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1"/>
  </p:notesMasterIdLst>
  <p:handoutMasterIdLst>
    <p:handoutMasterId r:id="rId42"/>
  </p:handoutMasterIdLst>
  <p:sldIdLst>
    <p:sldId id="414" r:id="rId2"/>
    <p:sldId id="459" r:id="rId3"/>
    <p:sldId id="415" r:id="rId4"/>
    <p:sldId id="417" r:id="rId5"/>
    <p:sldId id="416" r:id="rId6"/>
    <p:sldId id="418" r:id="rId7"/>
    <p:sldId id="419" r:id="rId8"/>
    <p:sldId id="420" r:id="rId9"/>
    <p:sldId id="421" r:id="rId10"/>
    <p:sldId id="458" r:id="rId11"/>
    <p:sldId id="426" r:id="rId12"/>
    <p:sldId id="424" r:id="rId13"/>
    <p:sldId id="423" r:id="rId14"/>
    <p:sldId id="428" r:id="rId15"/>
    <p:sldId id="430" r:id="rId16"/>
    <p:sldId id="427" r:id="rId17"/>
    <p:sldId id="454" r:id="rId18"/>
    <p:sldId id="431" r:id="rId19"/>
    <p:sldId id="432" r:id="rId20"/>
    <p:sldId id="433" r:id="rId21"/>
    <p:sldId id="435" r:id="rId22"/>
    <p:sldId id="434" r:id="rId23"/>
    <p:sldId id="450" r:id="rId24"/>
    <p:sldId id="455" r:id="rId25"/>
    <p:sldId id="437" r:id="rId26"/>
    <p:sldId id="438" r:id="rId27"/>
    <p:sldId id="439" r:id="rId28"/>
    <p:sldId id="440" r:id="rId29"/>
    <p:sldId id="443" r:id="rId30"/>
    <p:sldId id="442" r:id="rId31"/>
    <p:sldId id="456" r:id="rId32"/>
    <p:sldId id="448" r:id="rId33"/>
    <p:sldId id="444" r:id="rId34"/>
    <p:sldId id="441" r:id="rId35"/>
    <p:sldId id="446" r:id="rId36"/>
    <p:sldId id="447" r:id="rId37"/>
    <p:sldId id="449" r:id="rId38"/>
    <p:sldId id="452" r:id="rId39"/>
    <p:sldId id="463" r:id="rId40"/>
  </p:sldIdLst>
  <p:sldSz cx="9144000" cy="5143500" type="screen16x9"/>
  <p:notesSz cx="6858000" cy="9144000"/>
  <p:custDataLst>
    <p:tags r:id="rId43"/>
  </p:custDataLst>
  <p:defaultTextStyle>
    <a:defPPr>
      <a:defRPr lang="id-ID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ACC"/>
    <a:srgbClr val="08D4B1"/>
    <a:srgbClr val="203776"/>
    <a:srgbClr val="052F79"/>
    <a:srgbClr val="182958"/>
    <a:srgbClr val="17E7F1"/>
    <a:srgbClr val="1B416F"/>
    <a:srgbClr val="132D4D"/>
    <a:srgbClr val="204C82"/>
    <a:srgbClr val="D1E7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083" autoAdjust="0"/>
    <p:restoredTop sz="94724" autoAdjust="0"/>
  </p:normalViewPr>
  <p:slideViewPr>
    <p:cSldViewPr>
      <p:cViewPr varScale="1">
        <p:scale>
          <a:sx n="143" d="100"/>
          <a:sy n="143" d="100"/>
        </p:scale>
        <p:origin x="660" y="114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9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49" d="100"/>
        <a:sy n="49" d="100"/>
      </p:scale>
      <p:origin x="0" y="2472"/>
    </p:cViewPr>
  </p:sorterViewPr>
  <p:notesViewPr>
    <p:cSldViewPr>
      <p:cViewPr varScale="1">
        <p:scale>
          <a:sx n="65" d="100"/>
          <a:sy n="65" d="100"/>
        </p:scale>
        <p:origin x="2227" y="4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handoutMaster" Target="handoutMasters/handoutMaster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gs" Target="tags/tag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d-ID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58A5F5-216B-4C0B-8A4C-957602D64A8F}" type="datetimeFigureOut">
              <a:rPr lang="id-ID" smtClean="0"/>
              <a:pPr/>
              <a:t>23/06/2018</a:t>
            </a:fld>
            <a:endParaRPr lang="id-ID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d-ID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5472DD-9E20-4023-8F93-C661CC0E2E16}" type="slidenum">
              <a:rPr lang="id-ID" smtClean="0"/>
              <a:pPr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9911821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d-ID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5E6885F-42AB-4CB7-8CF1-F706E115C285}" type="datetimeFigureOut">
              <a:rPr lang="id-ID" smtClean="0"/>
              <a:pPr/>
              <a:t>23/06/2018</a:t>
            </a:fld>
            <a:endParaRPr lang="id-ID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d-ID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5FEBB3A-D6CC-4186-90DB-758CD0665105}" type="slidenum">
              <a:rPr lang="id-ID" smtClean="0"/>
              <a:pPr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41533425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FEBB3A-D6CC-4186-90DB-758CD0665105}" type="slidenum">
              <a:rPr lang="id-ID" smtClean="0"/>
              <a:pPr/>
              <a:t>1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84773624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FEBB3A-D6CC-4186-90DB-758CD0665105}" type="slidenum">
              <a:rPr lang="id-ID" smtClean="0"/>
              <a:pPr/>
              <a:t>10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35000718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FEBB3A-D6CC-4186-90DB-758CD0665105}" type="slidenum">
              <a:rPr lang="id-ID" smtClean="0"/>
              <a:pPr/>
              <a:t>11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71501839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FEBB3A-D6CC-4186-90DB-758CD0665105}" type="slidenum">
              <a:rPr lang="id-ID" smtClean="0"/>
              <a:pPr/>
              <a:t>12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46900454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FEBB3A-D6CC-4186-90DB-758CD0665105}" type="slidenum">
              <a:rPr lang="id-ID" smtClean="0"/>
              <a:pPr/>
              <a:t>13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66964183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FEBB3A-D6CC-4186-90DB-758CD0665105}" type="slidenum">
              <a:rPr lang="id-ID" smtClean="0"/>
              <a:pPr/>
              <a:t>14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49312587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FEBB3A-D6CC-4186-90DB-758CD0665105}" type="slidenum">
              <a:rPr lang="id-ID" smtClean="0"/>
              <a:pPr/>
              <a:t>15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69451737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FEBB3A-D6CC-4186-90DB-758CD0665105}" type="slidenum">
              <a:rPr lang="id-ID" smtClean="0"/>
              <a:pPr/>
              <a:t>16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97542646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FEBB3A-D6CC-4186-90DB-758CD0665105}" type="slidenum">
              <a:rPr lang="id-ID" smtClean="0"/>
              <a:pPr/>
              <a:t>17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47534734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FEBB3A-D6CC-4186-90DB-758CD0665105}" type="slidenum">
              <a:rPr lang="id-ID" smtClean="0"/>
              <a:pPr/>
              <a:t>18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4339193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FEBB3A-D6CC-4186-90DB-758CD0665105}" type="slidenum">
              <a:rPr lang="id-ID" smtClean="0"/>
              <a:pPr/>
              <a:t>19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3557292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FEBB3A-D6CC-4186-90DB-758CD0665105}" type="slidenum">
              <a:rPr lang="id-ID" smtClean="0"/>
              <a:pPr/>
              <a:t>2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05898414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FEBB3A-D6CC-4186-90DB-758CD0665105}" type="slidenum">
              <a:rPr lang="id-ID" smtClean="0"/>
              <a:pPr/>
              <a:t>20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95362034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FEBB3A-D6CC-4186-90DB-758CD0665105}" type="slidenum">
              <a:rPr lang="id-ID" smtClean="0"/>
              <a:pPr/>
              <a:t>21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84010726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FEBB3A-D6CC-4186-90DB-758CD0665105}" type="slidenum">
              <a:rPr lang="id-ID" smtClean="0"/>
              <a:pPr/>
              <a:t>22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426927520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FEBB3A-D6CC-4186-90DB-758CD0665105}" type="slidenum">
              <a:rPr lang="id-ID" smtClean="0"/>
              <a:pPr/>
              <a:t>23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65287330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FEBB3A-D6CC-4186-90DB-758CD0665105}" type="slidenum">
              <a:rPr lang="id-ID" smtClean="0"/>
              <a:pPr/>
              <a:t>24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422162343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FEBB3A-D6CC-4186-90DB-758CD0665105}" type="slidenum">
              <a:rPr lang="id-ID" smtClean="0"/>
              <a:pPr/>
              <a:t>25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41645377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FEBB3A-D6CC-4186-90DB-758CD0665105}" type="slidenum">
              <a:rPr lang="id-ID" smtClean="0"/>
              <a:pPr/>
              <a:t>26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2018939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FEBB3A-D6CC-4186-90DB-758CD0665105}" type="slidenum">
              <a:rPr lang="id-ID" smtClean="0"/>
              <a:pPr/>
              <a:t>27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63712564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FEBB3A-D6CC-4186-90DB-758CD0665105}" type="slidenum">
              <a:rPr lang="id-ID" smtClean="0"/>
              <a:pPr/>
              <a:t>28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83389610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FEBB3A-D6CC-4186-90DB-758CD0665105}" type="slidenum">
              <a:rPr lang="id-ID" smtClean="0"/>
              <a:pPr/>
              <a:t>29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44396864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FEBB3A-D6CC-4186-90DB-758CD0665105}" type="slidenum">
              <a:rPr lang="id-ID" smtClean="0"/>
              <a:pPr/>
              <a:t>3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53855125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FEBB3A-D6CC-4186-90DB-758CD0665105}" type="slidenum">
              <a:rPr lang="id-ID" smtClean="0"/>
              <a:pPr/>
              <a:t>30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569849950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FEBB3A-D6CC-4186-90DB-758CD0665105}" type="slidenum">
              <a:rPr lang="id-ID" smtClean="0"/>
              <a:pPr/>
              <a:t>31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872493690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FEBB3A-D6CC-4186-90DB-758CD0665105}" type="slidenum">
              <a:rPr lang="id-ID" smtClean="0"/>
              <a:pPr/>
              <a:t>32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01011801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FEBB3A-D6CC-4186-90DB-758CD0665105}" type="slidenum">
              <a:rPr lang="id-ID" smtClean="0"/>
              <a:pPr/>
              <a:t>33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038606435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FEBB3A-D6CC-4186-90DB-758CD0665105}" type="slidenum">
              <a:rPr lang="id-ID" smtClean="0"/>
              <a:pPr/>
              <a:t>34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708760718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FEBB3A-D6CC-4186-90DB-758CD0665105}" type="slidenum">
              <a:rPr lang="id-ID" smtClean="0"/>
              <a:pPr/>
              <a:t>35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090988742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FEBB3A-D6CC-4186-90DB-758CD0665105}" type="slidenum">
              <a:rPr lang="id-ID" smtClean="0"/>
              <a:pPr/>
              <a:t>36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12575076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FEBB3A-D6CC-4186-90DB-758CD0665105}" type="slidenum">
              <a:rPr lang="id-ID" smtClean="0"/>
              <a:pPr/>
              <a:t>37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825511480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FEBB3A-D6CC-4186-90DB-758CD0665105}" type="slidenum">
              <a:rPr lang="id-ID" smtClean="0"/>
              <a:pPr/>
              <a:t>38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204450680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FEBB3A-D6CC-4186-90DB-758CD0665105}" type="slidenum">
              <a:rPr lang="id-ID" smtClean="0"/>
              <a:pPr/>
              <a:t>39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81829545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FEBB3A-D6CC-4186-90DB-758CD0665105}" type="slidenum">
              <a:rPr lang="id-ID" smtClean="0"/>
              <a:pPr/>
              <a:t>4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17230419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FEBB3A-D6CC-4186-90DB-758CD0665105}" type="slidenum">
              <a:rPr lang="id-ID" smtClean="0"/>
              <a:pPr/>
              <a:t>5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53217965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FEBB3A-D6CC-4186-90DB-758CD0665105}" type="slidenum">
              <a:rPr lang="id-ID" smtClean="0"/>
              <a:pPr/>
              <a:t>6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21942365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FEBB3A-D6CC-4186-90DB-758CD0665105}" type="slidenum">
              <a:rPr lang="id-ID" smtClean="0"/>
              <a:pPr/>
              <a:t>7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60561168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FEBB3A-D6CC-4186-90DB-758CD0665105}" type="slidenum">
              <a:rPr lang="id-ID" smtClean="0"/>
              <a:pPr/>
              <a:t>8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41994532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FEBB3A-D6CC-4186-90DB-758CD0665105}" type="slidenum">
              <a:rPr lang="id-ID" smtClean="0"/>
              <a:pPr/>
              <a:t>9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2653974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4640CB-AD8A-4F45-8D8D-96C558851C94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4640CB-AD8A-4F45-8D8D-96C558851C94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71450"/>
            <a:ext cx="2057400" cy="36576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71450"/>
            <a:ext cx="6019800" cy="36576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4640CB-AD8A-4F45-8D8D-96C558851C94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d-ID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d-ID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17703F-7423-4D17-A67B-2D75117FC4FF}" type="slidenum">
              <a:rPr lang="es-ES"/>
              <a:pPr>
                <a:defRPr/>
              </a:pPr>
              <a:t>‹#›</a:t>
            </a:fld>
            <a:endParaRPr lang="es-ES">
              <a:solidFill>
                <a:srgbClr val="888888"/>
              </a:solidFill>
            </a:endParaRPr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4"/>
          </p:nvPr>
        </p:nvSpPr>
        <p:spPr>
          <a:xfrm>
            <a:off x="4857752" y="571486"/>
            <a:ext cx="4000504" cy="2000252"/>
          </a:xfrm>
        </p:spPr>
        <p:txBody>
          <a:bodyPr/>
          <a:lstStyle/>
          <a:p>
            <a:endParaRPr lang="id-ID" dirty="0"/>
          </a:p>
        </p:txBody>
      </p:sp>
      <p:sp>
        <p:nvSpPr>
          <p:cNvPr id="7" name="Picture Placeholder 7"/>
          <p:cNvSpPr>
            <a:spLocks noGrp="1"/>
          </p:cNvSpPr>
          <p:nvPr>
            <p:ph type="pic" sz="quarter" idx="15"/>
          </p:nvPr>
        </p:nvSpPr>
        <p:spPr>
          <a:xfrm>
            <a:off x="428596" y="571486"/>
            <a:ext cx="4000504" cy="2000252"/>
          </a:xfrm>
        </p:spPr>
        <p:txBody>
          <a:bodyPr/>
          <a:lstStyle/>
          <a:p>
            <a:endParaRPr lang="id-ID" dirty="0"/>
          </a:p>
        </p:txBody>
      </p:sp>
      <p:sp>
        <p:nvSpPr>
          <p:cNvPr id="9" name="Picture Placeholder 7"/>
          <p:cNvSpPr>
            <a:spLocks noGrp="1"/>
          </p:cNvSpPr>
          <p:nvPr>
            <p:ph type="pic" sz="quarter" idx="16"/>
          </p:nvPr>
        </p:nvSpPr>
        <p:spPr>
          <a:xfrm>
            <a:off x="428596" y="2571738"/>
            <a:ext cx="4000504" cy="2000252"/>
          </a:xfrm>
        </p:spPr>
        <p:txBody>
          <a:bodyPr/>
          <a:lstStyle/>
          <a:p>
            <a:endParaRPr lang="id-ID" dirty="0"/>
          </a:p>
        </p:txBody>
      </p:sp>
      <p:sp>
        <p:nvSpPr>
          <p:cNvPr id="10" name="Picture Placeholder 7"/>
          <p:cNvSpPr>
            <a:spLocks noGrp="1"/>
          </p:cNvSpPr>
          <p:nvPr>
            <p:ph type="pic" sz="quarter" idx="17"/>
          </p:nvPr>
        </p:nvSpPr>
        <p:spPr>
          <a:xfrm>
            <a:off x="4857752" y="2571738"/>
            <a:ext cx="4000504" cy="2000252"/>
          </a:xfrm>
        </p:spPr>
        <p:txBody>
          <a:bodyPr/>
          <a:lstStyle/>
          <a:p>
            <a:endParaRPr lang="id-ID" dirty="0"/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22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095265-7BEF-41FB-98E2-8638D4E5DA9A}" type="slidenum">
              <a:rPr lang="es-ES"/>
              <a:pPr>
                <a:defRPr/>
              </a:pPr>
              <a:t>‹#›</a:t>
            </a:fld>
            <a:endParaRPr lang="es-ES">
              <a:solidFill>
                <a:srgbClr val="888888"/>
              </a:solidFill>
            </a:endParaRPr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1143000" y="714375"/>
            <a:ext cx="3214686" cy="2200275"/>
          </a:xfrm>
        </p:spPr>
        <p:txBody>
          <a:bodyPr/>
          <a:lstStyle/>
          <a:p>
            <a:endParaRPr lang="id-ID"/>
          </a:p>
        </p:txBody>
      </p:sp>
      <p:sp>
        <p:nvSpPr>
          <p:cNvPr id="9" name="Picture Placeholder 7"/>
          <p:cNvSpPr>
            <a:spLocks noGrp="1"/>
          </p:cNvSpPr>
          <p:nvPr>
            <p:ph type="pic" sz="quarter" idx="14"/>
          </p:nvPr>
        </p:nvSpPr>
        <p:spPr>
          <a:xfrm>
            <a:off x="1295400" y="866775"/>
            <a:ext cx="3214686" cy="2200275"/>
          </a:xfrm>
        </p:spPr>
        <p:txBody>
          <a:bodyPr/>
          <a:lstStyle/>
          <a:p>
            <a:endParaRPr lang="id-ID"/>
          </a:p>
        </p:txBody>
      </p:sp>
      <p:sp>
        <p:nvSpPr>
          <p:cNvPr id="10" name="Picture Placeholder 7"/>
          <p:cNvSpPr>
            <a:spLocks noGrp="1"/>
          </p:cNvSpPr>
          <p:nvPr>
            <p:ph type="pic" sz="quarter" idx="15"/>
          </p:nvPr>
        </p:nvSpPr>
        <p:spPr>
          <a:xfrm>
            <a:off x="1447800" y="1019175"/>
            <a:ext cx="3214686" cy="2200275"/>
          </a:xfrm>
        </p:spPr>
        <p:txBody>
          <a:bodyPr/>
          <a:lstStyle/>
          <a:p>
            <a:endParaRPr lang="id-ID"/>
          </a:p>
        </p:txBody>
      </p:sp>
    </p:spTree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4640CB-AD8A-4F45-8D8D-96C558851C94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id-ID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4640CB-AD8A-4F45-8D8D-96C558851C94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4640CB-AD8A-4F45-8D8D-96C558851C94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4640CB-AD8A-4F45-8D8D-96C558851C94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4640CB-AD8A-4F45-8D8D-96C558851C94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 userDrawn="1"/>
        </p:nvSpPr>
        <p:spPr>
          <a:xfrm>
            <a:off x="8527985" y="245815"/>
            <a:ext cx="360000" cy="162000"/>
          </a:xfrm>
          <a:prstGeom prst="roundRect">
            <a:avLst/>
          </a:prstGeom>
          <a:solidFill>
            <a:schemeClr val="accent6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529390" y="255377"/>
            <a:ext cx="357190" cy="142876"/>
          </a:xfrm>
        </p:spPr>
        <p:txBody>
          <a:bodyPr/>
          <a:lstStyle>
            <a:lvl1pPr algn="ctr">
              <a:defRPr sz="700">
                <a:solidFill>
                  <a:schemeClr val="accent1"/>
                </a:solidFill>
              </a:defRPr>
            </a:lvl1pPr>
          </a:lstStyle>
          <a:p>
            <a:fld id="{7F4640CB-AD8A-4F45-8D8D-96C558851C94}" type="slidenum">
              <a:rPr lang="id-ID" smtClean="0"/>
              <a:pPr/>
              <a:t>‹#›</a:t>
            </a:fld>
            <a:endParaRPr lang="id-ID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04788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4640CB-AD8A-4F45-8D8D-96C558851C94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d-ID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4640CB-AD8A-4F45-8D8D-96C558851C94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id-ID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0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4640CB-AD8A-4F45-8D8D-96C558851C94}" type="slidenum">
              <a:rPr lang="id-ID" smtClean="0"/>
              <a:pPr/>
              <a:t>‹#›</a:t>
            </a:fld>
            <a:endParaRPr lang="id-ID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3" r:id="rId4"/>
    <p:sldLayoutId id="2147483654" r:id="rId5"/>
    <p:sldLayoutId id="2147483655" r:id="rId6"/>
    <p:sldLayoutId id="2147483666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5" r:id="rId13"/>
    <p:sldLayoutId id="2147483667" r:id="rId14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d-ID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Relationship Id="rId4" Type="http://schemas.microsoft.com/office/2007/relationships/hdphoto" Target="../media/hdphoto1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6.jpe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8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.xml"/><Relationship Id="rId4" Type="http://schemas.microsoft.com/office/2007/relationships/hdphoto" Target="../media/hdphoto1.wdp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7" Type="http://schemas.microsoft.com/office/2007/relationships/hdphoto" Target="../media/hdphoto4.wdp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4.png"/><Relationship Id="rId5" Type="http://schemas.microsoft.com/office/2007/relationships/hdphoto" Target="../media/hdphoto3.wdp"/><Relationship Id="rId4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5.xml"/><Relationship Id="rId4" Type="http://schemas.microsoft.com/office/2007/relationships/hdphoto" Target="../media/hdphoto1.wdp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5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5.xml"/><Relationship Id="rId4" Type="http://schemas.microsoft.com/office/2007/relationships/hdphoto" Target="../media/hdphoto1.wdp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34.jpeg"/><Relationship Id="rId4" Type="http://schemas.openxmlformats.org/officeDocument/2006/relationships/image" Target="../media/image33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5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5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5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5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5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5.xml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Relationship Id="rId4" Type="http://schemas.microsoft.com/office/2007/relationships/hdphoto" Target="../media/hdphoto2.wdp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3" name="图片 122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4700"/>
                    </a14:imgEffect>
                    <a14:imgEffect>
                      <a14:brightnessContrast bright="2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283" t="9912" r="16507" b="7045"/>
          <a:stretch/>
        </p:blipFill>
        <p:spPr>
          <a:xfrm>
            <a:off x="-36511" y="-20537"/>
            <a:ext cx="9217024" cy="5184576"/>
          </a:xfrm>
          <a:prstGeom prst="rect">
            <a:avLst/>
          </a:prstGeom>
        </p:spPr>
      </p:pic>
      <p:sp>
        <p:nvSpPr>
          <p:cNvPr id="15" name="圆角矩形 14"/>
          <p:cNvSpPr/>
          <p:nvPr/>
        </p:nvSpPr>
        <p:spPr>
          <a:xfrm>
            <a:off x="1073113" y="1778417"/>
            <a:ext cx="6955272" cy="1535711"/>
          </a:xfrm>
          <a:prstGeom prst="roundRect">
            <a:avLst/>
          </a:prstGeom>
          <a:solidFill>
            <a:schemeClr val="tx1">
              <a:alpha val="70000"/>
            </a:schemeClr>
          </a:solidFill>
          <a:ln>
            <a:gradFill>
              <a:gsLst>
                <a:gs pos="0">
                  <a:srgbClr val="08D4B1"/>
                </a:gs>
                <a:gs pos="100000">
                  <a:srgbClr val="006ACC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1717281" y="2034552"/>
            <a:ext cx="566693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星空背景</a:t>
            </a:r>
            <a:r>
              <a:rPr lang="en-US" altLang="zh-CN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IOS</a:t>
            </a:r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风工作汇报</a:t>
            </a:r>
            <a:endParaRPr lang="en-US" altLang="zh-CN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2234390" y="2706474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dist"/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WORK SUMMARY REPORT</a:t>
            </a:r>
          </a:p>
        </p:txBody>
      </p:sp>
      <p:grpSp>
        <p:nvGrpSpPr>
          <p:cNvPr id="16" name="组合 15"/>
          <p:cNvGrpSpPr/>
          <p:nvPr/>
        </p:nvGrpSpPr>
        <p:grpSpPr>
          <a:xfrm rot="12885685">
            <a:off x="7472242" y="2211794"/>
            <a:ext cx="304441" cy="1728024"/>
            <a:chOff x="3768541" y="4050565"/>
            <a:chExt cx="16023" cy="288000"/>
          </a:xfrm>
        </p:grpSpPr>
        <p:cxnSp>
          <p:nvCxnSpPr>
            <p:cNvPr id="17" name="Straight Connector 38"/>
            <p:cNvCxnSpPr/>
            <p:nvPr/>
          </p:nvCxnSpPr>
          <p:spPr bwMode="auto">
            <a:xfrm>
              <a:off x="3784564" y="4050565"/>
              <a:ext cx="0" cy="288000"/>
            </a:xfrm>
            <a:prstGeom prst="line">
              <a:avLst/>
            </a:prstGeom>
            <a:ln w="41275" cap="rnd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38"/>
            <p:cNvCxnSpPr/>
            <p:nvPr/>
          </p:nvCxnSpPr>
          <p:spPr bwMode="auto">
            <a:xfrm>
              <a:off x="3768541" y="4085457"/>
              <a:ext cx="0" cy="180000"/>
            </a:xfrm>
            <a:prstGeom prst="line">
              <a:avLst/>
            </a:prstGeom>
            <a:ln w="22225" cap="rnd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1" name="组合 30"/>
          <p:cNvGrpSpPr/>
          <p:nvPr/>
        </p:nvGrpSpPr>
        <p:grpSpPr>
          <a:xfrm rot="2098203">
            <a:off x="1323407" y="1195809"/>
            <a:ext cx="304441" cy="1728024"/>
            <a:chOff x="3768541" y="4050565"/>
            <a:chExt cx="16023" cy="288000"/>
          </a:xfrm>
        </p:grpSpPr>
        <p:cxnSp>
          <p:nvCxnSpPr>
            <p:cNvPr id="32" name="Straight Connector 38"/>
            <p:cNvCxnSpPr/>
            <p:nvPr/>
          </p:nvCxnSpPr>
          <p:spPr bwMode="auto">
            <a:xfrm>
              <a:off x="3784564" y="4050565"/>
              <a:ext cx="0" cy="288000"/>
            </a:xfrm>
            <a:prstGeom prst="line">
              <a:avLst/>
            </a:prstGeom>
            <a:ln w="41275" cap="rnd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8"/>
            <p:cNvCxnSpPr/>
            <p:nvPr/>
          </p:nvCxnSpPr>
          <p:spPr bwMode="auto">
            <a:xfrm>
              <a:off x="3768541" y="4085457"/>
              <a:ext cx="0" cy="180000"/>
            </a:xfrm>
            <a:prstGeom prst="line">
              <a:avLst/>
            </a:prstGeom>
            <a:ln w="22225" cap="rnd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平行四边形 33"/>
          <p:cNvSpPr/>
          <p:nvPr/>
        </p:nvSpPr>
        <p:spPr>
          <a:xfrm>
            <a:off x="2074535" y="1218874"/>
            <a:ext cx="2281441" cy="551281"/>
          </a:xfrm>
          <a:prstGeom prst="parallelogram">
            <a:avLst>
              <a:gd name="adj" fmla="val 62100"/>
            </a:avLst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sz="1200" dirty="0">
              <a:solidFill>
                <a:schemeClr val="bg1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  <a:cs typeface="Raavi" pitchFamily="34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555776" y="1140571"/>
            <a:ext cx="118814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chemeClr val="bg1"/>
                </a:solidFill>
                <a:latin typeface="Impact" panose="020B0806030902050204" pitchFamily="34" charset="0"/>
              </a:rPr>
              <a:t>2018</a:t>
            </a:r>
          </a:p>
        </p:txBody>
      </p:sp>
    </p:spTree>
    <p:extLst>
      <p:ext uri="{BB962C8B-B14F-4D97-AF65-F5344CB8AC3E}">
        <p14:creationId xmlns:p14="http://schemas.microsoft.com/office/powerpoint/2010/main" val="1761206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1" name="图片 130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5259" y="-222665"/>
            <a:ext cx="10584637" cy="5919719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3347864" y="420298"/>
            <a:ext cx="25287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kern="1300" dirty="0">
                <a:solidFill>
                  <a:schemeClr val="bg1"/>
                </a:solidFill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公司名称</a:t>
            </a:r>
            <a:r>
              <a:rPr lang="zh-CN" altLang="en-US" dirty="0">
                <a:solidFill>
                  <a:schemeClr val="bg1"/>
                </a:solidFill>
              </a:rPr>
              <a:t>｜</a:t>
            </a:r>
            <a:r>
              <a:rPr lang="en-US" altLang="zh-CN" sz="14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rPr>
              <a:t>OVERVIEW</a:t>
            </a:r>
            <a:endParaRPr lang="zh-CN" altLang="en-US" sz="1400" dirty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  <a:cs typeface="Tunga" panose="020B0502040204020203" pitchFamily="34" charset="0"/>
            </a:endParaRPr>
          </a:p>
        </p:txBody>
      </p:sp>
      <p:sp>
        <p:nvSpPr>
          <p:cNvPr id="40" name="Oval 18"/>
          <p:cNvSpPr/>
          <p:nvPr/>
        </p:nvSpPr>
        <p:spPr>
          <a:xfrm>
            <a:off x="1255547" y="2039261"/>
            <a:ext cx="1715200" cy="1715200"/>
          </a:xfrm>
          <a:prstGeom prst="ellipse">
            <a:avLst/>
          </a:prstGeom>
          <a:solidFill>
            <a:srgbClr val="292838">
              <a:alpha val="27000"/>
            </a:srgbClr>
          </a:solidFill>
          <a:ln w="25400"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0000"/>
              </a:solidFill>
            </a:endParaRPr>
          </a:p>
        </p:txBody>
      </p:sp>
      <p:grpSp>
        <p:nvGrpSpPr>
          <p:cNvPr id="54" name="组合 53"/>
          <p:cNvGrpSpPr/>
          <p:nvPr/>
        </p:nvGrpSpPr>
        <p:grpSpPr>
          <a:xfrm>
            <a:off x="1466640" y="2229982"/>
            <a:ext cx="1335366" cy="1233950"/>
            <a:chOff x="1466640" y="2183775"/>
            <a:chExt cx="1335366" cy="1233950"/>
          </a:xfrm>
        </p:grpSpPr>
        <p:sp>
          <p:nvSpPr>
            <p:cNvPr id="15" name="TextBox 14"/>
            <p:cNvSpPr txBox="1"/>
            <p:nvPr/>
          </p:nvSpPr>
          <p:spPr>
            <a:xfrm>
              <a:off x="1656450" y="2183775"/>
              <a:ext cx="1132784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  <a:cs typeface="Tunga" panose="020B0502040204020203" pitchFamily="34" charset="0"/>
                </a:rPr>
                <a:t>02</a:t>
              </a:r>
              <a:endParaRPr lang="zh-CN" altLang="en-US" sz="44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cs typeface="Tunga" panose="020B0502040204020203" pitchFamily="34" charset="0"/>
              </a:endParaRPr>
            </a:p>
          </p:txBody>
        </p:sp>
        <p:sp>
          <p:nvSpPr>
            <p:cNvPr id="62" name="TextBox 61"/>
            <p:cNvSpPr txBox="1"/>
            <p:nvPr/>
          </p:nvSpPr>
          <p:spPr>
            <a:xfrm>
              <a:off x="1597871" y="3109948"/>
              <a:ext cx="103055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kern="1300" dirty="0">
                  <a:solidFill>
                    <a:schemeClr val="bg1"/>
                  </a:solidFill>
                  <a:latin typeface="方正兰亭细黑_GBK_M" panose="02010600010101010101" pitchFamily="2" charset="2"/>
                  <a:ea typeface="方正兰亭细黑_GBK_M" panose="02010600010101010101" pitchFamily="2" charset="2"/>
                  <a:cs typeface="方正兰亭细黑_GBK_M" panose="02010600010101010101" pitchFamily="2" charset="2"/>
                </a:rPr>
                <a:t>完成情况</a:t>
              </a: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1466640" y="2883505"/>
              <a:ext cx="133536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unga" panose="020B0502040204020203" pitchFamily="34" charset="0"/>
                </a:rPr>
                <a:t>OVERVIEW</a:t>
              </a:r>
              <a:endParaRPr lang="zh-CN" altLang="en-US" sz="14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endParaRPr>
            </a:p>
          </p:txBody>
        </p:sp>
      </p:grpSp>
      <p:sp>
        <p:nvSpPr>
          <p:cNvPr id="2049" name="流程图: 过程 2048"/>
          <p:cNvSpPr/>
          <p:nvPr/>
        </p:nvSpPr>
        <p:spPr>
          <a:xfrm>
            <a:off x="3275856" y="0"/>
            <a:ext cx="2546875" cy="133747"/>
          </a:xfrm>
          <a:prstGeom prst="flowChartProcess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69" name="组合 2068"/>
          <p:cNvGrpSpPr/>
          <p:nvPr/>
        </p:nvGrpSpPr>
        <p:grpSpPr>
          <a:xfrm>
            <a:off x="5364088" y="1419622"/>
            <a:ext cx="3031794" cy="3000042"/>
            <a:chOff x="5260102" y="1373415"/>
            <a:chExt cx="2775742" cy="3000042"/>
          </a:xfrm>
        </p:grpSpPr>
        <p:grpSp>
          <p:nvGrpSpPr>
            <p:cNvPr id="2068" name="组合 2067"/>
            <p:cNvGrpSpPr/>
            <p:nvPr/>
          </p:nvGrpSpPr>
          <p:grpSpPr>
            <a:xfrm>
              <a:off x="5260102" y="1373415"/>
              <a:ext cx="2775742" cy="348813"/>
              <a:chOff x="5260102" y="1373415"/>
              <a:chExt cx="2775742" cy="348813"/>
            </a:xfrm>
          </p:grpSpPr>
          <p:sp>
            <p:nvSpPr>
              <p:cNvPr id="20" name="矩形 19"/>
              <p:cNvSpPr/>
              <p:nvPr/>
            </p:nvSpPr>
            <p:spPr>
              <a:xfrm>
                <a:off x="5260102" y="1394202"/>
                <a:ext cx="2775742" cy="324868"/>
              </a:xfrm>
              <a:prstGeom prst="rect">
                <a:avLst/>
              </a:prstGeom>
              <a:solidFill>
                <a:schemeClr val="tx2">
                  <a:lumMod val="60000"/>
                  <a:lumOff val="40000"/>
                  <a:alpha val="4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3" name="TextBox 92"/>
              <p:cNvSpPr txBox="1"/>
              <p:nvPr/>
            </p:nvSpPr>
            <p:spPr>
              <a:xfrm>
                <a:off x="5457880" y="1373415"/>
                <a:ext cx="2304256" cy="3488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000"/>
                  </a:lnSpc>
                </a:pPr>
                <a:r>
                  <a:rPr lang="zh-CN" altLang="en-US" sz="700" dirty="0">
                    <a:solidFill>
                      <a:schemeClr val="bg1">
                        <a:lumMod val="95000"/>
                      </a:schemeClr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您的内容打在这里，或者通过复制您的文本后，在此框中选择粘贴，并选择只保留</a:t>
                </a:r>
                <a:endParaRPr lang="en-US" altLang="zh-CN" sz="700" dirty="0">
                  <a:solidFill>
                    <a:schemeClr val="bg1">
                      <a:lumMod val="95000"/>
                    </a:schemeClr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</p:grpSp>
        <p:grpSp>
          <p:nvGrpSpPr>
            <p:cNvPr id="2067" name="组合 2066"/>
            <p:cNvGrpSpPr/>
            <p:nvPr/>
          </p:nvGrpSpPr>
          <p:grpSpPr>
            <a:xfrm>
              <a:off x="5260102" y="2034379"/>
              <a:ext cx="2775741" cy="348813"/>
              <a:chOff x="5260102" y="2034379"/>
              <a:chExt cx="2775741" cy="348813"/>
            </a:xfrm>
          </p:grpSpPr>
          <p:sp>
            <p:nvSpPr>
              <p:cNvPr id="89" name="矩形 88"/>
              <p:cNvSpPr/>
              <p:nvPr/>
            </p:nvSpPr>
            <p:spPr>
              <a:xfrm>
                <a:off x="5260102" y="2046352"/>
                <a:ext cx="2775741" cy="324868"/>
              </a:xfrm>
              <a:prstGeom prst="rect">
                <a:avLst/>
              </a:prstGeom>
              <a:solidFill>
                <a:schemeClr val="tx2">
                  <a:lumMod val="60000"/>
                  <a:lumOff val="40000"/>
                  <a:alpha val="4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4" name="TextBox 93"/>
              <p:cNvSpPr txBox="1"/>
              <p:nvPr/>
            </p:nvSpPr>
            <p:spPr>
              <a:xfrm>
                <a:off x="5457880" y="2034379"/>
                <a:ext cx="2304256" cy="3488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000"/>
                  </a:lnSpc>
                </a:pP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您的内容打在这里，或者通过复制您的文本后，在此框中选择粘贴，并选择只保留</a:t>
                </a:r>
                <a:endParaRPr lang="en-US" altLang="zh-CN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</p:grpSp>
        <p:grpSp>
          <p:nvGrpSpPr>
            <p:cNvPr id="2066" name="组合 2065"/>
            <p:cNvGrpSpPr/>
            <p:nvPr/>
          </p:nvGrpSpPr>
          <p:grpSpPr>
            <a:xfrm>
              <a:off x="5260102" y="2706824"/>
              <a:ext cx="2775742" cy="348813"/>
              <a:chOff x="5260102" y="2706824"/>
              <a:chExt cx="2775742" cy="348813"/>
            </a:xfrm>
          </p:grpSpPr>
          <p:sp>
            <p:nvSpPr>
              <p:cNvPr id="90" name="矩形 89"/>
              <p:cNvSpPr/>
              <p:nvPr/>
            </p:nvSpPr>
            <p:spPr>
              <a:xfrm>
                <a:off x="5260102" y="2718797"/>
                <a:ext cx="2775742" cy="324868"/>
              </a:xfrm>
              <a:prstGeom prst="rect">
                <a:avLst/>
              </a:prstGeom>
              <a:solidFill>
                <a:schemeClr val="tx2">
                  <a:lumMod val="60000"/>
                  <a:lumOff val="40000"/>
                  <a:alpha val="4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5" name="TextBox 94"/>
              <p:cNvSpPr txBox="1"/>
              <p:nvPr/>
            </p:nvSpPr>
            <p:spPr>
              <a:xfrm>
                <a:off x="5457880" y="2706824"/>
                <a:ext cx="2304256" cy="3488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000"/>
                  </a:lnSpc>
                </a:pP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您的内容打在这里，或者通过复制您的文本后，在此框中选择粘贴，并选择只保留</a:t>
                </a:r>
                <a:endParaRPr lang="en-US" altLang="zh-CN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</p:grpSp>
        <p:grpSp>
          <p:nvGrpSpPr>
            <p:cNvPr id="2065" name="组合 2064"/>
            <p:cNvGrpSpPr/>
            <p:nvPr/>
          </p:nvGrpSpPr>
          <p:grpSpPr>
            <a:xfrm>
              <a:off x="5260102" y="3372838"/>
              <a:ext cx="2775742" cy="348813"/>
              <a:chOff x="5260102" y="3372838"/>
              <a:chExt cx="2775742" cy="348813"/>
            </a:xfrm>
          </p:grpSpPr>
          <p:sp>
            <p:nvSpPr>
              <p:cNvPr id="91" name="矩形 90"/>
              <p:cNvSpPr/>
              <p:nvPr/>
            </p:nvSpPr>
            <p:spPr>
              <a:xfrm>
                <a:off x="5260102" y="3372838"/>
                <a:ext cx="2775742" cy="324868"/>
              </a:xfrm>
              <a:prstGeom prst="rect">
                <a:avLst/>
              </a:prstGeom>
              <a:solidFill>
                <a:schemeClr val="tx2">
                  <a:lumMod val="60000"/>
                  <a:lumOff val="40000"/>
                  <a:alpha val="4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6" name="TextBox 95"/>
              <p:cNvSpPr txBox="1"/>
              <p:nvPr/>
            </p:nvSpPr>
            <p:spPr>
              <a:xfrm>
                <a:off x="5457880" y="3372838"/>
                <a:ext cx="2304256" cy="3488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000"/>
                  </a:lnSpc>
                </a:pP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您的内容打在这里，或者通过复制您的文本后，在此框中选择粘贴，并选择只保留</a:t>
                </a:r>
                <a:endParaRPr lang="en-US" altLang="zh-CN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</p:grpSp>
        <p:grpSp>
          <p:nvGrpSpPr>
            <p:cNvPr id="2064" name="组合 2063"/>
            <p:cNvGrpSpPr/>
            <p:nvPr/>
          </p:nvGrpSpPr>
          <p:grpSpPr>
            <a:xfrm>
              <a:off x="5260102" y="4024644"/>
              <a:ext cx="2775742" cy="348813"/>
              <a:chOff x="5260102" y="4024644"/>
              <a:chExt cx="2775742" cy="348813"/>
            </a:xfrm>
          </p:grpSpPr>
          <p:sp>
            <p:nvSpPr>
              <p:cNvPr id="92" name="矩形 91"/>
              <p:cNvSpPr/>
              <p:nvPr/>
            </p:nvSpPr>
            <p:spPr>
              <a:xfrm>
                <a:off x="5260102" y="4048589"/>
                <a:ext cx="2775742" cy="324868"/>
              </a:xfrm>
              <a:prstGeom prst="rect">
                <a:avLst/>
              </a:prstGeom>
              <a:solidFill>
                <a:schemeClr val="tx2">
                  <a:lumMod val="60000"/>
                  <a:lumOff val="40000"/>
                  <a:alpha val="4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7" name="TextBox 96"/>
              <p:cNvSpPr txBox="1"/>
              <p:nvPr/>
            </p:nvSpPr>
            <p:spPr>
              <a:xfrm>
                <a:off x="5457880" y="4024644"/>
                <a:ext cx="2304256" cy="3488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000"/>
                  </a:lnSpc>
                </a:pP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您的内容打在这里，或者通过复制您的文本后，在此框中选择粘贴，并选择只保留</a:t>
                </a:r>
                <a:endParaRPr lang="en-US" altLang="zh-CN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</p:grpSp>
      </p:grpSp>
      <p:cxnSp>
        <p:nvCxnSpPr>
          <p:cNvPr id="129" name="直接连接符 128"/>
          <p:cNvCxnSpPr/>
          <p:nvPr/>
        </p:nvCxnSpPr>
        <p:spPr>
          <a:xfrm>
            <a:off x="611560" y="915566"/>
            <a:ext cx="81228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59" name="组合 2058"/>
          <p:cNvGrpSpPr/>
          <p:nvPr/>
        </p:nvGrpSpPr>
        <p:grpSpPr>
          <a:xfrm>
            <a:off x="3707904" y="1438756"/>
            <a:ext cx="1296145" cy="429312"/>
            <a:chOff x="3707904" y="1392549"/>
            <a:chExt cx="1296145" cy="429312"/>
          </a:xfrm>
        </p:grpSpPr>
        <p:sp>
          <p:nvSpPr>
            <p:cNvPr id="39" name="TextBox 38"/>
            <p:cNvSpPr txBox="1"/>
            <p:nvPr/>
          </p:nvSpPr>
          <p:spPr>
            <a:xfrm>
              <a:off x="3846684" y="1560251"/>
              <a:ext cx="948077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kern="1300" dirty="0">
                  <a:solidFill>
                    <a:schemeClr val="bg1"/>
                  </a:solidFill>
                  <a:latin typeface="方正兰亭细黑_GBK_M" panose="02010600010101010101" pitchFamily="2" charset="2"/>
                  <a:ea typeface="方正兰亭细黑_GBK_M" panose="02010600010101010101" pitchFamily="2" charset="2"/>
                  <a:cs typeface="方正兰亭细黑_GBK_M" panose="02010600010101010101" pitchFamily="2" charset="2"/>
                </a:rPr>
                <a:t>完成概述</a:t>
              </a: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3846684" y="1392549"/>
              <a:ext cx="1157365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50" dirty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unga" panose="020B0502040204020203" pitchFamily="34" charset="0"/>
                </a:rPr>
                <a:t>FOREWORD</a:t>
              </a:r>
              <a:endParaRPr lang="zh-CN" altLang="en-US" sz="105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endParaRPr>
            </a:p>
          </p:txBody>
        </p:sp>
        <p:grpSp>
          <p:nvGrpSpPr>
            <p:cNvPr id="55" name="组合 54"/>
            <p:cNvGrpSpPr/>
            <p:nvPr/>
          </p:nvGrpSpPr>
          <p:grpSpPr>
            <a:xfrm>
              <a:off x="3707904" y="1476816"/>
              <a:ext cx="72007" cy="288000"/>
              <a:chOff x="3707904" y="1577988"/>
              <a:chExt cx="72007" cy="288000"/>
            </a:xfrm>
          </p:grpSpPr>
          <p:cxnSp>
            <p:nvCxnSpPr>
              <p:cNvPr id="25" name="Straight Connector 38"/>
              <p:cNvCxnSpPr/>
              <p:nvPr/>
            </p:nvCxnSpPr>
            <p:spPr bwMode="auto">
              <a:xfrm>
                <a:off x="3779911" y="1577988"/>
                <a:ext cx="0" cy="288000"/>
              </a:xfrm>
              <a:prstGeom prst="line">
                <a:avLst/>
              </a:prstGeom>
              <a:ln w="41275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2" name="Straight Connector 38"/>
              <p:cNvCxnSpPr/>
              <p:nvPr/>
            </p:nvCxnSpPr>
            <p:spPr bwMode="auto">
              <a:xfrm>
                <a:off x="3707904" y="1577988"/>
                <a:ext cx="0" cy="180000"/>
              </a:xfrm>
              <a:prstGeom prst="line">
                <a:avLst/>
              </a:prstGeom>
              <a:ln w="22225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060" name="组合 2059"/>
          <p:cNvGrpSpPr/>
          <p:nvPr/>
        </p:nvGrpSpPr>
        <p:grpSpPr>
          <a:xfrm>
            <a:off x="3707904" y="2090906"/>
            <a:ext cx="1296145" cy="434392"/>
            <a:chOff x="3707904" y="2044699"/>
            <a:chExt cx="1296145" cy="434392"/>
          </a:xfrm>
        </p:grpSpPr>
        <p:sp>
          <p:nvSpPr>
            <p:cNvPr id="58" name="TextBox 57"/>
            <p:cNvSpPr txBox="1"/>
            <p:nvPr/>
          </p:nvSpPr>
          <p:spPr>
            <a:xfrm>
              <a:off x="3846684" y="2044699"/>
              <a:ext cx="1157365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50" dirty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unga" panose="020B0502040204020203" pitchFamily="34" charset="0"/>
                </a:rPr>
                <a:t>FOREWORD</a:t>
              </a:r>
              <a:endParaRPr lang="zh-CN" altLang="en-US" sz="105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endParaRPr>
            </a:p>
          </p:txBody>
        </p:sp>
        <p:sp>
          <p:nvSpPr>
            <p:cNvPr id="57" name="TextBox 56"/>
            <p:cNvSpPr txBox="1"/>
            <p:nvPr/>
          </p:nvSpPr>
          <p:spPr>
            <a:xfrm>
              <a:off x="3846684" y="2217481"/>
              <a:ext cx="948077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kern="1300" dirty="0">
                  <a:solidFill>
                    <a:schemeClr val="bg1"/>
                  </a:solidFill>
                  <a:latin typeface="方正兰亭细黑_GBK_M" panose="02010600010101010101" pitchFamily="2" charset="2"/>
                  <a:ea typeface="方正兰亭细黑_GBK_M" panose="02010600010101010101" pitchFamily="2" charset="2"/>
                  <a:cs typeface="方正兰亭细黑_GBK_M" panose="02010600010101010101" pitchFamily="2" charset="2"/>
                </a:rPr>
                <a:t>周期完成</a:t>
              </a:r>
            </a:p>
          </p:txBody>
        </p:sp>
        <p:grpSp>
          <p:nvGrpSpPr>
            <p:cNvPr id="2048" name="组合 2047"/>
            <p:cNvGrpSpPr/>
            <p:nvPr/>
          </p:nvGrpSpPr>
          <p:grpSpPr>
            <a:xfrm>
              <a:off x="3707904" y="2158031"/>
              <a:ext cx="72007" cy="288000"/>
              <a:chOff x="3707904" y="2212031"/>
              <a:chExt cx="72007" cy="288000"/>
            </a:xfrm>
          </p:grpSpPr>
          <p:cxnSp>
            <p:nvCxnSpPr>
              <p:cNvPr id="98" name="Straight Connector 38"/>
              <p:cNvCxnSpPr/>
              <p:nvPr/>
            </p:nvCxnSpPr>
            <p:spPr bwMode="auto">
              <a:xfrm>
                <a:off x="3779911" y="2212031"/>
                <a:ext cx="0" cy="288000"/>
              </a:xfrm>
              <a:prstGeom prst="line">
                <a:avLst/>
              </a:prstGeom>
              <a:ln w="41275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3" name="Straight Connector 38"/>
              <p:cNvCxnSpPr/>
              <p:nvPr/>
            </p:nvCxnSpPr>
            <p:spPr bwMode="auto">
              <a:xfrm>
                <a:off x="3707904" y="2212031"/>
                <a:ext cx="0" cy="180000"/>
              </a:xfrm>
              <a:prstGeom prst="line">
                <a:avLst/>
              </a:prstGeom>
              <a:ln w="22225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061" name="组合 2060"/>
          <p:cNvGrpSpPr/>
          <p:nvPr/>
        </p:nvGrpSpPr>
        <p:grpSpPr>
          <a:xfrm>
            <a:off x="3707904" y="2743056"/>
            <a:ext cx="1296145" cy="429209"/>
            <a:chOff x="3707904" y="2696849"/>
            <a:chExt cx="1296145" cy="429209"/>
          </a:xfrm>
        </p:grpSpPr>
        <p:sp>
          <p:nvSpPr>
            <p:cNvPr id="61" name="TextBox 60"/>
            <p:cNvSpPr txBox="1"/>
            <p:nvPr/>
          </p:nvSpPr>
          <p:spPr>
            <a:xfrm>
              <a:off x="3846684" y="2696849"/>
              <a:ext cx="1157365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50" dirty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unga" panose="020B0502040204020203" pitchFamily="34" charset="0"/>
                </a:rPr>
                <a:t>FOREWORD</a:t>
              </a:r>
              <a:endParaRPr lang="zh-CN" altLang="en-US" sz="105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endParaRPr>
            </a:p>
          </p:txBody>
        </p:sp>
        <p:sp>
          <p:nvSpPr>
            <p:cNvPr id="83" name="TextBox 82"/>
            <p:cNvSpPr txBox="1"/>
            <p:nvPr/>
          </p:nvSpPr>
          <p:spPr>
            <a:xfrm>
              <a:off x="3846684" y="2864448"/>
              <a:ext cx="948077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kern="1300" dirty="0">
                  <a:solidFill>
                    <a:schemeClr val="bg1"/>
                  </a:solidFill>
                  <a:latin typeface="方正兰亭细黑_GBK_M" panose="02010600010101010101" pitchFamily="2" charset="2"/>
                  <a:ea typeface="方正兰亭细黑_GBK_M" panose="02010600010101010101" pitchFamily="2" charset="2"/>
                  <a:cs typeface="方正兰亭细黑_GBK_M" panose="02010600010101010101" pitchFamily="2" charset="2"/>
                </a:rPr>
                <a:t>月计划完成</a:t>
              </a:r>
            </a:p>
          </p:txBody>
        </p:sp>
        <p:grpSp>
          <p:nvGrpSpPr>
            <p:cNvPr id="2050" name="组合 2049"/>
            <p:cNvGrpSpPr/>
            <p:nvPr/>
          </p:nvGrpSpPr>
          <p:grpSpPr>
            <a:xfrm>
              <a:off x="3707904" y="2768230"/>
              <a:ext cx="72007" cy="288000"/>
              <a:chOff x="3707904" y="2871985"/>
              <a:chExt cx="72007" cy="288000"/>
            </a:xfrm>
          </p:grpSpPr>
          <p:cxnSp>
            <p:nvCxnSpPr>
              <p:cNvPr id="99" name="Straight Connector 38"/>
              <p:cNvCxnSpPr/>
              <p:nvPr/>
            </p:nvCxnSpPr>
            <p:spPr bwMode="auto">
              <a:xfrm>
                <a:off x="3779911" y="2871985"/>
                <a:ext cx="0" cy="288000"/>
              </a:xfrm>
              <a:prstGeom prst="line">
                <a:avLst/>
              </a:prstGeom>
              <a:ln w="41275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4" name="Straight Connector 38"/>
              <p:cNvCxnSpPr/>
              <p:nvPr/>
            </p:nvCxnSpPr>
            <p:spPr bwMode="auto">
              <a:xfrm>
                <a:off x="3707904" y="2871985"/>
                <a:ext cx="0" cy="180000"/>
              </a:xfrm>
              <a:prstGeom prst="line">
                <a:avLst/>
              </a:prstGeom>
              <a:ln w="22225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062" name="组合 2061"/>
          <p:cNvGrpSpPr/>
          <p:nvPr/>
        </p:nvGrpSpPr>
        <p:grpSpPr>
          <a:xfrm>
            <a:off x="3707904" y="3395103"/>
            <a:ext cx="1296145" cy="439415"/>
            <a:chOff x="3707904" y="3348896"/>
            <a:chExt cx="1296145" cy="439415"/>
          </a:xfrm>
        </p:grpSpPr>
        <p:sp>
          <p:nvSpPr>
            <p:cNvPr id="76" name="TextBox 75"/>
            <p:cNvSpPr txBox="1"/>
            <p:nvPr/>
          </p:nvSpPr>
          <p:spPr>
            <a:xfrm>
              <a:off x="3846684" y="3526701"/>
              <a:ext cx="948077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kern="1300" dirty="0">
                  <a:solidFill>
                    <a:schemeClr val="bg1"/>
                  </a:solidFill>
                  <a:latin typeface="方正兰亭细黑_GBK_M" panose="02010600010101010101" pitchFamily="2" charset="2"/>
                  <a:ea typeface="方正兰亭细黑_GBK_M" panose="02010600010101010101" pitchFamily="2" charset="2"/>
                  <a:cs typeface="方正兰亭细黑_GBK_M" panose="02010600010101010101" pitchFamily="2" charset="2"/>
                </a:rPr>
                <a:t>季度完成</a:t>
              </a:r>
            </a:p>
          </p:txBody>
        </p:sp>
        <p:sp>
          <p:nvSpPr>
            <p:cNvPr id="77" name="TextBox 76"/>
            <p:cNvSpPr txBox="1"/>
            <p:nvPr/>
          </p:nvSpPr>
          <p:spPr>
            <a:xfrm>
              <a:off x="3846684" y="3348896"/>
              <a:ext cx="1157365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 dirty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unga" panose="020B0502040204020203" pitchFamily="34" charset="0"/>
                </a:rPr>
                <a:t>FOREWORD</a:t>
              </a:r>
              <a:endParaRPr lang="zh-CN" altLang="en-US" sz="11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endParaRPr>
            </a:p>
          </p:txBody>
        </p:sp>
        <p:grpSp>
          <p:nvGrpSpPr>
            <p:cNvPr id="2051" name="组合 2050"/>
            <p:cNvGrpSpPr/>
            <p:nvPr/>
          </p:nvGrpSpPr>
          <p:grpSpPr>
            <a:xfrm>
              <a:off x="3707904" y="3433651"/>
              <a:ext cx="72007" cy="288000"/>
              <a:chOff x="3707904" y="3520083"/>
              <a:chExt cx="72007" cy="288000"/>
            </a:xfrm>
          </p:grpSpPr>
          <p:cxnSp>
            <p:nvCxnSpPr>
              <p:cNvPr id="100" name="Straight Connector 38"/>
              <p:cNvCxnSpPr/>
              <p:nvPr/>
            </p:nvCxnSpPr>
            <p:spPr bwMode="auto">
              <a:xfrm>
                <a:off x="3779911" y="3520083"/>
                <a:ext cx="0" cy="288000"/>
              </a:xfrm>
              <a:prstGeom prst="line">
                <a:avLst/>
              </a:prstGeom>
              <a:ln w="41275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5" name="Straight Connector 38"/>
              <p:cNvCxnSpPr/>
              <p:nvPr/>
            </p:nvCxnSpPr>
            <p:spPr bwMode="auto">
              <a:xfrm>
                <a:off x="3707904" y="3520083"/>
                <a:ext cx="0" cy="180000"/>
              </a:xfrm>
              <a:prstGeom prst="line">
                <a:avLst/>
              </a:prstGeom>
              <a:ln w="22225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063" name="组合 2062"/>
          <p:cNvGrpSpPr/>
          <p:nvPr/>
        </p:nvGrpSpPr>
        <p:grpSpPr>
          <a:xfrm>
            <a:off x="3707904" y="4052277"/>
            <a:ext cx="1296145" cy="421623"/>
            <a:chOff x="3707904" y="4006070"/>
            <a:chExt cx="1296145" cy="421623"/>
          </a:xfrm>
        </p:grpSpPr>
        <p:sp>
          <p:nvSpPr>
            <p:cNvPr id="87" name="TextBox 86"/>
            <p:cNvSpPr txBox="1"/>
            <p:nvPr/>
          </p:nvSpPr>
          <p:spPr>
            <a:xfrm>
              <a:off x="3846685" y="4006070"/>
              <a:ext cx="115736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 dirty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unga" panose="020B0502040204020203" pitchFamily="34" charset="0"/>
                </a:rPr>
                <a:t>FOREWORD</a:t>
              </a:r>
              <a:endParaRPr lang="zh-CN" altLang="en-US" sz="11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endParaRPr>
            </a:p>
          </p:txBody>
        </p:sp>
        <p:sp>
          <p:nvSpPr>
            <p:cNvPr id="86" name="TextBox 85"/>
            <p:cNvSpPr txBox="1"/>
            <p:nvPr/>
          </p:nvSpPr>
          <p:spPr>
            <a:xfrm>
              <a:off x="3846684" y="4166083"/>
              <a:ext cx="948077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kern="1300" dirty="0">
                  <a:solidFill>
                    <a:schemeClr val="bg1"/>
                  </a:solidFill>
                  <a:latin typeface="方正兰亭细黑_GBK_M" panose="02010600010101010101" pitchFamily="2" charset="2"/>
                  <a:ea typeface="方正兰亭细黑_GBK_M" panose="02010600010101010101" pitchFamily="2" charset="2"/>
                  <a:cs typeface="方正兰亭细黑_GBK_M" panose="02010600010101010101" pitchFamily="2" charset="2"/>
                </a:rPr>
                <a:t>总体完成</a:t>
              </a:r>
            </a:p>
          </p:txBody>
        </p:sp>
        <p:grpSp>
          <p:nvGrpSpPr>
            <p:cNvPr id="2052" name="组合 2051"/>
            <p:cNvGrpSpPr/>
            <p:nvPr/>
          </p:nvGrpSpPr>
          <p:grpSpPr>
            <a:xfrm>
              <a:off x="3707904" y="4085457"/>
              <a:ext cx="72007" cy="288000"/>
              <a:chOff x="3707904" y="4085457"/>
              <a:chExt cx="72007" cy="288000"/>
            </a:xfrm>
          </p:grpSpPr>
          <p:cxnSp>
            <p:nvCxnSpPr>
              <p:cNvPr id="101" name="Straight Connector 38"/>
              <p:cNvCxnSpPr/>
              <p:nvPr/>
            </p:nvCxnSpPr>
            <p:spPr bwMode="auto">
              <a:xfrm>
                <a:off x="3779911" y="4085457"/>
                <a:ext cx="0" cy="288000"/>
              </a:xfrm>
              <a:prstGeom prst="line">
                <a:avLst/>
              </a:prstGeom>
              <a:ln w="41275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6" name="Straight Connector 38"/>
              <p:cNvCxnSpPr/>
              <p:nvPr/>
            </p:nvCxnSpPr>
            <p:spPr bwMode="auto">
              <a:xfrm>
                <a:off x="3707904" y="4085457"/>
                <a:ext cx="0" cy="180000"/>
              </a:xfrm>
              <a:prstGeom prst="line">
                <a:avLst/>
              </a:prstGeom>
              <a:ln w="22225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3362614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5778E-6 2.53469E-6 L -0.11435 2.53469E-6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718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0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0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0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0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0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0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0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0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0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2" fill="hold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0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0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流程图: 过程 2048"/>
          <p:cNvSpPr/>
          <p:nvPr/>
        </p:nvSpPr>
        <p:spPr>
          <a:xfrm>
            <a:off x="3275856" y="0"/>
            <a:ext cx="2546875" cy="133747"/>
          </a:xfrm>
          <a:prstGeom prst="flowChartProcess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4214810" y="1395051"/>
            <a:ext cx="714380" cy="3748467"/>
            <a:chOff x="4214810" y="1395051"/>
            <a:chExt cx="714380" cy="3748467"/>
          </a:xfrm>
        </p:grpSpPr>
        <p:cxnSp>
          <p:nvCxnSpPr>
            <p:cNvPr id="151" name="Straight Connector 1"/>
            <p:cNvCxnSpPr/>
            <p:nvPr/>
          </p:nvCxnSpPr>
          <p:spPr>
            <a:xfrm rot="16200000" flipV="1">
              <a:off x="2808398" y="3379120"/>
              <a:ext cx="3528000" cy="795"/>
            </a:xfrm>
            <a:prstGeom prst="line">
              <a:avLst/>
            </a:prstGeom>
            <a:ln w="12700">
              <a:solidFill>
                <a:schemeClr val="accent2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52" name="Group 2"/>
            <p:cNvGrpSpPr/>
            <p:nvPr/>
          </p:nvGrpSpPr>
          <p:grpSpPr>
            <a:xfrm flipV="1">
              <a:off x="4464843" y="1395051"/>
              <a:ext cx="214314" cy="214667"/>
              <a:chOff x="5786277" y="3143077"/>
              <a:chExt cx="214314" cy="214667"/>
            </a:xfrm>
          </p:grpSpPr>
          <p:sp>
            <p:nvSpPr>
              <p:cNvPr id="153" name="Oval 3"/>
              <p:cNvSpPr/>
              <p:nvPr/>
            </p:nvSpPr>
            <p:spPr bwMode="auto">
              <a:xfrm>
                <a:off x="5786277" y="3143077"/>
                <a:ext cx="214314" cy="214667"/>
              </a:xfrm>
              <a:prstGeom prst="ellipse">
                <a:avLst/>
              </a:prstGeom>
              <a:noFill/>
              <a:ln w="12700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5400000" scaled="0"/>
                </a:gradFill>
                <a:beve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ea typeface="Roboto" pitchFamily="2" charset="0"/>
                </a:endParaRPr>
              </a:p>
            </p:txBody>
          </p:sp>
          <p:sp>
            <p:nvSpPr>
              <p:cNvPr id="154" name="Oval 4"/>
              <p:cNvSpPr/>
              <p:nvPr/>
            </p:nvSpPr>
            <p:spPr bwMode="auto">
              <a:xfrm>
                <a:off x="5824377" y="3181239"/>
                <a:ext cx="138114" cy="138342"/>
              </a:xfrm>
              <a:prstGeom prst="ellipse">
                <a:avLst/>
              </a:prstGeom>
              <a:solidFill>
                <a:schemeClr val="accent2"/>
              </a:solidFill>
              <a:ln w="12700" cap="rnd">
                <a:noFill/>
                <a:beve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ea typeface="Roboto" pitchFamily="2" charset="0"/>
                </a:endParaRPr>
              </a:p>
            </p:txBody>
          </p:sp>
        </p:grpSp>
        <p:sp useBgFill="1">
          <p:nvSpPr>
            <p:cNvPr id="155" name="Oval 6"/>
            <p:cNvSpPr/>
            <p:nvPr/>
          </p:nvSpPr>
          <p:spPr bwMode="auto">
            <a:xfrm flipV="1">
              <a:off x="4516755" y="4069697"/>
              <a:ext cx="110491" cy="110674"/>
            </a:xfrm>
            <a:prstGeom prst="ellipse">
              <a:avLst/>
            </a:prstGeom>
            <a:ln w="12700" cap="rnd">
              <a:solidFill>
                <a:schemeClr val="accent2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ea typeface="Roboto" pitchFamily="2" charset="0"/>
              </a:endParaRPr>
            </a:p>
          </p:txBody>
        </p:sp>
        <p:sp useBgFill="1">
          <p:nvSpPr>
            <p:cNvPr id="156" name="Oval 7"/>
            <p:cNvSpPr/>
            <p:nvPr/>
          </p:nvSpPr>
          <p:spPr bwMode="auto">
            <a:xfrm flipV="1">
              <a:off x="4516755" y="2729610"/>
              <a:ext cx="110491" cy="110674"/>
            </a:xfrm>
            <a:prstGeom prst="ellipse">
              <a:avLst/>
            </a:prstGeom>
            <a:ln w="12700" cap="rnd">
              <a:solidFill>
                <a:schemeClr val="accent2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ea typeface="Roboto" pitchFamily="2" charset="0"/>
              </a:endParaRPr>
            </a:p>
          </p:txBody>
        </p:sp>
        <p:cxnSp>
          <p:nvCxnSpPr>
            <p:cNvPr id="157" name="Straight Connector 9"/>
            <p:cNvCxnSpPr/>
            <p:nvPr/>
          </p:nvCxnSpPr>
          <p:spPr>
            <a:xfrm flipV="1">
              <a:off x="4214810" y="2784493"/>
              <a:ext cx="214314" cy="1588"/>
            </a:xfrm>
            <a:prstGeom prst="line">
              <a:avLst/>
            </a:prstGeom>
            <a:ln w="127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8" name="Straight Connector 11"/>
            <p:cNvCxnSpPr/>
            <p:nvPr/>
          </p:nvCxnSpPr>
          <p:spPr>
            <a:xfrm flipV="1">
              <a:off x="4714876" y="4123901"/>
              <a:ext cx="214314" cy="1588"/>
            </a:xfrm>
            <a:prstGeom prst="line">
              <a:avLst/>
            </a:prstGeom>
            <a:ln w="127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组合 2"/>
          <p:cNvGrpSpPr/>
          <p:nvPr/>
        </p:nvGrpSpPr>
        <p:grpSpPr>
          <a:xfrm>
            <a:off x="585760" y="3319269"/>
            <a:ext cx="3390892" cy="1352758"/>
            <a:chOff x="585760" y="3319269"/>
            <a:chExt cx="3390892" cy="1352758"/>
          </a:xfrm>
        </p:grpSpPr>
        <p:sp>
          <p:nvSpPr>
            <p:cNvPr id="189" name="Rectangle 49"/>
            <p:cNvSpPr/>
            <p:nvPr/>
          </p:nvSpPr>
          <p:spPr>
            <a:xfrm>
              <a:off x="585760" y="3319269"/>
              <a:ext cx="3390892" cy="113877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说明概述</a:t>
              </a:r>
              <a:endParaRPr lang="en-US" altLang="zh-CN" sz="14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  <a:p>
              <a:pPr algn="ctr"/>
              <a:r>
                <a:rPr lang="id-ID" sz="1200" dirty="0">
                  <a:solidFill>
                    <a:schemeClr val="accent1"/>
                  </a:solidFill>
                </a:rPr>
                <a:t>Description Overview</a:t>
              </a:r>
              <a:endParaRPr lang="id-ID" sz="700" dirty="0">
                <a:solidFill>
                  <a:schemeClr val="accent2"/>
                </a:solidFill>
                <a:ea typeface="Roboto" pitchFamily="2" charset="0"/>
                <a:cs typeface="Open Sans Light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你的饿内容文字，添加你的饿内容文字，添加你的饿内容文字添加你的饿内容文字，添加你的饿内容文字，添加你的饿添加你的饿内容文字，添加你的饿内容文字，添加你的饿内容文字添加你的饿内容文字，添加你的饿内容文字，添加你的饿</a:t>
              </a:r>
              <a:endParaRPr lang="id-ID" altLang="zh-CN" sz="700" dirty="0">
                <a:solidFill>
                  <a:schemeClr val="bg1"/>
                </a:solidFill>
                <a:latin typeface="Lato" pitchFamily="34" charset="0"/>
              </a:endParaRPr>
            </a:p>
            <a:p>
              <a:pPr>
                <a:lnSpc>
                  <a:spcPct val="150000"/>
                </a:lnSpc>
              </a:pPr>
              <a:endParaRPr lang="id-ID" altLang="zh-CN" sz="700" dirty="0">
                <a:solidFill>
                  <a:schemeClr val="bg1"/>
                </a:solidFill>
                <a:latin typeface="Lato" pitchFamily="34" charset="0"/>
              </a:endParaRPr>
            </a:p>
          </p:txBody>
        </p:sp>
        <p:grpSp>
          <p:nvGrpSpPr>
            <p:cNvPr id="190" name="Group 51"/>
            <p:cNvGrpSpPr/>
            <p:nvPr/>
          </p:nvGrpSpPr>
          <p:grpSpPr>
            <a:xfrm rot="16200000">
              <a:off x="2280412" y="3861232"/>
              <a:ext cx="1590" cy="1620000"/>
              <a:chOff x="3606793" y="2840642"/>
              <a:chExt cx="1590" cy="1620000"/>
            </a:xfrm>
          </p:grpSpPr>
          <p:cxnSp>
            <p:nvCxnSpPr>
              <p:cNvPr id="191" name="Straight Connector 53"/>
              <p:cNvCxnSpPr/>
              <p:nvPr/>
            </p:nvCxnSpPr>
            <p:spPr>
              <a:xfrm rot="5400000">
                <a:off x="2797587" y="3649848"/>
                <a:ext cx="1620000" cy="1588"/>
              </a:xfrm>
              <a:prstGeom prst="line">
                <a:avLst/>
              </a:prstGeom>
              <a:ln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2" name="Straight Connector 54"/>
              <p:cNvCxnSpPr/>
              <p:nvPr/>
            </p:nvCxnSpPr>
            <p:spPr>
              <a:xfrm rot="5400000">
                <a:off x="3337589" y="3649848"/>
                <a:ext cx="540000" cy="1588"/>
              </a:xfrm>
              <a:prstGeom prst="line">
                <a:avLst/>
              </a:prstGeom>
              <a:ln w="57150">
                <a:solidFill>
                  <a:schemeClr val="tx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7" name="组合 6"/>
          <p:cNvGrpSpPr/>
          <p:nvPr/>
        </p:nvGrpSpPr>
        <p:grpSpPr>
          <a:xfrm>
            <a:off x="5553082" y="3003798"/>
            <a:ext cx="2772116" cy="783548"/>
            <a:chOff x="5553082" y="3003798"/>
            <a:chExt cx="2772116" cy="783548"/>
          </a:xfrm>
        </p:grpSpPr>
        <p:grpSp>
          <p:nvGrpSpPr>
            <p:cNvPr id="159" name="Group 109"/>
            <p:cNvGrpSpPr/>
            <p:nvPr/>
          </p:nvGrpSpPr>
          <p:grpSpPr>
            <a:xfrm>
              <a:off x="5553082" y="3003798"/>
              <a:ext cx="2772116" cy="783548"/>
              <a:chOff x="728314" y="2214560"/>
              <a:chExt cx="2772116" cy="783548"/>
            </a:xfrm>
          </p:grpSpPr>
          <p:grpSp>
            <p:nvGrpSpPr>
              <p:cNvPr id="160" name="Group 67"/>
              <p:cNvGrpSpPr/>
              <p:nvPr/>
            </p:nvGrpSpPr>
            <p:grpSpPr>
              <a:xfrm>
                <a:off x="728314" y="2214560"/>
                <a:ext cx="781278" cy="781278"/>
                <a:chOff x="5657536" y="975756"/>
                <a:chExt cx="781278" cy="781278"/>
              </a:xfrm>
            </p:grpSpPr>
            <p:sp>
              <p:nvSpPr>
                <p:cNvPr id="179" name="Oval 95"/>
                <p:cNvSpPr/>
                <p:nvPr/>
              </p:nvSpPr>
              <p:spPr bwMode="auto">
                <a:xfrm>
                  <a:off x="5658177" y="975756"/>
                  <a:ext cx="779995" cy="781278"/>
                </a:xfrm>
                <a:prstGeom prst="ellipse">
                  <a:avLst/>
                </a:prstGeom>
                <a:noFill/>
                <a:ln w="12700" cap="rnd">
                  <a:gradFill>
                    <a:gsLst>
                      <a:gs pos="0">
                        <a:srgbClr val="03D4A8"/>
                      </a:gs>
                      <a:gs pos="25000">
                        <a:srgbClr val="21D6E0"/>
                      </a:gs>
                      <a:gs pos="75000">
                        <a:srgbClr val="0087E6"/>
                      </a:gs>
                      <a:gs pos="100000">
                        <a:srgbClr val="005CBF"/>
                      </a:gs>
                    </a:gsLst>
                    <a:lin ang="5400000" scaled="0"/>
                  </a:gradFill>
                  <a:bevel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 fontAlgn="auto" hangingPunct="0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ea typeface="Roboto" pitchFamily="2" charset="0"/>
                  </a:endParaRPr>
                </a:p>
              </p:txBody>
            </p:sp>
            <p:grpSp>
              <p:nvGrpSpPr>
                <p:cNvPr id="180" name="Group 73"/>
                <p:cNvGrpSpPr/>
                <p:nvPr/>
              </p:nvGrpSpPr>
              <p:grpSpPr>
                <a:xfrm rot="2700000">
                  <a:off x="5657536" y="975756"/>
                  <a:ext cx="781278" cy="781278"/>
                  <a:chOff x="5657536" y="975756"/>
                  <a:chExt cx="781278" cy="781278"/>
                </a:xfrm>
              </p:grpSpPr>
              <p:grpSp>
                <p:nvGrpSpPr>
                  <p:cNvPr id="181" name="Group 67"/>
                  <p:cNvGrpSpPr/>
                  <p:nvPr/>
                </p:nvGrpSpPr>
                <p:grpSpPr>
                  <a:xfrm>
                    <a:off x="5658177" y="975756"/>
                    <a:ext cx="779995" cy="781278"/>
                    <a:chOff x="5581656" y="899877"/>
                    <a:chExt cx="779995" cy="781278"/>
                  </a:xfrm>
                </p:grpSpPr>
                <p:sp>
                  <p:nvSpPr>
                    <p:cNvPr id="185" name="Arc 101"/>
                    <p:cNvSpPr/>
                    <p:nvPr/>
                  </p:nvSpPr>
                  <p:spPr bwMode="auto">
                    <a:xfrm>
                      <a:off x="5581656" y="899877"/>
                      <a:ext cx="779995" cy="781278"/>
                    </a:xfrm>
                    <a:prstGeom prst="arc">
                      <a:avLst>
                        <a:gd name="adj1" fmla="val 15517497"/>
                        <a:gd name="adj2" fmla="val 16855044"/>
                      </a:avLst>
                    </a:prstGeom>
                    <a:noFill/>
                    <a:ln w="28575" cap="rnd">
                      <a:solidFill>
                        <a:schemeClr val="accent6"/>
                      </a:solidFill>
                      <a:bevel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anchor="ctr"/>
                    <a:lstStyle/>
                    <a:p>
                      <a:pPr algn="ctr" fontAlgn="auto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en-US">
                        <a:ea typeface="Roboto" pitchFamily="2" charset="0"/>
                      </a:endParaRPr>
                    </a:p>
                  </p:txBody>
                </p:sp>
                <p:sp>
                  <p:nvSpPr>
                    <p:cNvPr id="186" name="Arc 102"/>
                    <p:cNvSpPr/>
                    <p:nvPr/>
                  </p:nvSpPr>
                  <p:spPr bwMode="auto">
                    <a:xfrm flipV="1">
                      <a:off x="5581656" y="899877"/>
                      <a:ext cx="779995" cy="781278"/>
                    </a:xfrm>
                    <a:prstGeom prst="arc">
                      <a:avLst>
                        <a:gd name="adj1" fmla="val 15517497"/>
                        <a:gd name="adj2" fmla="val 16855044"/>
                      </a:avLst>
                    </a:prstGeom>
                    <a:noFill/>
                    <a:ln w="28575" cap="rnd">
                      <a:solidFill>
                        <a:schemeClr val="accent6"/>
                      </a:solidFill>
                      <a:bevel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anchor="ctr"/>
                    <a:lstStyle/>
                    <a:p>
                      <a:pPr algn="ctr" fontAlgn="auto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en-US">
                        <a:ea typeface="Roboto" pitchFamily="2" charset="0"/>
                      </a:endParaRPr>
                    </a:p>
                  </p:txBody>
                </p:sp>
              </p:grpSp>
              <p:grpSp>
                <p:nvGrpSpPr>
                  <p:cNvPr id="182" name="Group 68"/>
                  <p:cNvGrpSpPr/>
                  <p:nvPr/>
                </p:nvGrpSpPr>
                <p:grpSpPr>
                  <a:xfrm rot="16200000">
                    <a:off x="5658177" y="975756"/>
                    <a:ext cx="779995" cy="781278"/>
                    <a:chOff x="5581656" y="899877"/>
                    <a:chExt cx="779995" cy="781278"/>
                  </a:xfrm>
                </p:grpSpPr>
                <p:sp>
                  <p:nvSpPr>
                    <p:cNvPr id="183" name="Arc 99"/>
                    <p:cNvSpPr/>
                    <p:nvPr/>
                  </p:nvSpPr>
                  <p:spPr bwMode="auto">
                    <a:xfrm>
                      <a:off x="5581656" y="899877"/>
                      <a:ext cx="779995" cy="781278"/>
                    </a:xfrm>
                    <a:prstGeom prst="arc">
                      <a:avLst>
                        <a:gd name="adj1" fmla="val 15517497"/>
                        <a:gd name="adj2" fmla="val 16855044"/>
                      </a:avLst>
                    </a:prstGeom>
                    <a:noFill/>
                    <a:ln w="28575" cap="rnd">
                      <a:solidFill>
                        <a:schemeClr val="accent6"/>
                      </a:solidFill>
                      <a:bevel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anchor="ctr"/>
                    <a:lstStyle/>
                    <a:p>
                      <a:pPr algn="ctr" fontAlgn="auto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en-US">
                        <a:ea typeface="Roboto" pitchFamily="2" charset="0"/>
                      </a:endParaRPr>
                    </a:p>
                  </p:txBody>
                </p:sp>
                <p:sp>
                  <p:nvSpPr>
                    <p:cNvPr id="184" name="Arc 100"/>
                    <p:cNvSpPr/>
                    <p:nvPr/>
                  </p:nvSpPr>
                  <p:spPr bwMode="auto">
                    <a:xfrm flipV="1">
                      <a:off x="5581656" y="899877"/>
                      <a:ext cx="779995" cy="781278"/>
                    </a:xfrm>
                    <a:prstGeom prst="arc">
                      <a:avLst>
                        <a:gd name="adj1" fmla="val 15517497"/>
                        <a:gd name="adj2" fmla="val 16855044"/>
                      </a:avLst>
                    </a:prstGeom>
                    <a:noFill/>
                    <a:ln w="28575" cap="rnd">
                      <a:solidFill>
                        <a:schemeClr val="accent6"/>
                      </a:solidFill>
                      <a:bevel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anchor="ctr"/>
                    <a:lstStyle/>
                    <a:p>
                      <a:pPr algn="ctr" fontAlgn="auto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en-US">
                        <a:ea typeface="Roboto" pitchFamily="2" charset="0"/>
                      </a:endParaRPr>
                    </a:p>
                  </p:txBody>
                </p:sp>
              </p:grpSp>
            </p:grpSp>
          </p:grpSp>
          <p:grpSp>
            <p:nvGrpSpPr>
              <p:cNvPr id="161" name="Group 76"/>
              <p:cNvGrpSpPr/>
              <p:nvPr/>
            </p:nvGrpSpPr>
            <p:grpSpPr>
              <a:xfrm>
                <a:off x="1723733" y="2214560"/>
                <a:ext cx="781278" cy="781278"/>
                <a:chOff x="5657536" y="975756"/>
                <a:chExt cx="781278" cy="781278"/>
              </a:xfrm>
            </p:grpSpPr>
            <p:sp>
              <p:nvSpPr>
                <p:cNvPr id="171" name="Oval 87"/>
                <p:cNvSpPr/>
                <p:nvPr/>
              </p:nvSpPr>
              <p:spPr bwMode="auto">
                <a:xfrm>
                  <a:off x="5658177" y="975756"/>
                  <a:ext cx="779995" cy="781278"/>
                </a:xfrm>
                <a:prstGeom prst="ellipse">
                  <a:avLst/>
                </a:prstGeom>
                <a:noFill/>
                <a:ln w="12700" cap="rnd">
                  <a:gradFill>
                    <a:gsLst>
                      <a:gs pos="0">
                        <a:srgbClr val="03D4A8"/>
                      </a:gs>
                      <a:gs pos="25000">
                        <a:srgbClr val="21D6E0"/>
                      </a:gs>
                      <a:gs pos="75000">
                        <a:srgbClr val="0087E6"/>
                      </a:gs>
                      <a:gs pos="100000">
                        <a:srgbClr val="005CBF"/>
                      </a:gs>
                    </a:gsLst>
                    <a:lin ang="5400000" scaled="0"/>
                  </a:gradFill>
                  <a:bevel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 fontAlgn="auto" hangingPunct="0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ea typeface="Roboto" pitchFamily="2" charset="0"/>
                  </a:endParaRPr>
                </a:p>
              </p:txBody>
            </p:sp>
            <p:grpSp>
              <p:nvGrpSpPr>
                <p:cNvPr id="172" name="Group 73"/>
                <p:cNvGrpSpPr/>
                <p:nvPr/>
              </p:nvGrpSpPr>
              <p:grpSpPr>
                <a:xfrm rot="2700000">
                  <a:off x="5657536" y="975756"/>
                  <a:ext cx="781278" cy="781278"/>
                  <a:chOff x="5657536" y="975756"/>
                  <a:chExt cx="781278" cy="781278"/>
                </a:xfrm>
              </p:grpSpPr>
              <p:grpSp>
                <p:nvGrpSpPr>
                  <p:cNvPr id="173" name="Group 67"/>
                  <p:cNvGrpSpPr/>
                  <p:nvPr/>
                </p:nvGrpSpPr>
                <p:grpSpPr>
                  <a:xfrm>
                    <a:off x="5658177" y="975756"/>
                    <a:ext cx="779995" cy="781278"/>
                    <a:chOff x="5581656" y="899877"/>
                    <a:chExt cx="779995" cy="781278"/>
                  </a:xfrm>
                </p:grpSpPr>
                <p:sp>
                  <p:nvSpPr>
                    <p:cNvPr id="177" name="Arc 93"/>
                    <p:cNvSpPr/>
                    <p:nvPr/>
                  </p:nvSpPr>
                  <p:spPr bwMode="auto">
                    <a:xfrm>
                      <a:off x="5581656" y="899877"/>
                      <a:ext cx="779995" cy="781278"/>
                    </a:xfrm>
                    <a:prstGeom prst="arc">
                      <a:avLst>
                        <a:gd name="adj1" fmla="val 15517497"/>
                        <a:gd name="adj2" fmla="val 16855044"/>
                      </a:avLst>
                    </a:prstGeom>
                    <a:noFill/>
                    <a:ln w="28575" cap="rnd">
                      <a:solidFill>
                        <a:schemeClr val="accent6"/>
                      </a:solidFill>
                      <a:bevel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anchor="ctr"/>
                    <a:lstStyle/>
                    <a:p>
                      <a:pPr algn="ctr" fontAlgn="auto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en-US">
                        <a:ea typeface="Roboto" pitchFamily="2" charset="0"/>
                      </a:endParaRPr>
                    </a:p>
                  </p:txBody>
                </p:sp>
                <p:sp>
                  <p:nvSpPr>
                    <p:cNvPr id="178" name="Arc 94"/>
                    <p:cNvSpPr/>
                    <p:nvPr/>
                  </p:nvSpPr>
                  <p:spPr bwMode="auto">
                    <a:xfrm flipV="1">
                      <a:off x="5581656" y="899877"/>
                      <a:ext cx="779995" cy="781278"/>
                    </a:xfrm>
                    <a:prstGeom prst="arc">
                      <a:avLst>
                        <a:gd name="adj1" fmla="val 15517497"/>
                        <a:gd name="adj2" fmla="val 16855044"/>
                      </a:avLst>
                    </a:prstGeom>
                    <a:noFill/>
                    <a:ln w="28575" cap="rnd">
                      <a:solidFill>
                        <a:schemeClr val="accent6"/>
                      </a:solidFill>
                      <a:bevel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anchor="ctr"/>
                    <a:lstStyle/>
                    <a:p>
                      <a:pPr algn="ctr" fontAlgn="auto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en-US">
                        <a:ea typeface="Roboto" pitchFamily="2" charset="0"/>
                      </a:endParaRPr>
                    </a:p>
                  </p:txBody>
                </p:sp>
              </p:grpSp>
              <p:grpSp>
                <p:nvGrpSpPr>
                  <p:cNvPr id="174" name="Group 68"/>
                  <p:cNvGrpSpPr/>
                  <p:nvPr/>
                </p:nvGrpSpPr>
                <p:grpSpPr>
                  <a:xfrm rot="16200000">
                    <a:off x="5658177" y="975756"/>
                    <a:ext cx="779995" cy="781278"/>
                    <a:chOff x="5581656" y="899877"/>
                    <a:chExt cx="779995" cy="781278"/>
                  </a:xfrm>
                </p:grpSpPr>
                <p:sp>
                  <p:nvSpPr>
                    <p:cNvPr id="175" name="Arc 91"/>
                    <p:cNvSpPr/>
                    <p:nvPr/>
                  </p:nvSpPr>
                  <p:spPr bwMode="auto">
                    <a:xfrm>
                      <a:off x="5581656" y="899877"/>
                      <a:ext cx="779995" cy="781278"/>
                    </a:xfrm>
                    <a:prstGeom prst="arc">
                      <a:avLst>
                        <a:gd name="adj1" fmla="val 15517497"/>
                        <a:gd name="adj2" fmla="val 16855044"/>
                      </a:avLst>
                    </a:prstGeom>
                    <a:noFill/>
                    <a:ln w="28575" cap="rnd">
                      <a:solidFill>
                        <a:schemeClr val="accent6"/>
                      </a:solidFill>
                      <a:bevel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anchor="ctr"/>
                    <a:lstStyle/>
                    <a:p>
                      <a:pPr algn="ctr" fontAlgn="auto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en-US">
                        <a:ea typeface="Roboto" pitchFamily="2" charset="0"/>
                      </a:endParaRPr>
                    </a:p>
                  </p:txBody>
                </p:sp>
                <p:sp>
                  <p:nvSpPr>
                    <p:cNvPr id="176" name="Arc 92"/>
                    <p:cNvSpPr/>
                    <p:nvPr/>
                  </p:nvSpPr>
                  <p:spPr bwMode="auto">
                    <a:xfrm flipV="1">
                      <a:off x="5581656" y="899877"/>
                      <a:ext cx="779995" cy="781278"/>
                    </a:xfrm>
                    <a:prstGeom prst="arc">
                      <a:avLst>
                        <a:gd name="adj1" fmla="val 15517497"/>
                        <a:gd name="adj2" fmla="val 16855044"/>
                      </a:avLst>
                    </a:prstGeom>
                    <a:noFill/>
                    <a:ln w="28575" cap="rnd">
                      <a:solidFill>
                        <a:schemeClr val="accent6"/>
                      </a:solidFill>
                      <a:bevel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anchor="ctr"/>
                    <a:lstStyle/>
                    <a:p>
                      <a:pPr algn="ctr" fontAlgn="auto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en-US">
                        <a:ea typeface="Roboto" pitchFamily="2" charset="0"/>
                      </a:endParaRPr>
                    </a:p>
                  </p:txBody>
                </p:sp>
              </p:grpSp>
            </p:grpSp>
          </p:grpSp>
          <p:grpSp>
            <p:nvGrpSpPr>
              <p:cNvPr id="162" name="Group 85"/>
              <p:cNvGrpSpPr/>
              <p:nvPr/>
            </p:nvGrpSpPr>
            <p:grpSpPr>
              <a:xfrm>
                <a:off x="2719152" y="2216830"/>
                <a:ext cx="781278" cy="781278"/>
                <a:chOff x="5657536" y="975756"/>
                <a:chExt cx="781278" cy="781278"/>
              </a:xfrm>
            </p:grpSpPr>
            <p:sp>
              <p:nvSpPr>
                <p:cNvPr id="163" name="Oval 79"/>
                <p:cNvSpPr/>
                <p:nvPr/>
              </p:nvSpPr>
              <p:spPr bwMode="auto">
                <a:xfrm>
                  <a:off x="5658177" y="975756"/>
                  <a:ext cx="779995" cy="781278"/>
                </a:xfrm>
                <a:prstGeom prst="ellipse">
                  <a:avLst/>
                </a:prstGeom>
                <a:noFill/>
                <a:ln w="12700" cap="rnd">
                  <a:gradFill>
                    <a:gsLst>
                      <a:gs pos="0">
                        <a:srgbClr val="03D4A8"/>
                      </a:gs>
                      <a:gs pos="25000">
                        <a:srgbClr val="21D6E0"/>
                      </a:gs>
                      <a:gs pos="75000">
                        <a:srgbClr val="0087E6"/>
                      </a:gs>
                      <a:gs pos="100000">
                        <a:srgbClr val="005CBF"/>
                      </a:gs>
                    </a:gsLst>
                    <a:lin ang="5400000" scaled="0"/>
                  </a:gradFill>
                  <a:bevel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 fontAlgn="auto" hangingPunct="0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ea typeface="Roboto" pitchFamily="2" charset="0"/>
                  </a:endParaRPr>
                </a:p>
              </p:txBody>
            </p:sp>
            <p:grpSp>
              <p:nvGrpSpPr>
                <p:cNvPr id="164" name="Group 73"/>
                <p:cNvGrpSpPr/>
                <p:nvPr/>
              </p:nvGrpSpPr>
              <p:grpSpPr>
                <a:xfrm rot="2700000">
                  <a:off x="5657536" y="975756"/>
                  <a:ext cx="781278" cy="781278"/>
                  <a:chOff x="5657536" y="975756"/>
                  <a:chExt cx="781278" cy="781278"/>
                </a:xfrm>
              </p:grpSpPr>
              <p:grpSp>
                <p:nvGrpSpPr>
                  <p:cNvPr id="165" name="Group 67"/>
                  <p:cNvGrpSpPr/>
                  <p:nvPr/>
                </p:nvGrpSpPr>
                <p:grpSpPr>
                  <a:xfrm>
                    <a:off x="5658177" y="975756"/>
                    <a:ext cx="779995" cy="781278"/>
                    <a:chOff x="5581656" y="899877"/>
                    <a:chExt cx="779995" cy="781278"/>
                  </a:xfrm>
                </p:grpSpPr>
                <p:sp>
                  <p:nvSpPr>
                    <p:cNvPr id="169" name="Arc 85"/>
                    <p:cNvSpPr/>
                    <p:nvPr/>
                  </p:nvSpPr>
                  <p:spPr bwMode="auto">
                    <a:xfrm>
                      <a:off x="5581656" y="899877"/>
                      <a:ext cx="779995" cy="781278"/>
                    </a:xfrm>
                    <a:prstGeom prst="arc">
                      <a:avLst>
                        <a:gd name="adj1" fmla="val 15517497"/>
                        <a:gd name="adj2" fmla="val 16855044"/>
                      </a:avLst>
                    </a:prstGeom>
                    <a:noFill/>
                    <a:ln w="28575" cap="rnd">
                      <a:solidFill>
                        <a:schemeClr val="accent6"/>
                      </a:solidFill>
                      <a:bevel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anchor="ctr"/>
                    <a:lstStyle/>
                    <a:p>
                      <a:pPr algn="ctr" fontAlgn="auto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en-US">
                        <a:ea typeface="Roboto" pitchFamily="2" charset="0"/>
                      </a:endParaRPr>
                    </a:p>
                  </p:txBody>
                </p:sp>
                <p:sp>
                  <p:nvSpPr>
                    <p:cNvPr id="170" name="Arc 86"/>
                    <p:cNvSpPr/>
                    <p:nvPr/>
                  </p:nvSpPr>
                  <p:spPr bwMode="auto">
                    <a:xfrm flipV="1">
                      <a:off x="5581656" y="899877"/>
                      <a:ext cx="779995" cy="781278"/>
                    </a:xfrm>
                    <a:prstGeom prst="arc">
                      <a:avLst>
                        <a:gd name="adj1" fmla="val 15517497"/>
                        <a:gd name="adj2" fmla="val 16855044"/>
                      </a:avLst>
                    </a:prstGeom>
                    <a:noFill/>
                    <a:ln w="28575" cap="rnd">
                      <a:solidFill>
                        <a:schemeClr val="accent6"/>
                      </a:solidFill>
                      <a:bevel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anchor="ctr"/>
                    <a:lstStyle/>
                    <a:p>
                      <a:pPr algn="ctr" fontAlgn="auto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en-US">
                        <a:ea typeface="Roboto" pitchFamily="2" charset="0"/>
                      </a:endParaRPr>
                    </a:p>
                  </p:txBody>
                </p:sp>
              </p:grpSp>
              <p:grpSp>
                <p:nvGrpSpPr>
                  <p:cNvPr id="166" name="Group 68"/>
                  <p:cNvGrpSpPr/>
                  <p:nvPr/>
                </p:nvGrpSpPr>
                <p:grpSpPr>
                  <a:xfrm rot="16200000">
                    <a:off x="5658177" y="975756"/>
                    <a:ext cx="779995" cy="781278"/>
                    <a:chOff x="5581656" y="899877"/>
                    <a:chExt cx="779995" cy="781278"/>
                  </a:xfrm>
                </p:grpSpPr>
                <p:sp>
                  <p:nvSpPr>
                    <p:cNvPr id="167" name="Arc 83"/>
                    <p:cNvSpPr/>
                    <p:nvPr/>
                  </p:nvSpPr>
                  <p:spPr bwMode="auto">
                    <a:xfrm>
                      <a:off x="5581656" y="899877"/>
                      <a:ext cx="779995" cy="781278"/>
                    </a:xfrm>
                    <a:prstGeom prst="arc">
                      <a:avLst>
                        <a:gd name="adj1" fmla="val 15517497"/>
                        <a:gd name="adj2" fmla="val 16855044"/>
                      </a:avLst>
                    </a:prstGeom>
                    <a:noFill/>
                    <a:ln w="28575" cap="rnd">
                      <a:solidFill>
                        <a:schemeClr val="accent6"/>
                      </a:solidFill>
                      <a:bevel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anchor="ctr"/>
                    <a:lstStyle/>
                    <a:p>
                      <a:pPr algn="ctr" fontAlgn="auto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en-US">
                        <a:ea typeface="Roboto" pitchFamily="2" charset="0"/>
                      </a:endParaRPr>
                    </a:p>
                  </p:txBody>
                </p:sp>
                <p:sp>
                  <p:nvSpPr>
                    <p:cNvPr id="168" name="Arc 84"/>
                    <p:cNvSpPr/>
                    <p:nvPr/>
                  </p:nvSpPr>
                  <p:spPr bwMode="auto">
                    <a:xfrm flipV="1">
                      <a:off x="5581656" y="899877"/>
                      <a:ext cx="779995" cy="781278"/>
                    </a:xfrm>
                    <a:prstGeom prst="arc">
                      <a:avLst>
                        <a:gd name="adj1" fmla="val 15517497"/>
                        <a:gd name="adj2" fmla="val 16855044"/>
                      </a:avLst>
                    </a:prstGeom>
                    <a:noFill/>
                    <a:ln w="28575" cap="rnd">
                      <a:solidFill>
                        <a:schemeClr val="accent6"/>
                      </a:solidFill>
                      <a:bevel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anchor="ctr"/>
                    <a:lstStyle/>
                    <a:p>
                      <a:pPr algn="ctr" fontAlgn="auto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en-US">
                        <a:ea typeface="Roboto" pitchFamily="2" charset="0"/>
                      </a:endParaRPr>
                    </a:p>
                  </p:txBody>
                </p:sp>
              </p:grpSp>
            </p:grpSp>
          </p:grpSp>
        </p:grpSp>
        <p:pic>
          <p:nvPicPr>
            <p:cNvPr id="194" name="03_Our Portfolio Round.psd"/>
            <p:cNvPicPr/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86218" y="3038037"/>
              <a:ext cx="712800" cy="712800"/>
            </a:xfrm>
            <a:prstGeom prst="rect">
              <a:avLst/>
            </a:prstGeom>
            <a:ln w="12700">
              <a:miter lim="400000"/>
            </a:ln>
          </p:spPr>
        </p:pic>
        <p:pic>
          <p:nvPicPr>
            <p:cNvPr id="195" name="03_Our Portfolio Round.psd"/>
            <p:cNvPicPr/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82739" y="3044032"/>
              <a:ext cx="712800" cy="712800"/>
            </a:xfrm>
            <a:prstGeom prst="rect">
              <a:avLst/>
            </a:prstGeom>
            <a:ln w="12700">
              <a:miter lim="400000"/>
            </a:ln>
          </p:spPr>
        </p:pic>
        <p:pic>
          <p:nvPicPr>
            <p:cNvPr id="196" name="03_Our Portfolio Round.psd"/>
            <p:cNvPicPr/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95380" y="3044032"/>
              <a:ext cx="712800" cy="712800"/>
            </a:xfrm>
            <a:prstGeom prst="rect">
              <a:avLst/>
            </a:prstGeom>
            <a:ln w="12700">
              <a:miter lim="400000"/>
            </a:ln>
          </p:spPr>
        </p:pic>
      </p:grpSp>
      <p:grpSp>
        <p:nvGrpSpPr>
          <p:cNvPr id="6" name="组合 5"/>
          <p:cNvGrpSpPr/>
          <p:nvPr/>
        </p:nvGrpSpPr>
        <p:grpSpPr>
          <a:xfrm>
            <a:off x="1250133" y="1800242"/>
            <a:ext cx="2071702" cy="1371206"/>
            <a:chOff x="1250133" y="1800242"/>
            <a:chExt cx="2071702" cy="1371206"/>
          </a:xfrm>
        </p:grpSpPr>
        <p:sp>
          <p:nvSpPr>
            <p:cNvPr id="193" name="Rounded Rectangle 122"/>
            <p:cNvSpPr/>
            <p:nvPr/>
          </p:nvSpPr>
          <p:spPr>
            <a:xfrm>
              <a:off x="1250133" y="1800242"/>
              <a:ext cx="2071702" cy="1371206"/>
            </a:xfrm>
            <a:prstGeom prst="roundRect">
              <a:avLst>
                <a:gd name="adj" fmla="val 8331"/>
              </a:avLst>
            </a:prstGeom>
            <a:noFill/>
            <a:ln w="12700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97" name="图片 196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76" t="3482" r="3949" b="8787"/>
            <a:stretch>
              <a:fillRect/>
            </a:stretch>
          </p:blipFill>
          <p:spPr>
            <a:xfrm>
              <a:off x="1285852" y="1857370"/>
              <a:ext cx="2000264" cy="1256950"/>
            </a:xfrm>
            <a:custGeom>
              <a:avLst/>
              <a:gdLst>
                <a:gd name="connsiteX0" fmla="*/ 104717 w 2000264"/>
                <a:gd name="connsiteY0" fmla="*/ 0 h 1256950"/>
                <a:gd name="connsiteX1" fmla="*/ 1895547 w 2000264"/>
                <a:gd name="connsiteY1" fmla="*/ 0 h 1256950"/>
                <a:gd name="connsiteX2" fmla="*/ 2000264 w 2000264"/>
                <a:gd name="connsiteY2" fmla="*/ 104717 h 1256950"/>
                <a:gd name="connsiteX3" fmla="*/ 2000264 w 2000264"/>
                <a:gd name="connsiteY3" fmla="*/ 1152233 h 1256950"/>
                <a:gd name="connsiteX4" fmla="*/ 1895547 w 2000264"/>
                <a:gd name="connsiteY4" fmla="*/ 1256950 h 1256950"/>
                <a:gd name="connsiteX5" fmla="*/ 104717 w 2000264"/>
                <a:gd name="connsiteY5" fmla="*/ 1256950 h 1256950"/>
                <a:gd name="connsiteX6" fmla="*/ 0 w 2000264"/>
                <a:gd name="connsiteY6" fmla="*/ 1152233 h 1256950"/>
                <a:gd name="connsiteX7" fmla="*/ 0 w 2000264"/>
                <a:gd name="connsiteY7" fmla="*/ 104717 h 1256950"/>
                <a:gd name="connsiteX8" fmla="*/ 104717 w 2000264"/>
                <a:gd name="connsiteY8" fmla="*/ 0 h 1256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00264" h="1256950">
                  <a:moveTo>
                    <a:pt x="104717" y="0"/>
                  </a:moveTo>
                  <a:lnTo>
                    <a:pt x="1895547" y="0"/>
                  </a:lnTo>
                  <a:cubicBezTo>
                    <a:pt x="1953381" y="0"/>
                    <a:pt x="2000264" y="46883"/>
                    <a:pt x="2000264" y="104717"/>
                  </a:cubicBezTo>
                  <a:lnTo>
                    <a:pt x="2000264" y="1152233"/>
                  </a:lnTo>
                  <a:cubicBezTo>
                    <a:pt x="2000264" y="1210067"/>
                    <a:pt x="1953381" y="1256950"/>
                    <a:pt x="1895547" y="1256950"/>
                  </a:cubicBezTo>
                  <a:lnTo>
                    <a:pt x="104717" y="1256950"/>
                  </a:lnTo>
                  <a:cubicBezTo>
                    <a:pt x="46883" y="1256950"/>
                    <a:pt x="0" y="1210067"/>
                    <a:pt x="0" y="1152233"/>
                  </a:cubicBezTo>
                  <a:lnTo>
                    <a:pt x="0" y="104717"/>
                  </a:lnTo>
                  <a:cubicBezTo>
                    <a:pt x="0" y="46883"/>
                    <a:pt x="46883" y="0"/>
                    <a:pt x="104717" y="0"/>
                  </a:cubicBezTo>
                  <a:close/>
                </a:path>
              </a:pathLst>
            </a:custGeom>
          </p:spPr>
        </p:pic>
      </p:grpSp>
      <p:grpSp>
        <p:nvGrpSpPr>
          <p:cNvPr id="4" name="组合 3"/>
          <p:cNvGrpSpPr/>
          <p:nvPr/>
        </p:nvGrpSpPr>
        <p:grpSpPr>
          <a:xfrm>
            <a:off x="5391727" y="1636226"/>
            <a:ext cx="2836787" cy="1421289"/>
            <a:chOff x="5391727" y="1636226"/>
            <a:chExt cx="2836787" cy="1421289"/>
          </a:xfrm>
        </p:grpSpPr>
        <p:grpSp>
          <p:nvGrpSpPr>
            <p:cNvPr id="198" name="Group 42"/>
            <p:cNvGrpSpPr/>
            <p:nvPr/>
          </p:nvGrpSpPr>
          <p:grpSpPr>
            <a:xfrm>
              <a:off x="5731783" y="1636226"/>
              <a:ext cx="720000" cy="215444"/>
              <a:chOff x="446753" y="2755392"/>
              <a:chExt cx="720000" cy="215444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199" name="Rounded Rectangle 43"/>
              <p:cNvSpPr/>
              <p:nvPr/>
            </p:nvSpPr>
            <p:spPr>
              <a:xfrm>
                <a:off x="446753" y="2773114"/>
                <a:ext cx="720000" cy="180000"/>
              </a:xfrm>
              <a:prstGeom prst="roundRect">
                <a:avLst>
                  <a:gd name="adj" fmla="val 46832"/>
                </a:avLst>
              </a:prstGeom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200" name="TextBox 199"/>
              <p:cNvSpPr txBox="1"/>
              <p:nvPr/>
            </p:nvSpPr>
            <p:spPr>
              <a:xfrm>
                <a:off x="509236" y="2755392"/>
                <a:ext cx="595036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8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补充说明</a:t>
                </a:r>
                <a:endParaRPr lang="id-ID" sz="8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</p:grpSp>
        <p:sp>
          <p:nvSpPr>
            <p:cNvPr id="212" name="Isosceles Triangle 52"/>
            <p:cNvSpPr/>
            <p:nvPr/>
          </p:nvSpPr>
          <p:spPr>
            <a:xfrm rot="5400000">
              <a:off x="5377928" y="2097951"/>
              <a:ext cx="200092" cy="172494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13" name="TextBox 212"/>
            <p:cNvSpPr txBox="1"/>
            <p:nvPr/>
          </p:nvSpPr>
          <p:spPr>
            <a:xfrm>
              <a:off x="5636226" y="1995686"/>
              <a:ext cx="2592288" cy="10618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添加你的饿内容文字，添加你的饿内容文字，添加你的饿内容文字添加你的饿内容文字，添加你的饿内容文字，添加你的饿</a:t>
              </a:r>
              <a:endParaRPr lang="en-US" altLang="zh-CN" sz="7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  <a:p>
              <a:pPr>
                <a:lnSpc>
                  <a:spcPct val="150000"/>
                </a:lnSpc>
              </a:pPr>
              <a:endParaRPr lang="en-US" sz="7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添加你的饿内容文字，添加你的饿内容文字，添加你的饿内容文字添加你的饿内容文字，添加你的饿内容文字，添加你的饿</a:t>
              </a:r>
              <a:endParaRPr lang="en-US" altLang="zh-CN" sz="7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  <a:p>
              <a:pPr>
                <a:lnSpc>
                  <a:spcPct val="150000"/>
                </a:lnSpc>
              </a:pPr>
              <a:endParaRPr lang="id-ID" sz="700" dirty="0">
                <a:solidFill>
                  <a:schemeClr val="bg1"/>
                </a:solidFill>
                <a:latin typeface="Lato" pitchFamily="34" charset="0"/>
              </a:endParaRPr>
            </a:p>
          </p:txBody>
        </p:sp>
      </p:grpSp>
      <p:sp>
        <p:nvSpPr>
          <p:cNvPr id="214" name="TextBox 213"/>
          <p:cNvSpPr txBox="1"/>
          <p:nvPr/>
        </p:nvSpPr>
        <p:spPr>
          <a:xfrm>
            <a:off x="5636226" y="3886800"/>
            <a:ext cx="2592288" cy="397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7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添加你的饿内容文字，添加你的饿内容文字，添加你的饿内容文字添加你的饿内容文字，添加你的饿内容文字，添加你的饿</a:t>
            </a:r>
            <a:endParaRPr lang="id-ID" sz="700" dirty="0">
              <a:solidFill>
                <a:schemeClr val="bg1"/>
              </a:solidFill>
              <a:latin typeface="Lato" pitchFamily="34" charset="0"/>
            </a:endParaRPr>
          </a:p>
        </p:txBody>
      </p:sp>
      <p:sp>
        <p:nvSpPr>
          <p:cNvPr id="215" name="Rectangle 37"/>
          <p:cNvSpPr/>
          <p:nvPr/>
        </p:nvSpPr>
        <p:spPr>
          <a:xfrm>
            <a:off x="1080000" y="5107518"/>
            <a:ext cx="6984000" cy="36000"/>
          </a:xfrm>
          <a:prstGeom prst="rect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cxnSp>
        <p:nvCxnSpPr>
          <p:cNvPr id="216" name="直接连接符 215"/>
          <p:cNvCxnSpPr/>
          <p:nvPr/>
        </p:nvCxnSpPr>
        <p:spPr>
          <a:xfrm>
            <a:off x="611560" y="849237"/>
            <a:ext cx="81228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7" name="TextBox 216"/>
          <p:cNvSpPr txBox="1"/>
          <p:nvPr/>
        </p:nvSpPr>
        <p:spPr>
          <a:xfrm>
            <a:off x="3411386" y="339502"/>
            <a:ext cx="25287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完成内容</a:t>
            </a:r>
            <a:r>
              <a:rPr lang="zh-CN" altLang="en-US" dirty="0">
                <a:solidFill>
                  <a:schemeClr val="bg1"/>
                </a:solidFill>
              </a:rPr>
              <a:t>｜</a:t>
            </a:r>
            <a:r>
              <a:rPr lang="en-US" altLang="zh-CN" sz="14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rPr>
              <a:t>OVERVIEW</a:t>
            </a:r>
            <a:endParaRPr lang="zh-CN" altLang="en-US" sz="1400" dirty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  <a:cs typeface="Tunga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1487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4" grpId="0"/>
      <p:bldP spid="21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流程图: 过程 2048"/>
          <p:cNvSpPr/>
          <p:nvPr/>
        </p:nvSpPr>
        <p:spPr>
          <a:xfrm>
            <a:off x="3275856" y="0"/>
            <a:ext cx="2546875" cy="133747"/>
          </a:xfrm>
          <a:prstGeom prst="flowChartProcess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1" name="组合 20"/>
          <p:cNvGrpSpPr/>
          <p:nvPr/>
        </p:nvGrpSpPr>
        <p:grpSpPr>
          <a:xfrm>
            <a:off x="1516407" y="2535901"/>
            <a:ext cx="2174678" cy="1390295"/>
            <a:chOff x="1516407" y="2535901"/>
            <a:chExt cx="2174678" cy="1390295"/>
          </a:xfrm>
        </p:grpSpPr>
        <p:sp>
          <p:nvSpPr>
            <p:cNvPr id="167" name="Rectangle 18"/>
            <p:cNvSpPr/>
            <p:nvPr/>
          </p:nvSpPr>
          <p:spPr>
            <a:xfrm>
              <a:off x="1516407" y="2772568"/>
              <a:ext cx="334566" cy="115362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68" name="Rectangle 19"/>
            <p:cNvSpPr/>
            <p:nvPr/>
          </p:nvSpPr>
          <p:spPr>
            <a:xfrm>
              <a:off x="2129778" y="3261272"/>
              <a:ext cx="334566" cy="664923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69" name="Rectangle 20"/>
            <p:cNvSpPr/>
            <p:nvPr/>
          </p:nvSpPr>
          <p:spPr>
            <a:xfrm>
              <a:off x="2743149" y="2959034"/>
              <a:ext cx="334566" cy="96716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70" name="Rectangle 21"/>
            <p:cNvSpPr/>
            <p:nvPr/>
          </p:nvSpPr>
          <p:spPr>
            <a:xfrm>
              <a:off x="3356519" y="2535901"/>
              <a:ext cx="334566" cy="139029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1098242" y="2267713"/>
            <a:ext cx="2654788" cy="1888213"/>
            <a:chOff x="1098242" y="2267713"/>
            <a:chExt cx="2654788" cy="1888213"/>
          </a:xfrm>
        </p:grpSpPr>
        <p:grpSp>
          <p:nvGrpSpPr>
            <p:cNvPr id="171" name="Group 45"/>
            <p:cNvGrpSpPr/>
            <p:nvPr/>
          </p:nvGrpSpPr>
          <p:grpSpPr>
            <a:xfrm>
              <a:off x="1098242" y="2267713"/>
              <a:ext cx="319319" cy="1724055"/>
              <a:chOff x="846177" y="2761132"/>
              <a:chExt cx="230771" cy="1724055"/>
            </a:xfrm>
          </p:grpSpPr>
          <p:grpSp>
            <p:nvGrpSpPr>
              <p:cNvPr id="172" name="Group 36"/>
              <p:cNvGrpSpPr/>
              <p:nvPr/>
            </p:nvGrpSpPr>
            <p:grpSpPr>
              <a:xfrm>
                <a:off x="846177" y="2761132"/>
                <a:ext cx="230771" cy="1724055"/>
                <a:chOff x="4578918" y="1500180"/>
                <a:chExt cx="230771" cy="1724055"/>
              </a:xfrm>
            </p:grpSpPr>
            <p:sp>
              <p:nvSpPr>
                <p:cNvPr id="179" name="TextBox 178"/>
                <p:cNvSpPr txBox="1"/>
                <p:nvPr/>
              </p:nvSpPr>
              <p:spPr>
                <a:xfrm>
                  <a:off x="4578918" y="1500180"/>
                  <a:ext cx="230771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r"/>
                  <a:r>
                    <a:rPr lang="id-ID" sz="700" dirty="0">
                      <a:solidFill>
                        <a:schemeClr val="bg1"/>
                      </a:solidFill>
                    </a:rPr>
                    <a:t>100</a:t>
                  </a:r>
                </a:p>
              </p:txBody>
            </p:sp>
            <p:sp>
              <p:nvSpPr>
                <p:cNvPr id="180" name="TextBox 179"/>
                <p:cNvSpPr txBox="1"/>
                <p:nvPr/>
              </p:nvSpPr>
              <p:spPr>
                <a:xfrm>
                  <a:off x="4611356" y="1804980"/>
                  <a:ext cx="198333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r"/>
                  <a:r>
                    <a:rPr lang="id-ID" sz="700" dirty="0">
                      <a:solidFill>
                        <a:schemeClr val="bg1"/>
                      </a:solidFill>
                    </a:rPr>
                    <a:t>80</a:t>
                  </a:r>
                </a:p>
              </p:txBody>
            </p:sp>
            <p:sp>
              <p:nvSpPr>
                <p:cNvPr id="181" name="TextBox 180"/>
                <p:cNvSpPr txBox="1"/>
                <p:nvPr/>
              </p:nvSpPr>
              <p:spPr>
                <a:xfrm>
                  <a:off x="4611356" y="2109780"/>
                  <a:ext cx="198333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r"/>
                  <a:r>
                    <a:rPr lang="id-ID" sz="700" dirty="0">
                      <a:solidFill>
                        <a:schemeClr val="bg1"/>
                      </a:solidFill>
                    </a:rPr>
                    <a:t>60</a:t>
                  </a:r>
                </a:p>
              </p:txBody>
            </p:sp>
            <p:sp>
              <p:nvSpPr>
                <p:cNvPr id="182" name="TextBox 181"/>
                <p:cNvSpPr txBox="1"/>
                <p:nvPr/>
              </p:nvSpPr>
              <p:spPr>
                <a:xfrm>
                  <a:off x="4611356" y="2414580"/>
                  <a:ext cx="198333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r"/>
                  <a:r>
                    <a:rPr lang="id-ID" sz="700" dirty="0">
                      <a:solidFill>
                        <a:schemeClr val="bg1"/>
                      </a:solidFill>
                    </a:rPr>
                    <a:t>40</a:t>
                  </a:r>
                </a:p>
              </p:txBody>
            </p:sp>
            <p:sp>
              <p:nvSpPr>
                <p:cNvPr id="183" name="TextBox 182"/>
                <p:cNvSpPr txBox="1"/>
                <p:nvPr/>
              </p:nvSpPr>
              <p:spPr>
                <a:xfrm>
                  <a:off x="4611356" y="2719380"/>
                  <a:ext cx="198333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r"/>
                  <a:r>
                    <a:rPr lang="id-ID" sz="700" dirty="0">
                      <a:solidFill>
                        <a:schemeClr val="bg1"/>
                      </a:solidFill>
                    </a:rPr>
                    <a:t>20</a:t>
                  </a:r>
                </a:p>
              </p:txBody>
            </p:sp>
            <p:sp>
              <p:nvSpPr>
                <p:cNvPr id="184" name="TextBox 183"/>
                <p:cNvSpPr txBox="1"/>
                <p:nvPr/>
              </p:nvSpPr>
              <p:spPr>
                <a:xfrm>
                  <a:off x="4643794" y="3024180"/>
                  <a:ext cx="165895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r"/>
                  <a:r>
                    <a:rPr lang="id-ID" sz="700" dirty="0">
                      <a:solidFill>
                        <a:schemeClr val="bg1"/>
                      </a:solidFill>
                    </a:rPr>
                    <a:t>0</a:t>
                  </a:r>
                </a:p>
              </p:txBody>
            </p:sp>
          </p:grpSp>
          <p:grpSp>
            <p:nvGrpSpPr>
              <p:cNvPr id="173" name="Group 44"/>
              <p:cNvGrpSpPr/>
              <p:nvPr/>
            </p:nvGrpSpPr>
            <p:grpSpPr>
              <a:xfrm>
                <a:off x="911053" y="2913532"/>
                <a:ext cx="165895" cy="1419255"/>
                <a:chOff x="1063453" y="2913532"/>
                <a:chExt cx="165895" cy="1419255"/>
              </a:xfrm>
            </p:grpSpPr>
            <p:sp>
              <p:nvSpPr>
                <p:cNvPr id="174" name="TextBox 173"/>
                <p:cNvSpPr txBox="1"/>
                <p:nvPr/>
              </p:nvSpPr>
              <p:spPr>
                <a:xfrm>
                  <a:off x="1063453" y="2913532"/>
                  <a:ext cx="165895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r"/>
                  <a:r>
                    <a:rPr lang="id-ID" sz="700" dirty="0">
                      <a:solidFill>
                        <a:schemeClr val="bg1"/>
                      </a:solidFill>
                    </a:rPr>
                    <a:t>-</a:t>
                  </a:r>
                </a:p>
              </p:txBody>
            </p:sp>
            <p:sp>
              <p:nvSpPr>
                <p:cNvPr id="175" name="TextBox 174"/>
                <p:cNvSpPr txBox="1"/>
                <p:nvPr/>
              </p:nvSpPr>
              <p:spPr>
                <a:xfrm>
                  <a:off x="1063453" y="3218332"/>
                  <a:ext cx="165895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r"/>
                  <a:r>
                    <a:rPr lang="id-ID" sz="700" dirty="0">
                      <a:solidFill>
                        <a:schemeClr val="bg1"/>
                      </a:solidFill>
                    </a:rPr>
                    <a:t>-</a:t>
                  </a:r>
                </a:p>
              </p:txBody>
            </p:sp>
            <p:sp>
              <p:nvSpPr>
                <p:cNvPr id="176" name="TextBox 175"/>
                <p:cNvSpPr txBox="1"/>
                <p:nvPr/>
              </p:nvSpPr>
              <p:spPr>
                <a:xfrm>
                  <a:off x="1063453" y="3523132"/>
                  <a:ext cx="165895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r"/>
                  <a:r>
                    <a:rPr lang="id-ID" sz="700" dirty="0">
                      <a:solidFill>
                        <a:schemeClr val="bg1"/>
                      </a:solidFill>
                    </a:rPr>
                    <a:t>-</a:t>
                  </a:r>
                </a:p>
              </p:txBody>
            </p:sp>
            <p:sp>
              <p:nvSpPr>
                <p:cNvPr id="177" name="TextBox 176"/>
                <p:cNvSpPr txBox="1"/>
                <p:nvPr/>
              </p:nvSpPr>
              <p:spPr>
                <a:xfrm>
                  <a:off x="1063453" y="3827932"/>
                  <a:ext cx="165895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r"/>
                  <a:r>
                    <a:rPr lang="id-ID" sz="700" dirty="0">
                      <a:solidFill>
                        <a:schemeClr val="bg1"/>
                      </a:solidFill>
                    </a:rPr>
                    <a:t>-</a:t>
                  </a:r>
                </a:p>
              </p:txBody>
            </p:sp>
            <p:sp>
              <p:nvSpPr>
                <p:cNvPr id="178" name="TextBox 177"/>
                <p:cNvSpPr txBox="1"/>
                <p:nvPr/>
              </p:nvSpPr>
              <p:spPr>
                <a:xfrm>
                  <a:off x="1063453" y="4132732"/>
                  <a:ext cx="165895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r"/>
                  <a:r>
                    <a:rPr lang="id-ID" sz="700" dirty="0">
                      <a:solidFill>
                        <a:schemeClr val="bg1"/>
                      </a:solidFill>
                    </a:rPr>
                    <a:t>-</a:t>
                  </a:r>
                </a:p>
              </p:txBody>
            </p:sp>
          </p:grpSp>
        </p:grpSp>
        <p:sp>
          <p:nvSpPr>
            <p:cNvPr id="185" name="TextBox 184"/>
            <p:cNvSpPr txBox="1"/>
            <p:nvPr/>
          </p:nvSpPr>
          <p:spPr>
            <a:xfrm>
              <a:off x="1460113" y="3940482"/>
              <a:ext cx="441146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800" dirty="0">
                  <a:solidFill>
                    <a:schemeClr val="bg1"/>
                  </a:solidFill>
                </a:rPr>
                <a:t>标 题</a:t>
              </a:r>
              <a:endParaRPr lang="id-ID" sz="800" dirty="0">
                <a:solidFill>
                  <a:schemeClr val="bg1"/>
                </a:solidFill>
              </a:endParaRPr>
            </a:p>
          </p:txBody>
        </p:sp>
        <p:sp>
          <p:nvSpPr>
            <p:cNvPr id="186" name="TextBox 185"/>
            <p:cNvSpPr txBox="1"/>
            <p:nvPr/>
          </p:nvSpPr>
          <p:spPr>
            <a:xfrm>
              <a:off x="2072977" y="3940482"/>
              <a:ext cx="441146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800" dirty="0">
                  <a:solidFill>
                    <a:schemeClr val="bg1"/>
                  </a:solidFill>
                </a:rPr>
                <a:t>标 题</a:t>
              </a:r>
              <a:endParaRPr lang="id-ID" altLang="zh-CN" sz="800" dirty="0">
                <a:solidFill>
                  <a:schemeClr val="bg1"/>
                </a:solidFill>
              </a:endParaRPr>
            </a:p>
          </p:txBody>
        </p:sp>
        <p:sp>
          <p:nvSpPr>
            <p:cNvPr id="187" name="TextBox 186"/>
            <p:cNvSpPr txBox="1"/>
            <p:nvPr/>
          </p:nvSpPr>
          <p:spPr>
            <a:xfrm>
              <a:off x="2692429" y="3940482"/>
              <a:ext cx="441146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800" dirty="0">
                  <a:solidFill>
                    <a:schemeClr val="bg1"/>
                  </a:solidFill>
                </a:rPr>
                <a:t>标 题</a:t>
              </a:r>
              <a:endParaRPr lang="id-ID" altLang="zh-CN" sz="800" dirty="0">
                <a:solidFill>
                  <a:schemeClr val="bg1"/>
                </a:solidFill>
              </a:endParaRPr>
            </a:p>
          </p:txBody>
        </p:sp>
        <p:sp>
          <p:nvSpPr>
            <p:cNvPr id="188" name="TextBox 187"/>
            <p:cNvSpPr txBox="1"/>
            <p:nvPr/>
          </p:nvSpPr>
          <p:spPr>
            <a:xfrm>
              <a:off x="3311884" y="3940482"/>
              <a:ext cx="441146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800" dirty="0">
                  <a:solidFill>
                    <a:schemeClr val="bg1"/>
                  </a:solidFill>
                </a:rPr>
                <a:t>标 题</a:t>
              </a:r>
              <a:endParaRPr lang="id-ID" altLang="zh-CN" sz="800" dirty="0">
                <a:solidFill>
                  <a:schemeClr val="bg1"/>
                </a:solidFill>
              </a:endParaRPr>
            </a:p>
          </p:txBody>
        </p:sp>
      </p:grpSp>
      <p:sp>
        <p:nvSpPr>
          <p:cNvPr id="193" name="Rectangle 18"/>
          <p:cNvSpPr/>
          <p:nvPr/>
        </p:nvSpPr>
        <p:spPr>
          <a:xfrm>
            <a:off x="1514325" y="3140378"/>
            <a:ext cx="334566" cy="785818"/>
          </a:xfrm>
          <a:prstGeom prst="rect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94" name="Rectangle 18"/>
          <p:cNvSpPr/>
          <p:nvPr/>
        </p:nvSpPr>
        <p:spPr>
          <a:xfrm>
            <a:off x="2129778" y="3593732"/>
            <a:ext cx="334566" cy="332463"/>
          </a:xfrm>
          <a:prstGeom prst="rect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95" name="Rectangle 18"/>
          <p:cNvSpPr/>
          <p:nvPr/>
        </p:nvSpPr>
        <p:spPr>
          <a:xfrm>
            <a:off x="2743580" y="3593732"/>
            <a:ext cx="334566" cy="332463"/>
          </a:xfrm>
          <a:prstGeom prst="rect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96" name="Rectangle 18"/>
          <p:cNvSpPr/>
          <p:nvPr/>
        </p:nvSpPr>
        <p:spPr>
          <a:xfrm>
            <a:off x="3356519" y="2766790"/>
            <a:ext cx="334566" cy="1159405"/>
          </a:xfrm>
          <a:prstGeom prst="rect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grpSp>
        <p:nvGrpSpPr>
          <p:cNvPr id="23" name="组合 22"/>
          <p:cNvGrpSpPr/>
          <p:nvPr/>
        </p:nvGrpSpPr>
        <p:grpSpPr>
          <a:xfrm>
            <a:off x="1476269" y="2300573"/>
            <a:ext cx="2283618" cy="967680"/>
            <a:chOff x="1476269" y="2300573"/>
            <a:chExt cx="2283618" cy="967680"/>
          </a:xfrm>
        </p:grpSpPr>
        <p:sp>
          <p:nvSpPr>
            <p:cNvPr id="197" name="TextBox 4"/>
            <p:cNvSpPr txBox="1"/>
            <p:nvPr/>
          </p:nvSpPr>
          <p:spPr>
            <a:xfrm>
              <a:off x="1476269" y="2497057"/>
              <a:ext cx="54634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周期</a:t>
              </a:r>
              <a:endParaRPr lang="id-ID" sz="10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  <p:sp>
          <p:nvSpPr>
            <p:cNvPr id="198" name="TextBox 4"/>
            <p:cNvSpPr txBox="1"/>
            <p:nvPr/>
          </p:nvSpPr>
          <p:spPr>
            <a:xfrm>
              <a:off x="2072977" y="3022032"/>
              <a:ext cx="506165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周期</a:t>
              </a:r>
              <a:endParaRPr lang="id-ID" sz="10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  <p:sp>
          <p:nvSpPr>
            <p:cNvPr id="199" name="TextBox 4"/>
            <p:cNvSpPr txBox="1"/>
            <p:nvPr/>
          </p:nvSpPr>
          <p:spPr>
            <a:xfrm>
              <a:off x="2681623" y="2701938"/>
              <a:ext cx="494194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周期</a:t>
              </a:r>
              <a:endParaRPr lang="id-ID" sz="10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  <p:sp>
          <p:nvSpPr>
            <p:cNvPr id="200" name="TextBox 4"/>
            <p:cNvSpPr txBox="1"/>
            <p:nvPr/>
          </p:nvSpPr>
          <p:spPr>
            <a:xfrm>
              <a:off x="3287716" y="2300573"/>
              <a:ext cx="47217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周期</a:t>
              </a:r>
              <a:endParaRPr lang="id-ID" sz="10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</p:grpSp>
      <p:grpSp>
        <p:nvGrpSpPr>
          <p:cNvPr id="202" name="Group 42"/>
          <p:cNvGrpSpPr/>
          <p:nvPr/>
        </p:nvGrpSpPr>
        <p:grpSpPr>
          <a:xfrm>
            <a:off x="5200088" y="1636226"/>
            <a:ext cx="720000" cy="215444"/>
            <a:chOff x="446753" y="2755392"/>
            <a:chExt cx="720000" cy="215444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203" name="Rounded Rectangle 43"/>
            <p:cNvSpPr/>
            <p:nvPr/>
          </p:nvSpPr>
          <p:spPr>
            <a:xfrm>
              <a:off x="446753" y="2773114"/>
              <a:ext cx="720000" cy="180000"/>
            </a:xfrm>
            <a:prstGeom prst="roundRect">
              <a:avLst>
                <a:gd name="adj" fmla="val 46832"/>
              </a:avLst>
            </a:prstGeo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04" name="TextBox 203"/>
            <p:cNvSpPr txBox="1"/>
            <p:nvPr/>
          </p:nvSpPr>
          <p:spPr>
            <a:xfrm>
              <a:off x="509236" y="2755392"/>
              <a:ext cx="595036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800" dirty="0">
                  <a:solidFill>
                    <a:schemeClr val="bg1"/>
                  </a:solidFill>
                  <a:latin typeface="Lato" pitchFamily="34" charset="0"/>
                </a:rPr>
                <a:t>周期分析</a:t>
              </a:r>
              <a:endParaRPr lang="id-ID" sz="800" dirty="0">
                <a:solidFill>
                  <a:schemeClr val="bg1"/>
                </a:solidFill>
                <a:latin typeface="Lato" pitchFamily="34" charset="0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4860032" y="2075156"/>
            <a:ext cx="2836787" cy="2063646"/>
            <a:chOff x="4860032" y="1927221"/>
            <a:chExt cx="2836787" cy="2063646"/>
          </a:xfrm>
        </p:grpSpPr>
        <p:grpSp>
          <p:nvGrpSpPr>
            <p:cNvPr id="17" name="组合 16"/>
            <p:cNvGrpSpPr/>
            <p:nvPr/>
          </p:nvGrpSpPr>
          <p:grpSpPr>
            <a:xfrm>
              <a:off x="4860032" y="1927221"/>
              <a:ext cx="2836787" cy="415498"/>
              <a:chOff x="4903565" y="2379795"/>
              <a:chExt cx="2836787" cy="415498"/>
            </a:xfrm>
          </p:grpSpPr>
          <p:sp>
            <p:nvSpPr>
              <p:cNvPr id="164" name="Isosceles Triangle 52"/>
              <p:cNvSpPr/>
              <p:nvPr/>
            </p:nvSpPr>
            <p:spPr>
              <a:xfrm rot="5400000">
                <a:off x="4889766" y="2482060"/>
                <a:ext cx="200092" cy="172494"/>
              </a:xfrm>
              <a:prstGeom prst="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201" name="TextBox 200"/>
              <p:cNvSpPr txBox="1"/>
              <p:nvPr/>
            </p:nvSpPr>
            <p:spPr>
              <a:xfrm>
                <a:off x="5148064" y="2379795"/>
                <a:ext cx="2592288" cy="4154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添加你的饿内容文字，添加你的饿内容文字，添加你的饿内容文字添加你的饿内容文字，添加你的饿内容文字，添加你的饿</a:t>
                </a:r>
                <a:endParaRPr lang="id-ID" sz="700" dirty="0">
                  <a:solidFill>
                    <a:schemeClr val="bg1"/>
                  </a:solidFill>
                  <a:latin typeface="Lato" pitchFamily="34" charset="0"/>
                </a:endParaRPr>
              </a:p>
            </p:txBody>
          </p:sp>
        </p:grpSp>
        <p:grpSp>
          <p:nvGrpSpPr>
            <p:cNvPr id="212" name="组合 211"/>
            <p:cNvGrpSpPr/>
            <p:nvPr/>
          </p:nvGrpSpPr>
          <p:grpSpPr>
            <a:xfrm>
              <a:off x="4860032" y="2530389"/>
              <a:ext cx="2836787" cy="415498"/>
              <a:chOff x="4903565" y="2379795"/>
              <a:chExt cx="2836787" cy="415498"/>
            </a:xfrm>
          </p:grpSpPr>
          <p:sp>
            <p:nvSpPr>
              <p:cNvPr id="213" name="Isosceles Triangle 52"/>
              <p:cNvSpPr/>
              <p:nvPr/>
            </p:nvSpPr>
            <p:spPr>
              <a:xfrm rot="5400000">
                <a:off x="4889766" y="2482060"/>
                <a:ext cx="200092" cy="172494"/>
              </a:xfrm>
              <a:prstGeom prst="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214" name="TextBox 213"/>
              <p:cNvSpPr txBox="1"/>
              <p:nvPr/>
            </p:nvSpPr>
            <p:spPr>
              <a:xfrm>
                <a:off x="5148064" y="2379795"/>
                <a:ext cx="2592288" cy="4154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添加你的饿内容文字，添加你的饿内容文字，添加你的饿内容文字添加你的饿内容文字，添加你的饿内容文字，添加你的饿</a:t>
                </a:r>
                <a:endParaRPr lang="id-ID" sz="700" dirty="0">
                  <a:solidFill>
                    <a:schemeClr val="bg1"/>
                  </a:solidFill>
                  <a:latin typeface="Lato" pitchFamily="34" charset="0"/>
                </a:endParaRPr>
              </a:p>
            </p:txBody>
          </p:sp>
        </p:grpSp>
        <p:grpSp>
          <p:nvGrpSpPr>
            <p:cNvPr id="215" name="组合 214"/>
            <p:cNvGrpSpPr/>
            <p:nvPr/>
          </p:nvGrpSpPr>
          <p:grpSpPr>
            <a:xfrm>
              <a:off x="4860032" y="3058177"/>
              <a:ext cx="2836787" cy="415498"/>
              <a:chOff x="4903565" y="2379795"/>
              <a:chExt cx="2836787" cy="415498"/>
            </a:xfrm>
          </p:grpSpPr>
          <p:sp>
            <p:nvSpPr>
              <p:cNvPr id="216" name="Isosceles Triangle 52"/>
              <p:cNvSpPr/>
              <p:nvPr/>
            </p:nvSpPr>
            <p:spPr>
              <a:xfrm rot="5400000">
                <a:off x="4889766" y="2482060"/>
                <a:ext cx="200092" cy="172494"/>
              </a:xfrm>
              <a:prstGeom prst="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217" name="TextBox 216"/>
              <p:cNvSpPr txBox="1"/>
              <p:nvPr/>
            </p:nvSpPr>
            <p:spPr>
              <a:xfrm>
                <a:off x="5148064" y="2379795"/>
                <a:ext cx="2592288" cy="4154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添加你的饿内容文字，添加你的饿内容文字，添加你的饿内容文字添加你的饿内容文字，添加你的饿内容文字，添加你的饿</a:t>
                </a:r>
                <a:endParaRPr lang="id-ID" sz="700" dirty="0">
                  <a:solidFill>
                    <a:schemeClr val="bg1"/>
                  </a:solidFill>
                  <a:latin typeface="Lato" pitchFamily="34" charset="0"/>
                </a:endParaRPr>
              </a:p>
            </p:txBody>
          </p:sp>
        </p:grpSp>
        <p:grpSp>
          <p:nvGrpSpPr>
            <p:cNvPr id="218" name="组合 217"/>
            <p:cNvGrpSpPr/>
            <p:nvPr/>
          </p:nvGrpSpPr>
          <p:grpSpPr>
            <a:xfrm>
              <a:off x="4860032" y="3575369"/>
              <a:ext cx="2836787" cy="415498"/>
              <a:chOff x="4903565" y="2379795"/>
              <a:chExt cx="2836787" cy="415498"/>
            </a:xfrm>
          </p:grpSpPr>
          <p:sp>
            <p:nvSpPr>
              <p:cNvPr id="219" name="Isosceles Triangle 52"/>
              <p:cNvSpPr/>
              <p:nvPr/>
            </p:nvSpPr>
            <p:spPr>
              <a:xfrm rot="5400000">
                <a:off x="4889766" y="2482060"/>
                <a:ext cx="200092" cy="172494"/>
              </a:xfrm>
              <a:prstGeom prst="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220" name="TextBox 219"/>
              <p:cNvSpPr txBox="1"/>
              <p:nvPr/>
            </p:nvSpPr>
            <p:spPr>
              <a:xfrm>
                <a:off x="5148064" y="2379795"/>
                <a:ext cx="2592288" cy="4154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添加你的饿内容文字，添加你的饿内容文字，添加你的饿内容文字添加你的饿内容文字，添加你的饿内容文字，添加你的饿</a:t>
                </a:r>
                <a:endParaRPr lang="id-ID" sz="700" dirty="0">
                  <a:solidFill>
                    <a:schemeClr val="bg1"/>
                  </a:solidFill>
                  <a:latin typeface="Lato" pitchFamily="34" charset="0"/>
                </a:endParaRPr>
              </a:p>
            </p:txBody>
          </p:sp>
        </p:grpSp>
      </p:grpSp>
      <p:sp>
        <p:nvSpPr>
          <p:cNvPr id="222" name="Rectangle 37"/>
          <p:cNvSpPr/>
          <p:nvPr/>
        </p:nvSpPr>
        <p:spPr>
          <a:xfrm>
            <a:off x="1080000" y="5107518"/>
            <a:ext cx="6984000" cy="36000"/>
          </a:xfrm>
          <a:prstGeom prst="rect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cxnSp>
        <p:nvCxnSpPr>
          <p:cNvPr id="223" name="直接连接符 222"/>
          <p:cNvCxnSpPr/>
          <p:nvPr/>
        </p:nvCxnSpPr>
        <p:spPr>
          <a:xfrm>
            <a:off x="611560" y="849237"/>
            <a:ext cx="81228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4" name="TextBox 223"/>
          <p:cNvSpPr txBox="1"/>
          <p:nvPr/>
        </p:nvSpPr>
        <p:spPr>
          <a:xfrm>
            <a:off x="3411386" y="339502"/>
            <a:ext cx="25287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周期完成</a:t>
            </a:r>
            <a:r>
              <a:rPr lang="zh-CN" altLang="en-US" dirty="0">
                <a:solidFill>
                  <a:schemeClr val="bg1"/>
                </a:solidFill>
              </a:rPr>
              <a:t>｜</a:t>
            </a:r>
            <a:r>
              <a:rPr lang="en-US" altLang="zh-CN" sz="14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rPr>
              <a:t>OVERVIEW</a:t>
            </a:r>
            <a:endParaRPr lang="zh-CN" altLang="en-US" sz="1400" dirty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  <a:cs typeface="Tunga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30727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000"/>
                            </p:stCondLst>
                            <p:childTnLst>
                              <p:par>
                                <p:cTn id="3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500"/>
                            </p:stCondLst>
                            <p:childTnLst>
                              <p:par>
                                <p:cTn id="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0"/>
                            </p:stCondLst>
                            <p:childTnLst>
                              <p:par>
                                <p:cTn id="4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500"/>
                            </p:stCondLst>
                            <p:childTnLst>
                              <p:par>
                                <p:cTn id="50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3" grpId="0" animBg="1"/>
      <p:bldP spid="194" grpId="0" animBg="1"/>
      <p:bldP spid="195" grpId="0" animBg="1"/>
      <p:bldP spid="196" grpId="0" animBg="1"/>
      <p:bldP spid="22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流程图: 过程 2048"/>
          <p:cNvSpPr/>
          <p:nvPr/>
        </p:nvSpPr>
        <p:spPr>
          <a:xfrm>
            <a:off x="3275856" y="0"/>
            <a:ext cx="2546875" cy="133747"/>
          </a:xfrm>
          <a:prstGeom prst="flowChartProcess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1549819" y="3154637"/>
            <a:ext cx="3107890" cy="1134650"/>
            <a:chOff x="1549819" y="3154637"/>
            <a:chExt cx="3107890" cy="1134650"/>
          </a:xfrm>
        </p:grpSpPr>
        <p:grpSp>
          <p:nvGrpSpPr>
            <p:cNvPr id="48" name="Group 65"/>
            <p:cNvGrpSpPr/>
            <p:nvPr/>
          </p:nvGrpSpPr>
          <p:grpSpPr>
            <a:xfrm>
              <a:off x="1549820" y="3246770"/>
              <a:ext cx="2562243" cy="951572"/>
              <a:chOff x="1062574" y="1243481"/>
              <a:chExt cx="2562243" cy="951572"/>
            </a:xfrm>
          </p:grpSpPr>
          <p:cxnSp>
            <p:nvCxnSpPr>
              <p:cNvPr id="49" name="Straight Connector 54"/>
              <p:cNvCxnSpPr/>
              <p:nvPr/>
            </p:nvCxnSpPr>
            <p:spPr>
              <a:xfrm>
                <a:off x="1062574" y="2193465"/>
                <a:ext cx="2562243" cy="1588"/>
              </a:xfrm>
              <a:prstGeom prst="line">
                <a:avLst/>
              </a:prstGeom>
              <a:ln w="76200" cap="rnd">
                <a:solidFill>
                  <a:schemeClr val="accent6"/>
                </a:soli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Straight Connector 53"/>
              <p:cNvCxnSpPr/>
              <p:nvPr/>
            </p:nvCxnSpPr>
            <p:spPr>
              <a:xfrm>
                <a:off x="1062574" y="1907713"/>
                <a:ext cx="2562243" cy="1588"/>
              </a:xfrm>
              <a:prstGeom prst="line">
                <a:avLst/>
              </a:prstGeom>
              <a:ln w="76200" cap="rnd">
                <a:solidFill>
                  <a:schemeClr val="accent6"/>
                </a:soli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Straight Connector 52"/>
              <p:cNvCxnSpPr/>
              <p:nvPr/>
            </p:nvCxnSpPr>
            <p:spPr>
              <a:xfrm>
                <a:off x="1062574" y="1550523"/>
                <a:ext cx="2562243" cy="1588"/>
              </a:xfrm>
              <a:prstGeom prst="line">
                <a:avLst/>
              </a:prstGeom>
              <a:ln w="76200" cap="rnd">
                <a:solidFill>
                  <a:schemeClr val="accent6"/>
                </a:soli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Straight Connector 51"/>
              <p:cNvCxnSpPr/>
              <p:nvPr/>
            </p:nvCxnSpPr>
            <p:spPr>
              <a:xfrm>
                <a:off x="1062574" y="1243481"/>
                <a:ext cx="2562243" cy="1588"/>
              </a:xfrm>
              <a:prstGeom prst="line">
                <a:avLst/>
              </a:prstGeom>
              <a:ln w="76200" cap="rnd">
                <a:solidFill>
                  <a:schemeClr val="accent6"/>
                </a:soli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3" name="Group 66"/>
            <p:cNvGrpSpPr/>
            <p:nvPr/>
          </p:nvGrpSpPr>
          <p:grpSpPr>
            <a:xfrm>
              <a:off x="1549819" y="3246770"/>
              <a:ext cx="2442811" cy="951572"/>
              <a:chOff x="1062573" y="1243481"/>
              <a:chExt cx="2442811" cy="951572"/>
            </a:xfrm>
          </p:grpSpPr>
          <p:cxnSp>
            <p:nvCxnSpPr>
              <p:cNvPr id="54" name="Straight Connector 10"/>
              <p:cNvCxnSpPr/>
              <p:nvPr/>
            </p:nvCxnSpPr>
            <p:spPr>
              <a:xfrm>
                <a:off x="1062573" y="1243481"/>
                <a:ext cx="2268323" cy="1588"/>
              </a:xfrm>
              <a:prstGeom prst="line">
                <a:avLst/>
              </a:prstGeom>
              <a:ln w="76200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Straight Connector 18"/>
              <p:cNvCxnSpPr/>
              <p:nvPr/>
            </p:nvCxnSpPr>
            <p:spPr>
              <a:xfrm>
                <a:off x="1062574" y="1550523"/>
                <a:ext cx="1919350" cy="1588"/>
              </a:xfrm>
              <a:prstGeom prst="line">
                <a:avLst/>
              </a:prstGeom>
              <a:ln w="76200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Straight Connector 19"/>
              <p:cNvCxnSpPr/>
              <p:nvPr/>
            </p:nvCxnSpPr>
            <p:spPr>
              <a:xfrm>
                <a:off x="1062574" y="1907713"/>
                <a:ext cx="2093837" cy="1588"/>
              </a:xfrm>
              <a:prstGeom prst="line">
                <a:avLst/>
              </a:prstGeom>
              <a:ln w="76200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Straight Connector 20"/>
              <p:cNvCxnSpPr/>
              <p:nvPr/>
            </p:nvCxnSpPr>
            <p:spPr>
              <a:xfrm>
                <a:off x="1062573" y="2193465"/>
                <a:ext cx="2442811" cy="1588"/>
              </a:xfrm>
              <a:prstGeom prst="line">
                <a:avLst/>
              </a:prstGeom>
              <a:ln w="76200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3" name="Group 67"/>
            <p:cNvGrpSpPr/>
            <p:nvPr/>
          </p:nvGrpSpPr>
          <p:grpSpPr>
            <a:xfrm>
              <a:off x="4228185" y="3154637"/>
              <a:ext cx="429524" cy="1134650"/>
              <a:chOff x="3740939" y="1151348"/>
              <a:chExt cx="429524" cy="1134650"/>
            </a:xfrm>
          </p:grpSpPr>
          <p:grpSp>
            <p:nvGrpSpPr>
              <p:cNvPr id="64" name="Group 33"/>
              <p:cNvGrpSpPr/>
              <p:nvPr/>
            </p:nvGrpSpPr>
            <p:grpSpPr>
              <a:xfrm>
                <a:off x="3740939" y="1151348"/>
                <a:ext cx="429524" cy="184666"/>
                <a:chOff x="3525030" y="1142990"/>
                <a:chExt cx="429524" cy="184666"/>
              </a:xfrm>
            </p:grpSpPr>
            <p:sp>
              <p:nvSpPr>
                <p:cNvPr id="82" name="Isosceles Triangle 31"/>
                <p:cNvSpPr/>
                <p:nvPr/>
              </p:nvSpPr>
              <p:spPr bwMode="auto">
                <a:xfrm rot="16200000">
                  <a:off x="3518132" y="1186905"/>
                  <a:ext cx="110634" cy="96837"/>
                </a:xfrm>
                <a:prstGeom prst="triangle">
                  <a:avLst/>
                </a:prstGeom>
                <a:solidFill>
                  <a:schemeClr val="accent6"/>
                </a:solidFill>
                <a:ln w="76200">
                  <a:noFill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800">
                    <a:latin typeface="Roboto" pitchFamily="2" charset="0"/>
                    <a:ea typeface="Roboto" pitchFamily="2" charset="0"/>
                  </a:endParaRPr>
                </a:p>
              </p:txBody>
            </p:sp>
            <p:grpSp>
              <p:nvGrpSpPr>
                <p:cNvPr id="84" name="Group 32"/>
                <p:cNvGrpSpPr/>
                <p:nvPr/>
              </p:nvGrpSpPr>
              <p:grpSpPr>
                <a:xfrm>
                  <a:off x="3571868" y="1142990"/>
                  <a:ext cx="382686" cy="184666"/>
                  <a:chOff x="3571868" y="1142990"/>
                  <a:chExt cx="382686" cy="184666"/>
                </a:xfrm>
              </p:grpSpPr>
              <p:sp>
                <p:nvSpPr>
                  <p:cNvPr id="85" name="Rounded Rectangle 30"/>
                  <p:cNvSpPr/>
                  <p:nvPr/>
                </p:nvSpPr>
                <p:spPr bwMode="auto">
                  <a:xfrm>
                    <a:off x="3571868" y="1159450"/>
                    <a:ext cx="382686" cy="152400"/>
                  </a:xfrm>
                  <a:prstGeom prst="roundRect">
                    <a:avLst/>
                  </a:prstGeom>
                  <a:solidFill>
                    <a:schemeClr val="accent6"/>
                  </a:solidFill>
                  <a:ln w="76200">
                    <a:noFill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anchor="ctr"/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id-ID" sz="800">
                      <a:latin typeface="Roboto" pitchFamily="2" charset="0"/>
                      <a:ea typeface="Roboto" pitchFamily="2" charset="0"/>
                    </a:endParaRPr>
                  </a:p>
                </p:txBody>
              </p:sp>
              <p:sp>
                <p:nvSpPr>
                  <p:cNvPr id="86" name="TextBox 59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586622" y="1142990"/>
                    <a:ext cx="349776" cy="184666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square">
                    <a:spAutoFit/>
                  </a:bodyPr>
                  <a:lstStyle/>
                  <a:p>
                    <a:pPr algn="ctr"/>
                    <a:r>
                      <a:rPr lang="id-ID" sz="600" dirty="0">
                        <a:solidFill>
                          <a:schemeClr val="bg1"/>
                        </a:solidFill>
                        <a:latin typeface="+mj-lt"/>
                        <a:ea typeface="Roboto Lt" pitchFamily="2" charset="0"/>
                      </a:rPr>
                      <a:t>90%</a:t>
                    </a:r>
                  </a:p>
                </p:txBody>
              </p:sp>
            </p:grpSp>
          </p:grpSp>
          <p:grpSp>
            <p:nvGrpSpPr>
              <p:cNvPr id="65" name="Group 34"/>
              <p:cNvGrpSpPr/>
              <p:nvPr/>
            </p:nvGrpSpPr>
            <p:grpSpPr>
              <a:xfrm>
                <a:off x="3740939" y="1458390"/>
                <a:ext cx="429524" cy="184666"/>
                <a:chOff x="3525030" y="1142990"/>
                <a:chExt cx="429524" cy="184666"/>
              </a:xfrm>
            </p:grpSpPr>
            <p:sp>
              <p:nvSpPr>
                <p:cNvPr id="78" name="Isosceles Triangle 35"/>
                <p:cNvSpPr/>
                <p:nvPr/>
              </p:nvSpPr>
              <p:spPr bwMode="auto">
                <a:xfrm rot="16200000">
                  <a:off x="3518132" y="1186905"/>
                  <a:ext cx="110634" cy="96837"/>
                </a:xfrm>
                <a:prstGeom prst="triangle">
                  <a:avLst/>
                </a:prstGeom>
                <a:solidFill>
                  <a:schemeClr val="accent6"/>
                </a:solidFill>
                <a:ln w="76200">
                  <a:noFill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800">
                    <a:latin typeface="Roboto" pitchFamily="2" charset="0"/>
                    <a:ea typeface="Roboto" pitchFamily="2" charset="0"/>
                  </a:endParaRPr>
                </a:p>
              </p:txBody>
            </p:sp>
            <p:grpSp>
              <p:nvGrpSpPr>
                <p:cNvPr id="79" name="Group 32"/>
                <p:cNvGrpSpPr/>
                <p:nvPr/>
              </p:nvGrpSpPr>
              <p:grpSpPr>
                <a:xfrm>
                  <a:off x="3571868" y="1142990"/>
                  <a:ext cx="382686" cy="184666"/>
                  <a:chOff x="3571868" y="1142990"/>
                  <a:chExt cx="382686" cy="184666"/>
                </a:xfrm>
              </p:grpSpPr>
              <p:sp>
                <p:nvSpPr>
                  <p:cNvPr id="80" name="Rounded Rectangle 37"/>
                  <p:cNvSpPr/>
                  <p:nvPr/>
                </p:nvSpPr>
                <p:spPr bwMode="auto">
                  <a:xfrm>
                    <a:off x="3571868" y="1159450"/>
                    <a:ext cx="382686" cy="152400"/>
                  </a:xfrm>
                  <a:prstGeom prst="roundRect">
                    <a:avLst/>
                  </a:prstGeom>
                  <a:solidFill>
                    <a:schemeClr val="accent6"/>
                  </a:solidFill>
                  <a:ln w="76200">
                    <a:noFill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anchor="ctr"/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id-ID" sz="800">
                      <a:latin typeface="Roboto" pitchFamily="2" charset="0"/>
                      <a:ea typeface="Roboto" pitchFamily="2" charset="0"/>
                    </a:endParaRPr>
                  </a:p>
                </p:txBody>
              </p:sp>
              <p:sp>
                <p:nvSpPr>
                  <p:cNvPr id="81" name="TextBox 59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586622" y="1142990"/>
                    <a:ext cx="349776" cy="184666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square">
                    <a:spAutoFit/>
                  </a:bodyPr>
                  <a:lstStyle/>
                  <a:p>
                    <a:pPr algn="ctr"/>
                    <a:r>
                      <a:rPr lang="id-ID" sz="600" dirty="0">
                        <a:solidFill>
                          <a:schemeClr val="bg1"/>
                        </a:solidFill>
                        <a:latin typeface="+mj-lt"/>
                        <a:ea typeface="Roboto Lt" pitchFamily="2" charset="0"/>
                      </a:rPr>
                      <a:t>75%</a:t>
                    </a:r>
                  </a:p>
                </p:txBody>
              </p:sp>
            </p:grpSp>
          </p:grpSp>
          <p:grpSp>
            <p:nvGrpSpPr>
              <p:cNvPr id="66" name="Group 39"/>
              <p:cNvGrpSpPr/>
              <p:nvPr/>
            </p:nvGrpSpPr>
            <p:grpSpPr>
              <a:xfrm>
                <a:off x="3740939" y="1815580"/>
                <a:ext cx="429524" cy="184666"/>
                <a:chOff x="3525030" y="1142990"/>
                <a:chExt cx="429524" cy="184666"/>
              </a:xfrm>
            </p:grpSpPr>
            <p:sp>
              <p:nvSpPr>
                <p:cNvPr id="72" name="Isosceles Triangle 40"/>
                <p:cNvSpPr/>
                <p:nvPr/>
              </p:nvSpPr>
              <p:spPr bwMode="auto">
                <a:xfrm rot="16200000">
                  <a:off x="3518132" y="1186905"/>
                  <a:ext cx="110634" cy="96837"/>
                </a:xfrm>
                <a:prstGeom prst="triangle">
                  <a:avLst/>
                </a:prstGeom>
                <a:solidFill>
                  <a:schemeClr val="accent6"/>
                </a:solidFill>
                <a:ln w="76200">
                  <a:noFill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800">
                    <a:latin typeface="Roboto" pitchFamily="2" charset="0"/>
                    <a:ea typeface="Roboto" pitchFamily="2" charset="0"/>
                  </a:endParaRPr>
                </a:p>
              </p:txBody>
            </p:sp>
            <p:grpSp>
              <p:nvGrpSpPr>
                <p:cNvPr id="73" name="Group 32"/>
                <p:cNvGrpSpPr/>
                <p:nvPr/>
              </p:nvGrpSpPr>
              <p:grpSpPr>
                <a:xfrm>
                  <a:off x="3571868" y="1142990"/>
                  <a:ext cx="382686" cy="184666"/>
                  <a:chOff x="3571868" y="1142990"/>
                  <a:chExt cx="382686" cy="184666"/>
                </a:xfrm>
              </p:grpSpPr>
              <p:sp>
                <p:nvSpPr>
                  <p:cNvPr id="74" name="Rounded Rectangle 42"/>
                  <p:cNvSpPr/>
                  <p:nvPr/>
                </p:nvSpPr>
                <p:spPr bwMode="auto">
                  <a:xfrm>
                    <a:off x="3571868" y="1159450"/>
                    <a:ext cx="382686" cy="152400"/>
                  </a:xfrm>
                  <a:prstGeom prst="roundRect">
                    <a:avLst/>
                  </a:prstGeom>
                  <a:solidFill>
                    <a:schemeClr val="accent6"/>
                  </a:solidFill>
                  <a:ln w="76200">
                    <a:noFill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anchor="ctr"/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id-ID" sz="800">
                      <a:latin typeface="Roboto" pitchFamily="2" charset="0"/>
                      <a:ea typeface="Roboto" pitchFamily="2" charset="0"/>
                    </a:endParaRPr>
                  </a:p>
                </p:txBody>
              </p:sp>
              <p:sp>
                <p:nvSpPr>
                  <p:cNvPr id="75" name="TextBox 59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586622" y="1142990"/>
                    <a:ext cx="349776" cy="184666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square">
                    <a:spAutoFit/>
                  </a:bodyPr>
                  <a:lstStyle/>
                  <a:p>
                    <a:pPr algn="ctr"/>
                    <a:r>
                      <a:rPr lang="id-ID" sz="600" dirty="0">
                        <a:solidFill>
                          <a:schemeClr val="bg1"/>
                        </a:solidFill>
                        <a:latin typeface="+mj-lt"/>
                        <a:ea typeface="Roboto Lt" pitchFamily="2" charset="0"/>
                      </a:rPr>
                      <a:t>85%</a:t>
                    </a:r>
                  </a:p>
                </p:txBody>
              </p:sp>
            </p:grpSp>
          </p:grpSp>
          <p:grpSp>
            <p:nvGrpSpPr>
              <p:cNvPr id="67" name="Group 44"/>
              <p:cNvGrpSpPr/>
              <p:nvPr/>
            </p:nvGrpSpPr>
            <p:grpSpPr>
              <a:xfrm>
                <a:off x="3740939" y="2101332"/>
                <a:ext cx="429524" cy="184666"/>
                <a:chOff x="3525030" y="1142990"/>
                <a:chExt cx="429524" cy="184666"/>
              </a:xfrm>
            </p:grpSpPr>
            <p:sp>
              <p:nvSpPr>
                <p:cNvPr id="68" name="Isosceles Triangle 45"/>
                <p:cNvSpPr/>
                <p:nvPr/>
              </p:nvSpPr>
              <p:spPr bwMode="auto">
                <a:xfrm rot="16200000">
                  <a:off x="3518132" y="1186905"/>
                  <a:ext cx="110634" cy="96837"/>
                </a:xfrm>
                <a:prstGeom prst="triangle">
                  <a:avLst/>
                </a:prstGeom>
                <a:solidFill>
                  <a:schemeClr val="accent6"/>
                </a:solidFill>
                <a:ln w="76200">
                  <a:noFill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800">
                    <a:latin typeface="Roboto" pitchFamily="2" charset="0"/>
                    <a:ea typeface="Roboto" pitchFamily="2" charset="0"/>
                  </a:endParaRPr>
                </a:p>
              </p:txBody>
            </p:sp>
            <p:grpSp>
              <p:nvGrpSpPr>
                <p:cNvPr id="69" name="Group 32"/>
                <p:cNvGrpSpPr/>
                <p:nvPr/>
              </p:nvGrpSpPr>
              <p:grpSpPr>
                <a:xfrm>
                  <a:off x="3571868" y="1142990"/>
                  <a:ext cx="382686" cy="184666"/>
                  <a:chOff x="3571868" y="1142990"/>
                  <a:chExt cx="382686" cy="184666"/>
                </a:xfrm>
              </p:grpSpPr>
              <p:sp>
                <p:nvSpPr>
                  <p:cNvPr id="70" name="Rounded Rectangle 47"/>
                  <p:cNvSpPr/>
                  <p:nvPr/>
                </p:nvSpPr>
                <p:spPr bwMode="auto">
                  <a:xfrm>
                    <a:off x="3571868" y="1159450"/>
                    <a:ext cx="382686" cy="152400"/>
                  </a:xfrm>
                  <a:prstGeom prst="roundRect">
                    <a:avLst/>
                  </a:prstGeom>
                  <a:solidFill>
                    <a:schemeClr val="accent6"/>
                  </a:solidFill>
                  <a:ln w="76200">
                    <a:noFill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anchor="ctr"/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id-ID" sz="800">
                      <a:latin typeface="Roboto" pitchFamily="2" charset="0"/>
                      <a:ea typeface="Roboto" pitchFamily="2" charset="0"/>
                    </a:endParaRPr>
                  </a:p>
                </p:txBody>
              </p:sp>
              <p:sp>
                <p:nvSpPr>
                  <p:cNvPr id="71" name="TextBox 59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586622" y="1142990"/>
                    <a:ext cx="349776" cy="184666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square">
                    <a:spAutoFit/>
                  </a:bodyPr>
                  <a:lstStyle/>
                  <a:p>
                    <a:pPr algn="ctr"/>
                    <a:r>
                      <a:rPr lang="id-ID" sz="600" dirty="0">
                        <a:solidFill>
                          <a:schemeClr val="bg1"/>
                        </a:solidFill>
                        <a:latin typeface="+mj-lt"/>
                        <a:ea typeface="Roboto Lt" pitchFamily="2" charset="0"/>
                      </a:rPr>
                      <a:t>95%</a:t>
                    </a:r>
                  </a:p>
                </p:txBody>
              </p:sp>
            </p:grpSp>
          </p:grpSp>
        </p:grpSp>
      </p:grpSp>
      <p:grpSp>
        <p:nvGrpSpPr>
          <p:cNvPr id="87" name="Group 60"/>
          <p:cNvGrpSpPr/>
          <p:nvPr/>
        </p:nvGrpSpPr>
        <p:grpSpPr>
          <a:xfrm>
            <a:off x="899592" y="3146279"/>
            <a:ext cx="595035" cy="1153663"/>
            <a:chOff x="285720" y="1142990"/>
            <a:chExt cx="595035" cy="1153663"/>
          </a:xfrm>
        </p:grpSpPr>
        <p:sp>
          <p:nvSpPr>
            <p:cNvPr id="88" name="TextBox 87"/>
            <p:cNvSpPr txBox="1"/>
            <p:nvPr/>
          </p:nvSpPr>
          <p:spPr>
            <a:xfrm>
              <a:off x="285720" y="1438267"/>
              <a:ext cx="595035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800" dirty="0">
                  <a:solidFill>
                    <a:schemeClr val="accent2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周期完成</a:t>
              </a:r>
              <a:endParaRPr lang="id-ID" altLang="zh-CN" sz="800" dirty="0">
                <a:solidFill>
                  <a:schemeClr val="accent2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  <p:sp>
          <p:nvSpPr>
            <p:cNvPr id="92" name="TextBox 91"/>
            <p:cNvSpPr txBox="1"/>
            <p:nvPr/>
          </p:nvSpPr>
          <p:spPr>
            <a:xfrm>
              <a:off x="285720" y="1142990"/>
              <a:ext cx="595035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800" dirty="0">
                  <a:solidFill>
                    <a:schemeClr val="accent2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周期完成</a:t>
              </a:r>
              <a:endParaRPr lang="id-ID" sz="800" dirty="0">
                <a:solidFill>
                  <a:schemeClr val="accent2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  <p:sp>
          <p:nvSpPr>
            <p:cNvPr id="97" name="TextBox 96"/>
            <p:cNvSpPr txBox="1"/>
            <p:nvPr/>
          </p:nvSpPr>
          <p:spPr>
            <a:xfrm>
              <a:off x="285720" y="2081209"/>
              <a:ext cx="595035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800" dirty="0">
                  <a:solidFill>
                    <a:schemeClr val="accent2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周期完成</a:t>
              </a:r>
              <a:endParaRPr lang="id-ID" altLang="zh-CN" sz="800" dirty="0">
                <a:solidFill>
                  <a:schemeClr val="accent2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  <p:sp>
          <p:nvSpPr>
            <p:cNvPr id="101" name="TextBox 100"/>
            <p:cNvSpPr txBox="1"/>
            <p:nvPr/>
          </p:nvSpPr>
          <p:spPr>
            <a:xfrm>
              <a:off x="285720" y="1795457"/>
              <a:ext cx="595035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800" dirty="0">
                  <a:solidFill>
                    <a:schemeClr val="accent2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周期完成</a:t>
              </a:r>
              <a:endParaRPr lang="id-ID" altLang="zh-CN" sz="800" dirty="0">
                <a:solidFill>
                  <a:schemeClr val="accent2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932024" y="1707654"/>
            <a:ext cx="2978055" cy="1061824"/>
            <a:chOff x="932024" y="1707654"/>
            <a:chExt cx="2978055" cy="1061824"/>
          </a:xfrm>
        </p:grpSpPr>
        <p:grpSp>
          <p:nvGrpSpPr>
            <p:cNvPr id="4" name="组合 3"/>
            <p:cNvGrpSpPr/>
            <p:nvPr/>
          </p:nvGrpSpPr>
          <p:grpSpPr>
            <a:xfrm>
              <a:off x="932024" y="1707654"/>
              <a:ext cx="1000135" cy="1000132"/>
              <a:chOff x="932024" y="1707654"/>
              <a:chExt cx="1000135" cy="1000132"/>
            </a:xfrm>
          </p:grpSpPr>
          <p:sp>
            <p:nvSpPr>
              <p:cNvPr id="106" name="Oval 16"/>
              <p:cNvSpPr/>
              <p:nvPr/>
            </p:nvSpPr>
            <p:spPr>
              <a:xfrm>
                <a:off x="1225356" y="2000985"/>
                <a:ext cx="413470" cy="413470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1000"/>
              </a:p>
            </p:txBody>
          </p:sp>
          <p:sp>
            <p:nvSpPr>
              <p:cNvPr id="107" name="Arc 17"/>
              <p:cNvSpPr/>
              <p:nvPr/>
            </p:nvSpPr>
            <p:spPr bwMode="auto">
              <a:xfrm>
                <a:off x="1019301" y="1794251"/>
                <a:ext cx="825581" cy="826939"/>
              </a:xfrm>
              <a:prstGeom prst="arc">
                <a:avLst>
                  <a:gd name="adj1" fmla="val 118214"/>
                  <a:gd name="adj2" fmla="val 16157365"/>
                </a:avLst>
              </a:prstGeom>
              <a:noFill/>
              <a:ln w="57150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5400000" scaled="0"/>
                </a:gradFill>
                <a:beve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00">
                  <a:ea typeface="Roboto" pitchFamily="2" charset="0"/>
                </a:endParaRPr>
              </a:p>
            </p:txBody>
          </p:sp>
          <p:sp>
            <p:nvSpPr>
              <p:cNvPr id="108" name="TextBox 4"/>
              <p:cNvSpPr txBox="1"/>
              <p:nvPr/>
            </p:nvSpPr>
            <p:spPr>
              <a:xfrm>
                <a:off x="1133251" y="2084610"/>
                <a:ext cx="597680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id-ID" sz="1000" dirty="0">
                    <a:solidFill>
                      <a:schemeClr val="bg1"/>
                    </a:solidFill>
                    <a:latin typeface="+mj-lt"/>
                  </a:rPr>
                  <a:t>75%</a:t>
                </a:r>
              </a:p>
            </p:txBody>
          </p:sp>
          <p:sp>
            <p:nvSpPr>
              <p:cNvPr id="109" name="Oval 20"/>
              <p:cNvSpPr/>
              <p:nvPr/>
            </p:nvSpPr>
            <p:spPr>
              <a:xfrm>
                <a:off x="932024" y="1707654"/>
                <a:ext cx="1000135" cy="1000132"/>
              </a:xfrm>
              <a:prstGeom prst="ellipse">
                <a:avLst/>
              </a:prstGeom>
              <a:noFill/>
              <a:ln w="1270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1000"/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2067106" y="1838454"/>
              <a:ext cx="1842973" cy="931024"/>
              <a:chOff x="2067106" y="1838454"/>
              <a:chExt cx="1842973" cy="931024"/>
            </a:xfrm>
          </p:grpSpPr>
          <p:sp>
            <p:nvSpPr>
              <p:cNvPr id="110" name="TextBox 109"/>
              <p:cNvSpPr txBox="1"/>
              <p:nvPr/>
            </p:nvSpPr>
            <p:spPr>
              <a:xfrm>
                <a:off x="2159043" y="1838454"/>
                <a:ext cx="1751036" cy="93102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id-ID" sz="800" b="1" dirty="0">
                    <a:solidFill>
                      <a:schemeClr val="bg1"/>
                    </a:solidFill>
                    <a:latin typeface="Lato" pitchFamily="34" charset="0"/>
                  </a:rPr>
                  <a:t>Registration</a:t>
                </a:r>
                <a:endParaRPr lang="en-US" sz="800" b="1" dirty="0">
                  <a:solidFill>
                    <a:schemeClr val="bg1"/>
                  </a:solidFill>
                  <a:latin typeface="Lato" pitchFamily="34" charset="0"/>
                </a:endParaRPr>
              </a:p>
              <a:p>
                <a:endParaRPr lang="id-ID" sz="800" b="1" dirty="0">
                  <a:solidFill>
                    <a:schemeClr val="bg1"/>
                  </a:solidFill>
                  <a:latin typeface="Lato" pitchFamily="34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添加你的饿内容文字，添加你的饿内容文字，添加你的饿内容文字添加你的饿内容文字，添加你的饿内容文字，</a:t>
                </a:r>
                <a:endParaRPr lang="id-ID" altLang="zh-CN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  <a:p>
                <a:endParaRPr lang="id-ID" sz="700" dirty="0">
                  <a:solidFill>
                    <a:schemeClr val="bg1"/>
                  </a:solidFill>
                  <a:latin typeface="Lato" pitchFamily="34" charset="0"/>
                </a:endParaRPr>
              </a:p>
            </p:txBody>
          </p:sp>
          <p:sp>
            <p:nvSpPr>
              <p:cNvPr id="111" name="Isosceles Triangle 25"/>
              <p:cNvSpPr/>
              <p:nvPr/>
            </p:nvSpPr>
            <p:spPr>
              <a:xfrm rot="5400000">
                <a:off x="2062365" y="1925870"/>
                <a:ext cx="68748" cy="59265"/>
              </a:xfrm>
              <a:prstGeom prst="triangle">
                <a:avLst/>
              </a:prstGeom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</p:grpSp>
      </p:grpSp>
      <p:pic>
        <p:nvPicPr>
          <p:cNvPr id="114" name="图片 1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5" t="792" r="1508" b="2671"/>
          <a:stretch>
            <a:fillRect/>
          </a:stretch>
        </p:blipFill>
        <p:spPr>
          <a:xfrm>
            <a:off x="6655070" y="2894375"/>
            <a:ext cx="1683230" cy="1394912"/>
          </a:xfrm>
          <a:custGeom>
            <a:avLst/>
            <a:gdLst>
              <a:gd name="connsiteX0" fmla="*/ 0 w 4572000"/>
              <a:gd name="connsiteY0" fmla="*/ 0 h 2571750"/>
              <a:gd name="connsiteX1" fmla="*/ 4572000 w 4572000"/>
              <a:gd name="connsiteY1" fmla="*/ 0 h 2571750"/>
              <a:gd name="connsiteX2" fmla="*/ 4572000 w 4572000"/>
              <a:gd name="connsiteY2" fmla="*/ 2571750 h 2571750"/>
              <a:gd name="connsiteX3" fmla="*/ 0 w 4572000"/>
              <a:gd name="connsiteY3" fmla="*/ 2571750 h 2571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72000" h="2571750">
                <a:moveTo>
                  <a:pt x="0" y="0"/>
                </a:moveTo>
                <a:lnTo>
                  <a:pt x="4572000" y="0"/>
                </a:lnTo>
                <a:lnTo>
                  <a:pt x="4572000" y="2571750"/>
                </a:lnTo>
                <a:lnTo>
                  <a:pt x="0" y="2571750"/>
                </a:lnTo>
                <a:close/>
              </a:path>
            </a:pathLst>
          </a:custGeom>
        </p:spPr>
      </p:pic>
      <p:grpSp>
        <p:nvGrpSpPr>
          <p:cNvPr id="8" name="组合 7"/>
          <p:cNvGrpSpPr/>
          <p:nvPr/>
        </p:nvGrpSpPr>
        <p:grpSpPr>
          <a:xfrm>
            <a:off x="6705565" y="1348194"/>
            <a:ext cx="1505453" cy="1434924"/>
            <a:chOff x="6705565" y="1348194"/>
            <a:chExt cx="1505453" cy="1434924"/>
          </a:xfrm>
        </p:grpSpPr>
        <p:sp>
          <p:nvSpPr>
            <p:cNvPr id="115" name="TextBox 114"/>
            <p:cNvSpPr txBox="1"/>
            <p:nvPr/>
          </p:nvSpPr>
          <p:spPr>
            <a:xfrm>
              <a:off x="6705565" y="1613567"/>
              <a:ext cx="1505453" cy="11695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添加你的饿内容文字，添加你的饿内容文字，添加你的饿内容文字添加你的饿内容文字，添加你的饿内容文字，添加你的饿内容文字，添加你的饿内容文字，添加你的饿内容文字，</a:t>
              </a:r>
              <a:endParaRPr lang="id-ID" altLang="zh-CN" sz="7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  <a:p>
              <a:endParaRPr lang="id-ID" sz="700" dirty="0">
                <a:solidFill>
                  <a:schemeClr val="bg1"/>
                </a:solidFill>
                <a:latin typeface="Lato" pitchFamily="34" charset="0"/>
              </a:endParaRPr>
            </a:p>
          </p:txBody>
        </p:sp>
        <p:grpSp>
          <p:nvGrpSpPr>
            <p:cNvPr id="116" name="Group 42"/>
            <p:cNvGrpSpPr/>
            <p:nvPr/>
          </p:nvGrpSpPr>
          <p:grpSpPr>
            <a:xfrm>
              <a:off x="6776685" y="1348194"/>
              <a:ext cx="720000" cy="215444"/>
              <a:chOff x="446753" y="2755392"/>
              <a:chExt cx="720000" cy="215444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117" name="Rounded Rectangle 43"/>
              <p:cNvSpPr/>
              <p:nvPr/>
            </p:nvSpPr>
            <p:spPr>
              <a:xfrm>
                <a:off x="446753" y="2773114"/>
                <a:ext cx="720000" cy="180000"/>
              </a:xfrm>
              <a:prstGeom prst="roundRect">
                <a:avLst>
                  <a:gd name="adj" fmla="val 46832"/>
                </a:avLst>
              </a:prstGeom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118" name="TextBox 117"/>
              <p:cNvSpPr txBox="1"/>
              <p:nvPr/>
            </p:nvSpPr>
            <p:spPr>
              <a:xfrm>
                <a:off x="534884" y="2755392"/>
                <a:ext cx="543739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id-ID" sz="800" dirty="0">
                    <a:solidFill>
                      <a:schemeClr val="bg1"/>
                    </a:solidFill>
                    <a:latin typeface="Lato" pitchFamily="34" charset="0"/>
                  </a:rPr>
                  <a:t>in  2015</a:t>
                </a:r>
              </a:p>
            </p:txBody>
          </p:sp>
        </p:grpSp>
      </p:grpSp>
      <p:grpSp>
        <p:nvGrpSpPr>
          <p:cNvPr id="9" name="组合 8"/>
          <p:cNvGrpSpPr/>
          <p:nvPr/>
        </p:nvGrpSpPr>
        <p:grpSpPr>
          <a:xfrm>
            <a:off x="4860032" y="3104023"/>
            <a:ext cx="1594342" cy="1411943"/>
            <a:chOff x="4860032" y="3043063"/>
            <a:chExt cx="1594342" cy="1411943"/>
          </a:xfrm>
        </p:grpSpPr>
        <p:sp>
          <p:nvSpPr>
            <p:cNvPr id="119" name="TextBox 118"/>
            <p:cNvSpPr txBox="1"/>
            <p:nvPr/>
          </p:nvSpPr>
          <p:spPr>
            <a:xfrm>
              <a:off x="4860032" y="3285455"/>
              <a:ext cx="1594342" cy="11695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添加你的饿内容文字，添加你的饿内容文字，添加你的饿内容文字添加你的饿内容文字，添加你的饿内容文字，添加你的饿内容文字，添加你的饿内容文字，添加你的饿内容文字，</a:t>
              </a:r>
              <a:endParaRPr lang="id-ID" altLang="zh-CN" sz="7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  <a:p>
              <a:endParaRPr lang="id-ID" sz="700" dirty="0">
                <a:solidFill>
                  <a:schemeClr val="bg1"/>
                </a:solidFill>
                <a:latin typeface="Lato" pitchFamily="34" charset="0"/>
              </a:endParaRPr>
            </a:p>
          </p:txBody>
        </p:sp>
        <p:grpSp>
          <p:nvGrpSpPr>
            <p:cNvPr id="120" name="Group 42"/>
            <p:cNvGrpSpPr/>
            <p:nvPr/>
          </p:nvGrpSpPr>
          <p:grpSpPr>
            <a:xfrm>
              <a:off x="4931152" y="3043063"/>
              <a:ext cx="720000" cy="215444"/>
              <a:chOff x="446753" y="2755392"/>
              <a:chExt cx="720000" cy="215444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121" name="Rounded Rectangle 43"/>
              <p:cNvSpPr/>
              <p:nvPr/>
            </p:nvSpPr>
            <p:spPr>
              <a:xfrm>
                <a:off x="446753" y="2773114"/>
                <a:ext cx="720000" cy="180000"/>
              </a:xfrm>
              <a:prstGeom prst="roundRect">
                <a:avLst>
                  <a:gd name="adj" fmla="val 46832"/>
                </a:avLst>
              </a:prstGeom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122" name="TextBox 121"/>
              <p:cNvSpPr txBox="1"/>
              <p:nvPr/>
            </p:nvSpPr>
            <p:spPr>
              <a:xfrm>
                <a:off x="534884" y="2755392"/>
                <a:ext cx="543739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id-ID" sz="800" dirty="0">
                    <a:solidFill>
                      <a:schemeClr val="bg1"/>
                    </a:solidFill>
                    <a:latin typeface="Lato" pitchFamily="34" charset="0"/>
                  </a:rPr>
                  <a:t>in  2015</a:t>
                </a:r>
              </a:p>
            </p:txBody>
          </p:sp>
        </p:grpSp>
      </p:grpSp>
      <p:sp>
        <p:nvSpPr>
          <p:cNvPr id="124" name="Rectangle 37"/>
          <p:cNvSpPr/>
          <p:nvPr/>
        </p:nvSpPr>
        <p:spPr>
          <a:xfrm>
            <a:off x="1080000" y="5107518"/>
            <a:ext cx="6984000" cy="36000"/>
          </a:xfrm>
          <a:prstGeom prst="rect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cxnSp>
        <p:nvCxnSpPr>
          <p:cNvPr id="125" name="直接连接符 124"/>
          <p:cNvCxnSpPr/>
          <p:nvPr/>
        </p:nvCxnSpPr>
        <p:spPr>
          <a:xfrm>
            <a:off x="611560" y="849237"/>
            <a:ext cx="81228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6" name="TextBox 125"/>
          <p:cNvSpPr txBox="1"/>
          <p:nvPr/>
        </p:nvSpPr>
        <p:spPr>
          <a:xfrm>
            <a:off x="3411386" y="339502"/>
            <a:ext cx="25287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计划完成</a:t>
            </a:r>
            <a:r>
              <a:rPr lang="zh-CN" altLang="en-US" dirty="0">
                <a:solidFill>
                  <a:schemeClr val="bg1"/>
                </a:solidFill>
              </a:rPr>
              <a:t>｜</a:t>
            </a:r>
            <a:r>
              <a:rPr lang="en-US" altLang="zh-CN" sz="14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rPr>
              <a:t>OVERVIEW</a:t>
            </a:r>
            <a:endParaRPr lang="zh-CN" altLang="en-US" sz="1400" dirty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  <a:cs typeface="Tunga" panose="020B0502040204020203" pitchFamily="34" charset="0"/>
            </a:endParaRPr>
          </a:p>
        </p:txBody>
      </p:sp>
      <p:pic>
        <p:nvPicPr>
          <p:cNvPr id="113" name="图片 11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50" t="14000" b="1645"/>
          <a:stretch/>
        </p:blipFill>
        <p:spPr>
          <a:xfrm>
            <a:off x="4932040" y="1389278"/>
            <a:ext cx="1709367" cy="1505097"/>
          </a:xfrm>
          <a:custGeom>
            <a:avLst/>
            <a:gdLst>
              <a:gd name="connsiteX0" fmla="*/ 0 w 4572000"/>
              <a:gd name="connsiteY0" fmla="*/ 0 h 2571750"/>
              <a:gd name="connsiteX1" fmla="*/ 4572000 w 4572000"/>
              <a:gd name="connsiteY1" fmla="*/ 0 h 2571750"/>
              <a:gd name="connsiteX2" fmla="*/ 4572000 w 4572000"/>
              <a:gd name="connsiteY2" fmla="*/ 2571750 h 2571750"/>
              <a:gd name="connsiteX3" fmla="*/ 0 w 4572000"/>
              <a:gd name="connsiteY3" fmla="*/ 2571750 h 2571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72000" h="2571750">
                <a:moveTo>
                  <a:pt x="0" y="0"/>
                </a:moveTo>
                <a:lnTo>
                  <a:pt x="4572000" y="0"/>
                </a:lnTo>
                <a:lnTo>
                  <a:pt x="4572000" y="2571750"/>
                </a:lnTo>
                <a:lnTo>
                  <a:pt x="0" y="257175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1249081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流程图: 过程 2048"/>
          <p:cNvSpPr/>
          <p:nvPr/>
        </p:nvSpPr>
        <p:spPr>
          <a:xfrm>
            <a:off x="3275856" y="0"/>
            <a:ext cx="2546875" cy="133747"/>
          </a:xfrm>
          <a:prstGeom prst="flowChartProcess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1028798" y="1559744"/>
            <a:ext cx="3141142" cy="811691"/>
            <a:chOff x="1028798" y="1559744"/>
            <a:chExt cx="3141142" cy="811691"/>
          </a:xfrm>
        </p:grpSpPr>
        <p:sp>
          <p:nvSpPr>
            <p:cNvPr id="64" name="TextBox 63"/>
            <p:cNvSpPr txBox="1"/>
            <p:nvPr/>
          </p:nvSpPr>
          <p:spPr>
            <a:xfrm>
              <a:off x="1028798" y="1908972"/>
              <a:ext cx="595036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800" b="1" dirty="0">
                  <a:solidFill>
                    <a:schemeClr val="accent2"/>
                  </a:solidFill>
                </a:rPr>
                <a:t>第一季度</a:t>
              </a:r>
              <a:endParaRPr lang="id-ID" sz="800" b="1" dirty="0">
                <a:solidFill>
                  <a:schemeClr val="accent2"/>
                </a:solidFill>
              </a:endParaRPr>
            </a:p>
          </p:txBody>
        </p:sp>
        <p:sp>
          <p:nvSpPr>
            <p:cNvPr id="65" name="TextBox 64"/>
            <p:cNvSpPr txBox="1"/>
            <p:nvPr/>
          </p:nvSpPr>
          <p:spPr>
            <a:xfrm>
              <a:off x="3574904" y="2155991"/>
              <a:ext cx="595036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800" b="1" dirty="0">
                  <a:solidFill>
                    <a:schemeClr val="accent2"/>
                  </a:solidFill>
                </a:rPr>
                <a:t>第四季度</a:t>
              </a:r>
              <a:endParaRPr lang="id-ID" sz="800" b="1" dirty="0">
                <a:solidFill>
                  <a:schemeClr val="accent2"/>
                </a:solidFill>
              </a:endParaRPr>
            </a:p>
          </p:txBody>
        </p:sp>
        <p:sp>
          <p:nvSpPr>
            <p:cNvPr id="66" name="TextBox 65"/>
            <p:cNvSpPr txBox="1"/>
            <p:nvPr/>
          </p:nvSpPr>
          <p:spPr>
            <a:xfrm>
              <a:off x="2730821" y="1559744"/>
              <a:ext cx="595036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800" b="1" dirty="0">
                  <a:solidFill>
                    <a:schemeClr val="accent2"/>
                  </a:solidFill>
                </a:rPr>
                <a:t>第三季度</a:t>
              </a:r>
              <a:endParaRPr lang="id-ID" sz="800" b="1" dirty="0">
                <a:solidFill>
                  <a:schemeClr val="accent2"/>
                </a:solidFill>
              </a:endParaRPr>
            </a:p>
          </p:txBody>
        </p:sp>
        <p:sp>
          <p:nvSpPr>
            <p:cNvPr id="67" name="TextBox 66"/>
            <p:cNvSpPr txBox="1"/>
            <p:nvPr/>
          </p:nvSpPr>
          <p:spPr>
            <a:xfrm>
              <a:off x="1818033" y="2146484"/>
              <a:ext cx="595036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800" b="1" dirty="0">
                  <a:solidFill>
                    <a:schemeClr val="accent2"/>
                  </a:solidFill>
                </a:rPr>
                <a:t>第二季度</a:t>
              </a:r>
              <a:endParaRPr lang="id-ID" sz="800" b="1" dirty="0">
                <a:solidFill>
                  <a:schemeClr val="accent2"/>
                </a:solidFill>
              </a:endParaRPr>
            </a:p>
          </p:txBody>
        </p:sp>
      </p:grpSp>
      <p:sp>
        <p:nvSpPr>
          <p:cNvPr id="69" name="Isosceles Triangle 2"/>
          <p:cNvSpPr/>
          <p:nvPr/>
        </p:nvSpPr>
        <p:spPr>
          <a:xfrm>
            <a:off x="834600" y="2214089"/>
            <a:ext cx="983433" cy="1580935"/>
          </a:xfrm>
          <a:custGeom>
            <a:avLst/>
            <a:gdLst>
              <a:gd name="connsiteX0" fmla="*/ 0 w 1278647"/>
              <a:gd name="connsiteY0" fmla="*/ 1102282 h 1102282"/>
              <a:gd name="connsiteX1" fmla="*/ 639324 w 1278647"/>
              <a:gd name="connsiteY1" fmla="*/ 0 h 1102282"/>
              <a:gd name="connsiteX2" fmla="*/ 1278647 w 1278647"/>
              <a:gd name="connsiteY2" fmla="*/ 1102282 h 1102282"/>
              <a:gd name="connsiteX3" fmla="*/ 0 w 1278647"/>
              <a:gd name="connsiteY3" fmla="*/ 1102282 h 1102282"/>
              <a:gd name="connsiteX0" fmla="*/ 0 w 1278647"/>
              <a:gd name="connsiteY0" fmla="*/ 1102282 h 1102282"/>
              <a:gd name="connsiteX1" fmla="*/ 639324 w 1278647"/>
              <a:gd name="connsiteY1" fmla="*/ 0 h 1102282"/>
              <a:gd name="connsiteX2" fmla="*/ 1278647 w 1278647"/>
              <a:gd name="connsiteY2" fmla="*/ 1102282 h 1102282"/>
              <a:gd name="connsiteX3" fmla="*/ 0 w 1278647"/>
              <a:gd name="connsiteY3" fmla="*/ 1102282 h 1102282"/>
              <a:gd name="connsiteX0" fmla="*/ 0 w 1278647"/>
              <a:gd name="connsiteY0" fmla="*/ 1102284 h 1102284"/>
              <a:gd name="connsiteX1" fmla="*/ 639324 w 1278647"/>
              <a:gd name="connsiteY1" fmla="*/ 2 h 1102284"/>
              <a:gd name="connsiteX2" fmla="*/ 1278647 w 1278647"/>
              <a:gd name="connsiteY2" fmla="*/ 1102284 h 1102284"/>
              <a:gd name="connsiteX3" fmla="*/ 0 w 1278647"/>
              <a:gd name="connsiteY3" fmla="*/ 1102284 h 11022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78647" h="1102284">
                <a:moveTo>
                  <a:pt x="0" y="1102284"/>
                </a:moveTo>
                <a:cubicBezTo>
                  <a:pt x="213108" y="734857"/>
                  <a:pt x="133608" y="-1665"/>
                  <a:pt x="639324" y="2"/>
                </a:cubicBezTo>
                <a:cubicBezTo>
                  <a:pt x="1145040" y="1669"/>
                  <a:pt x="1065539" y="734857"/>
                  <a:pt x="1278647" y="1102284"/>
                </a:cubicBezTo>
                <a:lnTo>
                  <a:pt x="0" y="1102284"/>
                </a:lnTo>
                <a:close/>
              </a:path>
            </a:pathLst>
          </a:custGeom>
          <a:gradFill>
            <a:gsLst>
              <a:gs pos="0">
                <a:srgbClr val="03D4A8">
                  <a:alpha val="74000"/>
                </a:srgbClr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600" dirty="0">
              <a:solidFill>
                <a:schemeClr val="accent2"/>
              </a:solidFill>
            </a:endParaRPr>
          </a:p>
        </p:txBody>
      </p:sp>
      <p:sp>
        <p:nvSpPr>
          <p:cNvPr id="70" name="Isosceles Triangle 2"/>
          <p:cNvSpPr/>
          <p:nvPr/>
        </p:nvSpPr>
        <p:spPr>
          <a:xfrm>
            <a:off x="1701336" y="2455315"/>
            <a:ext cx="983433" cy="1339709"/>
          </a:xfrm>
          <a:custGeom>
            <a:avLst/>
            <a:gdLst>
              <a:gd name="connsiteX0" fmla="*/ 0 w 1278647"/>
              <a:gd name="connsiteY0" fmla="*/ 1102282 h 1102282"/>
              <a:gd name="connsiteX1" fmla="*/ 639324 w 1278647"/>
              <a:gd name="connsiteY1" fmla="*/ 0 h 1102282"/>
              <a:gd name="connsiteX2" fmla="*/ 1278647 w 1278647"/>
              <a:gd name="connsiteY2" fmla="*/ 1102282 h 1102282"/>
              <a:gd name="connsiteX3" fmla="*/ 0 w 1278647"/>
              <a:gd name="connsiteY3" fmla="*/ 1102282 h 1102282"/>
              <a:gd name="connsiteX0" fmla="*/ 0 w 1278647"/>
              <a:gd name="connsiteY0" fmla="*/ 1102282 h 1102282"/>
              <a:gd name="connsiteX1" fmla="*/ 639324 w 1278647"/>
              <a:gd name="connsiteY1" fmla="*/ 0 h 1102282"/>
              <a:gd name="connsiteX2" fmla="*/ 1278647 w 1278647"/>
              <a:gd name="connsiteY2" fmla="*/ 1102282 h 1102282"/>
              <a:gd name="connsiteX3" fmla="*/ 0 w 1278647"/>
              <a:gd name="connsiteY3" fmla="*/ 1102282 h 1102282"/>
              <a:gd name="connsiteX0" fmla="*/ 0 w 1278647"/>
              <a:gd name="connsiteY0" fmla="*/ 1102284 h 1102284"/>
              <a:gd name="connsiteX1" fmla="*/ 639324 w 1278647"/>
              <a:gd name="connsiteY1" fmla="*/ 2 h 1102284"/>
              <a:gd name="connsiteX2" fmla="*/ 1278647 w 1278647"/>
              <a:gd name="connsiteY2" fmla="*/ 1102284 h 1102284"/>
              <a:gd name="connsiteX3" fmla="*/ 0 w 1278647"/>
              <a:gd name="connsiteY3" fmla="*/ 1102284 h 11022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78647" h="1102284">
                <a:moveTo>
                  <a:pt x="0" y="1102284"/>
                </a:moveTo>
                <a:cubicBezTo>
                  <a:pt x="213108" y="734857"/>
                  <a:pt x="133608" y="-1665"/>
                  <a:pt x="639324" y="2"/>
                </a:cubicBezTo>
                <a:cubicBezTo>
                  <a:pt x="1145040" y="1669"/>
                  <a:pt x="1065539" y="734857"/>
                  <a:pt x="1278647" y="1102284"/>
                </a:cubicBezTo>
                <a:lnTo>
                  <a:pt x="0" y="1102284"/>
                </a:lnTo>
                <a:close/>
              </a:path>
            </a:pathLst>
          </a:custGeom>
          <a:gradFill>
            <a:gsLst>
              <a:gs pos="0">
                <a:srgbClr val="03D4A8">
                  <a:alpha val="74000"/>
                </a:srgbClr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600" dirty="0">
              <a:solidFill>
                <a:schemeClr val="accent2"/>
              </a:solidFill>
            </a:endParaRPr>
          </a:p>
        </p:txBody>
      </p:sp>
      <p:sp>
        <p:nvSpPr>
          <p:cNvPr id="71" name="Isosceles Triangle 2"/>
          <p:cNvSpPr/>
          <p:nvPr/>
        </p:nvSpPr>
        <p:spPr>
          <a:xfrm>
            <a:off x="2572377" y="1852250"/>
            <a:ext cx="983433" cy="1942774"/>
          </a:xfrm>
          <a:custGeom>
            <a:avLst/>
            <a:gdLst>
              <a:gd name="connsiteX0" fmla="*/ 0 w 1278647"/>
              <a:gd name="connsiteY0" fmla="*/ 1102282 h 1102282"/>
              <a:gd name="connsiteX1" fmla="*/ 639324 w 1278647"/>
              <a:gd name="connsiteY1" fmla="*/ 0 h 1102282"/>
              <a:gd name="connsiteX2" fmla="*/ 1278647 w 1278647"/>
              <a:gd name="connsiteY2" fmla="*/ 1102282 h 1102282"/>
              <a:gd name="connsiteX3" fmla="*/ 0 w 1278647"/>
              <a:gd name="connsiteY3" fmla="*/ 1102282 h 1102282"/>
              <a:gd name="connsiteX0" fmla="*/ 0 w 1278647"/>
              <a:gd name="connsiteY0" fmla="*/ 1102282 h 1102282"/>
              <a:gd name="connsiteX1" fmla="*/ 639324 w 1278647"/>
              <a:gd name="connsiteY1" fmla="*/ 0 h 1102282"/>
              <a:gd name="connsiteX2" fmla="*/ 1278647 w 1278647"/>
              <a:gd name="connsiteY2" fmla="*/ 1102282 h 1102282"/>
              <a:gd name="connsiteX3" fmla="*/ 0 w 1278647"/>
              <a:gd name="connsiteY3" fmla="*/ 1102282 h 1102282"/>
              <a:gd name="connsiteX0" fmla="*/ 0 w 1278647"/>
              <a:gd name="connsiteY0" fmla="*/ 1102284 h 1102284"/>
              <a:gd name="connsiteX1" fmla="*/ 639324 w 1278647"/>
              <a:gd name="connsiteY1" fmla="*/ 2 h 1102284"/>
              <a:gd name="connsiteX2" fmla="*/ 1278647 w 1278647"/>
              <a:gd name="connsiteY2" fmla="*/ 1102284 h 1102284"/>
              <a:gd name="connsiteX3" fmla="*/ 0 w 1278647"/>
              <a:gd name="connsiteY3" fmla="*/ 1102284 h 11022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78647" h="1102284">
                <a:moveTo>
                  <a:pt x="0" y="1102284"/>
                </a:moveTo>
                <a:cubicBezTo>
                  <a:pt x="213108" y="734857"/>
                  <a:pt x="133608" y="-1665"/>
                  <a:pt x="639324" y="2"/>
                </a:cubicBezTo>
                <a:cubicBezTo>
                  <a:pt x="1145040" y="1669"/>
                  <a:pt x="1065539" y="734857"/>
                  <a:pt x="1278647" y="1102284"/>
                </a:cubicBezTo>
                <a:lnTo>
                  <a:pt x="0" y="1102284"/>
                </a:lnTo>
                <a:close/>
              </a:path>
            </a:pathLst>
          </a:custGeom>
          <a:gradFill>
            <a:gsLst>
              <a:gs pos="0">
                <a:srgbClr val="03D4A8">
                  <a:alpha val="74000"/>
                </a:srgbClr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600" dirty="0">
              <a:solidFill>
                <a:schemeClr val="accent2"/>
              </a:solidFill>
            </a:endParaRPr>
          </a:p>
        </p:txBody>
      </p:sp>
      <p:sp>
        <p:nvSpPr>
          <p:cNvPr id="72" name="Isosceles Triangle 2"/>
          <p:cNvSpPr/>
          <p:nvPr/>
        </p:nvSpPr>
        <p:spPr>
          <a:xfrm>
            <a:off x="3466918" y="2455315"/>
            <a:ext cx="983433" cy="1339707"/>
          </a:xfrm>
          <a:custGeom>
            <a:avLst/>
            <a:gdLst>
              <a:gd name="connsiteX0" fmla="*/ 0 w 1278647"/>
              <a:gd name="connsiteY0" fmla="*/ 1102282 h 1102282"/>
              <a:gd name="connsiteX1" fmla="*/ 639324 w 1278647"/>
              <a:gd name="connsiteY1" fmla="*/ 0 h 1102282"/>
              <a:gd name="connsiteX2" fmla="*/ 1278647 w 1278647"/>
              <a:gd name="connsiteY2" fmla="*/ 1102282 h 1102282"/>
              <a:gd name="connsiteX3" fmla="*/ 0 w 1278647"/>
              <a:gd name="connsiteY3" fmla="*/ 1102282 h 1102282"/>
              <a:gd name="connsiteX0" fmla="*/ 0 w 1278647"/>
              <a:gd name="connsiteY0" fmla="*/ 1102282 h 1102282"/>
              <a:gd name="connsiteX1" fmla="*/ 639324 w 1278647"/>
              <a:gd name="connsiteY1" fmla="*/ 0 h 1102282"/>
              <a:gd name="connsiteX2" fmla="*/ 1278647 w 1278647"/>
              <a:gd name="connsiteY2" fmla="*/ 1102282 h 1102282"/>
              <a:gd name="connsiteX3" fmla="*/ 0 w 1278647"/>
              <a:gd name="connsiteY3" fmla="*/ 1102282 h 1102282"/>
              <a:gd name="connsiteX0" fmla="*/ 0 w 1278647"/>
              <a:gd name="connsiteY0" fmla="*/ 1102284 h 1102284"/>
              <a:gd name="connsiteX1" fmla="*/ 639324 w 1278647"/>
              <a:gd name="connsiteY1" fmla="*/ 2 h 1102284"/>
              <a:gd name="connsiteX2" fmla="*/ 1278647 w 1278647"/>
              <a:gd name="connsiteY2" fmla="*/ 1102284 h 1102284"/>
              <a:gd name="connsiteX3" fmla="*/ 0 w 1278647"/>
              <a:gd name="connsiteY3" fmla="*/ 1102284 h 11022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78647" h="1102284">
                <a:moveTo>
                  <a:pt x="0" y="1102284"/>
                </a:moveTo>
                <a:cubicBezTo>
                  <a:pt x="213108" y="734857"/>
                  <a:pt x="133608" y="-1665"/>
                  <a:pt x="639324" y="2"/>
                </a:cubicBezTo>
                <a:cubicBezTo>
                  <a:pt x="1145040" y="1669"/>
                  <a:pt x="1065539" y="734857"/>
                  <a:pt x="1278647" y="1102284"/>
                </a:cubicBezTo>
                <a:lnTo>
                  <a:pt x="0" y="1102284"/>
                </a:lnTo>
                <a:close/>
              </a:path>
            </a:pathLst>
          </a:custGeom>
          <a:gradFill>
            <a:gsLst>
              <a:gs pos="0">
                <a:srgbClr val="03D4A8">
                  <a:alpha val="74000"/>
                </a:srgbClr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600" dirty="0">
              <a:solidFill>
                <a:schemeClr val="accent2"/>
              </a:solidFill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5076056" y="1766139"/>
            <a:ext cx="1603975" cy="738664"/>
            <a:chOff x="5076056" y="1766139"/>
            <a:chExt cx="1603975" cy="738664"/>
          </a:xfrm>
        </p:grpSpPr>
        <p:sp>
          <p:nvSpPr>
            <p:cNvPr id="144" name="Arc 33"/>
            <p:cNvSpPr/>
            <p:nvPr/>
          </p:nvSpPr>
          <p:spPr bwMode="auto">
            <a:xfrm>
              <a:off x="5172681" y="1904557"/>
              <a:ext cx="485657" cy="486455"/>
            </a:xfrm>
            <a:prstGeom prst="arc">
              <a:avLst>
                <a:gd name="adj1" fmla="val 5464279"/>
                <a:gd name="adj2" fmla="val 16157365"/>
              </a:avLst>
            </a:prstGeom>
            <a:noFill/>
            <a:ln w="76200" cap="rnd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5400000" scaled="0"/>
              </a:gradFill>
              <a:beve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just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400">
                <a:ea typeface="Roboto" pitchFamily="2" charset="0"/>
              </a:endParaRPr>
            </a:p>
          </p:txBody>
        </p:sp>
        <p:sp>
          <p:nvSpPr>
            <p:cNvPr id="145" name="TextBox 4"/>
            <p:cNvSpPr txBox="1"/>
            <p:nvPr/>
          </p:nvSpPr>
          <p:spPr>
            <a:xfrm>
              <a:off x="5232466" y="2029466"/>
              <a:ext cx="522498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id-ID" sz="105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60%</a:t>
              </a:r>
            </a:p>
          </p:txBody>
        </p:sp>
        <p:sp>
          <p:nvSpPr>
            <p:cNvPr id="146" name="Oval 36"/>
            <p:cNvSpPr/>
            <p:nvPr/>
          </p:nvSpPr>
          <p:spPr>
            <a:xfrm>
              <a:off x="5076056" y="1808330"/>
              <a:ext cx="678908" cy="678906"/>
            </a:xfrm>
            <a:prstGeom prst="ellipse">
              <a:avLst/>
            </a:prstGeom>
            <a:noFill/>
            <a:ln w="12700">
              <a:solidFill>
                <a:schemeClr val="accent2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id-ID" sz="1400"/>
            </a:p>
          </p:txBody>
        </p:sp>
        <p:sp>
          <p:nvSpPr>
            <p:cNvPr id="147" name="TextBox 146"/>
            <p:cNvSpPr txBox="1"/>
            <p:nvPr/>
          </p:nvSpPr>
          <p:spPr>
            <a:xfrm>
              <a:off x="5810367" y="1766139"/>
              <a:ext cx="869664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添加你的饿内容文字，添加你的饿内容文字，添加你的饿</a:t>
              </a:r>
              <a:endParaRPr lang="id-ID" sz="700" dirty="0">
                <a:solidFill>
                  <a:schemeClr val="bg1"/>
                </a:solidFill>
                <a:latin typeface="Lato" pitchFamily="34" charset="0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6919429" y="1766139"/>
            <a:ext cx="1488794" cy="738664"/>
            <a:chOff x="6919429" y="1766139"/>
            <a:chExt cx="1488794" cy="738664"/>
          </a:xfrm>
        </p:grpSpPr>
        <p:sp>
          <p:nvSpPr>
            <p:cNvPr id="124" name="Arc 45"/>
            <p:cNvSpPr/>
            <p:nvPr/>
          </p:nvSpPr>
          <p:spPr bwMode="auto">
            <a:xfrm>
              <a:off x="7016056" y="1904553"/>
              <a:ext cx="485657" cy="486455"/>
            </a:xfrm>
            <a:prstGeom prst="arc">
              <a:avLst>
                <a:gd name="adj1" fmla="val 20482458"/>
                <a:gd name="adj2" fmla="val 16157365"/>
              </a:avLst>
            </a:prstGeom>
            <a:noFill/>
            <a:ln w="76200" cap="rnd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5400000" scaled="0"/>
              </a:gradFill>
              <a:beve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just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400">
                <a:ea typeface="Roboto" pitchFamily="2" charset="0"/>
              </a:endParaRPr>
            </a:p>
          </p:txBody>
        </p:sp>
        <p:sp>
          <p:nvSpPr>
            <p:cNvPr id="125" name="TextBox 4"/>
            <p:cNvSpPr txBox="1"/>
            <p:nvPr/>
          </p:nvSpPr>
          <p:spPr>
            <a:xfrm>
              <a:off x="7047554" y="2026452"/>
              <a:ext cx="485657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id-ID" sz="105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80%</a:t>
              </a:r>
            </a:p>
          </p:txBody>
        </p:sp>
        <p:sp>
          <p:nvSpPr>
            <p:cNvPr id="126" name="Oval 48"/>
            <p:cNvSpPr/>
            <p:nvPr/>
          </p:nvSpPr>
          <p:spPr>
            <a:xfrm>
              <a:off x="6919429" y="1808326"/>
              <a:ext cx="678912" cy="678910"/>
            </a:xfrm>
            <a:prstGeom prst="ellipse">
              <a:avLst/>
            </a:prstGeom>
            <a:noFill/>
            <a:ln w="12700">
              <a:solidFill>
                <a:schemeClr val="accent2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id-ID" sz="1400"/>
            </a:p>
          </p:txBody>
        </p:sp>
        <p:sp>
          <p:nvSpPr>
            <p:cNvPr id="151" name="TextBox 150"/>
            <p:cNvSpPr txBox="1"/>
            <p:nvPr/>
          </p:nvSpPr>
          <p:spPr>
            <a:xfrm>
              <a:off x="7588348" y="1766139"/>
              <a:ext cx="819875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添加你的饿内容文字，添加你的饿内容文字，添加你的饿</a:t>
              </a:r>
              <a:endParaRPr lang="id-ID" sz="700" dirty="0">
                <a:solidFill>
                  <a:schemeClr val="bg1"/>
                </a:solidFill>
                <a:latin typeface="Lato" pitchFamily="34" charset="0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5085695" y="2913206"/>
            <a:ext cx="1594336" cy="738664"/>
            <a:chOff x="5085695" y="2913206"/>
            <a:chExt cx="1594336" cy="738664"/>
          </a:xfrm>
        </p:grpSpPr>
        <p:sp>
          <p:nvSpPr>
            <p:cNvPr id="140" name="Arc 39"/>
            <p:cNvSpPr/>
            <p:nvPr/>
          </p:nvSpPr>
          <p:spPr bwMode="auto">
            <a:xfrm>
              <a:off x="5179641" y="3059362"/>
              <a:ext cx="485657" cy="486455"/>
            </a:xfrm>
            <a:prstGeom prst="arc">
              <a:avLst>
                <a:gd name="adj1" fmla="val 137022"/>
                <a:gd name="adj2" fmla="val 16157365"/>
              </a:avLst>
            </a:prstGeom>
            <a:noFill/>
            <a:ln w="76200" cap="rnd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5400000" scaled="0"/>
              </a:gradFill>
              <a:beve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just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400">
                <a:ea typeface="Roboto" pitchFamily="2" charset="0"/>
              </a:endParaRPr>
            </a:p>
          </p:txBody>
        </p:sp>
        <p:sp>
          <p:nvSpPr>
            <p:cNvPr id="141" name="TextBox 4"/>
            <p:cNvSpPr txBox="1"/>
            <p:nvPr/>
          </p:nvSpPr>
          <p:spPr>
            <a:xfrm>
              <a:off x="5206906" y="3184289"/>
              <a:ext cx="483064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id-ID" sz="105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75%</a:t>
              </a:r>
            </a:p>
          </p:txBody>
        </p:sp>
        <p:sp>
          <p:nvSpPr>
            <p:cNvPr id="142" name="Oval 42"/>
            <p:cNvSpPr/>
            <p:nvPr/>
          </p:nvSpPr>
          <p:spPr>
            <a:xfrm>
              <a:off x="5085695" y="2965816"/>
              <a:ext cx="673550" cy="673548"/>
            </a:xfrm>
            <a:prstGeom prst="ellipse">
              <a:avLst/>
            </a:prstGeom>
            <a:noFill/>
            <a:ln w="12700">
              <a:solidFill>
                <a:schemeClr val="accent2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id-ID" sz="1400"/>
            </a:p>
          </p:txBody>
        </p:sp>
        <p:sp>
          <p:nvSpPr>
            <p:cNvPr id="152" name="TextBox 151"/>
            <p:cNvSpPr txBox="1"/>
            <p:nvPr/>
          </p:nvSpPr>
          <p:spPr>
            <a:xfrm>
              <a:off x="5810366" y="2913206"/>
              <a:ext cx="869665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添加你的饿内容文字，添加你的饿内容文字，添加你的饿</a:t>
              </a:r>
              <a:endParaRPr lang="id-ID" sz="700" dirty="0">
                <a:solidFill>
                  <a:schemeClr val="bg1"/>
                </a:solidFill>
                <a:latin typeface="Lato" pitchFamily="34" charset="0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6936079" y="2913206"/>
            <a:ext cx="1472144" cy="738664"/>
            <a:chOff x="6936079" y="2913206"/>
            <a:chExt cx="1472144" cy="738664"/>
          </a:xfrm>
        </p:grpSpPr>
        <p:grpSp>
          <p:nvGrpSpPr>
            <p:cNvPr id="4" name="组合 3"/>
            <p:cNvGrpSpPr/>
            <p:nvPr/>
          </p:nvGrpSpPr>
          <p:grpSpPr>
            <a:xfrm>
              <a:off x="6936079" y="2977104"/>
              <a:ext cx="662262" cy="662260"/>
              <a:chOff x="6916280" y="3259107"/>
              <a:chExt cx="662262" cy="662260"/>
            </a:xfrm>
          </p:grpSpPr>
          <p:sp>
            <p:nvSpPr>
              <p:cNvPr id="120" name="Arc 51"/>
              <p:cNvSpPr/>
              <p:nvPr/>
            </p:nvSpPr>
            <p:spPr bwMode="auto">
              <a:xfrm>
                <a:off x="7004582" y="3347009"/>
                <a:ext cx="485657" cy="486455"/>
              </a:xfrm>
              <a:prstGeom prst="arc">
                <a:avLst>
                  <a:gd name="adj1" fmla="val 18205695"/>
                  <a:gd name="adj2" fmla="val 16157365"/>
                </a:avLst>
              </a:prstGeom>
              <a:noFill/>
              <a:ln w="76200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5400000" scaled="0"/>
                </a:gradFill>
                <a:beve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just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400">
                  <a:ea typeface="Roboto" pitchFamily="2" charset="0"/>
                </a:endParaRPr>
              </a:p>
            </p:txBody>
          </p:sp>
          <p:sp>
            <p:nvSpPr>
              <p:cNvPr id="121" name="TextBox 4"/>
              <p:cNvSpPr txBox="1"/>
              <p:nvPr/>
            </p:nvSpPr>
            <p:spPr>
              <a:xfrm>
                <a:off x="7022328" y="3463443"/>
                <a:ext cx="519515" cy="2539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id-ID" sz="105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90%</a:t>
                </a:r>
              </a:p>
            </p:txBody>
          </p:sp>
          <p:sp>
            <p:nvSpPr>
              <p:cNvPr id="122" name="Oval 54"/>
              <p:cNvSpPr/>
              <p:nvPr/>
            </p:nvSpPr>
            <p:spPr>
              <a:xfrm>
                <a:off x="6916280" y="3259107"/>
                <a:ext cx="662262" cy="662260"/>
              </a:xfrm>
              <a:prstGeom prst="ellipse">
                <a:avLst/>
              </a:prstGeom>
              <a:noFill/>
              <a:ln w="12700">
                <a:solidFill>
                  <a:schemeClr val="accent2"/>
                </a:soli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/>
                <a:endParaRPr lang="id-ID" sz="1400"/>
              </a:p>
            </p:txBody>
          </p:sp>
        </p:grpSp>
        <p:sp>
          <p:nvSpPr>
            <p:cNvPr id="153" name="TextBox 152"/>
            <p:cNvSpPr txBox="1"/>
            <p:nvPr/>
          </p:nvSpPr>
          <p:spPr>
            <a:xfrm>
              <a:off x="7588348" y="2913206"/>
              <a:ext cx="819875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添加你的饿内容文字，添加你的饿内容文字，添加你的饿</a:t>
              </a:r>
              <a:endParaRPr lang="id-ID" sz="700" dirty="0">
                <a:solidFill>
                  <a:schemeClr val="bg1"/>
                </a:solidFill>
                <a:latin typeface="Lato" pitchFamily="34" charset="0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827664" y="4073963"/>
            <a:ext cx="3654822" cy="415498"/>
            <a:chOff x="827664" y="4073963"/>
            <a:chExt cx="3654822" cy="415498"/>
          </a:xfrm>
        </p:grpSpPr>
        <p:sp>
          <p:nvSpPr>
            <p:cNvPr id="155" name="Rounded Rectangle 43"/>
            <p:cNvSpPr/>
            <p:nvPr/>
          </p:nvSpPr>
          <p:spPr>
            <a:xfrm>
              <a:off x="827664" y="4191712"/>
              <a:ext cx="720000" cy="180000"/>
            </a:xfrm>
            <a:prstGeom prst="roundRect">
              <a:avLst>
                <a:gd name="adj" fmla="val 46832"/>
              </a:avLst>
            </a:prstGeo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56" name="TextBox 155"/>
            <p:cNvSpPr txBox="1"/>
            <p:nvPr/>
          </p:nvSpPr>
          <p:spPr>
            <a:xfrm>
              <a:off x="890147" y="4173990"/>
              <a:ext cx="595036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800" dirty="0">
                  <a:solidFill>
                    <a:schemeClr val="bg1"/>
                  </a:solidFill>
                  <a:latin typeface="Lato" pitchFamily="34" charset="0"/>
                </a:rPr>
                <a:t>季度总结</a:t>
              </a:r>
              <a:endParaRPr lang="id-ID" sz="800" dirty="0">
                <a:solidFill>
                  <a:schemeClr val="bg1"/>
                </a:solidFill>
                <a:latin typeface="Lato" pitchFamily="34" charset="0"/>
              </a:endParaRPr>
            </a:p>
          </p:txBody>
        </p:sp>
        <p:grpSp>
          <p:nvGrpSpPr>
            <p:cNvPr id="158" name="组合 157"/>
            <p:cNvGrpSpPr/>
            <p:nvPr/>
          </p:nvGrpSpPr>
          <p:grpSpPr>
            <a:xfrm>
              <a:off x="1735210" y="4073963"/>
              <a:ext cx="2747276" cy="415498"/>
              <a:chOff x="4993076" y="2379795"/>
              <a:chExt cx="2747276" cy="415498"/>
            </a:xfrm>
          </p:grpSpPr>
          <p:sp>
            <p:nvSpPr>
              <p:cNvPr id="168" name="Isosceles Triangle 52"/>
              <p:cNvSpPr/>
              <p:nvPr/>
            </p:nvSpPr>
            <p:spPr>
              <a:xfrm rot="5400000">
                <a:off x="4979277" y="2482060"/>
                <a:ext cx="200092" cy="172494"/>
              </a:xfrm>
              <a:prstGeom prst="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169" name="TextBox 168"/>
              <p:cNvSpPr txBox="1"/>
              <p:nvPr/>
            </p:nvSpPr>
            <p:spPr>
              <a:xfrm>
                <a:off x="5148064" y="2379795"/>
                <a:ext cx="2592288" cy="4154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添加你的饿内容文字，添加你的饿内容文字，添加你的饿内容文字添加你的饿内容文字，添加你的饿内容文字，添加你的饿</a:t>
                </a:r>
                <a:endParaRPr lang="id-ID" sz="700" dirty="0">
                  <a:solidFill>
                    <a:schemeClr val="bg1"/>
                  </a:solidFill>
                  <a:latin typeface="Lato" pitchFamily="34" charset="0"/>
                </a:endParaRPr>
              </a:p>
            </p:txBody>
          </p:sp>
        </p:grpSp>
      </p:grpSp>
      <p:grpSp>
        <p:nvGrpSpPr>
          <p:cNvPr id="18" name="组合 17"/>
          <p:cNvGrpSpPr/>
          <p:nvPr/>
        </p:nvGrpSpPr>
        <p:grpSpPr>
          <a:xfrm>
            <a:off x="5004048" y="4005245"/>
            <a:ext cx="3758117" cy="510721"/>
            <a:chOff x="5062355" y="4083918"/>
            <a:chExt cx="3758117" cy="510721"/>
          </a:xfrm>
        </p:grpSpPr>
        <p:cxnSp>
          <p:nvCxnSpPr>
            <p:cNvPr id="174" name="Straight Connector 52"/>
            <p:cNvCxnSpPr/>
            <p:nvPr/>
          </p:nvCxnSpPr>
          <p:spPr>
            <a:xfrm>
              <a:off x="5712583" y="4491451"/>
              <a:ext cx="2562243" cy="1588"/>
            </a:xfrm>
            <a:prstGeom prst="line">
              <a:avLst/>
            </a:prstGeom>
            <a:ln w="76200" cap="rnd">
              <a:solidFill>
                <a:schemeClr val="accent6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5" name="Straight Connector 51"/>
            <p:cNvCxnSpPr/>
            <p:nvPr/>
          </p:nvCxnSpPr>
          <p:spPr>
            <a:xfrm>
              <a:off x="5712583" y="4184409"/>
              <a:ext cx="2562243" cy="1588"/>
            </a:xfrm>
            <a:prstGeom prst="line">
              <a:avLst/>
            </a:prstGeom>
            <a:ln w="76200" cap="rnd">
              <a:solidFill>
                <a:schemeClr val="accent6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Straight Connector 10"/>
            <p:cNvCxnSpPr/>
            <p:nvPr/>
          </p:nvCxnSpPr>
          <p:spPr>
            <a:xfrm>
              <a:off x="5712582" y="4184409"/>
              <a:ext cx="2268323" cy="1588"/>
            </a:xfrm>
            <a:prstGeom prst="line">
              <a:avLst/>
            </a:prstGeom>
            <a:ln w="76200" cap="rnd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Straight Connector 18"/>
            <p:cNvCxnSpPr/>
            <p:nvPr/>
          </p:nvCxnSpPr>
          <p:spPr>
            <a:xfrm>
              <a:off x="5712583" y="4491451"/>
              <a:ext cx="1919350" cy="1588"/>
            </a:xfrm>
            <a:prstGeom prst="line">
              <a:avLst/>
            </a:prstGeom>
            <a:ln w="76200" cap="rnd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82" name="Group 33"/>
            <p:cNvGrpSpPr/>
            <p:nvPr/>
          </p:nvGrpSpPr>
          <p:grpSpPr>
            <a:xfrm>
              <a:off x="8390948" y="4092276"/>
              <a:ext cx="429524" cy="184666"/>
              <a:chOff x="3525030" y="1142990"/>
              <a:chExt cx="429524" cy="184666"/>
            </a:xfrm>
          </p:grpSpPr>
          <p:sp>
            <p:nvSpPr>
              <p:cNvPr id="198" name="Isosceles Triangle 31"/>
              <p:cNvSpPr/>
              <p:nvPr/>
            </p:nvSpPr>
            <p:spPr bwMode="auto">
              <a:xfrm rot="16200000">
                <a:off x="3518132" y="1186905"/>
                <a:ext cx="110634" cy="96837"/>
              </a:xfrm>
              <a:prstGeom prst="triangle">
                <a:avLst/>
              </a:prstGeom>
              <a:solidFill>
                <a:schemeClr val="accent6"/>
              </a:solidFill>
              <a:ln w="762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800">
                  <a:latin typeface="Roboto" pitchFamily="2" charset="0"/>
                  <a:ea typeface="Roboto" pitchFamily="2" charset="0"/>
                </a:endParaRPr>
              </a:p>
            </p:txBody>
          </p:sp>
          <p:grpSp>
            <p:nvGrpSpPr>
              <p:cNvPr id="199" name="Group 32"/>
              <p:cNvGrpSpPr/>
              <p:nvPr/>
            </p:nvGrpSpPr>
            <p:grpSpPr>
              <a:xfrm>
                <a:off x="3571868" y="1142990"/>
                <a:ext cx="382686" cy="184666"/>
                <a:chOff x="3571868" y="1142990"/>
                <a:chExt cx="382686" cy="184666"/>
              </a:xfrm>
            </p:grpSpPr>
            <p:sp>
              <p:nvSpPr>
                <p:cNvPr id="200" name="Rounded Rectangle 30"/>
                <p:cNvSpPr/>
                <p:nvPr/>
              </p:nvSpPr>
              <p:spPr bwMode="auto">
                <a:xfrm>
                  <a:off x="3571868" y="1159450"/>
                  <a:ext cx="382686" cy="152400"/>
                </a:xfrm>
                <a:prstGeom prst="roundRect">
                  <a:avLst/>
                </a:prstGeom>
                <a:solidFill>
                  <a:schemeClr val="accent6"/>
                </a:solidFill>
                <a:ln w="76200">
                  <a:noFill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800">
                    <a:latin typeface="Roboto" pitchFamily="2" charset="0"/>
                    <a:ea typeface="Roboto" pitchFamily="2" charset="0"/>
                  </a:endParaRPr>
                </a:p>
              </p:txBody>
            </p:sp>
            <p:sp>
              <p:nvSpPr>
                <p:cNvPr id="201" name="TextBox 59"/>
                <p:cNvSpPr txBox="1">
                  <a:spLocks noChangeArrowheads="1"/>
                </p:cNvSpPr>
                <p:nvPr/>
              </p:nvSpPr>
              <p:spPr bwMode="auto">
                <a:xfrm>
                  <a:off x="3586622" y="1142990"/>
                  <a:ext cx="349776" cy="18466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id-ID" sz="600" dirty="0">
                      <a:solidFill>
                        <a:schemeClr val="bg1"/>
                      </a:solidFill>
                      <a:latin typeface="+mj-lt"/>
                      <a:ea typeface="Roboto Lt" pitchFamily="2" charset="0"/>
                    </a:rPr>
                    <a:t>90%</a:t>
                  </a:r>
                </a:p>
              </p:txBody>
            </p:sp>
          </p:grpSp>
        </p:grpSp>
        <p:grpSp>
          <p:nvGrpSpPr>
            <p:cNvPr id="183" name="Group 34"/>
            <p:cNvGrpSpPr/>
            <p:nvPr/>
          </p:nvGrpSpPr>
          <p:grpSpPr>
            <a:xfrm>
              <a:off x="8390948" y="4399318"/>
              <a:ext cx="429524" cy="184666"/>
              <a:chOff x="3525030" y="1142990"/>
              <a:chExt cx="429524" cy="184666"/>
            </a:xfrm>
          </p:grpSpPr>
          <p:sp>
            <p:nvSpPr>
              <p:cNvPr id="194" name="Isosceles Triangle 35"/>
              <p:cNvSpPr/>
              <p:nvPr/>
            </p:nvSpPr>
            <p:spPr bwMode="auto">
              <a:xfrm rot="16200000">
                <a:off x="3518132" y="1186905"/>
                <a:ext cx="110634" cy="96837"/>
              </a:xfrm>
              <a:prstGeom prst="triangle">
                <a:avLst/>
              </a:prstGeom>
              <a:solidFill>
                <a:schemeClr val="accent6"/>
              </a:solidFill>
              <a:ln w="762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800">
                  <a:latin typeface="Roboto" pitchFamily="2" charset="0"/>
                  <a:ea typeface="Roboto" pitchFamily="2" charset="0"/>
                </a:endParaRPr>
              </a:p>
            </p:txBody>
          </p:sp>
          <p:grpSp>
            <p:nvGrpSpPr>
              <p:cNvPr id="195" name="Group 32"/>
              <p:cNvGrpSpPr/>
              <p:nvPr/>
            </p:nvGrpSpPr>
            <p:grpSpPr>
              <a:xfrm>
                <a:off x="3571868" y="1142990"/>
                <a:ext cx="382686" cy="184666"/>
                <a:chOff x="3571868" y="1142990"/>
                <a:chExt cx="382686" cy="184666"/>
              </a:xfrm>
            </p:grpSpPr>
            <p:sp>
              <p:nvSpPr>
                <p:cNvPr id="196" name="Rounded Rectangle 37"/>
                <p:cNvSpPr/>
                <p:nvPr/>
              </p:nvSpPr>
              <p:spPr bwMode="auto">
                <a:xfrm>
                  <a:off x="3571868" y="1159450"/>
                  <a:ext cx="382686" cy="152400"/>
                </a:xfrm>
                <a:prstGeom prst="roundRect">
                  <a:avLst/>
                </a:prstGeom>
                <a:solidFill>
                  <a:schemeClr val="accent6"/>
                </a:solidFill>
                <a:ln w="76200">
                  <a:noFill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800">
                    <a:latin typeface="Roboto" pitchFamily="2" charset="0"/>
                    <a:ea typeface="Roboto" pitchFamily="2" charset="0"/>
                  </a:endParaRPr>
                </a:p>
              </p:txBody>
            </p:sp>
            <p:sp>
              <p:nvSpPr>
                <p:cNvPr id="197" name="TextBox 59"/>
                <p:cNvSpPr txBox="1">
                  <a:spLocks noChangeArrowheads="1"/>
                </p:cNvSpPr>
                <p:nvPr/>
              </p:nvSpPr>
              <p:spPr bwMode="auto">
                <a:xfrm>
                  <a:off x="3586622" y="1142990"/>
                  <a:ext cx="349776" cy="18466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id-ID" sz="600" dirty="0">
                      <a:solidFill>
                        <a:schemeClr val="bg1"/>
                      </a:solidFill>
                      <a:latin typeface="+mj-lt"/>
                      <a:ea typeface="Roboto Lt" pitchFamily="2" charset="0"/>
                    </a:rPr>
                    <a:t>75%</a:t>
                  </a:r>
                </a:p>
              </p:txBody>
            </p:sp>
          </p:grpSp>
        </p:grpSp>
        <p:sp>
          <p:nvSpPr>
            <p:cNvPr id="203" name="TextBox 202"/>
            <p:cNvSpPr txBox="1"/>
            <p:nvPr/>
          </p:nvSpPr>
          <p:spPr>
            <a:xfrm>
              <a:off x="5062355" y="4379195"/>
              <a:ext cx="595035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800" dirty="0">
                  <a:solidFill>
                    <a:schemeClr val="accent2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季度完成</a:t>
              </a:r>
              <a:endParaRPr lang="id-ID" altLang="zh-CN" sz="800" dirty="0">
                <a:solidFill>
                  <a:schemeClr val="accent2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  <p:sp>
          <p:nvSpPr>
            <p:cNvPr id="204" name="TextBox 203"/>
            <p:cNvSpPr txBox="1"/>
            <p:nvPr/>
          </p:nvSpPr>
          <p:spPr>
            <a:xfrm>
              <a:off x="5062355" y="4083918"/>
              <a:ext cx="595035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800" dirty="0">
                  <a:solidFill>
                    <a:schemeClr val="accent2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季度完成</a:t>
              </a:r>
              <a:endParaRPr lang="id-ID" sz="800" dirty="0">
                <a:solidFill>
                  <a:schemeClr val="accent2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</p:grpSp>
      <p:sp>
        <p:nvSpPr>
          <p:cNvPr id="207" name="Rectangle 37"/>
          <p:cNvSpPr/>
          <p:nvPr/>
        </p:nvSpPr>
        <p:spPr>
          <a:xfrm>
            <a:off x="1080000" y="5107518"/>
            <a:ext cx="6984000" cy="36000"/>
          </a:xfrm>
          <a:prstGeom prst="rect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cxnSp>
        <p:nvCxnSpPr>
          <p:cNvPr id="208" name="直接连接符 207"/>
          <p:cNvCxnSpPr/>
          <p:nvPr/>
        </p:nvCxnSpPr>
        <p:spPr>
          <a:xfrm>
            <a:off x="611560" y="849237"/>
            <a:ext cx="81228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9" name="TextBox 208"/>
          <p:cNvSpPr txBox="1"/>
          <p:nvPr/>
        </p:nvSpPr>
        <p:spPr>
          <a:xfrm>
            <a:off x="3411386" y="339502"/>
            <a:ext cx="25287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季度完成</a:t>
            </a:r>
            <a:r>
              <a:rPr lang="zh-CN" altLang="en-US" dirty="0">
                <a:solidFill>
                  <a:schemeClr val="bg1"/>
                </a:solidFill>
              </a:rPr>
              <a:t>｜</a:t>
            </a:r>
            <a:r>
              <a:rPr lang="en-US" altLang="zh-CN" sz="14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rPr>
              <a:t>OVERVIEW</a:t>
            </a:r>
            <a:endParaRPr lang="zh-CN" altLang="en-US" sz="1400" dirty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  <a:cs typeface="Tunga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48885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500"/>
                            </p:stCondLst>
                            <p:childTnLst>
                              <p:par>
                                <p:cTn id="6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000"/>
                            </p:stCondLst>
                            <p:childTnLst>
                              <p:par>
                                <p:cTn id="6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500"/>
                            </p:stCondLst>
                            <p:childTnLst>
                              <p:par>
                                <p:cTn id="7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 animBg="1"/>
      <p:bldP spid="70" grpId="0" animBg="1"/>
      <p:bldP spid="71" grpId="0" animBg="1"/>
      <p:bldP spid="72" grpId="0" animBg="1"/>
      <p:bldP spid="20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750212" y="3427417"/>
            <a:ext cx="4278172" cy="944533"/>
            <a:chOff x="3212297" y="2889044"/>
            <a:chExt cx="5357851" cy="1182904"/>
          </a:xfrm>
        </p:grpSpPr>
        <p:sp>
          <p:nvSpPr>
            <p:cNvPr id="33" name="Oval 32"/>
            <p:cNvSpPr/>
            <p:nvPr/>
          </p:nvSpPr>
          <p:spPr>
            <a:xfrm>
              <a:off x="3559233" y="3235982"/>
              <a:ext cx="489029" cy="489029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id-ID" sz="1400"/>
            </a:p>
          </p:txBody>
        </p:sp>
        <p:sp>
          <p:nvSpPr>
            <p:cNvPr id="34" name="Arc 33"/>
            <p:cNvSpPr/>
            <p:nvPr/>
          </p:nvSpPr>
          <p:spPr bwMode="auto">
            <a:xfrm>
              <a:off x="3315522" y="2991469"/>
              <a:ext cx="976452" cy="978058"/>
            </a:xfrm>
            <a:prstGeom prst="arc">
              <a:avLst>
                <a:gd name="adj1" fmla="val 5464279"/>
                <a:gd name="adj2" fmla="val 16157365"/>
              </a:avLst>
            </a:prstGeom>
            <a:noFill/>
            <a:ln w="76200" cap="rnd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5400000" scaled="0"/>
              </a:gradFill>
              <a:beve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just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400">
                <a:ea typeface="Roboto" pitchFamily="2" charset="0"/>
              </a:endParaRPr>
            </a:p>
          </p:txBody>
        </p:sp>
        <p:sp>
          <p:nvSpPr>
            <p:cNvPr id="36" name="TextBox 4"/>
            <p:cNvSpPr txBox="1"/>
            <p:nvPr/>
          </p:nvSpPr>
          <p:spPr>
            <a:xfrm>
              <a:off x="3580761" y="3359751"/>
              <a:ext cx="445977" cy="2548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id-ID" sz="1050" dirty="0">
                  <a:solidFill>
                    <a:schemeClr val="bg1"/>
                  </a:solidFill>
                  <a:latin typeface="+mj-lt"/>
                </a:rPr>
                <a:t>60%</a:t>
              </a:r>
            </a:p>
          </p:txBody>
        </p:sp>
        <p:sp>
          <p:nvSpPr>
            <p:cNvPr id="37" name="Oval 36"/>
            <p:cNvSpPr/>
            <p:nvPr/>
          </p:nvSpPr>
          <p:spPr>
            <a:xfrm>
              <a:off x="3212297" y="2889044"/>
              <a:ext cx="1182904" cy="1182901"/>
            </a:xfrm>
            <a:prstGeom prst="ellipse">
              <a:avLst/>
            </a:prstGeom>
            <a:noFill/>
            <a:ln w="12700">
              <a:solidFill>
                <a:schemeClr val="accent2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id-ID" sz="1400"/>
            </a:p>
          </p:txBody>
        </p:sp>
        <p:sp>
          <p:nvSpPr>
            <p:cNvPr id="39" name="Oval 38"/>
            <p:cNvSpPr/>
            <p:nvPr/>
          </p:nvSpPr>
          <p:spPr>
            <a:xfrm>
              <a:off x="4950882" y="3235983"/>
              <a:ext cx="489029" cy="489029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id-ID" sz="1400"/>
            </a:p>
          </p:txBody>
        </p:sp>
        <p:sp>
          <p:nvSpPr>
            <p:cNvPr id="40" name="Arc 39"/>
            <p:cNvSpPr/>
            <p:nvPr/>
          </p:nvSpPr>
          <p:spPr bwMode="auto">
            <a:xfrm>
              <a:off x="4707171" y="2991469"/>
              <a:ext cx="976452" cy="978058"/>
            </a:xfrm>
            <a:prstGeom prst="arc">
              <a:avLst>
                <a:gd name="adj1" fmla="val 137022"/>
                <a:gd name="adj2" fmla="val 16157365"/>
              </a:avLst>
            </a:prstGeom>
            <a:noFill/>
            <a:ln w="76200" cap="rnd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5400000" scaled="0"/>
              </a:gradFill>
              <a:beve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just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400">
                <a:ea typeface="Roboto" pitchFamily="2" charset="0"/>
              </a:endParaRPr>
            </a:p>
          </p:txBody>
        </p:sp>
        <p:sp>
          <p:nvSpPr>
            <p:cNvPr id="42" name="TextBox 4"/>
            <p:cNvSpPr txBox="1"/>
            <p:nvPr/>
          </p:nvSpPr>
          <p:spPr>
            <a:xfrm>
              <a:off x="4972410" y="3359752"/>
              <a:ext cx="445977" cy="2548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id-ID" sz="1050" dirty="0">
                  <a:solidFill>
                    <a:schemeClr val="bg1"/>
                  </a:solidFill>
                  <a:latin typeface="+mj-lt"/>
                </a:rPr>
                <a:t>75%</a:t>
              </a:r>
            </a:p>
          </p:txBody>
        </p:sp>
        <p:sp>
          <p:nvSpPr>
            <p:cNvPr id="43" name="Oval 42"/>
            <p:cNvSpPr/>
            <p:nvPr/>
          </p:nvSpPr>
          <p:spPr>
            <a:xfrm>
              <a:off x="4603946" y="2889045"/>
              <a:ext cx="1182904" cy="1182903"/>
            </a:xfrm>
            <a:prstGeom prst="ellipse">
              <a:avLst/>
            </a:prstGeom>
            <a:noFill/>
            <a:ln w="12700">
              <a:solidFill>
                <a:schemeClr val="accent2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id-ID" sz="1400"/>
            </a:p>
          </p:txBody>
        </p:sp>
        <p:sp>
          <p:nvSpPr>
            <p:cNvPr id="45" name="Oval 44"/>
            <p:cNvSpPr/>
            <p:nvPr/>
          </p:nvSpPr>
          <p:spPr>
            <a:xfrm>
              <a:off x="6342532" y="3235983"/>
              <a:ext cx="489029" cy="489029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id-ID" sz="1400"/>
            </a:p>
          </p:txBody>
        </p:sp>
        <p:sp>
          <p:nvSpPr>
            <p:cNvPr id="46" name="Arc 45"/>
            <p:cNvSpPr/>
            <p:nvPr/>
          </p:nvSpPr>
          <p:spPr bwMode="auto">
            <a:xfrm>
              <a:off x="6098821" y="2991469"/>
              <a:ext cx="976452" cy="978058"/>
            </a:xfrm>
            <a:prstGeom prst="arc">
              <a:avLst>
                <a:gd name="adj1" fmla="val 20482458"/>
                <a:gd name="adj2" fmla="val 16157365"/>
              </a:avLst>
            </a:prstGeom>
            <a:noFill/>
            <a:ln w="76200" cap="rnd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5400000" scaled="0"/>
              </a:gradFill>
              <a:beve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just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400">
                <a:ea typeface="Roboto" pitchFamily="2" charset="0"/>
              </a:endParaRPr>
            </a:p>
          </p:txBody>
        </p:sp>
        <p:sp>
          <p:nvSpPr>
            <p:cNvPr id="48" name="TextBox 4"/>
            <p:cNvSpPr txBox="1"/>
            <p:nvPr/>
          </p:nvSpPr>
          <p:spPr>
            <a:xfrm>
              <a:off x="6364060" y="3359752"/>
              <a:ext cx="445977" cy="2548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id-ID" sz="1050" dirty="0">
                  <a:solidFill>
                    <a:schemeClr val="bg1"/>
                  </a:solidFill>
                  <a:latin typeface="+mj-lt"/>
                </a:rPr>
                <a:t>80%</a:t>
              </a:r>
            </a:p>
          </p:txBody>
        </p:sp>
        <p:sp>
          <p:nvSpPr>
            <p:cNvPr id="49" name="Oval 48"/>
            <p:cNvSpPr/>
            <p:nvPr/>
          </p:nvSpPr>
          <p:spPr>
            <a:xfrm>
              <a:off x="5995596" y="2889045"/>
              <a:ext cx="1182904" cy="1182903"/>
            </a:xfrm>
            <a:prstGeom prst="ellipse">
              <a:avLst/>
            </a:prstGeom>
            <a:noFill/>
            <a:ln w="12700">
              <a:solidFill>
                <a:schemeClr val="accent2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id-ID" sz="1400"/>
            </a:p>
          </p:txBody>
        </p:sp>
        <p:sp>
          <p:nvSpPr>
            <p:cNvPr id="51" name="Oval 50"/>
            <p:cNvSpPr/>
            <p:nvPr/>
          </p:nvSpPr>
          <p:spPr>
            <a:xfrm>
              <a:off x="7734180" y="3235983"/>
              <a:ext cx="489029" cy="489029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id-ID" sz="1400"/>
            </a:p>
          </p:txBody>
        </p:sp>
        <p:sp>
          <p:nvSpPr>
            <p:cNvPr id="52" name="Arc 51"/>
            <p:cNvSpPr/>
            <p:nvPr/>
          </p:nvSpPr>
          <p:spPr bwMode="auto">
            <a:xfrm>
              <a:off x="7490469" y="2991469"/>
              <a:ext cx="976452" cy="978058"/>
            </a:xfrm>
            <a:prstGeom prst="arc">
              <a:avLst>
                <a:gd name="adj1" fmla="val 18205695"/>
                <a:gd name="adj2" fmla="val 16157365"/>
              </a:avLst>
            </a:prstGeom>
            <a:noFill/>
            <a:ln w="76200" cap="rnd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5400000" scaled="0"/>
              </a:gradFill>
              <a:beve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just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400">
                <a:ea typeface="Roboto" pitchFamily="2" charset="0"/>
              </a:endParaRPr>
            </a:p>
          </p:txBody>
        </p:sp>
        <p:sp>
          <p:nvSpPr>
            <p:cNvPr id="54" name="TextBox 4"/>
            <p:cNvSpPr txBox="1"/>
            <p:nvPr/>
          </p:nvSpPr>
          <p:spPr>
            <a:xfrm>
              <a:off x="7755708" y="3359752"/>
              <a:ext cx="445977" cy="2548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id-ID" sz="1050" dirty="0">
                  <a:solidFill>
                    <a:schemeClr val="bg1"/>
                  </a:solidFill>
                  <a:latin typeface="+mj-lt"/>
                </a:rPr>
                <a:t>90%</a:t>
              </a:r>
            </a:p>
          </p:txBody>
        </p:sp>
        <p:sp>
          <p:nvSpPr>
            <p:cNvPr id="55" name="Oval 54"/>
            <p:cNvSpPr/>
            <p:nvPr/>
          </p:nvSpPr>
          <p:spPr>
            <a:xfrm>
              <a:off x="7387244" y="2889045"/>
              <a:ext cx="1182904" cy="1182903"/>
            </a:xfrm>
            <a:prstGeom prst="ellipse">
              <a:avLst/>
            </a:prstGeom>
            <a:noFill/>
            <a:ln w="12700">
              <a:solidFill>
                <a:schemeClr val="accent2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id-ID" sz="1400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115616" y="1419622"/>
            <a:ext cx="2266364" cy="3291830"/>
            <a:chOff x="1115616" y="1419622"/>
            <a:chExt cx="2266364" cy="3291830"/>
          </a:xfrm>
        </p:grpSpPr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15616" y="1419622"/>
              <a:ext cx="2266364" cy="3291830"/>
            </a:xfrm>
            <a:prstGeom prst="rect">
              <a:avLst/>
            </a:prstGeom>
          </p:spPr>
        </p:pic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89396" y="1834445"/>
              <a:ext cx="1309687" cy="2324100"/>
            </a:xfrm>
            <a:prstGeom prst="rect">
              <a:avLst/>
            </a:prstGeom>
            <a:effectLst>
              <a:innerShdw blurRad="38100">
                <a:prstClr val="black"/>
              </a:innerShdw>
            </a:effectLst>
          </p:spPr>
        </p:pic>
      </p:grpSp>
      <p:sp>
        <p:nvSpPr>
          <p:cNvPr id="26" name="TextBox 25"/>
          <p:cNvSpPr txBox="1"/>
          <p:nvPr/>
        </p:nvSpPr>
        <p:spPr>
          <a:xfrm>
            <a:off x="3741335" y="1965897"/>
            <a:ext cx="4100725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</a:t>
            </a:r>
            <a:endParaRPr lang="en-US" altLang="zh-CN" sz="9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9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在此框中选择粘贴，并选择只保留文字。您的内容打在这里，或者通过复制您的文本后，在此框中选择粘贴，并选择只保留文字。</a:t>
            </a:r>
            <a:endParaRPr lang="en-US" altLang="zh-CN" sz="9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9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3778429" y="1534107"/>
            <a:ext cx="720000" cy="215444"/>
            <a:chOff x="3778429" y="1534107"/>
            <a:chExt cx="720000" cy="215444"/>
          </a:xfrm>
        </p:grpSpPr>
        <p:sp>
          <p:nvSpPr>
            <p:cNvPr id="27" name="Rounded Rectangle 43"/>
            <p:cNvSpPr/>
            <p:nvPr/>
          </p:nvSpPr>
          <p:spPr>
            <a:xfrm>
              <a:off x="3778429" y="1551829"/>
              <a:ext cx="720000" cy="180000"/>
            </a:xfrm>
            <a:prstGeom prst="roundRect">
              <a:avLst>
                <a:gd name="adj" fmla="val 46832"/>
              </a:avLst>
            </a:prstGeo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3840912" y="1534107"/>
              <a:ext cx="595036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800" dirty="0">
                  <a:solidFill>
                    <a:schemeClr val="bg1"/>
                  </a:solidFill>
                  <a:latin typeface="Lato" pitchFamily="34" charset="0"/>
                </a:rPr>
                <a:t>季度总结</a:t>
              </a:r>
              <a:endParaRPr lang="id-ID" sz="800" dirty="0">
                <a:solidFill>
                  <a:schemeClr val="bg1"/>
                </a:solidFill>
                <a:latin typeface="Lato" pitchFamily="34" charset="0"/>
              </a:endParaRPr>
            </a:p>
          </p:txBody>
        </p:sp>
      </p:grpSp>
      <p:sp>
        <p:nvSpPr>
          <p:cNvPr id="35" name="流程图: 过程 34"/>
          <p:cNvSpPr/>
          <p:nvPr/>
        </p:nvSpPr>
        <p:spPr>
          <a:xfrm>
            <a:off x="3275856" y="0"/>
            <a:ext cx="2546875" cy="133747"/>
          </a:xfrm>
          <a:prstGeom prst="flowChartProcess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8" name="直接连接符 37"/>
          <p:cNvCxnSpPr/>
          <p:nvPr/>
        </p:nvCxnSpPr>
        <p:spPr>
          <a:xfrm>
            <a:off x="611560" y="849237"/>
            <a:ext cx="81228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/>
          <p:cNvSpPr txBox="1"/>
          <p:nvPr/>
        </p:nvSpPr>
        <p:spPr>
          <a:xfrm>
            <a:off x="3411386" y="402218"/>
            <a:ext cx="25287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完成情况</a:t>
            </a:r>
            <a:r>
              <a:rPr lang="zh-CN" altLang="en-US" dirty="0">
                <a:solidFill>
                  <a:schemeClr val="bg1"/>
                </a:solidFill>
              </a:rPr>
              <a:t>｜</a:t>
            </a:r>
            <a:r>
              <a:rPr lang="en-US" altLang="zh-CN" sz="14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rPr>
              <a:t>OVERVIEW</a:t>
            </a:r>
            <a:endParaRPr lang="zh-CN" altLang="en-US" sz="1400" dirty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  <a:cs typeface="Tunga" panose="020B0502040204020203" pitchFamily="34" charset="0"/>
            </a:endParaRPr>
          </a:p>
        </p:txBody>
      </p:sp>
      <p:sp>
        <p:nvSpPr>
          <p:cNvPr id="44" name="Rectangle 37"/>
          <p:cNvSpPr/>
          <p:nvPr/>
        </p:nvSpPr>
        <p:spPr>
          <a:xfrm>
            <a:off x="1080000" y="5107518"/>
            <a:ext cx="6984000" cy="36000"/>
          </a:xfrm>
          <a:prstGeom prst="rect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2589198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4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图片 5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5" t="13321" r="2684" b="4709"/>
          <a:stretch/>
        </p:blipFill>
        <p:spPr>
          <a:xfrm>
            <a:off x="0" y="0"/>
            <a:ext cx="9144000" cy="4049292"/>
          </a:xfrm>
          <a:custGeom>
            <a:avLst/>
            <a:gdLst>
              <a:gd name="connsiteX0" fmla="*/ 0 w 9144000"/>
              <a:gd name="connsiteY0" fmla="*/ 0 h 4643452"/>
              <a:gd name="connsiteX1" fmla="*/ 9144000 w 9144000"/>
              <a:gd name="connsiteY1" fmla="*/ 0 h 4643452"/>
              <a:gd name="connsiteX2" fmla="*/ 9144000 w 9144000"/>
              <a:gd name="connsiteY2" fmla="*/ 4643452 h 4643452"/>
              <a:gd name="connsiteX3" fmla="*/ 0 w 9144000"/>
              <a:gd name="connsiteY3" fmla="*/ 4643452 h 46434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44000" h="4643452">
                <a:moveTo>
                  <a:pt x="0" y="0"/>
                </a:moveTo>
                <a:lnTo>
                  <a:pt x="9144000" y="0"/>
                </a:lnTo>
                <a:lnTo>
                  <a:pt x="9144000" y="4643452"/>
                </a:lnTo>
                <a:lnTo>
                  <a:pt x="0" y="4643452"/>
                </a:lnTo>
                <a:close/>
              </a:path>
            </a:pathLst>
          </a:custGeom>
        </p:spPr>
      </p:pic>
      <p:grpSp>
        <p:nvGrpSpPr>
          <p:cNvPr id="7" name="组合 6"/>
          <p:cNvGrpSpPr/>
          <p:nvPr/>
        </p:nvGrpSpPr>
        <p:grpSpPr>
          <a:xfrm>
            <a:off x="0" y="2643188"/>
            <a:ext cx="9144000" cy="2500312"/>
            <a:chOff x="0" y="2643188"/>
            <a:chExt cx="9144000" cy="2500312"/>
          </a:xfrm>
        </p:grpSpPr>
        <p:sp>
          <p:nvSpPr>
            <p:cNvPr id="51" name="Rectangle 50"/>
            <p:cNvSpPr/>
            <p:nvPr/>
          </p:nvSpPr>
          <p:spPr>
            <a:xfrm>
              <a:off x="0" y="3786196"/>
              <a:ext cx="9144000" cy="1357304"/>
            </a:xfrm>
            <a:prstGeom prst="rect">
              <a:avLst/>
            </a:prstGeom>
            <a:solidFill>
              <a:schemeClr val="tx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3" name="Rectangle 2"/>
            <p:cNvSpPr/>
            <p:nvPr/>
          </p:nvSpPr>
          <p:spPr>
            <a:xfrm>
              <a:off x="1857356" y="2643188"/>
              <a:ext cx="5429288" cy="2143140"/>
            </a:xfrm>
            <a:prstGeom prst="rect">
              <a:avLst/>
            </a:prstGeom>
            <a:solidFill>
              <a:schemeClr val="tx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dirty="0"/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3606793" y="2840642"/>
            <a:ext cx="1930414" cy="2160000"/>
            <a:chOff x="3571868" y="2643188"/>
            <a:chExt cx="1930414" cy="2160000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grpSp>
          <p:nvGrpSpPr>
            <p:cNvPr id="25" name="Group 24"/>
            <p:cNvGrpSpPr/>
            <p:nvPr/>
          </p:nvGrpSpPr>
          <p:grpSpPr>
            <a:xfrm rot="5400000">
              <a:off x="2492663" y="3722393"/>
              <a:ext cx="2160000" cy="1590"/>
              <a:chOff x="428594" y="4362462"/>
              <a:chExt cx="2160000" cy="1590"/>
            </a:xfrm>
          </p:grpSpPr>
          <p:cxnSp>
            <p:nvCxnSpPr>
              <p:cNvPr id="22" name="Straight Connector 21"/>
              <p:cNvCxnSpPr/>
              <p:nvPr/>
            </p:nvCxnSpPr>
            <p:spPr>
              <a:xfrm>
                <a:off x="428594" y="4362464"/>
                <a:ext cx="2160000" cy="1588"/>
              </a:xfrm>
              <a:prstGeom prst="line">
                <a:avLst/>
              </a:prstGeom>
              <a:ln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Straight Connector 23"/>
              <p:cNvCxnSpPr/>
              <p:nvPr/>
            </p:nvCxnSpPr>
            <p:spPr>
              <a:xfrm>
                <a:off x="968596" y="4362462"/>
                <a:ext cx="540000" cy="1588"/>
              </a:xfrm>
              <a:prstGeom prst="line">
                <a:avLst/>
              </a:prstGeom>
              <a:ln w="57150">
                <a:gradFill>
                  <a:gsLst>
                    <a:gs pos="0">
                      <a:schemeClr val="accent1">
                        <a:tint val="66000"/>
                        <a:satMod val="160000"/>
                      </a:schemeClr>
                    </a:gs>
                    <a:gs pos="50000">
                      <a:schemeClr val="accent1">
                        <a:tint val="44500"/>
                        <a:satMod val="160000"/>
                      </a:schemeClr>
                    </a:gs>
                    <a:gs pos="100000">
                      <a:schemeClr val="accent1">
                        <a:tint val="23500"/>
                        <a:satMod val="160000"/>
                      </a:schemeClr>
                    </a:gs>
                  </a:gsLst>
                  <a:lin ang="54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" name="Group 26"/>
            <p:cNvGrpSpPr/>
            <p:nvPr/>
          </p:nvGrpSpPr>
          <p:grpSpPr>
            <a:xfrm rot="5400000">
              <a:off x="4421488" y="3722394"/>
              <a:ext cx="2160000" cy="1588"/>
              <a:chOff x="428596" y="4362462"/>
              <a:chExt cx="2160000" cy="1588"/>
            </a:xfrm>
          </p:grpSpPr>
          <p:cxnSp>
            <p:nvCxnSpPr>
              <p:cNvPr id="28" name="Straight Connector 27"/>
              <p:cNvCxnSpPr/>
              <p:nvPr/>
            </p:nvCxnSpPr>
            <p:spPr>
              <a:xfrm>
                <a:off x="428596" y="4362462"/>
                <a:ext cx="2160000" cy="1588"/>
              </a:xfrm>
              <a:prstGeom prst="line">
                <a:avLst/>
              </a:prstGeom>
              <a:ln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28"/>
              <p:cNvCxnSpPr/>
              <p:nvPr/>
            </p:nvCxnSpPr>
            <p:spPr>
              <a:xfrm>
                <a:off x="968596" y="4362462"/>
                <a:ext cx="540000" cy="1588"/>
              </a:xfrm>
              <a:prstGeom prst="line">
                <a:avLst/>
              </a:prstGeom>
              <a:ln w="57150">
                <a:gradFill>
                  <a:gsLst>
                    <a:gs pos="0">
                      <a:schemeClr val="accent1">
                        <a:tint val="66000"/>
                        <a:satMod val="160000"/>
                      </a:schemeClr>
                    </a:gs>
                    <a:gs pos="50000">
                      <a:schemeClr val="accent1">
                        <a:tint val="44500"/>
                        <a:satMod val="160000"/>
                      </a:schemeClr>
                    </a:gs>
                    <a:gs pos="100000">
                      <a:schemeClr val="accent1">
                        <a:tint val="23500"/>
                        <a:satMod val="160000"/>
                      </a:schemeClr>
                    </a:gs>
                  </a:gsLst>
                  <a:lin ang="54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8" name="组合 7"/>
          <p:cNvGrpSpPr/>
          <p:nvPr/>
        </p:nvGrpSpPr>
        <p:grpSpPr>
          <a:xfrm>
            <a:off x="1928794" y="2959204"/>
            <a:ext cx="1643074" cy="1684248"/>
            <a:chOff x="1928794" y="2959204"/>
            <a:chExt cx="1643074" cy="1684248"/>
          </a:xfrm>
        </p:grpSpPr>
        <p:grpSp>
          <p:nvGrpSpPr>
            <p:cNvPr id="4" name="Group 154"/>
            <p:cNvGrpSpPr>
              <a:grpSpLocks/>
            </p:cNvGrpSpPr>
            <p:nvPr/>
          </p:nvGrpSpPr>
          <p:grpSpPr bwMode="auto">
            <a:xfrm>
              <a:off x="1928794" y="3592405"/>
              <a:ext cx="1643074" cy="623518"/>
              <a:chOff x="2500331" y="3741148"/>
              <a:chExt cx="1643086" cy="623275"/>
            </a:xfrm>
          </p:grpSpPr>
          <p:sp>
            <p:nvSpPr>
              <p:cNvPr id="5" name="Rectangle 4"/>
              <p:cNvSpPr/>
              <p:nvPr/>
            </p:nvSpPr>
            <p:spPr>
              <a:xfrm>
                <a:off x="2500331" y="3967033"/>
                <a:ext cx="1643086" cy="39739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添加你的饿内容文字，添加你的饿内容文字，添加你的饿</a:t>
                </a:r>
                <a:endParaRPr lang="id-ID" altLang="zh-CN" sz="700" dirty="0">
                  <a:solidFill>
                    <a:schemeClr val="bg1"/>
                  </a:solidFill>
                  <a:latin typeface="Lato" pitchFamily="34" charset="0"/>
                </a:endParaRPr>
              </a:p>
            </p:txBody>
          </p:sp>
          <p:sp>
            <p:nvSpPr>
              <p:cNvPr id="6" name="Rectangle 5"/>
              <p:cNvSpPr/>
              <p:nvPr/>
            </p:nvSpPr>
            <p:spPr>
              <a:xfrm>
                <a:off x="3032370" y="3741148"/>
                <a:ext cx="595040" cy="21536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>
                  <a:defRPr/>
                </a:pPr>
                <a:r>
                  <a:rPr lang="zh-CN" altLang="en-US" sz="800" b="1" dirty="0">
                    <a:solidFill>
                      <a:schemeClr val="bg1"/>
                    </a:solidFill>
                    <a:ea typeface="Roboto" pitchFamily="2" charset="0"/>
                    <a:cs typeface="Open Sans" pitchFamily="34" charset="0"/>
                  </a:rPr>
                  <a:t>添加标题</a:t>
                </a:r>
                <a:endParaRPr lang="en-US" sz="800" b="1" dirty="0">
                  <a:solidFill>
                    <a:schemeClr val="bg1"/>
                  </a:solidFill>
                  <a:ea typeface="Roboto" pitchFamily="2" charset="0"/>
                  <a:cs typeface="Open Sans" pitchFamily="34" charset="0"/>
                </a:endParaRPr>
              </a:p>
            </p:txBody>
          </p:sp>
        </p:grpSp>
        <p:sp>
          <p:nvSpPr>
            <p:cNvPr id="42" name="Freeform 83"/>
            <p:cNvSpPr>
              <a:spLocks noEditPoints="1"/>
            </p:cNvSpPr>
            <p:nvPr/>
          </p:nvSpPr>
          <p:spPr bwMode="auto">
            <a:xfrm>
              <a:off x="2528873" y="2959204"/>
              <a:ext cx="449375" cy="449375"/>
            </a:xfrm>
            <a:custGeom>
              <a:avLst/>
              <a:gdLst/>
              <a:ahLst/>
              <a:cxnLst>
                <a:cxn ang="0">
                  <a:pos x="64" y="128"/>
                </a:cxn>
                <a:cxn ang="0">
                  <a:pos x="128" y="66"/>
                </a:cxn>
                <a:cxn ang="0">
                  <a:pos x="128" y="64"/>
                </a:cxn>
                <a:cxn ang="0">
                  <a:pos x="0" y="64"/>
                </a:cxn>
                <a:cxn ang="0">
                  <a:pos x="0" y="66"/>
                </a:cxn>
                <a:cxn ang="0">
                  <a:pos x="100" y="91"/>
                </a:cxn>
                <a:cxn ang="0">
                  <a:pos x="84" y="68"/>
                </a:cxn>
                <a:cxn ang="0">
                  <a:pos x="100" y="91"/>
                </a:cxn>
                <a:cxn ang="0">
                  <a:pos x="124" y="68"/>
                </a:cxn>
                <a:cxn ang="0">
                  <a:pos x="103" y="93"/>
                </a:cxn>
                <a:cxn ang="0">
                  <a:pos x="50" y="89"/>
                </a:cxn>
                <a:cxn ang="0">
                  <a:pos x="78" y="89"/>
                </a:cxn>
                <a:cxn ang="0">
                  <a:pos x="50" y="89"/>
                </a:cxn>
                <a:cxn ang="0">
                  <a:pos x="30" y="95"/>
                </a:cxn>
                <a:cxn ang="0">
                  <a:pos x="56" y="123"/>
                </a:cxn>
                <a:cxn ang="0">
                  <a:pos x="64" y="44"/>
                </a:cxn>
                <a:cxn ang="0">
                  <a:pos x="80" y="64"/>
                </a:cxn>
                <a:cxn ang="0">
                  <a:pos x="49" y="43"/>
                </a:cxn>
                <a:cxn ang="0">
                  <a:pos x="79" y="85"/>
                </a:cxn>
                <a:cxn ang="0">
                  <a:pos x="49" y="85"/>
                </a:cxn>
                <a:cxn ang="0">
                  <a:pos x="80" y="68"/>
                </a:cxn>
                <a:cxn ang="0">
                  <a:pos x="98" y="95"/>
                </a:cxn>
                <a:cxn ang="0">
                  <a:pos x="82" y="90"/>
                </a:cxn>
                <a:cxn ang="0">
                  <a:pos x="83" y="42"/>
                </a:cxn>
                <a:cxn ang="0">
                  <a:pos x="104" y="64"/>
                </a:cxn>
                <a:cxn ang="0">
                  <a:pos x="82" y="38"/>
                </a:cxn>
                <a:cxn ang="0">
                  <a:pos x="98" y="33"/>
                </a:cxn>
                <a:cxn ang="0">
                  <a:pos x="78" y="39"/>
                </a:cxn>
                <a:cxn ang="0">
                  <a:pos x="50" y="39"/>
                </a:cxn>
                <a:cxn ang="0">
                  <a:pos x="78" y="39"/>
                </a:cxn>
                <a:cxn ang="0">
                  <a:pos x="30" y="33"/>
                </a:cxn>
                <a:cxn ang="0">
                  <a:pos x="46" y="38"/>
                </a:cxn>
                <a:cxn ang="0">
                  <a:pos x="44" y="64"/>
                </a:cxn>
                <a:cxn ang="0">
                  <a:pos x="28" y="37"/>
                </a:cxn>
                <a:cxn ang="0">
                  <a:pos x="44" y="68"/>
                </a:cxn>
                <a:cxn ang="0">
                  <a:pos x="28" y="91"/>
                </a:cxn>
                <a:cxn ang="0">
                  <a:pos x="44" y="68"/>
                </a:cxn>
                <a:cxn ang="0">
                  <a:pos x="15" y="98"/>
                </a:cxn>
                <a:cxn ang="0">
                  <a:pos x="20" y="68"/>
                </a:cxn>
                <a:cxn ang="0">
                  <a:pos x="17" y="102"/>
                </a:cxn>
                <a:cxn ang="0">
                  <a:pos x="43" y="120"/>
                </a:cxn>
                <a:cxn ang="0">
                  <a:pos x="85" y="120"/>
                </a:cxn>
                <a:cxn ang="0">
                  <a:pos x="111" y="102"/>
                </a:cxn>
                <a:cxn ang="0">
                  <a:pos x="108" y="64"/>
                </a:cxn>
                <a:cxn ang="0">
                  <a:pos x="113" y="30"/>
                </a:cxn>
                <a:cxn ang="0">
                  <a:pos x="108" y="64"/>
                </a:cxn>
                <a:cxn ang="0">
                  <a:pos x="102" y="32"/>
                </a:cxn>
                <a:cxn ang="0">
                  <a:pos x="111" y="26"/>
                </a:cxn>
                <a:cxn ang="0">
                  <a:pos x="26" y="32"/>
                </a:cxn>
                <a:cxn ang="0">
                  <a:pos x="43" y="8"/>
                </a:cxn>
                <a:cxn ang="0">
                  <a:pos x="25" y="35"/>
                </a:cxn>
                <a:cxn ang="0">
                  <a:pos x="4" y="64"/>
                </a:cxn>
              </a:cxnLst>
              <a:rect l="0" t="0" r="r" b="b"/>
              <a:pathLst>
                <a:path w="128" h="128">
                  <a:moveTo>
                    <a:pt x="0" y="67"/>
                  </a:moveTo>
                  <a:cubicBezTo>
                    <a:pt x="2" y="101"/>
                    <a:pt x="30" y="128"/>
                    <a:pt x="64" y="128"/>
                  </a:cubicBezTo>
                  <a:cubicBezTo>
                    <a:pt x="98" y="128"/>
                    <a:pt x="126" y="101"/>
                    <a:pt x="128" y="67"/>
                  </a:cubicBezTo>
                  <a:cubicBezTo>
                    <a:pt x="128" y="66"/>
                    <a:pt x="128" y="66"/>
                    <a:pt x="128" y="66"/>
                  </a:cubicBezTo>
                  <a:cubicBezTo>
                    <a:pt x="128" y="66"/>
                    <a:pt x="128" y="66"/>
                    <a:pt x="128" y="66"/>
                  </a:cubicBezTo>
                  <a:cubicBezTo>
                    <a:pt x="128" y="65"/>
                    <a:pt x="128" y="65"/>
                    <a:pt x="128" y="64"/>
                  </a:cubicBezTo>
                  <a:cubicBezTo>
                    <a:pt x="128" y="29"/>
                    <a:pt x="99" y="0"/>
                    <a:pt x="64" y="0"/>
                  </a:cubicBezTo>
                  <a:cubicBezTo>
                    <a:pt x="29" y="0"/>
                    <a:pt x="0" y="29"/>
                    <a:pt x="0" y="64"/>
                  </a:cubicBezTo>
                  <a:cubicBezTo>
                    <a:pt x="0" y="65"/>
                    <a:pt x="0" y="65"/>
                    <a:pt x="0" y="66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66"/>
                    <a:pt x="0" y="66"/>
                    <a:pt x="0" y="67"/>
                  </a:cubicBezTo>
                  <a:close/>
                  <a:moveTo>
                    <a:pt x="100" y="91"/>
                  </a:moveTo>
                  <a:cubicBezTo>
                    <a:pt x="94" y="89"/>
                    <a:pt x="89" y="87"/>
                    <a:pt x="83" y="86"/>
                  </a:cubicBezTo>
                  <a:cubicBezTo>
                    <a:pt x="83" y="80"/>
                    <a:pt x="84" y="74"/>
                    <a:pt x="84" y="68"/>
                  </a:cubicBezTo>
                  <a:cubicBezTo>
                    <a:pt x="104" y="68"/>
                    <a:pt x="104" y="68"/>
                    <a:pt x="104" y="68"/>
                  </a:cubicBezTo>
                  <a:cubicBezTo>
                    <a:pt x="104" y="76"/>
                    <a:pt x="102" y="84"/>
                    <a:pt x="100" y="91"/>
                  </a:cubicBezTo>
                  <a:close/>
                  <a:moveTo>
                    <a:pt x="108" y="68"/>
                  </a:moveTo>
                  <a:cubicBezTo>
                    <a:pt x="124" y="68"/>
                    <a:pt x="124" y="68"/>
                    <a:pt x="124" y="68"/>
                  </a:cubicBezTo>
                  <a:cubicBezTo>
                    <a:pt x="123" y="79"/>
                    <a:pt x="119" y="90"/>
                    <a:pt x="113" y="98"/>
                  </a:cubicBezTo>
                  <a:cubicBezTo>
                    <a:pt x="110" y="96"/>
                    <a:pt x="107" y="94"/>
                    <a:pt x="103" y="93"/>
                  </a:cubicBezTo>
                  <a:cubicBezTo>
                    <a:pt x="106" y="85"/>
                    <a:pt x="107" y="77"/>
                    <a:pt x="108" y="68"/>
                  </a:cubicBezTo>
                  <a:close/>
                  <a:moveTo>
                    <a:pt x="50" y="89"/>
                  </a:moveTo>
                  <a:cubicBezTo>
                    <a:pt x="54" y="88"/>
                    <a:pt x="59" y="88"/>
                    <a:pt x="64" y="88"/>
                  </a:cubicBezTo>
                  <a:cubicBezTo>
                    <a:pt x="69" y="88"/>
                    <a:pt x="74" y="88"/>
                    <a:pt x="78" y="89"/>
                  </a:cubicBezTo>
                  <a:cubicBezTo>
                    <a:pt x="76" y="110"/>
                    <a:pt x="70" y="124"/>
                    <a:pt x="64" y="124"/>
                  </a:cubicBezTo>
                  <a:cubicBezTo>
                    <a:pt x="58" y="124"/>
                    <a:pt x="52" y="110"/>
                    <a:pt x="50" y="89"/>
                  </a:cubicBezTo>
                  <a:close/>
                  <a:moveTo>
                    <a:pt x="56" y="123"/>
                  </a:moveTo>
                  <a:cubicBezTo>
                    <a:pt x="45" y="119"/>
                    <a:pt x="35" y="109"/>
                    <a:pt x="30" y="95"/>
                  </a:cubicBezTo>
                  <a:cubicBezTo>
                    <a:pt x="35" y="93"/>
                    <a:pt x="40" y="91"/>
                    <a:pt x="46" y="90"/>
                  </a:cubicBezTo>
                  <a:cubicBezTo>
                    <a:pt x="48" y="104"/>
                    <a:pt x="51" y="116"/>
                    <a:pt x="56" y="123"/>
                  </a:cubicBezTo>
                  <a:close/>
                  <a:moveTo>
                    <a:pt x="49" y="43"/>
                  </a:moveTo>
                  <a:cubicBezTo>
                    <a:pt x="54" y="44"/>
                    <a:pt x="59" y="44"/>
                    <a:pt x="64" y="44"/>
                  </a:cubicBezTo>
                  <a:cubicBezTo>
                    <a:pt x="69" y="44"/>
                    <a:pt x="74" y="44"/>
                    <a:pt x="79" y="43"/>
                  </a:cubicBezTo>
                  <a:cubicBezTo>
                    <a:pt x="80" y="49"/>
                    <a:pt x="80" y="56"/>
                    <a:pt x="80" y="64"/>
                  </a:cubicBezTo>
                  <a:cubicBezTo>
                    <a:pt x="48" y="64"/>
                    <a:pt x="48" y="64"/>
                    <a:pt x="48" y="64"/>
                  </a:cubicBezTo>
                  <a:cubicBezTo>
                    <a:pt x="48" y="56"/>
                    <a:pt x="48" y="49"/>
                    <a:pt x="49" y="43"/>
                  </a:cubicBezTo>
                  <a:close/>
                  <a:moveTo>
                    <a:pt x="80" y="68"/>
                  </a:moveTo>
                  <a:cubicBezTo>
                    <a:pt x="80" y="74"/>
                    <a:pt x="79" y="80"/>
                    <a:pt x="79" y="85"/>
                  </a:cubicBezTo>
                  <a:cubicBezTo>
                    <a:pt x="74" y="84"/>
                    <a:pt x="69" y="84"/>
                    <a:pt x="64" y="84"/>
                  </a:cubicBezTo>
                  <a:cubicBezTo>
                    <a:pt x="59" y="84"/>
                    <a:pt x="54" y="84"/>
                    <a:pt x="49" y="85"/>
                  </a:cubicBezTo>
                  <a:cubicBezTo>
                    <a:pt x="49" y="80"/>
                    <a:pt x="48" y="74"/>
                    <a:pt x="48" y="68"/>
                  </a:cubicBezTo>
                  <a:lnTo>
                    <a:pt x="80" y="68"/>
                  </a:lnTo>
                  <a:close/>
                  <a:moveTo>
                    <a:pt x="82" y="90"/>
                  </a:moveTo>
                  <a:cubicBezTo>
                    <a:pt x="88" y="91"/>
                    <a:pt x="93" y="93"/>
                    <a:pt x="98" y="95"/>
                  </a:cubicBezTo>
                  <a:cubicBezTo>
                    <a:pt x="93" y="109"/>
                    <a:pt x="83" y="119"/>
                    <a:pt x="72" y="123"/>
                  </a:cubicBezTo>
                  <a:cubicBezTo>
                    <a:pt x="77" y="116"/>
                    <a:pt x="80" y="104"/>
                    <a:pt x="82" y="90"/>
                  </a:cubicBezTo>
                  <a:close/>
                  <a:moveTo>
                    <a:pt x="84" y="64"/>
                  </a:moveTo>
                  <a:cubicBezTo>
                    <a:pt x="84" y="57"/>
                    <a:pt x="84" y="49"/>
                    <a:pt x="83" y="42"/>
                  </a:cubicBezTo>
                  <a:cubicBezTo>
                    <a:pt x="89" y="41"/>
                    <a:pt x="94" y="39"/>
                    <a:pt x="100" y="37"/>
                  </a:cubicBezTo>
                  <a:cubicBezTo>
                    <a:pt x="102" y="45"/>
                    <a:pt x="104" y="54"/>
                    <a:pt x="104" y="64"/>
                  </a:cubicBezTo>
                  <a:lnTo>
                    <a:pt x="84" y="64"/>
                  </a:lnTo>
                  <a:close/>
                  <a:moveTo>
                    <a:pt x="82" y="38"/>
                  </a:moveTo>
                  <a:cubicBezTo>
                    <a:pt x="80" y="24"/>
                    <a:pt x="77" y="12"/>
                    <a:pt x="72" y="5"/>
                  </a:cubicBezTo>
                  <a:cubicBezTo>
                    <a:pt x="83" y="9"/>
                    <a:pt x="93" y="19"/>
                    <a:pt x="98" y="33"/>
                  </a:cubicBezTo>
                  <a:cubicBezTo>
                    <a:pt x="93" y="35"/>
                    <a:pt x="88" y="37"/>
                    <a:pt x="82" y="38"/>
                  </a:cubicBezTo>
                  <a:close/>
                  <a:moveTo>
                    <a:pt x="78" y="39"/>
                  </a:moveTo>
                  <a:cubicBezTo>
                    <a:pt x="74" y="40"/>
                    <a:pt x="69" y="40"/>
                    <a:pt x="64" y="40"/>
                  </a:cubicBezTo>
                  <a:cubicBezTo>
                    <a:pt x="59" y="40"/>
                    <a:pt x="54" y="40"/>
                    <a:pt x="50" y="39"/>
                  </a:cubicBezTo>
                  <a:cubicBezTo>
                    <a:pt x="52" y="18"/>
                    <a:pt x="58" y="4"/>
                    <a:pt x="64" y="4"/>
                  </a:cubicBezTo>
                  <a:cubicBezTo>
                    <a:pt x="70" y="4"/>
                    <a:pt x="76" y="18"/>
                    <a:pt x="78" y="39"/>
                  </a:cubicBezTo>
                  <a:close/>
                  <a:moveTo>
                    <a:pt x="46" y="38"/>
                  </a:moveTo>
                  <a:cubicBezTo>
                    <a:pt x="40" y="37"/>
                    <a:pt x="35" y="35"/>
                    <a:pt x="30" y="33"/>
                  </a:cubicBezTo>
                  <a:cubicBezTo>
                    <a:pt x="35" y="19"/>
                    <a:pt x="45" y="9"/>
                    <a:pt x="56" y="5"/>
                  </a:cubicBezTo>
                  <a:cubicBezTo>
                    <a:pt x="51" y="12"/>
                    <a:pt x="48" y="24"/>
                    <a:pt x="46" y="38"/>
                  </a:cubicBezTo>
                  <a:close/>
                  <a:moveTo>
                    <a:pt x="45" y="42"/>
                  </a:moveTo>
                  <a:cubicBezTo>
                    <a:pt x="44" y="49"/>
                    <a:pt x="44" y="57"/>
                    <a:pt x="44" y="64"/>
                  </a:cubicBezTo>
                  <a:cubicBezTo>
                    <a:pt x="24" y="64"/>
                    <a:pt x="24" y="64"/>
                    <a:pt x="24" y="64"/>
                  </a:cubicBezTo>
                  <a:cubicBezTo>
                    <a:pt x="24" y="54"/>
                    <a:pt x="26" y="45"/>
                    <a:pt x="28" y="37"/>
                  </a:cubicBezTo>
                  <a:cubicBezTo>
                    <a:pt x="34" y="39"/>
                    <a:pt x="39" y="41"/>
                    <a:pt x="45" y="42"/>
                  </a:cubicBezTo>
                  <a:close/>
                  <a:moveTo>
                    <a:pt x="44" y="68"/>
                  </a:moveTo>
                  <a:cubicBezTo>
                    <a:pt x="44" y="74"/>
                    <a:pt x="45" y="80"/>
                    <a:pt x="45" y="86"/>
                  </a:cubicBezTo>
                  <a:cubicBezTo>
                    <a:pt x="39" y="87"/>
                    <a:pt x="34" y="89"/>
                    <a:pt x="28" y="91"/>
                  </a:cubicBezTo>
                  <a:cubicBezTo>
                    <a:pt x="26" y="84"/>
                    <a:pt x="25" y="76"/>
                    <a:pt x="24" y="68"/>
                  </a:cubicBezTo>
                  <a:lnTo>
                    <a:pt x="44" y="68"/>
                  </a:lnTo>
                  <a:close/>
                  <a:moveTo>
                    <a:pt x="25" y="93"/>
                  </a:moveTo>
                  <a:cubicBezTo>
                    <a:pt x="21" y="94"/>
                    <a:pt x="18" y="96"/>
                    <a:pt x="15" y="98"/>
                  </a:cubicBezTo>
                  <a:cubicBezTo>
                    <a:pt x="9" y="90"/>
                    <a:pt x="5" y="79"/>
                    <a:pt x="4" y="68"/>
                  </a:cubicBezTo>
                  <a:cubicBezTo>
                    <a:pt x="20" y="68"/>
                    <a:pt x="20" y="68"/>
                    <a:pt x="20" y="68"/>
                  </a:cubicBezTo>
                  <a:cubicBezTo>
                    <a:pt x="21" y="77"/>
                    <a:pt x="22" y="85"/>
                    <a:pt x="25" y="93"/>
                  </a:cubicBezTo>
                  <a:close/>
                  <a:moveTo>
                    <a:pt x="17" y="102"/>
                  </a:moveTo>
                  <a:cubicBezTo>
                    <a:pt x="20" y="100"/>
                    <a:pt x="23" y="98"/>
                    <a:pt x="26" y="96"/>
                  </a:cubicBezTo>
                  <a:cubicBezTo>
                    <a:pt x="30" y="106"/>
                    <a:pt x="36" y="114"/>
                    <a:pt x="43" y="120"/>
                  </a:cubicBezTo>
                  <a:cubicBezTo>
                    <a:pt x="33" y="116"/>
                    <a:pt x="24" y="110"/>
                    <a:pt x="17" y="102"/>
                  </a:cubicBezTo>
                  <a:close/>
                  <a:moveTo>
                    <a:pt x="85" y="120"/>
                  </a:moveTo>
                  <a:cubicBezTo>
                    <a:pt x="92" y="114"/>
                    <a:pt x="98" y="106"/>
                    <a:pt x="102" y="96"/>
                  </a:cubicBezTo>
                  <a:cubicBezTo>
                    <a:pt x="105" y="98"/>
                    <a:pt x="108" y="100"/>
                    <a:pt x="111" y="102"/>
                  </a:cubicBezTo>
                  <a:cubicBezTo>
                    <a:pt x="104" y="110"/>
                    <a:pt x="95" y="116"/>
                    <a:pt x="85" y="120"/>
                  </a:cubicBezTo>
                  <a:close/>
                  <a:moveTo>
                    <a:pt x="108" y="64"/>
                  </a:moveTo>
                  <a:cubicBezTo>
                    <a:pt x="108" y="54"/>
                    <a:pt x="106" y="44"/>
                    <a:pt x="103" y="35"/>
                  </a:cubicBezTo>
                  <a:cubicBezTo>
                    <a:pt x="107" y="34"/>
                    <a:pt x="110" y="32"/>
                    <a:pt x="113" y="30"/>
                  </a:cubicBezTo>
                  <a:cubicBezTo>
                    <a:pt x="120" y="39"/>
                    <a:pt x="124" y="51"/>
                    <a:pt x="124" y="64"/>
                  </a:cubicBezTo>
                  <a:lnTo>
                    <a:pt x="108" y="64"/>
                  </a:lnTo>
                  <a:close/>
                  <a:moveTo>
                    <a:pt x="111" y="26"/>
                  </a:moveTo>
                  <a:cubicBezTo>
                    <a:pt x="108" y="28"/>
                    <a:pt x="105" y="30"/>
                    <a:pt x="102" y="32"/>
                  </a:cubicBezTo>
                  <a:cubicBezTo>
                    <a:pt x="98" y="22"/>
                    <a:pt x="92" y="14"/>
                    <a:pt x="85" y="8"/>
                  </a:cubicBezTo>
                  <a:cubicBezTo>
                    <a:pt x="95" y="12"/>
                    <a:pt x="104" y="18"/>
                    <a:pt x="111" y="26"/>
                  </a:cubicBezTo>
                  <a:close/>
                  <a:moveTo>
                    <a:pt x="43" y="8"/>
                  </a:moveTo>
                  <a:cubicBezTo>
                    <a:pt x="36" y="14"/>
                    <a:pt x="30" y="22"/>
                    <a:pt x="26" y="32"/>
                  </a:cubicBezTo>
                  <a:cubicBezTo>
                    <a:pt x="23" y="30"/>
                    <a:pt x="20" y="28"/>
                    <a:pt x="17" y="26"/>
                  </a:cubicBezTo>
                  <a:cubicBezTo>
                    <a:pt x="24" y="18"/>
                    <a:pt x="33" y="12"/>
                    <a:pt x="43" y="8"/>
                  </a:cubicBezTo>
                  <a:close/>
                  <a:moveTo>
                    <a:pt x="15" y="30"/>
                  </a:moveTo>
                  <a:cubicBezTo>
                    <a:pt x="18" y="32"/>
                    <a:pt x="21" y="34"/>
                    <a:pt x="25" y="35"/>
                  </a:cubicBezTo>
                  <a:cubicBezTo>
                    <a:pt x="22" y="44"/>
                    <a:pt x="20" y="54"/>
                    <a:pt x="20" y="64"/>
                  </a:cubicBezTo>
                  <a:cubicBezTo>
                    <a:pt x="4" y="64"/>
                    <a:pt x="4" y="64"/>
                    <a:pt x="4" y="64"/>
                  </a:cubicBezTo>
                  <a:cubicBezTo>
                    <a:pt x="4" y="51"/>
                    <a:pt x="8" y="39"/>
                    <a:pt x="15" y="30"/>
                  </a:cubicBezTo>
                  <a:close/>
                </a:path>
              </a:pathLst>
            </a:custGeo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 w="12700">
              <a:noFill/>
              <a:round/>
              <a:headEnd/>
              <a:tailEnd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grpSp>
          <p:nvGrpSpPr>
            <p:cNvPr id="52" name="Group 51"/>
            <p:cNvGrpSpPr/>
            <p:nvPr/>
          </p:nvGrpSpPr>
          <p:grpSpPr>
            <a:xfrm>
              <a:off x="2300331" y="4397231"/>
              <a:ext cx="900000" cy="246221"/>
              <a:chOff x="2300331" y="4397231"/>
              <a:chExt cx="900000" cy="246221"/>
            </a:xfrm>
          </p:grpSpPr>
          <p:sp>
            <p:nvSpPr>
              <p:cNvPr id="46" name="Rounded Rectangle 45"/>
              <p:cNvSpPr/>
              <p:nvPr/>
            </p:nvSpPr>
            <p:spPr>
              <a:xfrm>
                <a:off x="2300331" y="4413900"/>
                <a:ext cx="900000" cy="214314"/>
              </a:xfrm>
              <a:prstGeom prst="roundRect">
                <a:avLst>
                  <a:gd name="adj" fmla="val 46832"/>
                </a:avLst>
              </a:prstGeom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43" name="TextBox 42"/>
              <p:cNvSpPr txBox="1"/>
              <p:nvPr/>
            </p:nvSpPr>
            <p:spPr>
              <a:xfrm>
                <a:off x="2529758" y="4397231"/>
                <a:ext cx="441147" cy="2462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1000" dirty="0">
                    <a:solidFill>
                      <a:schemeClr val="bg2"/>
                    </a:solidFill>
                  </a:rPr>
                  <a:t>一般</a:t>
                </a:r>
                <a:endParaRPr lang="id-ID" sz="1000" dirty="0">
                  <a:solidFill>
                    <a:schemeClr val="bg2"/>
                  </a:solidFill>
                </a:endParaRPr>
              </a:p>
            </p:txBody>
          </p:sp>
        </p:grpSp>
      </p:grpSp>
      <p:grpSp>
        <p:nvGrpSpPr>
          <p:cNvPr id="9" name="组合 8"/>
          <p:cNvGrpSpPr/>
          <p:nvPr/>
        </p:nvGrpSpPr>
        <p:grpSpPr>
          <a:xfrm>
            <a:off x="3750463" y="2953065"/>
            <a:ext cx="1643074" cy="1690387"/>
            <a:chOff x="3750463" y="2953065"/>
            <a:chExt cx="1643074" cy="1690387"/>
          </a:xfrm>
        </p:grpSpPr>
        <p:grpSp>
          <p:nvGrpSpPr>
            <p:cNvPr id="13" name="Group 154"/>
            <p:cNvGrpSpPr>
              <a:grpSpLocks/>
            </p:cNvGrpSpPr>
            <p:nvPr/>
          </p:nvGrpSpPr>
          <p:grpSpPr bwMode="auto">
            <a:xfrm>
              <a:off x="3750463" y="3592405"/>
              <a:ext cx="1643074" cy="623518"/>
              <a:chOff x="2500331" y="3741148"/>
              <a:chExt cx="1643086" cy="623275"/>
            </a:xfrm>
          </p:grpSpPr>
          <p:sp>
            <p:nvSpPr>
              <p:cNvPr id="14" name="Rectangle 13"/>
              <p:cNvSpPr/>
              <p:nvPr/>
            </p:nvSpPr>
            <p:spPr>
              <a:xfrm>
                <a:off x="2500331" y="3967033"/>
                <a:ext cx="1643086" cy="39739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添加你的饿内容文字，添加你的饿内容文字，添加你的饿</a:t>
                </a:r>
                <a:endParaRPr lang="id-ID" altLang="zh-CN" sz="700" dirty="0">
                  <a:solidFill>
                    <a:schemeClr val="bg1"/>
                  </a:solidFill>
                  <a:latin typeface="Lato" pitchFamily="34" charset="0"/>
                </a:endParaRPr>
              </a:p>
            </p:txBody>
          </p:sp>
          <p:sp>
            <p:nvSpPr>
              <p:cNvPr id="15" name="Rectangle 14"/>
              <p:cNvSpPr/>
              <p:nvPr/>
            </p:nvSpPr>
            <p:spPr>
              <a:xfrm>
                <a:off x="3036377" y="3741148"/>
                <a:ext cx="595039" cy="21536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>
                  <a:defRPr/>
                </a:pPr>
                <a:r>
                  <a:rPr lang="zh-CN" altLang="en-US" sz="800" b="1" dirty="0">
                    <a:solidFill>
                      <a:schemeClr val="bg1"/>
                    </a:solidFill>
                    <a:ea typeface="Roboto" pitchFamily="2" charset="0"/>
                    <a:cs typeface="Open Sans" pitchFamily="34" charset="0"/>
                  </a:rPr>
                  <a:t>添加标题</a:t>
                </a:r>
                <a:endParaRPr lang="en-US" altLang="zh-CN" sz="800" b="1" dirty="0">
                  <a:solidFill>
                    <a:schemeClr val="bg1"/>
                  </a:solidFill>
                  <a:ea typeface="Roboto" pitchFamily="2" charset="0"/>
                  <a:cs typeface="Open Sans" pitchFamily="34" charset="0"/>
                </a:endParaRPr>
              </a:p>
            </p:txBody>
          </p:sp>
        </p:grpSp>
        <p:grpSp>
          <p:nvGrpSpPr>
            <p:cNvPr id="21" name="Group 20"/>
            <p:cNvGrpSpPr/>
            <p:nvPr/>
          </p:nvGrpSpPr>
          <p:grpSpPr>
            <a:xfrm>
              <a:off x="4339492" y="2953065"/>
              <a:ext cx="471475" cy="461653"/>
              <a:chOff x="2457451" y="4059238"/>
              <a:chExt cx="304800" cy="298450"/>
            </a:xfr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23" name="Freeform 61"/>
              <p:cNvSpPr>
                <a:spLocks/>
              </p:cNvSpPr>
              <p:nvPr/>
            </p:nvSpPr>
            <p:spPr bwMode="auto">
              <a:xfrm>
                <a:off x="2487614" y="4089400"/>
                <a:ext cx="38100" cy="36513"/>
              </a:xfrm>
              <a:custGeom>
                <a:avLst/>
                <a:gdLst/>
                <a:ahLst/>
                <a:cxnLst>
                  <a:cxn ang="0">
                    <a:pos x="13" y="1"/>
                  </a:cxn>
                  <a:cxn ang="0">
                    <a:pos x="1" y="13"/>
                  </a:cxn>
                  <a:cxn ang="0">
                    <a:pos x="1" y="16"/>
                  </a:cxn>
                  <a:cxn ang="0">
                    <a:pos x="3" y="16"/>
                  </a:cxn>
                  <a:cxn ang="0">
                    <a:pos x="4" y="16"/>
                  </a:cxn>
                  <a:cxn ang="0">
                    <a:pos x="16" y="4"/>
                  </a:cxn>
                  <a:cxn ang="0">
                    <a:pos x="16" y="1"/>
                  </a:cxn>
                  <a:cxn ang="0">
                    <a:pos x="13" y="1"/>
                  </a:cxn>
                </a:cxnLst>
                <a:rect l="0" t="0" r="r" b="b"/>
                <a:pathLst>
                  <a:path w="17" h="16">
                    <a:moveTo>
                      <a:pt x="13" y="1"/>
                    </a:moveTo>
                    <a:cubicBezTo>
                      <a:pt x="1" y="13"/>
                      <a:pt x="1" y="13"/>
                      <a:pt x="1" y="13"/>
                    </a:cubicBezTo>
                    <a:cubicBezTo>
                      <a:pt x="0" y="14"/>
                      <a:pt x="0" y="15"/>
                      <a:pt x="1" y="16"/>
                    </a:cubicBezTo>
                    <a:cubicBezTo>
                      <a:pt x="2" y="16"/>
                      <a:pt x="2" y="16"/>
                      <a:pt x="3" y="16"/>
                    </a:cubicBezTo>
                    <a:cubicBezTo>
                      <a:pt x="3" y="16"/>
                      <a:pt x="4" y="16"/>
                      <a:pt x="4" y="16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7" y="3"/>
                      <a:pt x="17" y="2"/>
                      <a:pt x="16" y="1"/>
                    </a:cubicBezTo>
                    <a:cubicBezTo>
                      <a:pt x="15" y="0"/>
                      <a:pt x="14" y="0"/>
                      <a:pt x="13" y="1"/>
                    </a:cubicBezTo>
                    <a:close/>
                  </a:path>
                </a:pathLst>
              </a:custGeom>
              <a:grpFill/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6" name="Freeform 62"/>
              <p:cNvSpPr>
                <a:spLocks/>
              </p:cNvSpPr>
              <p:nvPr/>
            </p:nvSpPr>
            <p:spPr bwMode="auto">
              <a:xfrm>
                <a:off x="2693989" y="4295775"/>
                <a:ext cx="38100" cy="36513"/>
              </a:xfrm>
              <a:custGeom>
                <a:avLst/>
                <a:gdLst/>
                <a:ahLst/>
                <a:cxnLst>
                  <a:cxn ang="0">
                    <a:pos x="13" y="1"/>
                  </a:cxn>
                  <a:cxn ang="0">
                    <a:pos x="1" y="13"/>
                  </a:cxn>
                  <a:cxn ang="0">
                    <a:pos x="1" y="16"/>
                  </a:cxn>
                  <a:cxn ang="0">
                    <a:pos x="3" y="16"/>
                  </a:cxn>
                  <a:cxn ang="0">
                    <a:pos x="4" y="16"/>
                  </a:cxn>
                  <a:cxn ang="0">
                    <a:pos x="16" y="4"/>
                  </a:cxn>
                  <a:cxn ang="0">
                    <a:pos x="16" y="1"/>
                  </a:cxn>
                  <a:cxn ang="0">
                    <a:pos x="13" y="1"/>
                  </a:cxn>
                </a:cxnLst>
                <a:rect l="0" t="0" r="r" b="b"/>
                <a:pathLst>
                  <a:path w="17" h="16">
                    <a:moveTo>
                      <a:pt x="13" y="1"/>
                    </a:moveTo>
                    <a:cubicBezTo>
                      <a:pt x="1" y="13"/>
                      <a:pt x="1" y="13"/>
                      <a:pt x="1" y="13"/>
                    </a:cubicBezTo>
                    <a:cubicBezTo>
                      <a:pt x="0" y="14"/>
                      <a:pt x="0" y="15"/>
                      <a:pt x="1" y="16"/>
                    </a:cubicBezTo>
                    <a:cubicBezTo>
                      <a:pt x="2" y="16"/>
                      <a:pt x="2" y="16"/>
                      <a:pt x="3" y="16"/>
                    </a:cubicBezTo>
                    <a:cubicBezTo>
                      <a:pt x="3" y="16"/>
                      <a:pt x="4" y="16"/>
                      <a:pt x="4" y="16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7" y="3"/>
                      <a:pt x="17" y="2"/>
                      <a:pt x="16" y="1"/>
                    </a:cubicBezTo>
                    <a:cubicBezTo>
                      <a:pt x="15" y="0"/>
                      <a:pt x="14" y="0"/>
                      <a:pt x="13" y="1"/>
                    </a:cubicBezTo>
                    <a:close/>
                  </a:path>
                </a:pathLst>
              </a:custGeom>
              <a:grpFill/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1" name="Freeform 63"/>
              <p:cNvSpPr>
                <a:spLocks/>
              </p:cNvSpPr>
              <p:nvPr/>
            </p:nvSpPr>
            <p:spPr bwMode="auto">
              <a:xfrm>
                <a:off x="2698751" y="4090988"/>
                <a:ext cx="33338" cy="34925"/>
              </a:xfrm>
              <a:custGeom>
                <a:avLst/>
                <a:gdLst/>
                <a:ahLst/>
                <a:cxnLst>
                  <a:cxn ang="0">
                    <a:pos x="4" y="1"/>
                  </a:cxn>
                  <a:cxn ang="0">
                    <a:pos x="1" y="1"/>
                  </a:cxn>
                  <a:cxn ang="0">
                    <a:pos x="1" y="4"/>
                  </a:cxn>
                  <a:cxn ang="0">
                    <a:pos x="12" y="15"/>
                  </a:cxn>
                  <a:cxn ang="0">
                    <a:pos x="13" y="15"/>
                  </a:cxn>
                  <a:cxn ang="0">
                    <a:pos x="15" y="15"/>
                  </a:cxn>
                  <a:cxn ang="0">
                    <a:pos x="15" y="12"/>
                  </a:cxn>
                  <a:cxn ang="0">
                    <a:pos x="4" y="1"/>
                  </a:cxn>
                </a:cxnLst>
                <a:rect l="0" t="0" r="r" b="b"/>
                <a:pathLst>
                  <a:path w="15" h="15">
                    <a:moveTo>
                      <a:pt x="4" y="1"/>
                    </a:moveTo>
                    <a:cubicBezTo>
                      <a:pt x="3" y="0"/>
                      <a:pt x="2" y="0"/>
                      <a:pt x="1" y="1"/>
                    </a:cubicBezTo>
                    <a:cubicBezTo>
                      <a:pt x="0" y="2"/>
                      <a:pt x="0" y="3"/>
                      <a:pt x="1" y="4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2" y="15"/>
                      <a:pt x="13" y="15"/>
                      <a:pt x="13" y="15"/>
                    </a:cubicBezTo>
                    <a:cubicBezTo>
                      <a:pt x="14" y="15"/>
                      <a:pt x="14" y="15"/>
                      <a:pt x="15" y="15"/>
                    </a:cubicBezTo>
                    <a:cubicBezTo>
                      <a:pt x="15" y="14"/>
                      <a:pt x="15" y="13"/>
                      <a:pt x="15" y="12"/>
                    </a:cubicBezTo>
                    <a:lnTo>
                      <a:pt x="4" y="1"/>
                    </a:lnTo>
                    <a:close/>
                  </a:path>
                </a:pathLst>
              </a:custGeom>
              <a:grpFill/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2" name="Freeform 64"/>
              <p:cNvSpPr>
                <a:spLocks/>
              </p:cNvSpPr>
              <p:nvPr/>
            </p:nvSpPr>
            <p:spPr bwMode="auto">
              <a:xfrm>
                <a:off x="2489201" y="4300538"/>
                <a:ext cx="36513" cy="34925"/>
              </a:xfrm>
              <a:custGeom>
                <a:avLst/>
                <a:gdLst/>
                <a:ahLst/>
                <a:cxnLst>
                  <a:cxn ang="0">
                    <a:pos x="1" y="1"/>
                  </a:cxn>
                  <a:cxn ang="0">
                    <a:pos x="1" y="4"/>
                  </a:cxn>
                  <a:cxn ang="0">
                    <a:pos x="12" y="15"/>
                  </a:cxn>
                  <a:cxn ang="0">
                    <a:pos x="13" y="15"/>
                  </a:cxn>
                  <a:cxn ang="0">
                    <a:pos x="15" y="15"/>
                  </a:cxn>
                  <a:cxn ang="0">
                    <a:pos x="15" y="12"/>
                  </a:cxn>
                  <a:cxn ang="0">
                    <a:pos x="4" y="1"/>
                  </a:cxn>
                  <a:cxn ang="0">
                    <a:pos x="1" y="1"/>
                  </a:cxn>
                </a:cxnLst>
                <a:rect l="0" t="0" r="r" b="b"/>
                <a:pathLst>
                  <a:path w="16" h="15">
                    <a:moveTo>
                      <a:pt x="1" y="1"/>
                    </a:moveTo>
                    <a:cubicBezTo>
                      <a:pt x="0" y="2"/>
                      <a:pt x="0" y="3"/>
                      <a:pt x="1" y="4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2" y="15"/>
                      <a:pt x="13" y="15"/>
                      <a:pt x="13" y="15"/>
                    </a:cubicBezTo>
                    <a:cubicBezTo>
                      <a:pt x="14" y="15"/>
                      <a:pt x="14" y="15"/>
                      <a:pt x="15" y="15"/>
                    </a:cubicBezTo>
                    <a:cubicBezTo>
                      <a:pt x="16" y="14"/>
                      <a:pt x="16" y="13"/>
                      <a:pt x="15" y="12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0"/>
                      <a:pt x="2" y="0"/>
                      <a:pt x="1" y="1"/>
                    </a:cubicBezTo>
                    <a:close/>
                  </a:path>
                </a:pathLst>
              </a:custGeom>
              <a:grpFill/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3" name="Freeform 65"/>
              <p:cNvSpPr>
                <a:spLocks noEditPoints="1"/>
              </p:cNvSpPr>
              <p:nvPr/>
            </p:nvSpPr>
            <p:spPr bwMode="auto">
              <a:xfrm>
                <a:off x="2489201" y="4090988"/>
                <a:ext cx="241300" cy="239713"/>
              </a:xfrm>
              <a:custGeom>
                <a:avLst/>
                <a:gdLst/>
                <a:ahLst/>
                <a:cxnLst>
                  <a:cxn ang="0">
                    <a:pos x="5" y="33"/>
                  </a:cxn>
                  <a:cxn ang="0">
                    <a:pos x="8" y="78"/>
                  </a:cxn>
                  <a:cxn ang="0">
                    <a:pos x="29" y="99"/>
                  </a:cxn>
                  <a:cxn ang="0">
                    <a:pos x="53" y="105"/>
                  </a:cxn>
                  <a:cxn ang="0">
                    <a:pos x="73" y="101"/>
                  </a:cxn>
                  <a:cxn ang="0">
                    <a:pos x="90" y="90"/>
                  </a:cxn>
                  <a:cxn ang="0">
                    <a:pos x="101" y="73"/>
                  </a:cxn>
                  <a:cxn ang="0">
                    <a:pos x="101" y="33"/>
                  </a:cxn>
                  <a:cxn ang="0">
                    <a:pos x="90" y="16"/>
                  </a:cxn>
                  <a:cxn ang="0">
                    <a:pos x="73" y="5"/>
                  </a:cxn>
                  <a:cxn ang="0">
                    <a:pos x="33" y="5"/>
                  </a:cxn>
                  <a:cxn ang="0">
                    <a:pos x="16" y="16"/>
                  </a:cxn>
                  <a:cxn ang="0">
                    <a:pos x="45" y="35"/>
                  </a:cxn>
                  <a:cxn ang="0">
                    <a:pos x="51" y="33"/>
                  </a:cxn>
                  <a:cxn ang="0">
                    <a:pos x="61" y="35"/>
                  </a:cxn>
                  <a:cxn ang="0">
                    <a:pos x="67" y="39"/>
                  </a:cxn>
                  <a:cxn ang="0">
                    <a:pos x="71" y="45"/>
                  </a:cxn>
                  <a:cxn ang="0">
                    <a:pos x="73" y="52"/>
                  </a:cxn>
                  <a:cxn ang="0">
                    <a:pos x="71" y="61"/>
                  </a:cxn>
                  <a:cxn ang="0">
                    <a:pos x="71" y="61"/>
                  </a:cxn>
                  <a:cxn ang="0">
                    <a:pos x="61" y="71"/>
                  </a:cxn>
                  <a:cxn ang="0">
                    <a:pos x="55" y="73"/>
                  </a:cxn>
                  <a:cxn ang="0">
                    <a:pos x="45" y="71"/>
                  </a:cxn>
                  <a:cxn ang="0">
                    <a:pos x="35" y="61"/>
                  </a:cxn>
                  <a:cxn ang="0">
                    <a:pos x="33" y="51"/>
                  </a:cxn>
                  <a:cxn ang="0">
                    <a:pos x="35" y="45"/>
                  </a:cxn>
                  <a:cxn ang="0">
                    <a:pos x="39" y="39"/>
                  </a:cxn>
                  <a:cxn ang="0">
                    <a:pos x="98" y="36"/>
                  </a:cxn>
                  <a:cxn ang="0">
                    <a:pos x="76" y="60"/>
                  </a:cxn>
                  <a:cxn ang="0">
                    <a:pos x="77" y="51"/>
                  </a:cxn>
                  <a:cxn ang="0">
                    <a:pos x="98" y="36"/>
                  </a:cxn>
                  <a:cxn ang="0">
                    <a:pos x="30" y="60"/>
                  </a:cxn>
                  <a:cxn ang="0">
                    <a:pos x="8" y="70"/>
                  </a:cxn>
                  <a:cxn ang="0">
                    <a:pos x="30" y="46"/>
                  </a:cxn>
                  <a:cxn ang="0">
                    <a:pos x="29" y="57"/>
                  </a:cxn>
                  <a:cxn ang="0">
                    <a:pos x="11" y="76"/>
                  </a:cxn>
                  <a:cxn ang="0">
                    <a:pos x="25" y="67"/>
                  </a:cxn>
                  <a:cxn ang="0">
                    <a:pos x="36" y="70"/>
                  </a:cxn>
                  <a:cxn ang="0">
                    <a:pos x="33" y="97"/>
                  </a:cxn>
                  <a:cxn ang="0">
                    <a:pos x="19" y="87"/>
                  </a:cxn>
                  <a:cxn ang="0">
                    <a:pos x="46" y="76"/>
                  </a:cxn>
                  <a:cxn ang="0">
                    <a:pos x="56" y="77"/>
                  </a:cxn>
                  <a:cxn ang="0">
                    <a:pos x="70" y="98"/>
                  </a:cxn>
                  <a:cxn ang="0">
                    <a:pos x="87" y="87"/>
                  </a:cxn>
                  <a:cxn ang="0">
                    <a:pos x="73" y="97"/>
                  </a:cxn>
                  <a:cxn ang="0">
                    <a:pos x="70" y="70"/>
                  </a:cxn>
                  <a:cxn ang="0">
                    <a:pos x="97" y="73"/>
                  </a:cxn>
                  <a:cxn ang="0">
                    <a:pos x="87" y="87"/>
                  </a:cxn>
                  <a:cxn ang="0">
                    <a:pos x="96" y="31"/>
                  </a:cxn>
                  <a:cxn ang="0">
                    <a:pos x="74" y="42"/>
                  </a:cxn>
                  <a:cxn ang="0">
                    <a:pos x="64" y="32"/>
                  </a:cxn>
                  <a:cxn ang="0">
                    <a:pos x="73" y="9"/>
                  </a:cxn>
                  <a:cxn ang="0">
                    <a:pos x="87" y="19"/>
                  </a:cxn>
                  <a:cxn ang="0">
                    <a:pos x="60" y="30"/>
                  </a:cxn>
                  <a:cxn ang="0">
                    <a:pos x="50" y="29"/>
                  </a:cxn>
                  <a:cxn ang="0">
                    <a:pos x="39" y="14"/>
                  </a:cxn>
                  <a:cxn ang="0">
                    <a:pos x="70" y="8"/>
                  </a:cxn>
                  <a:cxn ang="0">
                    <a:pos x="33" y="9"/>
                  </a:cxn>
                  <a:cxn ang="0">
                    <a:pos x="42" y="32"/>
                  </a:cxn>
                  <a:cxn ang="0">
                    <a:pos x="32" y="42"/>
                  </a:cxn>
                  <a:cxn ang="0">
                    <a:pos x="9" y="33"/>
                  </a:cxn>
                  <a:cxn ang="0">
                    <a:pos x="19" y="19"/>
                  </a:cxn>
                </a:cxnLst>
                <a:rect l="0" t="0" r="r" b="b"/>
                <a:pathLst>
                  <a:path w="106" h="105">
                    <a:moveTo>
                      <a:pt x="7" y="28"/>
                    </a:moveTo>
                    <a:cubicBezTo>
                      <a:pt x="6" y="30"/>
                      <a:pt x="6" y="32"/>
                      <a:pt x="5" y="33"/>
                    </a:cubicBezTo>
                    <a:cubicBezTo>
                      <a:pt x="0" y="46"/>
                      <a:pt x="0" y="60"/>
                      <a:pt x="5" y="73"/>
                    </a:cubicBezTo>
                    <a:cubicBezTo>
                      <a:pt x="6" y="75"/>
                      <a:pt x="7" y="77"/>
                      <a:pt x="8" y="78"/>
                    </a:cubicBezTo>
                    <a:cubicBezTo>
                      <a:pt x="10" y="83"/>
                      <a:pt x="13" y="86"/>
                      <a:pt x="16" y="90"/>
                    </a:cubicBezTo>
                    <a:cubicBezTo>
                      <a:pt x="20" y="94"/>
                      <a:pt x="24" y="97"/>
                      <a:pt x="29" y="99"/>
                    </a:cubicBezTo>
                    <a:cubicBezTo>
                      <a:pt x="31" y="100"/>
                      <a:pt x="32" y="101"/>
                      <a:pt x="33" y="101"/>
                    </a:cubicBezTo>
                    <a:cubicBezTo>
                      <a:pt x="39" y="104"/>
                      <a:pt x="46" y="105"/>
                      <a:pt x="53" y="105"/>
                    </a:cubicBezTo>
                    <a:cubicBezTo>
                      <a:pt x="60" y="105"/>
                      <a:pt x="67" y="104"/>
                      <a:pt x="73" y="101"/>
                    </a:cubicBezTo>
                    <a:cubicBezTo>
                      <a:pt x="73" y="101"/>
                      <a:pt x="73" y="101"/>
                      <a:pt x="73" y="101"/>
                    </a:cubicBezTo>
                    <a:cubicBezTo>
                      <a:pt x="74" y="100"/>
                      <a:pt x="76" y="100"/>
                      <a:pt x="78" y="99"/>
                    </a:cubicBezTo>
                    <a:cubicBezTo>
                      <a:pt x="82" y="96"/>
                      <a:pt x="86" y="93"/>
                      <a:pt x="90" y="90"/>
                    </a:cubicBezTo>
                    <a:cubicBezTo>
                      <a:pt x="93" y="86"/>
                      <a:pt x="96" y="82"/>
                      <a:pt x="99" y="78"/>
                    </a:cubicBezTo>
                    <a:cubicBezTo>
                      <a:pt x="100" y="76"/>
                      <a:pt x="100" y="74"/>
                      <a:pt x="101" y="73"/>
                    </a:cubicBezTo>
                    <a:cubicBezTo>
                      <a:pt x="101" y="73"/>
                      <a:pt x="101" y="73"/>
                      <a:pt x="101" y="73"/>
                    </a:cubicBezTo>
                    <a:cubicBezTo>
                      <a:pt x="106" y="60"/>
                      <a:pt x="106" y="46"/>
                      <a:pt x="101" y="33"/>
                    </a:cubicBezTo>
                    <a:cubicBezTo>
                      <a:pt x="101" y="32"/>
                      <a:pt x="100" y="31"/>
                      <a:pt x="99" y="29"/>
                    </a:cubicBezTo>
                    <a:cubicBezTo>
                      <a:pt x="97" y="24"/>
                      <a:pt x="94" y="20"/>
                      <a:pt x="90" y="16"/>
                    </a:cubicBezTo>
                    <a:cubicBezTo>
                      <a:pt x="86" y="13"/>
                      <a:pt x="83" y="10"/>
                      <a:pt x="78" y="8"/>
                    </a:cubicBezTo>
                    <a:cubicBezTo>
                      <a:pt x="77" y="7"/>
                      <a:pt x="75" y="6"/>
                      <a:pt x="73" y="5"/>
                    </a:cubicBezTo>
                    <a:cubicBezTo>
                      <a:pt x="60" y="0"/>
                      <a:pt x="46" y="0"/>
                      <a:pt x="33" y="5"/>
                    </a:cubicBezTo>
                    <a:cubicBezTo>
                      <a:pt x="33" y="5"/>
                      <a:pt x="33" y="5"/>
                      <a:pt x="33" y="5"/>
                    </a:cubicBezTo>
                    <a:cubicBezTo>
                      <a:pt x="32" y="6"/>
                      <a:pt x="30" y="6"/>
                      <a:pt x="28" y="7"/>
                    </a:cubicBezTo>
                    <a:cubicBezTo>
                      <a:pt x="24" y="10"/>
                      <a:pt x="20" y="13"/>
                      <a:pt x="16" y="16"/>
                    </a:cubicBezTo>
                    <a:cubicBezTo>
                      <a:pt x="13" y="20"/>
                      <a:pt x="10" y="24"/>
                      <a:pt x="7" y="28"/>
                    </a:cubicBezTo>
                    <a:close/>
                    <a:moveTo>
                      <a:pt x="45" y="35"/>
                    </a:moveTo>
                    <a:cubicBezTo>
                      <a:pt x="45" y="35"/>
                      <a:pt x="45" y="35"/>
                      <a:pt x="45" y="35"/>
                    </a:cubicBezTo>
                    <a:cubicBezTo>
                      <a:pt x="47" y="34"/>
                      <a:pt x="49" y="33"/>
                      <a:pt x="51" y="33"/>
                    </a:cubicBezTo>
                    <a:cubicBezTo>
                      <a:pt x="53" y="33"/>
                      <a:pt x="54" y="33"/>
                      <a:pt x="56" y="33"/>
                    </a:cubicBezTo>
                    <a:cubicBezTo>
                      <a:pt x="58" y="34"/>
                      <a:pt x="59" y="34"/>
                      <a:pt x="61" y="35"/>
                    </a:cubicBezTo>
                    <a:cubicBezTo>
                      <a:pt x="61" y="35"/>
                      <a:pt x="61" y="35"/>
                      <a:pt x="61" y="35"/>
                    </a:cubicBezTo>
                    <a:cubicBezTo>
                      <a:pt x="63" y="36"/>
                      <a:pt x="65" y="37"/>
                      <a:pt x="67" y="39"/>
                    </a:cubicBezTo>
                    <a:cubicBezTo>
                      <a:pt x="69" y="41"/>
                      <a:pt x="70" y="43"/>
                      <a:pt x="71" y="45"/>
                    </a:cubicBezTo>
                    <a:cubicBezTo>
                      <a:pt x="71" y="45"/>
                      <a:pt x="71" y="45"/>
                      <a:pt x="71" y="45"/>
                    </a:cubicBezTo>
                    <a:cubicBezTo>
                      <a:pt x="71" y="45"/>
                      <a:pt x="71" y="45"/>
                      <a:pt x="71" y="45"/>
                    </a:cubicBezTo>
                    <a:cubicBezTo>
                      <a:pt x="72" y="47"/>
                      <a:pt x="73" y="50"/>
                      <a:pt x="73" y="52"/>
                    </a:cubicBezTo>
                    <a:cubicBezTo>
                      <a:pt x="73" y="53"/>
                      <a:pt x="73" y="54"/>
                      <a:pt x="73" y="55"/>
                    </a:cubicBezTo>
                    <a:cubicBezTo>
                      <a:pt x="73" y="57"/>
                      <a:pt x="72" y="59"/>
                      <a:pt x="71" y="61"/>
                    </a:cubicBezTo>
                    <a:cubicBezTo>
                      <a:pt x="71" y="61"/>
                      <a:pt x="71" y="61"/>
                      <a:pt x="71" y="61"/>
                    </a:cubicBezTo>
                    <a:cubicBezTo>
                      <a:pt x="71" y="61"/>
                      <a:pt x="71" y="61"/>
                      <a:pt x="71" y="61"/>
                    </a:cubicBezTo>
                    <a:cubicBezTo>
                      <a:pt x="70" y="63"/>
                      <a:pt x="69" y="65"/>
                      <a:pt x="67" y="67"/>
                    </a:cubicBezTo>
                    <a:cubicBezTo>
                      <a:pt x="65" y="69"/>
                      <a:pt x="63" y="70"/>
                      <a:pt x="61" y="71"/>
                    </a:cubicBezTo>
                    <a:cubicBezTo>
                      <a:pt x="61" y="71"/>
                      <a:pt x="61" y="71"/>
                      <a:pt x="61" y="71"/>
                    </a:cubicBezTo>
                    <a:cubicBezTo>
                      <a:pt x="59" y="72"/>
                      <a:pt x="57" y="73"/>
                      <a:pt x="55" y="73"/>
                    </a:cubicBezTo>
                    <a:cubicBezTo>
                      <a:pt x="54" y="73"/>
                      <a:pt x="53" y="73"/>
                      <a:pt x="52" y="73"/>
                    </a:cubicBezTo>
                    <a:cubicBezTo>
                      <a:pt x="50" y="73"/>
                      <a:pt x="47" y="72"/>
                      <a:pt x="45" y="71"/>
                    </a:cubicBezTo>
                    <a:cubicBezTo>
                      <a:pt x="43" y="70"/>
                      <a:pt x="41" y="69"/>
                      <a:pt x="39" y="67"/>
                    </a:cubicBezTo>
                    <a:cubicBezTo>
                      <a:pt x="37" y="65"/>
                      <a:pt x="36" y="63"/>
                      <a:pt x="35" y="61"/>
                    </a:cubicBezTo>
                    <a:cubicBezTo>
                      <a:pt x="34" y="59"/>
                      <a:pt x="34" y="58"/>
                      <a:pt x="33" y="56"/>
                    </a:cubicBezTo>
                    <a:cubicBezTo>
                      <a:pt x="33" y="54"/>
                      <a:pt x="33" y="53"/>
                      <a:pt x="33" y="51"/>
                    </a:cubicBezTo>
                    <a:cubicBezTo>
                      <a:pt x="33" y="49"/>
                      <a:pt x="34" y="47"/>
                      <a:pt x="35" y="45"/>
                    </a:cubicBezTo>
                    <a:cubicBezTo>
                      <a:pt x="35" y="45"/>
                      <a:pt x="35" y="45"/>
                      <a:pt x="35" y="45"/>
                    </a:cubicBezTo>
                    <a:cubicBezTo>
                      <a:pt x="35" y="45"/>
                      <a:pt x="35" y="45"/>
                      <a:pt x="35" y="45"/>
                    </a:cubicBezTo>
                    <a:cubicBezTo>
                      <a:pt x="36" y="43"/>
                      <a:pt x="37" y="41"/>
                      <a:pt x="39" y="39"/>
                    </a:cubicBezTo>
                    <a:cubicBezTo>
                      <a:pt x="41" y="37"/>
                      <a:pt x="43" y="36"/>
                      <a:pt x="45" y="35"/>
                    </a:cubicBezTo>
                    <a:close/>
                    <a:moveTo>
                      <a:pt x="98" y="36"/>
                    </a:moveTo>
                    <a:cubicBezTo>
                      <a:pt x="102" y="47"/>
                      <a:pt x="102" y="59"/>
                      <a:pt x="98" y="70"/>
                    </a:cubicBezTo>
                    <a:cubicBezTo>
                      <a:pt x="76" y="60"/>
                      <a:pt x="76" y="60"/>
                      <a:pt x="76" y="60"/>
                    </a:cubicBezTo>
                    <a:cubicBezTo>
                      <a:pt x="76" y="59"/>
                      <a:pt x="77" y="57"/>
                      <a:pt x="77" y="56"/>
                    </a:cubicBezTo>
                    <a:cubicBezTo>
                      <a:pt x="77" y="54"/>
                      <a:pt x="77" y="53"/>
                      <a:pt x="77" y="51"/>
                    </a:cubicBezTo>
                    <a:cubicBezTo>
                      <a:pt x="77" y="50"/>
                      <a:pt x="76" y="48"/>
                      <a:pt x="76" y="46"/>
                    </a:cubicBezTo>
                    <a:lnTo>
                      <a:pt x="98" y="36"/>
                    </a:lnTo>
                    <a:close/>
                    <a:moveTo>
                      <a:pt x="29" y="57"/>
                    </a:moveTo>
                    <a:cubicBezTo>
                      <a:pt x="30" y="58"/>
                      <a:pt x="30" y="59"/>
                      <a:pt x="30" y="60"/>
                    </a:cubicBezTo>
                    <a:cubicBezTo>
                      <a:pt x="17" y="66"/>
                      <a:pt x="17" y="66"/>
                      <a:pt x="17" y="66"/>
                    </a:cubicBezTo>
                    <a:cubicBezTo>
                      <a:pt x="8" y="70"/>
                      <a:pt x="8" y="70"/>
                      <a:pt x="8" y="70"/>
                    </a:cubicBezTo>
                    <a:cubicBezTo>
                      <a:pt x="4" y="59"/>
                      <a:pt x="4" y="47"/>
                      <a:pt x="8" y="36"/>
                    </a:cubicBezTo>
                    <a:cubicBezTo>
                      <a:pt x="30" y="46"/>
                      <a:pt x="30" y="46"/>
                      <a:pt x="30" y="46"/>
                    </a:cubicBezTo>
                    <a:cubicBezTo>
                      <a:pt x="30" y="47"/>
                      <a:pt x="29" y="49"/>
                      <a:pt x="29" y="50"/>
                    </a:cubicBezTo>
                    <a:cubicBezTo>
                      <a:pt x="29" y="52"/>
                      <a:pt x="29" y="55"/>
                      <a:pt x="29" y="57"/>
                    </a:cubicBezTo>
                    <a:close/>
                    <a:moveTo>
                      <a:pt x="19" y="87"/>
                    </a:moveTo>
                    <a:cubicBezTo>
                      <a:pt x="16" y="84"/>
                      <a:pt x="13" y="80"/>
                      <a:pt x="11" y="76"/>
                    </a:cubicBezTo>
                    <a:cubicBezTo>
                      <a:pt x="11" y="75"/>
                      <a:pt x="10" y="74"/>
                      <a:pt x="9" y="73"/>
                    </a:cubicBezTo>
                    <a:cubicBezTo>
                      <a:pt x="25" y="67"/>
                      <a:pt x="25" y="67"/>
                      <a:pt x="25" y="67"/>
                    </a:cubicBezTo>
                    <a:cubicBezTo>
                      <a:pt x="32" y="64"/>
                      <a:pt x="32" y="64"/>
                      <a:pt x="32" y="64"/>
                    </a:cubicBezTo>
                    <a:cubicBezTo>
                      <a:pt x="33" y="66"/>
                      <a:pt x="34" y="68"/>
                      <a:pt x="36" y="70"/>
                    </a:cubicBezTo>
                    <a:cubicBezTo>
                      <a:pt x="38" y="72"/>
                      <a:pt x="40" y="73"/>
                      <a:pt x="42" y="74"/>
                    </a:cubicBezTo>
                    <a:cubicBezTo>
                      <a:pt x="33" y="97"/>
                      <a:pt x="33" y="97"/>
                      <a:pt x="33" y="97"/>
                    </a:cubicBezTo>
                    <a:cubicBezTo>
                      <a:pt x="32" y="96"/>
                      <a:pt x="32" y="96"/>
                      <a:pt x="31" y="96"/>
                    </a:cubicBezTo>
                    <a:cubicBezTo>
                      <a:pt x="27" y="93"/>
                      <a:pt x="23" y="91"/>
                      <a:pt x="19" y="87"/>
                    </a:cubicBezTo>
                    <a:close/>
                    <a:moveTo>
                      <a:pt x="36" y="98"/>
                    </a:moveTo>
                    <a:cubicBezTo>
                      <a:pt x="46" y="76"/>
                      <a:pt x="46" y="76"/>
                      <a:pt x="46" y="76"/>
                    </a:cubicBezTo>
                    <a:cubicBezTo>
                      <a:pt x="48" y="76"/>
                      <a:pt x="50" y="77"/>
                      <a:pt x="51" y="77"/>
                    </a:cubicBezTo>
                    <a:cubicBezTo>
                      <a:pt x="53" y="77"/>
                      <a:pt x="54" y="77"/>
                      <a:pt x="56" y="77"/>
                    </a:cubicBezTo>
                    <a:cubicBezTo>
                      <a:pt x="57" y="77"/>
                      <a:pt x="59" y="76"/>
                      <a:pt x="60" y="76"/>
                    </a:cubicBezTo>
                    <a:cubicBezTo>
                      <a:pt x="70" y="98"/>
                      <a:pt x="70" y="98"/>
                      <a:pt x="70" y="98"/>
                    </a:cubicBezTo>
                    <a:cubicBezTo>
                      <a:pt x="59" y="102"/>
                      <a:pt x="47" y="102"/>
                      <a:pt x="36" y="98"/>
                    </a:cubicBezTo>
                    <a:close/>
                    <a:moveTo>
                      <a:pt x="87" y="87"/>
                    </a:moveTo>
                    <a:cubicBezTo>
                      <a:pt x="84" y="90"/>
                      <a:pt x="80" y="93"/>
                      <a:pt x="76" y="95"/>
                    </a:cubicBezTo>
                    <a:cubicBezTo>
                      <a:pt x="75" y="96"/>
                      <a:pt x="74" y="96"/>
                      <a:pt x="73" y="97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6" y="73"/>
                      <a:pt x="68" y="72"/>
                      <a:pt x="70" y="70"/>
                    </a:cubicBezTo>
                    <a:cubicBezTo>
                      <a:pt x="72" y="68"/>
                      <a:pt x="73" y="66"/>
                      <a:pt x="74" y="64"/>
                    </a:cubicBezTo>
                    <a:cubicBezTo>
                      <a:pt x="97" y="73"/>
                      <a:pt x="97" y="73"/>
                      <a:pt x="97" y="73"/>
                    </a:cubicBezTo>
                    <a:cubicBezTo>
                      <a:pt x="96" y="74"/>
                      <a:pt x="96" y="75"/>
                      <a:pt x="95" y="76"/>
                    </a:cubicBezTo>
                    <a:cubicBezTo>
                      <a:pt x="93" y="80"/>
                      <a:pt x="90" y="84"/>
                      <a:pt x="87" y="87"/>
                    </a:cubicBezTo>
                    <a:close/>
                    <a:moveTo>
                      <a:pt x="87" y="19"/>
                    </a:moveTo>
                    <a:cubicBezTo>
                      <a:pt x="91" y="23"/>
                      <a:pt x="93" y="27"/>
                      <a:pt x="96" y="31"/>
                    </a:cubicBezTo>
                    <a:cubicBezTo>
                      <a:pt x="96" y="32"/>
                      <a:pt x="96" y="32"/>
                      <a:pt x="97" y="33"/>
                    </a:cubicBezTo>
                    <a:cubicBezTo>
                      <a:pt x="74" y="42"/>
                      <a:pt x="74" y="42"/>
                      <a:pt x="74" y="42"/>
                    </a:cubicBezTo>
                    <a:cubicBezTo>
                      <a:pt x="73" y="40"/>
                      <a:pt x="72" y="38"/>
                      <a:pt x="70" y="36"/>
                    </a:cubicBezTo>
                    <a:cubicBezTo>
                      <a:pt x="68" y="34"/>
                      <a:pt x="66" y="33"/>
                      <a:pt x="64" y="32"/>
                    </a:cubicBezTo>
                    <a:cubicBezTo>
                      <a:pt x="67" y="25"/>
                      <a:pt x="67" y="25"/>
                      <a:pt x="67" y="25"/>
                    </a:cubicBezTo>
                    <a:cubicBezTo>
                      <a:pt x="73" y="9"/>
                      <a:pt x="73" y="9"/>
                      <a:pt x="73" y="9"/>
                    </a:cubicBezTo>
                    <a:cubicBezTo>
                      <a:pt x="74" y="10"/>
                      <a:pt x="75" y="11"/>
                      <a:pt x="76" y="11"/>
                    </a:cubicBezTo>
                    <a:cubicBezTo>
                      <a:pt x="80" y="13"/>
                      <a:pt x="84" y="16"/>
                      <a:pt x="87" y="19"/>
                    </a:cubicBezTo>
                    <a:close/>
                    <a:moveTo>
                      <a:pt x="70" y="8"/>
                    </a:moveTo>
                    <a:cubicBezTo>
                      <a:pt x="60" y="30"/>
                      <a:pt x="60" y="30"/>
                      <a:pt x="60" y="30"/>
                    </a:cubicBezTo>
                    <a:cubicBezTo>
                      <a:pt x="59" y="30"/>
                      <a:pt x="58" y="30"/>
                      <a:pt x="57" y="29"/>
                    </a:cubicBezTo>
                    <a:cubicBezTo>
                      <a:pt x="55" y="29"/>
                      <a:pt x="52" y="29"/>
                      <a:pt x="50" y="29"/>
                    </a:cubicBezTo>
                    <a:cubicBezTo>
                      <a:pt x="49" y="29"/>
                      <a:pt x="47" y="30"/>
                      <a:pt x="46" y="30"/>
                    </a:cubicBezTo>
                    <a:cubicBezTo>
                      <a:pt x="39" y="14"/>
                      <a:pt x="39" y="14"/>
                      <a:pt x="39" y="14"/>
                    </a:cubicBezTo>
                    <a:cubicBezTo>
                      <a:pt x="36" y="8"/>
                      <a:pt x="36" y="8"/>
                      <a:pt x="36" y="8"/>
                    </a:cubicBezTo>
                    <a:cubicBezTo>
                      <a:pt x="47" y="4"/>
                      <a:pt x="59" y="4"/>
                      <a:pt x="70" y="8"/>
                    </a:cubicBezTo>
                    <a:close/>
                    <a:moveTo>
                      <a:pt x="30" y="11"/>
                    </a:moveTo>
                    <a:cubicBezTo>
                      <a:pt x="31" y="10"/>
                      <a:pt x="32" y="10"/>
                      <a:pt x="33" y="9"/>
                    </a:cubicBezTo>
                    <a:cubicBezTo>
                      <a:pt x="41" y="29"/>
                      <a:pt x="41" y="29"/>
                      <a:pt x="41" y="29"/>
                    </a:cubicBezTo>
                    <a:cubicBezTo>
                      <a:pt x="42" y="32"/>
                      <a:pt x="42" y="32"/>
                      <a:pt x="42" y="32"/>
                    </a:cubicBezTo>
                    <a:cubicBezTo>
                      <a:pt x="40" y="33"/>
                      <a:pt x="38" y="34"/>
                      <a:pt x="36" y="36"/>
                    </a:cubicBezTo>
                    <a:cubicBezTo>
                      <a:pt x="34" y="38"/>
                      <a:pt x="33" y="40"/>
                      <a:pt x="32" y="42"/>
                    </a:cubicBezTo>
                    <a:cubicBezTo>
                      <a:pt x="12" y="34"/>
                      <a:pt x="12" y="34"/>
                      <a:pt x="12" y="34"/>
                    </a:cubicBezTo>
                    <a:cubicBezTo>
                      <a:pt x="9" y="33"/>
                      <a:pt x="9" y="33"/>
                      <a:pt x="9" y="33"/>
                    </a:cubicBezTo>
                    <a:cubicBezTo>
                      <a:pt x="10" y="32"/>
                      <a:pt x="10" y="31"/>
                      <a:pt x="11" y="30"/>
                    </a:cubicBezTo>
                    <a:cubicBezTo>
                      <a:pt x="13" y="26"/>
                      <a:pt x="16" y="22"/>
                      <a:pt x="19" y="19"/>
                    </a:cubicBezTo>
                    <a:cubicBezTo>
                      <a:pt x="22" y="16"/>
                      <a:pt x="26" y="13"/>
                      <a:pt x="30" y="11"/>
                    </a:cubicBezTo>
                    <a:close/>
                  </a:path>
                </a:pathLst>
              </a:custGeom>
              <a:grpFill/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4" name="Freeform 66"/>
              <p:cNvSpPr>
                <a:spLocks/>
              </p:cNvSpPr>
              <p:nvPr/>
            </p:nvSpPr>
            <p:spPr bwMode="auto">
              <a:xfrm>
                <a:off x="2535239" y="4330700"/>
                <a:ext cx="149225" cy="26988"/>
              </a:xfrm>
              <a:custGeom>
                <a:avLst/>
                <a:gdLst/>
                <a:ahLst/>
                <a:cxnLst>
                  <a:cxn ang="0">
                    <a:pos x="63" y="0"/>
                  </a:cxn>
                  <a:cxn ang="0">
                    <a:pos x="3" y="0"/>
                  </a:cxn>
                  <a:cxn ang="0">
                    <a:pos x="1" y="1"/>
                  </a:cxn>
                  <a:cxn ang="0">
                    <a:pos x="1" y="4"/>
                  </a:cxn>
                  <a:cxn ang="0">
                    <a:pos x="33" y="12"/>
                  </a:cxn>
                  <a:cxn ang="0">
                    <a:pos x="65" y="4"/>
                  </a:cxn>
                  <a:cxn ang="0">
                    <a:pos x="65" y="1"/>
                  </a:cxn>
                  <a:cxn ang="0">
                    <a:pos x="63" y="0"/>
                  </a:cxn>
                </a:cxnLst>
                <a:rect l="0" t="0" r="r" b="b"/>
                <a:pathLst>
                  <a:path w="66" h="12">
                    <a:moveTo>
                      <a:pt x="63" y="0"/>
                    </a:moveTo>
                    <a:cubicBezTo>
                      <a:pt x="44" y="11"/>
                      <a:pt x="22" y="11"/>
                      <a:pt x="3" y="0"/>
                    </a:cubicBezTo>
                    <a:cubicBezTo>
                      <a:pt x="2" y="0"/>
                      <a:pt x="1" y="0"/>
                      <a:pt x="1" y="1"/>
                    </a:cubicBezTo>
                    <a:cubicBezTo>
                      <a:pt x="0" y="2"/>
                      <a:pt x="0" y="3"/>
                      <a:pt x="1" y="4"/>
                    </a:cubicBezTo>
                    <a:cubicBezTo>
                      <a:pt x="11" y="9"/>
                      <a:pt x="22" y="12"/>
                      <a:pt x="33" y="12"/>
                    </a:cubicBezTo>
                    <a:cubicBezTo>
                      <a:pt x="44" y="12"/>
                      <a:pt x="55" y="9"/>
                      <a:pt x="65" y="4"/>
                    </a:cubicBezTo>
                    <a:cubicBezTo>
                      <a:pt x="66" y="3"/>
                      <a:pt x="66" y="2"/>
                      <a:pt x="65" y="1"/>
                    </a:cubicBezTo>
                    <a:cubicBezTo>
                      <a:pt x="65" y="0"/>
                      <a:pt x="64" y="0"/>
                      <a:pt x="63" y="0"/>
                    </a:cubicBezTo>
                    <a:close/>
                  </a:path>
                </a:pathLst>
              </a:custGeom>
              <a:grpFill/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5" name="Freeform 67"/>
              <p:cNvSpPr>
                <a:spLocks/>
              </p:cNvSpPr>
              <p:nvPr/>
            </p:nvSpPr>
            <p:spPr bwMode="auto">
              <a:xfrm>
                <a:off x="2457451" y="4137025"/>
                <a:ext cx="34925" cy="149225"/>
              </a:xfrm>
              <a:custGeom>
                <a:avLst/>
                <a:gdLst/>
                <a:ahLst/>
                <a:cxnLst>
                  <a:cxn ang="0">
                    <a:pos x="11" y="1"/>
                  </a:cxn>
                  <a:cxn ang="0">
                    <a:pos x="11" y="65"/>
                  </a:cxn>
                  <a:cxn ang="0">
                    <a:pos x="13" y="66"/>
                  </a:cxn>
                  <a:cxn ang="0">
                    <a:pos x="14" y="65"/>
                  </a:cxn>
                  <a:cxn ang="0">
                    <a:pos x="15" y="63"/>
                  </a:cxn>
                  <a:cxn ang="0">
                    <a:pos x="15" y="3"/>
                  </a:cxn>
                  <a:cxn ang="0">
                    <a:pos x="14" y="1"/>
                  </a:cxn>
                  <a:cxn ang="0">
                    <a:pos x="11" y="1"/>
                  </a:cxn>
                </a:cxnLst>
                <a:rect l="0" t="0" r="r" b="b"/>
                <a:pathLst>
                  <a:path w="15" h="66">
                    <a:moveTo>
                      <a:pt x="11" y="1"/>
                    </a:moveTo>
                    <a:cubicBezTo>
                      <a:pt x="0" y="21"/>
                      <a:pt x="0" y="45"/>
                      <a:pt x="11" y="65"/>
                    </a:cubicBezTo>
                    <a:cubicBezTo>
                      <a:pt x="12" y="65"/>
                      <a:pt x="12" y="66"/>
                      <a:pt x="13" y="66"/>
                    </a:cubicBezTo>
                    <a:cubicBezTo>
                      <a:pt x="13" y="66"/>
                      <a:pt x="14" y="66"/>
                      <a:pt x="14" y="65"/>
                    </a:cubicBezTo>
                    <a:cubicBezTo>
                      <a:pt x="15" y="65"/>
                      <a:pt x="15" y="64"/>
                      <a:pt x="15" y="63"/>
                    </a:cubicBezTo>
                    <a:cubicBezTo>
                      <a:pt x="4" y="44"/>
                      <a:pt x="4" y="22"/>
                      <a:pt x="15" y="3"/>
                    </a:cubicBezTo>
                    <a:cubicBezTo>
                      <a:pt x="15" y="2"/>
                      <a:pt x="15" y="1"/>
                      <a:pt x="14" y="1"/>
                    </a:cubicBezTo>
                    <a:cubicBezTo>
                      <a:pt x="13" y="0"/>
                      <a:pt x="12" y="0"/>
                      <a:pt x="11" y="1"/>
                    </a:cubicBezTo>
                    <a:close/>
                  </a:path>
                </a:pathLst>
              </a:custGeom>
              <a:grpFill/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6" name="Freeform 68"/>
              <p:cNvSpPr>
                <a:spLocks/>
              </p:cNvSpPr>
              <p:nvPr/>
            </p:nvSpPr>
            <p:spPr bwMode="auto">
              <a:xfrm>
                <a:off x="2727326" y="4137025"/>
                <a:ext cx="34925" cy="149225"/>
              </a:xfrm>
              <a:custGeom>
                <a:avLst/>
                <a:gdLst/>
                <a:ahLst/>
                <a:cxnLst>
                  <a:cxn ang="0">
                    <a:pos x="4" y="65"/>
                  </a:cxn>
                  <a:cxn ang="0">
                    <a:pos x="4" y="1"/>
                  </a:cxn>
                  <a:cxn ang="0">
                    <a:pos x="1" y="1"/>
                  </a:cxn>
                  <a:cxn ang="0">
                    <a:pos x="0" y="3"/>
                  </a:cxn>
                  <a:cxn ang="0">
                    <a:pos x="0" y="63"/>
                  </a:cxn>
                  <a:cxn ang="0">
                    <a:pos x="1" y="65"/>
                  </a:cxn>
                  <a:cxn ang="0">
                    <a:pos x="2" y="66"/>
                  </a:cxn>
                  <a:cxn ang="0">
                    <a:pos x="4" y="65"/>
                  </a:cxn>
                </a:cxnLst>
                <a:rect l="0" t="0" r="r" b="b"/>
                <a:pathLst>
                  <a:path w="15" h="66">
                    <a:moveTo>
                      <a:pt x="4" y="65"/>
                    </a:moveTo>
                    <a:cubicBezTo>
                      <a:pt x="15" y="45"/>
                      <a:pt x="15" y="21"/>
                      <a:pt x="4" y="1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0" y="1"/>
                      <a:pt x="0" y="2"/>
                      <a:pt x="0" y="3"/>
                    </a:cubicBezTo>
                    <a:cubicBezTo>
                      <a:pt x="11" y="22"/>
                      <a:pt x="11" y="44"/>
                      <a:pt x="0" y="63"/>
                    </a:cubicBezTo>
                    <a:cubicBezTo>
                      <a:pt x="0" y="64"/>
                      <a:pt x="0" y="65"/>
                      <a:pt x="1" y="65"/>
                    </a:cubicBezTo>
                    <a:cubicBezTo>
                      <a:pt x="1" y="66"/>
                      <a:pt x="2" y="66"/>
                      <a:pt x="2" y="66"/>
                    </a:cubicBezTo>
                    <a:cubicBezTo>
                      <a:pt x="3" y="66"/>
                      <a:pt x="3" y="65"/>
                      <a:pt x="4" y="65"/>
                    </a:cubicBezTo>
                    <a:close/>
                  </a:path>
                </a:pathLst>
              </a:custGeom>
              <a:grpFill/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7" name="Freeform 69"/>
              <p:cNvSpPr>
                <a:spLocks/>
              </p:cNvSpPr>
              <p:nvPr/>
            </p:nvSpPr>
            <p:spPr bwMode="auto">
              <a:xfrm>
                <a:off x="2535239" y="4059238"/>
                <a:ext cx="149225" cy="34925"/>
              </a:xfrm>
              <a:custGeom>
                <a:avLst/>
                <a:gdLst/>
                <a:ahLst/>
                <a:cxnLst>
                  <a:cxn ang="0">
                    <a:pos x="3" y="15"/>
                  </a:cxn>
                  <a:cxn ang="0">
                    <a:pos x="63" y="15"/>
                  </a:cxn>
                  <a:cxn ang="0">
                    <a:pos x="64" y="15"/>
                  </a:cxn>
                  <a:cxn ang="0">
                    <a:pos x="65" y="14"/>
                  </a:cxn>
                  <a:cxn ang="0">
                    <a:pos x="65" y="11"/>
                  </a:cxn>
                  <a:cxn ang="0">
                    <a:pos x="1" y="11"/>
                  </a:cxn>
                  <a:cxn ang="0">
                    <a:pos x="1" y="14"/>
                  </a:cxn>
                  <a:cxn ang="0">
                    <a:pos x="3" y="15"/>
                  </a:cxn>
                </a:cxnLst>
                <a:rect l="0" t="0" r="r" b="b"/>
                <a:pathLst>
                  <a:path w="66" h="15">
                    <a:moveTo>
                      <a:pt x="3" y="15"/>
                    </a:moveTo>
                    <a:cubicBezTo>
                      <a:pt x="22" y="4"/>
                      <a:pt x="44" y="4"/>
                      <a:pt x="63" y="15"/>
                    </a:cubicBezTo>
                    <a:cubicBezTo>
                      <a:pt x="63" y="15"/>
                      <a:pt x="63" y="15"/>
                      <a:pt x="64" y="15"/>
                    </a:cubicBezTo>
                    <a:cubicBezTo>
                      <a:pt x="64" y="15"/>
                      <a:pt x="65" y="15"/>
                      <a:pt x="65" y="14"/>
                    </a:cubicBezTo>
                    <a:cubicBezTo>
                      <a:pt x="66" y="13"/>
                      <a:pt x="66" y="12"/>
                      <a:pt x="65" y="11"/>
                    </a:cubicBezTo>
                    <a:cubicBezTo>
                      <a:pt x="45" y="0"/>
                      <a:pt x="21" y="0"/>
                      <a:pt x="1" y="11"/>
                    </a:cubicBezTo>
                    <a:cubicBezTo>
                      <a:pt x="0" y="12"/>
                      <a:pt x="0" y="13"/>
                      <a:pt x="1" y="14"/>
                    </a:cubicBezTo>
                    <a:cubicBezTo>
                      <a:pt x="1" y="15"/>
                      <a:pt x="2" y="15"/>
                      <a:pt x="3" y="15"/>
                    </a:cubicBezTo>
                    <a:close/>
                  </a:path>
                </a:pathLst>
              </a:custGeom>
              <a:grpFill/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grpSp>
          <p:nvGrpSpPr>
            <p:cNvPr id="53" name="Group 52"/>
            <p:cNvGrpSpPr/>
            <p:nvPr/>
          </p:nvGrpSpPr>
          <p:grpSpPr>
            <a:xfrm>
              <a:off x="4122000" y="4397231"/>
              <a:ext cx="900000" cy="246221"/>
              <a:chOff x="4122000" y="4397231"/>
              <a:chExt cx="900000" cy="246221"/>
            </a:xfrm>
          </p:grpSpPr>
          <p:sp>
            <p:nvSpPr>
              <p:cNvPr id="49" name="Rounded Rectangle 48"/>
              <p:cNvSpPr/>
              <p:nvPr/>
            </p:nvSpPr>
            <p:spPr>
              <a:xfrm>
                <a:off x="4122000" y="4413900"/>
                <a:ext cx="900000" cy="214314"/>
              </a:xfrm>
              <a:prstGeom prst="roundRect">
                <a:avLst>
                  <a:gd name="adj" fmla="val 46832"/>
                </a:avLst>
              </a:prstGeom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44" name="TextBox 43"/>
              <p:cNvSpPr txBox="1"/>
              <p:nvPr/>
            </p:nvSpPr>
            <p:spPr>
              <a:xfrm>
                <a:off x="4351427" y="4397231"/>
                <a:ext cx="441147" cy="2462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1000" dirty="0">
                    <a:solidFill>
                      <a:schemeClr val="bg2"/>
                    </a:solidFill>
                  </a:rPr>
                  <a:t>优秀</a:t>
                </a:r>
                <a:endParaRPr lang="id-ID" sz="1000" dirty="0">
                  <a:solidFill>
                    <a:schemeClr val="bg2"/>
                  </a:solidFill>
                </a:endParaRPr>
              </a:p>
            </p:txBody>
          </p:sp>
        </p:grpSp>
      </p:grpSp>
      <p:grpSp>
        <p:nvGrpSpPr>
          <p:cNvPr id="11" name="组合 10"/>
          <p:cNvGrpSpPr/>
          <p:nvPr/>
        </p:nvGrpSpPr>
        <p:grpSpPr>
          <a:xfrm>
            <a:off x="5572132" y="2959204"/>
            <a:ext cx="1643074" cy="1684248"/>
            <a:chOff x="5572132" y="2959204"/>
            <a:chExt cx="1643074" cy="1684248"/>
          </a:xfrm>
        </p:grpSpPr>
        <p:grpSp>
          <p:nvGrpSpPr>
            <p:cNvPr id="16" name="Group 154"/>
            <p:cNvGrpSpPr>
              <a:grpSpLocks/>
            </p:cNvGrpSpPr>
            <p:nvPr/>
          </p:nvGrpSpPr>
          <p:grpSpPr bwMode="auto">
            <a:xfrm>
              <a:off x="5572132" y="3592405"/>
              <a:ext cx="1643074" cy="623518"/>
              <a:chOff x="2500331" y="3741148"/>
              <a:chExt cx="1643086" cy="623275"/>
            </a:xfrm>
          </p:grpSpPr>
          <p:sp>
            <p:nvSpPr>
              <p:cNvPr id="17" name="Rectangle 16"/>
              <p:cNvSpPr/>
              <p:nvPr/>
            </p:nvSpPr>
            <p:spPr>
              <a:xfrm>
                <a:off x="2500331" y="3967033"/>
                <a:ext cx="1643086" cy="39739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添加你的饿内容文字，添加你的饿内容文字，添加你的饿</a:t>
                </a:r>
                <a:endParaRPr lang="id-ID" altLang="zh-CN" sz="700" dirty="0">
                  <a:solidFill>
                    <a:schemeClr val="bg1"/>
                  </a:solidFill>
                  <a:latin typeface="Lato" pitchFamily="34" charset="0"/>
                </a:endParaRPr>
              </a:p>
            </p:txBody>
          </p:sp>
          <p:sp>
            <p:nvSpPr>
              <p:cNvPr id="18" name="Rectangle 17"/>
              <p:cNvSpPr/>
              <p:nvPr/>
            </p:nvSpPr>
            <p:spPr>
              <a:xfrm>
                <a:off x="3038782" y="3741148"/>
                <a:ext cx="595039" cy="21536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>
                  <a:defRPr/>
                </a:pPr>
                <a:r>
                  <a:rPr lang="zh-CN" altLang="en-US" sz="800" b="1" dirty="0">
                    <a:solidFill>
                      <a:schemeClr val="bg1"/>
                    </a:solidFill>
                    <a:ea typeface="Roboto" pitchFamily="2" charset="0"/>
                    <a:cs typeface="Open Sans" pitchFamily="34" charset="0"/>
                  </a:rPr>
                  <a:t>添加标题</a:t>
                </a:r>
                <a:endParaRPr lang="en-US" altLang="zh-CN" sz="800" b="1" dirty="0">
                  <a:solidFill>
                    <a:schemeClr val="bg1"/>
                  </a:solidFill>
                  <a:ea typeface="Roboto" pitchFamily="2" charset="0"/>
                  <a:cs typeface="Open Sans" pitchFamily="34" charset="0"/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5943669" y="2959204"/>
              <a:ext cx="900000" cy="1684248"/>
              <a:chOff x="5943669" y="2959204"/>
              <a:chExt cx="900000" cy="1684248"/>
            </a:xfrm>
          </p:grpSpPr>
          <p:grpSp>
            <p:nvGrpSpPr>
              <p:cNvPr id="38" name="Group 37"/>
              <p:cNvGrpSpPr/>
              <p:nvPr/>
            </p:nvGrpSpPr>
            <p:grpSpPr>
              <a:xfrm>
                <a:off x="6121411" y="2959204"/>
                <a:ext cx="449375" cy="449375"/>
                <a:chOff x="1901826" y="4067175"/>
                <a:chExt cx="290513" cy="290513"/>
              </a:xfrm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39" name="Freeform 80"/>
                <p:cNvSpPr>
                  <a:spLocks noEditPoints="1"/>
                </p:cNvSpPr>
                <p:nvPr/>
              </p:nvSpPr>
              <p:spPr bwMode="auto">
                <a:xfrm>
                  <a:off x="1901826" y="4067175"/>
                  <a:ext cx="290513" cy="290513"/>
                </a:xfrm>
                <a:custGeom>
                  <a:avLst/>
                  <a:gdLst/>
                  <a:ahLst/>
                  <a:cxnLst>
                    <a:cxn ang="0">
                      <a:pos x="0" y="64"/>
                    </a:cxn>
                    <a:cxn ang="0">
                      <a:pos x="64" y="128"/>
                    </a:cxn>
                    <a:cxn ang="0">
                      <a:pos x="128" y="64"/>
                    </a:cxn>
                    <a:cxn ang="0">
                      <a:pos x="64" y="0"/>
                    </a:cxn>
                    <a:cxn ang="0">
                      <a:pos x="0" y="64"/>
                    </a:cxn>
                    <a:cxn ang="0">
                      <a:pos x="64" y="4"/>
                    </a:cxn>
                    <a:cxn ang="0">
                      <a:pos x="124" y="64"/>
                    </a:cxn>
                    <a:cxn ang="0">
                      <a:pos x="64" y="124"/>
                    </a:cxn>
                    <a:cxn ang="0">
                      <a:pos x="4" y="64"/>
                    </a:cxn>
                    <a:cxn ang="0">
                      <a:pos x="64" y="4"/>
                    </a:cxn>
                  </a:cxnLst>
                  <a:rect l="0" t="0" r="r" b="b"/>
                  <a:pathLst>
                    <a:path w="128" h="128">
                      <a:moveTo>
                        <a:pt x="0" y="64"/>
                      </a:moveTo>
                      <a:cubicBezTo>
                        <a:pt x="0" y="99"/>
                        <a:pt x="29" y="128"/>
                        <a:pt x="64" y="128"/>
                      </a:cubicBezTo>
                      <a:cubicBezTo>
                        <a:pt x="99" y="128"/>
                        <a:pt x="128" y="99"/>
                        <a:pt x="128" y="64"/>
                      </a:cubicBezTo>
                      <a:cubicBezTo>
                        <a:pt x="128" y="29"/>
                        <a:pt x="99" y="0"/>
                        <a:pt x="64" y="0"/>
                      </a:cubicBezTo>
                      <a:cubicBezTo>
                        <a:pt x="29" y="0"/>
                        <a:pt x="0" y="29"/>
                        <a:pt x="0" y="64"/>
                      </a:cubicBezTo>
                      <a:close/>
                      <a:moveTo>
                        <a:pt x="64" y="4"/>
                      </a:moveTo>
                      <a:cubicBezTo>
                        <a:pt x="97" y="4"/>
                        <a:pt x="124" y="31"/>
                        <a:pt x="124" y="64"/>
                      </a:cubicBezTo>
                      <a:cubicBezTo>
                        <a:pt x="124" y="97"/>
                        <a:pt x="97" y="124"/>
                        <a:pt x="64" y="124"/>
                      </a:cubicBezTo>
                      <a:cubicBezTo>
                        <a:pt x="31" y="124"/>
                        <a:pt x="4" y="97"/>
                        <a:pt x="4" y="64"/>
                      </a:cubicBezTo>
                      <a:cubicBezTo>
                        <a:pt x="4" y="31"/>
                        <a:pt x="31" y="4"/>
                        <a:pt x="64" y="4"/>
                      </a:cubicBezTo>
                      <a:close/>
                    </a:path>
                  </a:pathLst>
                </a:custGeom>
                <a:grpFill/>
                <a:ln w="12700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40" name="Freeform 81"/>
                <p:cNvSpPr>
                  <a:spLocks noEditPoints="1"/>
                </p:cNvSpPr>
                <p:nvPr/>
              </p:nvSpPr>
              <p:spPr bwMode="auto">
                <a:xfrm>
                  <a:off x="1928814" y="4094163"/>
                  <a:ext cx="236538" cy="236538"/>
                </a:xfrm>
                <a:custGeom>
                  <a:avLst/>
                  <a:gdLst/>
                  <a:ahLst/>
                  <a:cxnLst>
                    <a:cxn ang="0">
                      <a:pos x="52" y="104"/>
                    </a:cxn>
                    <a:cxn ang="0">
                      <a:pos x="104" y="52"/>
                    </a:cxn>
                    <a:cxn ang="0">
                      <a:pos x="52" y="0"/>
                    </a:cxn>
                    <a:cxn ang="0">
                      <a:pos x="0" y="52"/>
                    </a:cxn>
                    <a:cxn ang="0">
                      <a:pos x="52" y="104"/>
                    </a:cxn>
                    <a:cxn ang="0">
                      <a:pos x="48" y="4"/>
                    </a:cxn>
                    <a:cxn ang="0">
                      <a:pos x="48" y="10"/>
                    </a:cxn>
                    <a:cxn ang="0">
                      <a:pos x="50" y="12"/>
                    </a:cxn>
                    <a:cxn ang="0">
                      <a:pos x="52" y="10"/>
                    </a:cxn>
                    <a:cxn ang="0">
                      <a:pos x="52" y="4"/>
                    </a:cxn>
                    <a:cxn ang="0">
                      <a:pos x="100" y="48"/>
                    </a:cxn>
                    <a:cxn ang="0">
                      <a:pos x="94" y="48"/>
                    </a:cxn>
                    <a:cxn ang="0">
                      <a:pos x="92" y="50"/>
                    </a:cxn>
                    <a:cxn ang="0">
                      <a:pos x="94" y="52"/>
                    </a:cxn>
                    <a:cxn ang="0">
                      <a:pos x="100" y="52"/>
                    </a:cxn>
                    <a:cxn ang="0">
                      <a:pos x="52" y="100"/>
                    </a:cxn>
                    <a:cxn ang="0">
                      <a:pos x="52" y="94"/>
                    </a:cxn>
                    <a:cxn ang="0">
                      <a:pos x="50" y="92"/>
                    </a:cxn>
                    <a:cxn ang="0">
                      <a:pos x="48" y="94"/>
                    </a:cxn>
                    <a:cxn ang="0">
                      <a:pos x="48" y="100"/>
                    </a:cxn>
                    <a:cxn ang="0">
                      <a:pos x="4" y="52"/>
                    </a:cxn>
                    <a:cxn ang="0">
                      <a:pos x="10" y="52"/>
                    </a:cxn>
                    <a:cxn ang="0">
                      <a:pos x="12" y="50"/>
                    </a:cxn>
                    <a:cxn ang="0">
                      <a:pos x="10" y="48"/>
                    </a:cxn>
                    <a:cxn ang="0">
                      <a:pos x="4" y="48"/>
                    </a:cxn>
                    <a:cxn ang="0">
                      <a:pos x="48" y="4"/>
                    </a:cxn>
                  </a:cxnLst>
                  <a:rect l="0" t="0" r="r" b="b"/>
                  <a:pathLst>
                    <a:path w="104" h="104">
                      <a:moveTo>
                        <a:pt x="52" y="104"/>
                      </a:moveTo>
                      <a:cubicBezTo>
                        <a:pt x="81" y="104"/>
                        <a:pt x="104" y="81"/>
                        <a:pt x="104" y="52"/>
                      </a:cubicBezTo>
                      <a:cubicBezTo>
                        <a:pt x="104" y="23"/>
                        <a:pt x="81" y="0"/>
                        <a:pt x="52" y="0"/>
                      </a:cubicBezTo>
                      <a:cubicBezTo>
                        <a:pt x="23" y="0"/>
                        <a:pt x="0" y="23"/>
                        <a:pt x="0" y="52"/>
                      </a:cubicBezTo>
                      <a:cubicBezTo>
                        <a:pt x="0" y="81"/>
                        <a:pt x="23" y="104"/>
                        <a:pt x="52" y="104"/>
                      </a:cubicBezTo>
                      <a:close/>
                      <a:moveTo>
                        <a:pt x="48" y="4"/>
                      </a:moveTo>
                      <a:cubicBezTo>
                        <a:pt x="48" y="10"/>
                        <a:pt x="48" y="10"/>
                        <a:pt x="48" y="10"/>
                      </a:cubicBezTo>
                      <a:cubicBezTo>
                        <a:pt x="48" y="11"/>
                        <a:pt x="49" y="12"/>
                        <a:pt x="50" y="12"/>
                      </a:cubicBezTo>
                      <a:cubicBezTo>
                        <a:pt x="51" y="12"/>
                        <a:pt x="52" y="11"/>
                        <a:pt x="52" y="10"/>
                      </a:cubicBezTo>
                      <a:cubicBezTo>
                        <a:pt x="52" y="4"/>
                        <a:pt x="52" y="4"/>
                        <a:pt x="52" y="4"/>
                      </a:cubicBezTo>
                      <a:cubicBezTo>
                        <a:pt x="77" y="4"/>
                        <a:pt x="98" y="23"/>
                        <a:pt x="100" y="48"/>
                      </a:cubicBezTo>
                      <a:cubicBezTo>
                        <a:pt x="94" y="48"/>
                        <a:pt x="94" y="48"/>
                        <a:pt x="94" y="48"/>
                      </a:cubicBezTo>
                      <a:cubicBezTo>
                        <a:pt x="93" y="48"/>
                        <a:pt x="92" y="49"/>
                        <a:pt x="92" y="50"/>
                      </a:cubicBezTo>
                      <a:cubicBezTo>
                        <a:pt x="92" y="51"/>
                        <a:pt x="93" y="52"/>
                        <a:pt x="94" y="52"/>
                      </a:cubicBezTo>
                      <a:cubicBezTo>
                        <a:pt x="100" y="52"/>
                        <a:pt x="100" y="52"/>
                        <a:pt x="100" y="52"/>
                      </a:cubicBezTo>
                      <a:cubicBezTo>
                        <a:pt x="100" y="78"/>
                        <a:pt x="78" y="100"/>
                        <a:pt x="52" y="100"/>
                      </a:cubicBezTo>
                      <a:cubicBezTo>
                        <a:pt x="52" y="94"/>
                        <a:pt x="52" y="94"/>
                        <a:pt x="52" y="94"/>
                      </a:cubicBezTo>
                      <a:cubicBezTo>
                        <a:pt x="52" y="93"/>
                        <a:pt x="51" y="92"/>
                        <a:pt x="50" y="92"/>
                      </a:cubicBezTo>
                      <a:cubicBezTo>
                        <a:pt x="49" y="92"/>
                        <a:pt x="48" y="93"/>
                        <a:pt x="48" y="94"/>
                      </a:cubicBezTo>
                      <a:cubicBezTo>
                        <a:pt x="48" y="100"/>
                        <a:pt x="48" y="100"/>
                        <a:pt x="48" y="100"/>
                      </a:cubicBezTo>
                      <a:cubicBezTo>
                        <a:pt x="23" y="98"/>
                        <a:pt x="4" y="77"/>
                        <a:pt x="4" y="52"/>
                      </a:cubicBezTo>
                      <a:cubicBezTo>
                        <a:pt x="10" y="52"/>
                        <a:pt x="10" y="52"/>
                        <a:pt x="10" y="52"/>
                      </a:cubicBezTo>
                      <a:cubicBezTo>
                        <a:pt x="11" y="52"/>
                        <a:pt x="12" y="51"/>
                        <a:pt x="12" y="50"/>
                      </a:cubicBezTo>
                      <a:cubicBezTo>
                        <a:pt x="12" y="49"/>
                        <a:pt x="11" y="48"/>
                        <a:pt x="10" y="48"/>
                      </a:cubicBezTo>
                      <a:cubicBezTo>
                        <a:pt x="4" y="48"/>
                        <a:pt x="4" y="48"/>
                        <a:pt x="4" y="48"/>
                      </a:cubicBezTo>
                      <a:cubicBezTo>
                        <a:pt x="6" y="25"/>
                        <a:pt x="25" y="6"/>
                        <a:pt x="48" y="4"/>
                      </a:cubicBezTo>
                      <a:close/>
                    </a:path>
                  </a:pathLst>
                </a:custGeom>
                <a:grpFill/>
                <a:ln w="12700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41" name="Freeform 82"/>
                <p:cNvSpPr>
                  <a:spLocks noEditPoints="1"/>
                </p:cNvSpPr>
                <p:nvPr/>
              </p:nvSpPr>
              <p:spPr bwMode="auto">
                <a:xfrm>
                  <a:off x="1981201" y="4146550"/>
                  <a:ext cx="131763" cy="128588"/>
                </a:xfrm>
                <a:custGeom>
                  <a:avLst/>
                  <a:gdLst/>
                  <a:ahLst/>
                  <a:cxnLst>
                    <a:cxn ang="0">
                      <a:pos x="3" y="57"/>
                    </a:cxn>
                    <a:cxn ang="0">
                      <a:pos x="4" y="57"/>
                    </a:cxn>
                    <a:cxn ang="0">
                      <a:pos x="26" y="41"/>
                    </a:cxn>
                    <a:cxn ang="0">
                      <a:pos x="29" y="41"/>
                    </a:cxn>
                    <a:cxn ang="0">
                      <a:pos x="41" y="29"/>
                    </a:cxn>
                    <a:cxn ang="0">
                      <a:pos x="41" y="26"/>
                    </a:cxn>
                    <a:cxn ang="0">
                      <a:pos x="57" y="3"/>
                    </a:cxn>
                    <a:cxn ang="0">
                      <a:pos x="57" y="1"/>
                    </a:cxn>
                    <a:cxn ang="0">
                      <a:pos x="54" y="1"/>
                    </a:cxn>
                    <a:cxn ang="0">
                      <a:pos x="31" y="17"/>
                    </a:cxn>
                    <a:cxn ang="0">
                      <a:pos x="29" y="17"/>
                    </a:cxn>
                    <a:cxn ang="0">
                      <a:pos x="17" y="29"/>
                    </a:cxn>
                    <a:cxn ang="0">
                      <a:pos x="17" y="31"/>
                    </a:cxn>
                    <a:cxn ang="0">
                      <a:pos x="1" y="54"/>
                    </a:cxn>
                    <a:cxn ang="0">
                      <a:pos x="1" y="57"/>
                    </a:cxn>
                    <a:cxn ang="0">
                      <a:pos x="3" y="57"/>
                    </a:cxn>
                    <a:cxn ang="0">
                      <a:pos x="21" y="29"/>
                    </a:cxn>
                    <a:cxn ang="0">
                      <a:pos x="29" y="21"/>
                    </a:cxn>
                    <a:cxn ang="0">
                      <a:pos x="37" y="29"/>
                    </a:cxn>
                    <a:cxn ang="0">
                      <a:pos x="29" y="37"/>
                    </a:cxn>
                    <a:cxn ang="0">
                      <a:pos x="21" y="29"/>
                    </a:cxn>
                    <a:cxn ang="0">
                      <a:pos x="47" y="11"/>
                    </a:cxn>
                    <a:cxn ang="0">
                      <a:pos x="39" y="22"/>
                    </a:cxn>
                    <a:cxn ang="0">
                      <a:pos x="36" y="19"/>
                    </a:cxn>
                    <a:cxn ang="0">
                      <a:pos x="47" y="11"/>
                    </a:cxn>
                    <a:cxn ang="0">
                      <a:pos x="19" y="36"/>
                    </a:cxn>
                    <a:cxn ang="0">
                      <a:pos x="22" y="39"/>
                    </a:cxn>
                    <a:cxn ang="0">
                      <a:pos x="11" y="46"/>
                    </a:cxn>
                    <a:cxn ang="0">
                      <a:pos x="19" y="36"/>
                    </a:cxn>
                  </a:cxnLst>
                  <a:rect l="0" t="0" r="r" b="b"/>
                  <a:pathLst>
                    <a:path w="58" h="57">
                      <a:moveTo>
                        <a:pt x="3" y="57"/>
                      </a:moveTo>
                      <a:cubicBezTo>
                        <a:pt x="3" y="57"/>
                        <a:pt x="3" y="57"/>
                        <a:pt x="4" y="57"/>
                      </a:cubicBezTo>
                      <a:cubicBezTo>
                        <a:pt x="26" y="41"/>
                        <a:pt x="26" y="41"/>
                        <a:pt x="26" y="41"/>
                      </a:cubicBezTo>
                      <a:cubicBezTo>
                        <a:pt x="27" y="41"/>
                        <a:pt x="28" y="41"/>
                        <a:pt x="29" y="41"/>
                      </a:cubicBezTo>
                      <a:cubicBezTo>
                        <a:pt x="36" y="41"/>
                        <a:pt x="41" y="36"/>
                        <a:pt x="41" y="29"/>
                      </a:cubicBezTo>
                      <a:cubicBezTo>
                        <a:pt x="41" y="28"/>
                        <a:pt x="41" y="27"/>
                        <a:pt x="41" y="26"/>
                      </a:cubicBezTo>
                      <a:cubicBezTo>
                        <a:pt x="57" y="3"/>
                        <a:pt x="57" y="3"/>
                        <a:pt x="57" y="3"/>
                      </a:cubicBezTo>
                      <a:cubicBezTo>
                        <a:pt x="58" y="3"/>
                        <a:pt x="58" y="2"/>
                        <a:pt x="57" y="1"/>
                      </a:cubicBezTo>
                      <a:cubicBezTo>
                        <a:pt x="56" y="0"/>
                        <a:pt x="55" y="0"/>
                        <a:pt x="54" y="1"/>
                      </a:cubicBezTo>
                      <a:cubicBezTo>
                        <a:pt x="31" y="17"/>
                        <a:pt x="31" y="17"/>
                        <a:pt x="31" y="17"/>
                      </a:cubicBezTo>
                      <a:cubicBezTo>
                        <a:pt x="30" y="17"/>
                        <a:pt x="30" y="17"/>
                        <a:pt x="29" y="17"/>
                      </a:cubicBezTo>
                      <a:cubicBezTo>
                        <a:pt x="22" y="17"/>
                        <a:pt x="17" y="22"/>
                        <a:pt x="17" y="29"/>
                      </a:cubicBezTo>
                      <a:cubicBezTo>
                        <a:pt x="17" y="30"/>
                        <a:pt x="17" y="31"/>
                        <a:pt x="17" y="31"/>
                      </a:cubicBezTo>
                      <a:cubicBezTo>
                        <a:pt x="1" y="54"/>
                        <a:pt x="1" y="54"/>
                        <a:pt x="1" y="54"/>
                      </a:cubicBezTo>
                      <a:cubicBezTo>
                        <a:pt x="0" y="55"/>
                        <a:pt x="0" y="56"/>
                        <a:pt x="1" y="57"/>
                      </a:cubicBezTo>
                      <a:cubicBezTo>
                        <a:pt x="2" y="57"/>
                        <a:pt x="2" y="57"/>
                        <a:pt x="3" y="57"/>
                      </a:cubicBezTo>
                      <a:close/>
                      <a:moveTo>
                        <a:pt x="21" y="29"/>
                      </a:moveTo>
                      <a:cubicBezTo>
                        <a:pt x="21" y="25"/>
                        <a:pt x="25" y="21"/>
                        <a:pt x="29" y="21"/>
                      </a:cubicBezTo>
                      <a:cubicBezTo>
                        <a:pt x="33" y="21"/>
                        <a:pt x="37" y="25"/>
                        <a:pt x="37" y="29"/>
                      </a:cubicBezTo>
                      <a:cubicBezTo>
                        <a:pt x="37" y="33"/>
                        <a:pt x="33" y="37"/>
                        <a:pt x="29" y="37"/>
                      </a:cubicBezTo>
                      <a:cubicBezTo>
                        <a:pt x="25" y="37"/>
                        <a:pt x="21" y="33"/>
                        <a:pt x="21" y="29"/>
                      </a:cubicBezTo>
                      <a:close/>
                      <a:moveTo>
                        <a:pt x="47" y="11"/>
                      </a:moveTo>
                      <a:cubicBezTo>
                        <a:pt x="39" y="22"/>
                        <a:pt x="39" y="22"/>
                        <a:pt x="39" y="22"/>
                      </a:cubicBezTo>
                      <a:cubicBezTo>
                        <a:pt x="38" y="21"/>
                        <a:pt x="37" y="20"/>
                        <a:pt x="36" y="19"/>
                      </a:cubicBezTo>
                      <a:lnTo>
                        <a:pt x="47" y="11"/>
                      </a:lnTo>
                      <a:close/>
                      <a:moveTo>
                        <a:pt x="19" y="36"/>
                      </a:moveTo>
                      <a:cubicBezTo>
                        <a:pt x="20" y="37"/>
                        <a:pt x="21" y="38"/>
                        <a:pt x="22" y="39"/>
                      </a:cubicBezTo>
                      <a:cubicBezTo>
                        <a:pt x="11" y="46"/>
                        <a:pt x="11" y="46"/>
                        <a:pt x="11" y="46"/>
                      </a:cubicBezTo>
                      <a:lnTo>
                        <a:pt x="19" y="36"/>
                      </a:lnTo>
                      <a:close/>
                    </a:path>
                  </a:pathLst>
                </a:custGeom>
                <a:grpFill/>
                <a:ln w="12700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</p:grpSp>
          <p:grpSp>
            <p:nvGrpSpPr>
              <p:cNvPr id="54" name="Group 53"/>
              <p:cNvGrpSpPr/>
              <p:nvPr/>
            </p:nvGrpSpPr>
            <p:grpSpPr>
              <a:xfrm>
                <a:off x="5943669" y="4397231"/>
                <a:ext cx="900000" cy="246221"/>
                <a:chOff x="5943669" y="4397231"/>
                <a:chExt cx="900000" cy="246221"/>
              </a:xfrm>
            </p:grpSpPr>
            <p:sp>
              <p:nvSpPr>
                <p:cNvPr id="50" name="Rounded Rectangle 49"/>
                <p:cNvSpPr/>
                <p:nvPr/>
              </p:nvSpPr>
              <p:spPr>
                <a:xfrm>
                  <a:off x="5943669" y="4413900"/>
                  <a:ext cx="900000" cy="214314"/>
                </a:xfrm>
                <a:prstGeom prst="roundRect">
                  <a:avLst>
                    <a:gd name="adj" fmla="val 46832"/>
                  </a:avLst>
                </a:prstGeom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id-ID"/>
                </a:p>
              </p:txBody>
            </p:sp>
            <p:sp>
              <p:nvSpPr>
                <p:cNvPr id="45" name="TextBox 44"/>
                <p:cNvSpPr txBox="1"/>
                <p:nvPr/>
              </p:nvSpPr>
              <p:spPr>
                <a:xfrm>
                  <a:off x="6173096" y="4397231"/>
                  <a:ext cx="441147" cy="24622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zh-CN" altLang="en-US" sz="1000" dirty="0">
                      <a:solidFill>
                        <a:schemeClr val="bg2"/>
                      </a:solidFill>
                    </a:rPr>
                    <a:t>良好</a:t>
                  </a:r>
                  <a:endParaRPr lang="id-ID" sz="1000" dirty="0">
                    <a:solidFill>
                      <a:schemeClr val="bg2"/>
                    </a:solidFill>
                  </a:endParaRPr>
                </a:p>
              </p:txBody>
            </p:sp>
          </p:grpSp>
        </p:grpSp>
      </p:grpSp>
      <p:grpSp>
        <p:nvGrpSpPr>
          <p:cNvPr id="2" name="组合 1"/>
          <p:cNvGrpSpPr/>
          <p:nvPr/>
        </p:nvGrpSpPr>
        <p:grpSpPr>
          <a:xfrm>
            <a:off x="2843808" y="0"/>
            <a:ext cx="3370149" cy="987574"/>
            <a:chOff x="2843808" y="0"/>
            <a:chExt cx="3370149" cy="987574"/>
          </a:xfrm>
        </p:grpSpPr>
        <p:sp>
          <p:nvSpPr>
            <p:cNvPr id="58" name="流程图: 过程 57"/>
            <p:cNvSpPr/>
            <p:nvPr/>
          </p:nvSpPr>
          <p:spPr>
            <a:xfrm>
              <a:off x="2843808" y="0"/>
              <a:ext cx="3370149" cy="987574"/>
            </a:xfrm>
            <a:prstGeom prst="flowChartProcess">
              <a:avLst/>
            </a:prstGeom>
            <a:solidFill>
              <a:schemeClr val="tx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流程图: 过程 58"/>
            <p:cNvSpPr/>
            <p:nvPr/>
          </p:nvSpPr>
          <p:spPr>
            <a:xfrm>
              <a:off x="3275856" y="0"/>
              <a:ext cx="2546875" cy="133747"/>
            </a:xfrm>
            <a:prstGeom prst="flowChartProcess">
              <a:avLst/>
            </a:prstGeo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3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0" name="Rectangle 37"/>
          <p:cNvSpPr/>
          <p:nvPr/>
        </p:nvSpPr>
        <p:spPr>
          <a:xfrm>
            <a:off x="1080000" y="5107518"/>
            <a:ext cx="6984000" cy="36000"/>
          </a:xfrm>
          <a:prstGeom prst="rect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61" name="TextBox 60"/>
          <p:cNvSpPr txBox="1"/>
          <p:nvPr/>
        </p:nvSpPr>
        <p:spPr>
          <a:xfrm>
            <a:off x="3411386" y="402218"/>
            <a:ext cx="25287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总体完成</a:t>
            </a:r>
            <a:r>
              <a:rPr lang="zh-CN" altLang="en-US" dirty="0">
                <a:solidFill>
                  <a:schemeClr val="bg1"/>
                </a:solidFill>
              </a:rPr>
              <a:t>｜</a:t>
            </a:r>
            <a:r>
              <a:rPr lang="en-US" altLang="zh-CN" sz="14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rPr>
              <a:t>OVERVIEW</a:t>
            </a:r>
            <a:endParaRPr lang="zh-CN" altLang="en-US" sz="1400" dirty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  <a:cs typeface="Tunga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8363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900" decel="100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" name="图片 58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5259" y="-222665"/>
            <a:ext cx="10584637" cy="5919719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3347864" y="420298"/>
            <a:ext cx="25287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kern="1300" dirty="0">
                <a:solidFill>
                  <a:schemeClr val="bg1"/>
                </a:solidFill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公司名称</a:t>
            </a:r>
            <a:r>
              <a:rPr lang="zh-CN" altLang="en-US" dirty="0">
                <a:solidFill>
                  <a:schemeClr val="bg1"/>
                </a:solidFill>
              </a:rPr>
              <a:t>｜</a:t>
            </a:r>
            <a:r>
              <a:rPr lang="en-US" altLang="zh-CN" sz="14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rPr>
              <a:t>OVERVIEW</a:t>
            </a:r>
            <a:endParaRPr lang="zh-CN" altLang="en-US" sz="1400" dirty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  <a:cs typeface="Tunga" panose="020B0502040204020203" pitchFamily="34" charset="0"/>
            </a:endParaRPr>
          </a:p>
        </p:txBody>
      </p:sp>
      <p:sp>
        <p:nvSpPr>
          <p:cNvPr id="40" name="Oval 18"/>
          <p:cNvSpPr/>
          <p:nvPr/>
        </p:nvSpPr>
        <p:spPr>
          <a:xfrm>
            <a:off x="1255547" y="1967253"/>
            <a:ext cx="1715200" cy="1715200"/>
          </a:xfrm>
          <a:prstGeom prst="ellipse">
            <a:avLst/>
          </a:prstGeom>
          <a:solidFill>
            <a:srgbClr val="292838">
              <a:alpha val="27000"/>
            </a:srgbClr>
          </a:solidFill>
          <a:ln w="25400"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0000"/>
              </a:solidFill>
            </a:endParaRPr>
          </a:p>
        </p:txBody>
      </p:sp>
      <p:grpSp>
        <p:nvGrpSpPr>
          <p:cNvPr id="54" name="组合 53"/>
          <p:cNvGrpSpPr/>
          <p:nvPr/>
        </p:nvGrpSpPr>
        <p:grpSpPr>
          <a:xfrm>
            <a:off x="1466640" y="2157974"/>
            <a:ext cx="1335366" cy="1233950"/>
            <a:chOff x="1466640" y="2183775"/>
            <a:chExt cx="1335366" cy="1233950"/>
          </a:xfrm>
        </p:grpSpPr>
        <p:sp>
          <p:nvSpPr>
            <p:cNvPr id="15" name="TextBox 14"/>
            <p:cNvSpPr txBox="1"/>
            <p:nvPr/>
          </p:nvSpPr>
          <p:spPr>
            <a:xfrm>
              <a:off x="1656450" y="2183775"/>
              <a:ext cx="1132784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  <a:cs typeface="Tunga" panose="020B0502040204020203" pitchFamily="34" charset="0"/>
                </a:rPr>
                <a:t>03</a:t>
              </a:r>
              <a:endParaRPr lang="zh-CN" altLang="en-US" sz="44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cs typeface="Tunga" panose="020B0502040204020203" pitchFamily="34" charset="0"/>
              </a:endParaRPr>
            </a:p>
          </p:txBody>
        </p:sp>
        <p:sp>
          <p:nvSpPr>
            <p:cNvPr id="62" name="TextBox 61"/>
            <p:cNvSpPr txBox="1"/>
            <p:nvPr/>
          </p:nvSpPr>
          <p:spPr>
            <a:xfrm>
              <a:off x="1517465" y="3109948"/>
              <a:ext cx="119136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kern="1300" dirty="0">
                  <a:solidFill>
                    <a:schemeClr val="bg1"/>
                  </a:solidFill>
                  <a:latin typeface="方正兰亭细黑_GBK_M" panose="02010600010101010101" pitchFamily="2" charset="2"/>
                  <a:ea typeface="方正兰亭细黑_GBK_M" panose="02010600010101010101" pitchFamily="2" charset="2"/>
                  <a:cs typeface="方正兰亭细黑_GBK_M" panose="02010600010101010101" pitchFamily="2" charset="2"/>
                </a:rPr>
                <a:t>过程与展示</a:t>
              </a: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1466640" y="2883505"/>
              <a:ext cx="133536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unga" panose="020B0502040204020203" pitchFamily="34" charset="0"/>
                </a:rPr>
                <a:t>OVERVIEW</a:t>
              </a:r>
              <a:endParaRPr lang="zh-CN" altLang="en-US" sz="14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endParaRPr>
            </a:p>
          </p:txBody>
        </p:sp>
      </p:grpSp>
      <p:sp>
        <p:nvSpPr>
          <p:cNvPr id="2049" name="流程图: 过程 2048"/>
          <p:cNvSpPr/>
          <p:nvPr/>
        </p:nvSpPr>
        <p:spPr>
          <a:xfrm>
            <a:off x="3275856" y="0"/>
            <a:ext cx="2546875" cy="133747"/>
          </a:xfrm>
          <a:prstGeom prst="flowChartProcess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69" name="组合 2068"/>
          <p:cNvGrpSpPr/>
          <p:nvPr/>
        </p:nvGrpSpPr>
        <p:grpSpPr>
          <a:xfrm>
            <a:off x="5004048" y="1347614"/>
            <a:ext cx="3031795" cy="3000042"/>
            <a:chOff x="5260101" y="1373415"/>
            <a:chExt cx="2775743" cy="3000042"/>
          </a:xfrm>
        </p:grpSpPr>
        <p:grpSp>
          <p:nvGrpSpPr>
            <p:cNvPr id="2068" name="组合 2067"/>
            <p:cNvGrpSpPr/>
            <p:nvPr/>
          </p:nvGrpSpPr>
          <p:grpSpPr>
            <a:xfrm>
              <a:off x="5260101" y="1373415"/>
              <a:ext cx="2775741" cy="348813"/>
              <a:chOff x="5260101" y="1373415"/>
              <a:chExt cx="2775741" cy="348813"/>
            </a:xfrm>
          </p:grpSpPr>
          <p:sp>
            <p:nvSpPr>
              <p:cNvPr id="20" name="矩形 19"/>
              <p:cNvSpPr/>
              <p:nvPr/>
            </p:nvSpPr>
            <p:spPr>
              <a:xfrm>
                <a:off x="5260101" y="1394202"/>
                <a:ext cx="2775741" cy="324868"/>
              </a:xfrm>
              <a:prstGeom prst="rect">
                <a:avLst/>
              </a:prstGeom>
              <a:solidFill>
                <a:schemeClr val="tx2">
                  <a:lumMod val="60000"/>
                  <a:lumOff val="40000"/>
                  <a:alpha val="4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3" name="TextBox 92"/>
              <p:cNvSpPr txBox="1"/>
              <p:nvPr/>
            </p:nvSpPr>
            <p:spPr>
              <a:xfrm>
                <a:off x="5457880" y="1373415"/>
                <a:ext cx="2304256" cy="3488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000"/>
                  </a:lnSpc>
                </a:pPr>
                <a:r>
                  <a:rPr lang="zh-CN" altLang="en-US" sz="700" dirty="0">
                    <a:solidFill>
                      <a:schemeClr val="bg1">
                        <a:lumMod val="95000"/>
                      </a:schemeClr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您的内容打在这里，或者通过复制您的文本后，在此框中选择粘贴，并选择只保留</a:t>
                </a:r>
                <a:endParaRPr lang="en-US" altLang="zh-CN" sz="700" dirty="0">
                  <a:solidFill>
                    <a:schemeClr val="bg1">
                      <a:lumMod val="95000"/>
                    </a:schemeClr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</p:grpSp>
        <p:grpSp>
          <p:nvGrpSpPr>
            <p:cNvPr id="2067" name="组合 2066"/>
            <p:cNvGrpSpPr/>
            <p:nvPr/>
          </p:nvGrpSpPr>
          <p:grpSpPr>
            <a:xfrm>
              <a:off x="5260102" y="2034379"/>
              <a:ext cx="2775741" cy="348813"/>
              <a:chOff x="5260102" y="2034379"/>
              <a:chExt cx="2775741" cy="348813"/>
            </a:xfrm>
          </p:grpSpPr>
          <p:sp>
            <p:nvSpPr>
              <p:cNvPr id="89" name="矩形 88"/>
              <p:cNvSpPr/>
              <p:nvPr/>
            </p:nvSpPr>
            <p:spPr>
              <a:xfrm>
                <a:off x="5260102" y="2046352"/>
                <a:ext cx="2775741" cy="324868"/>
              </a:xfrm>
              <a:prstGeom prst="rect">
                <a:avLst/>
              </a:prstGeom>
              <a:solidFill>
                <a:schemeClr val="tx2">
                  <a:lumMod val="60000"/>
                  <a:lumOff val="40000"/>
                  <a:alpha val="4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4" name="TextBox 93"/>
              <p:cNvSpPr txBox="1"/>
              <p:nvPr/>
            </p:nvSpPr>
            <p:spPr>
              <a:xfrm>
                <a:off x="5457880" y="2034379"/>
                <a:ext cx="2304256" cy="3488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000"/>
                  </a:lnSpc>
                </a:pP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您的内容打在这里，或者通过复制您的文本后，在此框中选择粘贴，并选择只保留</a:t>
                </a:r>
                <a:endParaRPr lang="en-US" altLang="zh-CN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</p:grpSp>
        <p:grpSp>
          <p:nvGrpSpPr>
            <p:cNvPr id="2066" name="组合 2065"/>
            <p:cNvGrpSpPr/>
            <p:nvPr/>
          </p:nvGrpSpPr>
          <p:grpSpPr>
            <a:xfrm>
              <a:off x="5260102" y="2706824"/>
              <a:ext cx="2775742" cy="348813"/>
              <a:chOff x="5260102" y="2706824"/>
              <a:chExt cx="2775742" cy="348813"/>
            </a:xfrm>
          </p:grpSpPr>
          <p:sp>
            <p:nvSpPr>
              <p:cNvPr id="90" name="矩形 89"/>
              <p:cNvSpPr/>
              <p:nvPr/>
            </p:nvSpPr>
            <p:spPr>
              <a:xfrm>
                <a:off x="5260102" y="2718797"/>
                <a:ext cx="2775742" cy="324868"/>
              </a:xfrm>
              <a:prstGeom prst="rect">
                <a:avLst/>
              </a:prstGeom>
              <a:solidFill>
                <a:schemeClr val="tx2">
                  <a:lumMod val="60000"/>
                  <a:lumOff val="40000"/>
                  <a:alpha val="4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5" name="TextBox 94"/>
              <p:cNvSpPr txBox="1"/>
              <p:nvPr/>
            </p:nvSpPr>
            <p:spPr>
              <a:xfrm>
                <a:off x="5457880" y="2706824"/>
                <a:ext cx="2304256" cy="3488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000"/>
                  </a:lnSpc>
                </a:pP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您的内容打在这里，或者通过复制您的文本后，在此框中选择粘贴，并选择只保留</a:t>
                </a:r>
                <a:endParaRPr lang="en-US" altLang="zh-CN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</p:grpSp>
        <p:grpSp>
          <p:nvGrpSpPr>
            <p:cNvPr id="2065" name="组合 2064"/>
            <p:cNvGrpSpPr/>
            <p:nvPr/>
          </p:nvGrpSpPr>
          <p:grpSpPr>
            <a:xfrm>
              <a:off x="5260102" y="3372838"/>
              <a:ext cx="2775742" cy="348813"/>
              <a:chOff x="5260102" y="3372838"/>
              <a:chExt cx="2775742" cy="348813"/>
            </a:xfrm>
          </p:grpSpPr>
          <p:sp>
            <p:nvSpPr>
              <p:cNvPr id="91" name="矩形 90"/>
              <p:cNvSpPr/>
              <p:nvPr/>
            </p:nvSpPr>
            <p:spPr>
              <a:xfrm>
                <a:off x="5260102" y="3372838"/>
                <a:ext cx="2775742" cy="324868"/>
              </a:xfrm>
              <a:prstGeom prst="rect">
                <a:avLst/>
              </a:prstGeom>
              <a:solidFill>
                <a:schemeClr val="tx2">
                  <a:lumMod val="60000"/>
                  <a:lumOff val="40000"/>
                  <a:alpha val="4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6" name="TextBox 95"/>
              <p:cNvSpPr txBox="1"/>
              <p:nvPr/>
            </p:nvSpPr>
            <p:spPr>
              <a:xfrm>
                <a:off x="5457880" y="3372838"/>
                <a:ext cx="2304256" cy="3488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000"/>
                  </a:lnSpc>
                </a:pP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您的内容打在这里，或者通过复制您的文本后，在此框中选择粘贴，并选择只保留</a:t>
                </a:r>
                <a:endParaRPr lang="en-US" altLang="zh-CN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</p:grpSp>
        <p:grpSp>
          <p:nvGrpSpPr>
            <p:cNvPr id="2064" name="组合 2063"/>
            <p:cNvGrpSpPr/>
            <p:nvPr/>
          </p:nvGrpSpPr>
          <p:grpSpPr>
            <a:xfrm>
              <a:off x="5260102" y="4024644"/>
              <a:ext cx="2775742" cy="348813"/>
              <a:chOff x="5260102" y="4024644"/>
              <a:chExt cx="2775742" cy="348813"/>
            </a:xfrm>
          </p:grpSpPr>
          <p:sp>
            <p:nvSpPr>
              <p:cNvPr id="92" name="矩形 91"/>
              <p:cNvSpPr/>
              <p:nvPr/>
            </p:nvSpPr>
            <p:spPr>
              <a:xfrm>
                <a:off x="5260102" y="4048589"/>
                <a:ext cx="2775742" cy="324868"/>
              </a:xfrm>
              <a:prstGeom prst="rect">
                <a:avLst/>
              </a:prstGeom>
              <a:solidFill>
                <a:schemeClr val="tx2">
                  <a:lumMod val="60000"/>
                  <a:lumOff val="40000"/>
                  <a:alpha val="4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7" name="TextBox 96"/>
              <p:cNvSpPr txBox="1"/>
              <p:nvPr/>
            </p:nvSpPr>
            <p:spPr>
              <a:xfrm>
                <a:off x="5457880" y="4024644"/>
                <a:ext cx="2304256" cy="3488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000"/>
                  </a:lnSpc>
                </a:pP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您的内容打在这里，或者通过复制您的文本后，在此框中选择粘贴，并选择只保留</a:t>
                </a:r>
                <a:endParaRPr lang="en-US" altLang="zh-CN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</p:grpSp>
      </p:grpSp>
      <p:grpSp>
        <p:nvGrpSpPr>
          <p:cNvPr id="2059" name="组合 2058"/>
          <p:cNvGrpSpPr/>
          <p:nvPr/>
        </p:nvGrpSpPr>
        <p:grpSpPr>
          <a:xfrm>
            <a:off x="3707904" y="1366748"/>
            <a:ext cx="1296145" cy="429312"/>
            <a:chOff x="3707904" y="1392549"/>
            <a:chExt cx="1296145" cy="429312"/>
          </a:xfrm>
        </p:grpSpPr>
        <p:sp>
          <p:nvSpPr>
            <p:cNvPr id="39" name="TextBox 38"/>
            <p:cNvSpPr txBox="1"/>
            <p:nvPr/>
          </p:nvSpPr>
          <p:spPr>
            <a:xfrm>
              <a:off x="3846684" y="1560251"/>
              <a:ext cx="948077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kern="1300" dirty="0">
                  <a:solidFill>
                    <a:schemeClr val="bg1"/>
                  </a:solidFill>
                  <a:latin typeface="方正兰亭细黑_GBK_M" panose="02010600010101010101" pitchFamily="2" charset="2"/>
                  <a:ea typeface="方正兰亭细黑_GBK_M" panose="02010600010101010101" pitchFamily="2" charset="2"/>
                  <a:cs typeface="方正兰亭细黑_GBK_M" panose="02010600010101010101" pitchFamily="2" charset="2"/>
                </a:rPr>
                <a:t>工作过程</a:t>
              </a: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3846684" y="1392549"/>
              <a:ext cx="1157365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50" dirty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unga" panose="020B0502040204020203" pitchFamily="34" charset="0"/>
                </a:rPr>
                <a:t>FOREWORD</a:t>
              </a:r>
              <a:endParaRPr lang="zh-CN" altLang="en-US" sz="105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endParaRPr>
            </a:p>
          </p:txBody>
        </p:sp>
        <p:grpSp>
          <p:nvGrpSpPr>
            <p:cNvPr id="55" name="组合 54"/>
            <p:cNvGrpSpPr/>
            <p:nvPr/>
          </p:nvGrpSpPr>
          <p:grpSpPr>
            <a:xfrm>
              <a:off x="3707904" y="1476816"/>
              <a:ext cx="72007" cy="288000"/>
              <a:chOff x="3707904" y="1577988"/>
              <a:chExt cx="72007" cy="288000"/>
            </a:xfrm>
          </p:grpSpPr>
          <p:cxnSp>
            <p:nvCxnSpPr>
              <p:cNvPr id="25" name="Straight Connector 38"/>
              <p:cNvCxnSpPr/>
              <p:nvPr/>
            </p:nvCxnSpPr>
            <p:spPr bwMode="auto">
              <a:xfrm>
                <a:off x="3779911" y="1577988"/>
                <a:ext cx="0" cy="288000"/>
              </a:xfrm>
              <a:prstGeom prst="line">
                <a:avLst/>
              </a:prstGeom>
              <a:ln w="41275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2" name="Straight Connector 38"/>
              <p:cNvCxnSpPr/>
              <p:nvPr/>
            </p:nvCxnSpPr>
            <p:spPr bwMode="auto">
              <a:xfrm>
                <a:off x="3707904" y="1577988"/>
                <a:ext cx="0" cy="180000"/>
              </a:xfrm>
              <a:prstGeom prst="line">
                <a:avLst/>
              </a:prstGeom>
              <a:ln w="22225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060" name="组合 2059"/>
          <p:cNvGrpSpPr/>
          <p:nvPr/>
        </p:nvGrpSpPr>
        <p:grpSpPr>
          <a:xfrm>
            <a:off x="3707904" y="2018898"/>
            <a:ext cx="1296145" cy="434392"/>
            <a:chOff x="3707904" y="2044699"/>
            <a:chExt cx="1296145" cy="434392"/>
          </a:xfrm>
        </p:grpSpPr>
        <p:sp>
          <p:nvSpPr>
            <p:cNvPr id="58" name="TextBox 57"/>
            <p:cNvSpPr txBox="1"/>
            <p:nvPr/>
          </p:nvSpPr>
          <p:spPr>
            <a:xfrm>
              <a:off x="3846684" y="2044699"/>
              <a:ext cx="1157365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50" dirty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unga" panose="020B0502040204020203" pitchFamily="34" charset="0"/>
                </a:rPr>
                <a:t>FOREWORD</a:t>
              </a:r>
              <a:endParaRPr lang="zh-CN" altLang="en-US" sz="105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endParaRPr>
            </a:p>
          </p:txBody>
        </p:sp>
        <p:sp>
          <p:nvSpPr>
            <p:cNvPr id="57" name="TextBox 56"/>
            <p:cNvSpPr txBox="1"/>
            <p:nvPr/>
          </p:nvSpPr>
          <p:spPr>
            <a:xfrm>
              <a:off x="3846684" y="2217481"/>
              <a:ext cx="948077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kern="1300" dirty="0">
                  <a:solidFill>
                    <a:schemeClr val="bg1"/>
                  </a:solidFill>
                  <a:latin typeface="方正兰亭细黑_GBK_M" panose="02010600010101010101" pitchFamily="2" charset="2"/>
                  <a:ea typeface="方正兰亭细黑_GBK_M" panose="02010600010101010101" pitchFamily="2" charset="2"/>
                  <a:cs typeface="方正兰亭细黑_GBK_M" panose="02010600010101010101" pitchFamily="2" charset="2"/>
                </a:rPr>
                <a:t>存在问题</a:t>
              </a:r>
            </a:p>
          </p:txBody>
        </p:sp>
        <p:grpSp>
          <p:nvGrpSpPr>
            <p:cNvPr id="2048" name="组合 2047"/>
            <p:cNvGrpSpPr/>
            <p:nvPr/>
          </p:nvGrpSpPr>
          <p:grpSpPr>
            <a:xfrm>
              <a:off x="3707904" y="2158031"/>
              <a:ext cx="72007" cy="288000"/>
              <a:chOff x="3707904" y="2212031"/>
              <a:chExt cx="72007" cy="288000"/>
            </a:xfrm>
          </p:grpSpPr>
          <p:cxnSp>
            <p:nvCxnSpPr>
              <p:cNvPr id="98" name="Straight Connector 38"/>
              <p:cNvCxnSpPr/>
              <p:nvPr/>
            </p:nvCxnSpPr>
            <p:spPr bwMode="auto">
              <a:xfrm>
                <a:off x="3779911" y="2212031"/>
                <a:ext cx="0" cy="288000"/>
              </a:xfrm>
              <a:prstGeom prst="line">
                <a:avLst/>
              </a:prstGeom>
              <a:ln w="41275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3" name="Straight Connector 38"/>
              <p:cNvCxnSpPr/>
              <p:nvPr/>
            </p:nvCxnSpPr>
            <p:spPr bwMode="auto">
              <a:xfrm>
                <a:off x="3707904" y="2212031"/>
                <a:ext cx="0" cy="180000"/>
              </a:xfrm>
              <a:prstGeom prst="line">
                <a:avLst/>
              </a:prstGeom>
              <a:ln w="22225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061" name="组合 2060"/>
          <p:cNvGrpSpPr/>
          <p:nvPr/>
        </p:nvGrpSpPr>
        <p:grpSpPr>
          <a:xfrm>
            <a:off x="3707904" y="2671048"/>
            <a:ext cx="1296145" cy="429209"/>
            <a:chOff x="3707904" y="2696849"/>
            <a:chExt cx="1296145" cy="429209"/>
          </a:xfrm>
        </p:grpSpPr>
        <p:sp>
          <p:nvSpPr>
            <p:cNvPr id="61" name="TextBox 60"/>
            <p:cNvSpPr txBox="1"/>
            <p:nvPr/>
          </p:nvSpPr>
          <p:spPr>
            <a:xfrm>
              <a:off x="3846684" y="2696849"/>
              <a:ext cx="1157365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50" dirty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unga" panose="020B0502040204020203" pitchFamily="34" charset="0"/>
                </a:rPr>
                <a:t>FOREWORD</a:t>
              </a:r>
              <a:endParaRPr lang="zh-CN" altLang="en-US" sz="105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endParaRPr>
            </a:p>
          </p:txBody>
        </p:sp>
        <p:sp>
          <p:nvSpPr>
            <p:cNvPr id="83" name="TextBox 82"/>
            <p:cNvSpPr txBox="1"/>
            <p:nvPr/>
          </p:nvSpPr>
          <p:spPr>
            <a:xfrm>
              <a:off x="3846684" y="2864448"/>
              <a:ext cx="948077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kern="1300" dirty="0">
                  <a:solidFill>
                    <a:schemeClr val="bg1"/>
                  </a:solidFill>
                  <a:latin typeface="方正兰亭细黑_GBK_M" panose="02010600010101010101" pitchFamily="2" charset="2"/>
                  <a:ea typeface="方正兰亭细黑_GBK_M" panose="02010600010101010101" pitchFamily="2" charset="2"/>
                  <a:cs typeface="方正兰亭细黑_GBK_M" panose="02010600010101010101" pitchFamily="2" charset="2"/>
                </a:rPr>
                <a:t>解决方法</a:t>
              </a:r>
            </a:p>
          </p:txBody>
        </p:sp>
        <p:grpSp>
          <p:nvGrpSpPr>
            <p:cNvPr id="2050" name="组合 2049"/>
            <p:cNvGrpSpPr/>
            <p:nvPr/>
          </p:nvGrpSpPr>
          <p:grpSpPr>
            <a:xfrm>
              <a:off x="3707904" y="2768230"/>
              <a:ext cx="72007" cy="288000"/>
              <a:chOff x="3707904" y="2871985"/>
              <a:chExt cx="72007" cy="288000"/>
            </a:xfrm>
          </p:grpSpPr>
          <p:cxnSp>
            <p:nvCxnSpPr>
              <p:cNvPr id="99" name="Straight Connector 38"/>
              <p:cNvCxnSpPr/>
              <p:nvPr/>
            </p:nvCxnSpPr>
            <p:spPr bwMode="auto">
              <a:xfrm>
                <a:off x="3779911" y="2871985"/>
                <a:ext cx="0" cy="288000"/>
              </a:xfrm>
              <a:prstGeom prst="line">
                <a:avLst/>
              </a:prstGeom>
              <a:ln w="41275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4" name="Straight Connector 38"/>
              <p:cNvCxnSpPr/>
              <p:nvPr/>
            </p:nvCxnSpPr>
            <p:spPr bwMode="auto">
              <a:xfrm>
                <a:off x="3707904" y="2871985"/>
                <a:ext cx="0" cy="180000"/>
              </a:xfrm>
              <a:prstGeom prst="line">
                <a:avLst/>
              </a:prstGeom>
              <a:ln w="22225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062" name="组合 2061"/>
          <p:cNvGrpSpPr/>
          <p:nvPr/>
        </p:nvGrpSpPr>
        <p:grpSpPr>
          <a:xfrm>
            <a:off x="3707904" y="3323095"/>
            <a:ext cx="1296145" cy="439415"/>
            <a:chOff x="3707904" y="3348896"/>
            <a:chExt cx="1296145" cy="439415"/>
          </a:xfrm>
        </p:grpSpPr>
        <p:sp>
          <p:nvSpPr>
            <p:cNvPr id="76" name="TextBox 75"/>
            <p:cNvSpPr txBox="1"/>
            <p:nvPr/>
          </p:nvSpPr>
          <p:spPr>
            <a:xfrm>
              <a:off x="3846684" y="3526701"/>
              <a:ext cx="948077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kern="1300" dirty="0">
                  <a:solidFill>
                    <a:schemeClr val="bg1"/>
                  </a:solidFill>
                  <a:latin typeface="方正兰亭细黑_GBK_M" panose="02010600010101010101" pitchFamily="2" charset="2"/>
                  <a:ea typeface="方正兰亭细黑_GBK_M" panose="02010600010101010101" pitchFamily="2" charset="2"/>
                  <a:cs typeface="方正兰亭细黑_GBK_M" panose="02010600010101010101" pitchFamily="2" charset="2"/>
                </a:rPr>
                <a:t>完成展示</a:t>
              </a:r>
            </a:p>
          </p:txBody>
        </p:sp>
        <p:sp>
          <p:nvSpPr>
            <p:cNvPr id="77" name="TextBox 76"/>
            <p:cNvSpPr txBox="1"/>
            <p:nvPr/>
          </p:nvSpPr>
          <p:spPr>
            <a:xfrm>
              <a:off x="3846684" y="3348896"/>
              <a:ext cx="1157365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 dirty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unga" panose="020B0502040204020203" pitchFamily="34" charset="0"/>
                </a:rPr>
                <a:t>FOREWORD</a:t>
              </a:r>
              <a:endParaRPr lang="zh-CN" altLang="en-US" sz="11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endParaRPr>
            </a:p>
          </p:txBody>
        </p:sp>
        <p:grpSp>
          <p:nvGrpSpPr>
            <p:cNvPr id="2051" name="组合 2050"/>
            <p:cNvGrpSpPr/>
            <p:nvPr/>
          </p:nvGrpSpPr>
          <p:grpSpPr>
            <a:xfrm>
              <a:off x="3707904" y="3433651"/>
              <a:ext cx="72007" cy="288000"/>
              <a:chOff x="3707904" y="3520083"/>
              <a:chExt cx="72007" cy="288000"/>
            </a:xfrm>
          </p:grpSpPr>
          <p:cxnSp>
            <p:nvCxnSpPr>
              <p:cNvPr id="100" name="Straight Connector 38"/>
              <p:cNvCxnSpPr/>
              <p:nvPr/>
            </p:nvCxnSpPr>
            <p:spPr bwMode="auto">
              <a:xfrm>
                <a:off x="3779911" y="3520083"/>
                <a:ext cx="0" cy="288000"/>
              </a:xfrm>
              <a:prstGeom prst="line">
                <a:avLst/>
              </a:prstGeom>
              <a:ln w="41275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5" name="Straight Connector 38"/>
              <p:cNvCxnSpPr/>
              <p:nvPr/>
            </p:nvCxnSpPr>
            <p:spPr bwMode="auto">
              <a:xfrm>
                <a:off x="3707904" y="3520083"/>
                <a:ext cx="0" cy="180000"/>
              </a:xfrm>
              <a:prstGeom prst="line">
                <a:avLst/>
              </a:prstGeom>
              <a:ln w="22225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063" name="组合 2062"/>
          <p:cNvGrpSpPr/>
          <p:nvPr/>
        </p:nvGrpSpPr>
        <p:grpSpPr>
          <a:xfrm>
            <a:off x="3707904" y="3980269"/>
            <a:ext cx="1296145" cy="421623"/>
            <a:chOff x="3707904" y="4006070"/>
            <a:chExt cx="1296145" cy="421623"/>
          </a:xfrm>
        </p:grpSpPr>
        <p:sp>
          <p:nvSpPr>
            <p:cNvPr id="87" name="TextBox 86"/>
            <p:cNvSpPr txBox="1"/>
            <p:nvPr/>
          </p:nvSpPr>
          <p:spPr>
            <a:xfrm>
              <a:off x="3846685" y="4006070"/>
              <a:ext cx="115736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 dirty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unga" panose="020B0502040204020203" pitchFamily="34" charset="0"/>
                </a:rPr>
                <a:t>FOREWORD</a:t>
              </a:r>
              <a:endParaRPr lang="zh-CN" altLang="en-US" sz="11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endParaRPr>
            </a:p>
          </p:txBody>
        </p:sp>
        <p:sp>
          <p:nvSpPr>
            <p:cNvPr id="86" name="TextBox 85"/>
            <p:cNvSpPr txBox="1"/>
            <p:nvPr/>
          </p:nvSpPr>
          <p:spPr>
            <a:xfrm>
              <a:off x="3846684" y="4166083"/>
              <a:ext cx="948077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kern="1300" dirty="0">
                  <a:solidFill>
                    <a:schemeClr val="bg1"/>
                  </a:solidFill>
                  <a:latin typeface="方正兰亭细黑_GBK_M" panose="02010600010101010101" pitchFamily="2" charset="2"/>
                  <a:ea typeface="方正兰亭细黑_GBK_M" panose="02010600010101010101" pitchFamily="2" charset="2"/>
                  <a:cs typeface="方正兰亭细黑_GBK_M" panose="02010600010101010101" pitchFamily="2" charset="2"/>
                </a:rPr>
                <a:t>提升利益</a:t>
              </a:r>
            </a:p>
          </p:txBody>
        </p:sp>
        <p:grpSp>
          <p:nvGrpSpPr>
            <p:cNvPr id="2052" name="组合 2051"/>
            <p:cNvGrpSpPr/>
            <p:nvPr/>
          </p:nvGrpSpPr>
          <p:grpSpPr>
            <a:xfrm>
              <a:off x="3707904" y="4085457"/>
              <a:ext cx="72007" cy="288000"/>
              <a:chOff x="3707904" y="4085457"/>
              <a:chExt cx="72007" cy="288000"/>
            </a:xfrm>
          </p:grpSpPr>
          <p:cxnSp>
            <p:nvCxnSpPr>
              <p:cNvPr id="101" name="Straight Connector 38"/>
              <p:cNvCxnSpPr/>
              <p:nvPr/>
            </p:nvCxnSpPr>
            <p:spPr bwMode="auto">
              <a:xfrm>
                <a:off x="3779911" y="4085457"/>
                <a:ext cx="0" cy="288000"/>
              </a:xfrm>
              <a:prstGeom prst="line">
                <a:avLst/>
              </a:prstGeom>
              <a:ln w="41275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6" name="Straight Connector 38"/>
              <p:cNvCxnSpPr/>
              <p:nvPr/>
            </p:nvCxnSpPr>
            <p:spPr bwMode="auto">
              <a:xfrm>
                <a:off x="3707904" y="4085457"/>
                <a:ext cx="0" cy="180000"/>
              </a:xfrm>
              <a:prstGeom prst="line">
                <a:avLst/>
              </a:prstGeom>
              <a:ln w="22225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cxnSp>
        <p:nvCxnSpPr>
          <p:cNvPr id="129" name="直接连接符 128"/>
          <p:cNvCxnSpPr/>
          <p:nvPr/>
        </p:nvCxnSpPr>
        <p:spPr>
          <a:xfrm>
            <a:off x="611560" y="915566"/>
            <a:ext cx="81228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747477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5778E-6 2.53469E-6 L -0.11435 2.53469E-6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718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0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0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0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0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0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0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0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0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0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2" fill="hold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0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0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1953498" y="2812660"/>
            <a:ext cx="5110618" cy="309"/>
            <a:chOff x="1953498" y="2812660"/>
            <a:chExt cx="5110618" cy="309"/>
          </a:xfrm>
        </p:grpSpPr>
        <p:cxnSp>
          <p:nvCxnSpPr>
            <p:cNvPr id="92" name="Straight Connector 1"/>
            <p:cNvCxnSpPr/>
            <p:nvPr/>
          </p:nvCxnSpPr>
          <p:spPr>
            <a:xfrm flipH="1">
              <a:off x="1953498" y="2812968"/>
              <a:ext cx="4640078" cy="0"/>
            </a:xfrm>
            <a:prstGeom prst="line">
              <a:avLst/>
            </a:prstGeom>
            <a:ln w="12700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  <a:tailEnd type="oval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Straight Connector 2"/>
            <p:cNvCxnSpPr>
              <a:stCxn id="78" idx="6"/>
            </p:cNvCxnSpPr>
            <p:nvPr/>
          </p:nvCxnSpPr>
          <p:spPr>
            <a:xfrm>
              <a:off x="6454374" y="2812660"/>
              <a:ext cx="609742" cy="309"/>
            </a:xfrm>
            <a:prstGeom prst="line">
              <a:avLst/>
            </a:prstGeom>
            <a:ln w="12700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  <a:tailEnd type="oval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组合 11"/>
          <p:cNvGrpSpPr/>
          <p:nvPr/>
        </p:nvGrpSpPr>
        <p:grpSpPr>
          <a:xfrm>
            <a:off x="5349604" y="2260275"/>
            <a:ext cx="1104770" cy="1104770"/>
            <a:chOff x="5349604" y="2260275"/>
            <a:chExt cx="1104770" cy="1104770"/>
          </a:xfrm>
        </p:grpSpPr>
        <p:grpSp>
          <p:nvGrpSpPr>
            <p:cNvPr id="9" name="组合 8"/>
            <p:cNvGrpSpPr/>
            <p:nvPr/>
          </p:nvGrpSpPr>
          <p:grpSpPr>
            <a:xfrm>
              <a:off x="5349604" y="2260275"/>
              <a:ext cx="1104770" cy="1104770"/>
              <a:chOff x="5349604" y="2260275"/>
              <a:chExt cx="1104770" cy="1104770"/>
            </a:xfrm>
          </p:grpSpPr>
          <p:sp>
            <p:nvSpPr>
              <p:cNvPr id="78" name="Oval 10"/>
              <p:cNvSpPr/>
              <p:nvPr/>
            </p:nvSpPr>
            <p:spPr>
              <a:xfrm>
                <a:off x="5349604" y="2260275"/>
                <a:ext cx="1104770" cy="1104770"/>
              </a:xfrm>
              <a:prstGeom prst="ellipse">
                <a:avLst/>
              </a:prstGeom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600">
                  <a:solidFill>
                    <a:schemeClr val="accent2"/>
                  </a:solidFill>
                </a:endParaRPr>
              </a:p>
            </p:txBody>
          </p:sp>
          <p:sp>
            <p:nvSpPr>
              <p:cNvPr id="155" name="AutoShape 1"/>
              <p:cNvSpPr>
                <a:spLocks/>
              </p:cNvSpPr>
              <p:nvPr/>
            </p:nvSpPr>
            <p:spPr bwMode="auto">
              <a:xfrm rot="5400000">
                <a:off x="5618997" y="2500054"/>
                <a:ext cx="615250" cy="614628"/>
              </a:xfrm>
              <a:prstGeom prst="ellipse">
                <a:avLst/>
              </a:prstGeom>
              <a:solidFill>
                <a:schemeClr val="tx2">
                  <a:lumMod val="50000"/>
                </a:schemeClr>
              </a:solidFill>
              <a:ln w="25400">
                <a:solidFill>
                  <a:srgbClr val="000000">
                    <a:alpha val="0"/>
                  </a:srgbClr>
                </a:solidFill>
                <a:miter lim="0"/>
                <a:headEnd/>
                <a:tailEnd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lIns="0" tIns="0" rIns="0" bIns="0"/>
              <a:lstStyle/>
              <a:p>
                <a:pPr hangingPunct="0"/>
                <a:endParaRPr lang="id-ID">
                  <a:latin typeface="Roboto" pitchFamily="2" charset="0"/>
                  <a:ea typeface="Roboto" pitchFamily="2" charset="0"/>
                </a:endParaRPr>
              </a:p>
            </p:txBody>
          </p:sp>
        </p:grpSp>
        <p:sp>
          <p:nvSpPr>
            <p:cNvPr id="157" name="TextBox 156"/>
            <p:cNvSpPr txBox="1"/>
            <p:nvPr/>
          </p:nvSpPr>
          <p:spPr>
            <a:xfrm>
              <a:off x="5667628" y="2607313"/>
              <a:ext cx="71708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  <a:cs typeface="Tunga" panose="020B0502040204020203" pitchFamily="34" charset="0"/>
                </a:rPr>
                <a:t>04</a:t>
              </a:r>
              <a:endParaRPr lang="zh-CN" altLang="en-US" sz="20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cs typeface="Tunga" panose="020B0502040204020203" pitchFamily="34" charset="0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4420910" y="2260274"/>
            <a:ext cx="1104770" cy="1104770"/>
            <a:chOff x="4420910" y="2260274"/>
            <a:chExt cx="1104770" cy="1104770"/>
          </a:xfrm>
        </p:grpSpPr>
        <p:grpSp>
          <p:nvGrpSpPr>
            <p:cNvPr id="8" name="组合 7"/>
            <p:cNvGrpSpPr/>
            <p:nvPr/>
          </p:nvGrpSpPr>
          <p:grpSpPr>
            <a:xfrm>
              <a:off x="4420910" y="2260274"/>
              <a:ext cx="1104770" cy="1104770"/>
              <a:chOff x="4420910" y="2260274"/>
              <a:chExt cx="1104770" cy="1104770"/>
            </a:xfrm>
          </p:grpSpPr>
          <p:sp>
            <p:nvSpPr>
              <p:cNvPr id="85" name="Oval 18"/>
              <p:cNvSpPr/>
              <p:nvPr/>
            </p:nvSpPr>
            <p:spPr>
              <a:xfrm>
                <a:off x="4420910" y="2260274"/>
                <a:ext cx="1104770" cy="1104770"/>
              </a:xfrm>
              <a:prstGeom prst="ellipse">
                <a:avLst/>
              </a:prstGeom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600">
                  <a:solidFill>
                    <a:schemeClr val="accent2"/>
                  </a:solidFill>
                </a:endParaRPr>
              </a:p>
            </p:txBody>
          </p:sp>
          <p:sp>
            <p:nvSpPr>
              <p:cNvPr id="154" name="AutoShape 1"/>
              <p:cNvSpPr>
                <a:spLocks/>
              </p:cNvSpPr>
              <p:nvPr/>
            </p:nvSpPr>
            <p:spPr bwMode="auto">
              <a:xfrm rot="5400000">
                <a:off x="4697492" y="2500054"/>
                <a:ext cx="615250" cy="614628"/>
              </a:xfrm>
              <a:prstGeom prst="ellipse">
                <a:avLst/>
              </a:prstGeom>
              <a:solidFill>
                <a:schemeClr val="tx2">
                  <a:lumMod val="50000"/>
                </a:schemeClr>
              </a:solidFill>
              <a:ln w="25400">
                <a:solidFill>
                  <a:srgbClr val="000000">
                    <a:alpha val="0"/>
                  </a:srgbClr>
                </a:solidFill>
                <a:miter lim="0"/>
                <a:headEnd/>
                <a:tailEnd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lIns="0" tIns="0" rIns="0" bIns="0"/>
              <a:lstStyle/>
              <a:p>
                <a:pPr hangingPunct="0"/>
                <a:endParaRPr lang="id-ID">
                  <a:latin typeface="Roboto" pitchFamily="2" charset="0"/>
                  <a:ea typeface="Roboto" pitchFamily="2" charset="0"/>
                </a:endParaRPr>
              </a:p>
            </p:txBody>
          </p:sp>
        </p:grpSp>
        <p:sp>
          <p:nvSpPr>
            <p:cNvPr id="156" name="TextBox 155"/>
            <p:cNvSpPr txBox="1"/>
            <p:nvPr/>
          </p:nvSpPr>
          <p:spPr>
            <a:xfrm>
              <a:off x="4740796" y="2607313"/>
              <a:ext cx="71708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  <a:cs typeface="Tunga" panose="020B0502040204020203" pitchFamily="34" charset="0"/>
                </a:rPr>
                <a:t>03</a:t>
              </a:r>
              <a:endParaRPr lang="zh-CN" altLang="en-US" sz="20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cs typeface="Tunga" panose="020B0502040204020203" pitchFamily="34" charset="0"/>
              </a:endParaRPr>
            </a:p>
          </p:txBody>
        </p:sp>
      </p:grpSp>
      <p:sp>
        <p:nvSpPr>
          <p:cNvPr id="2049" name="流程图: 过程 2048"/>
          <p:cNvSpPr/>
          <p:nvPr/>
        </p:nvSpPr>
        <p:spPr>
          <a:xfrm>
            <a:off x="3275856" y="0"/>
            <a:ext cx="2546875" cy="133747"/>
          </a:xfrm>
          <a:prstGeom prst="flowChartProcess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1" name="Arc 3"/>
          <p:cNvSpPr/>
          <p:nvPr/>
        </p:nvSpPr>
        <p:spPr>
          <a:xfrm>
            <a:off x="1920580" y="1598524"/>
            <a:ext cx="1208844" cy="1208844"/>
          </a:xfrm>
          <a:prstGeom prst="arc">
            <a:avLst/>
          </a:prstGeom>
          <a:ln w="12700"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5400000" scaled="0"/>
            </a:gradFill>
            <a:headEnd type="triangle" w="med" len="med"/>
            <a:tailEnd type="none" w="med" len="me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600">
              <a:solidFill>
                <a:schemeClr val="accent2"/>
              </a:solidFill>
            </a:endParaRPr>
          </a:p>
        </p:txBody>
      </p:sp>
      <p:sp>
        <p:nvSpPr>
          <p:cNvPr id="108" name="Arc 7"/>
          <p:cNvSpPr/>
          <p:nvPr/>
        </p:nvSpPr>
        <p:spPr>
          <a:xfrm flipH="1">
            <a:off x="5921108" y="1598524"/>
            <a:ext cx="1208844" cy="1208844"/>
          </a:xfrm>
          <a:prstGeom prst="arc">
            <a:avLst/>
          </a:prstGeom>
          <a:ln w="12700"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5400000" scaled="0"/>
            </a:gradFill>
            <a:headEnd type="triangle" w="med" len="med"/>
            <a:tailEnd type="none" w="med" len="me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600">
              <a:solidFill>
                <a:schemeClr val="accent2"/>
              </a:solidFill>
            </a:endParaRPr>
          </a:p>
        </p:txBody>
      </p:sp>
      <p:sp>
        <p:nvSpPr>
          <p:cNvPr id="111" name="Arc 11"/>
          <p:cNvSpPr/>
          <p:nvPr/>
        </p:nvSpPr>
        <p:spPr>
          <a:xfrm flipV="1">
            <a:off x="2849274" y="2812969"/>
            <a:ext cx="1208844" cy="1208844"/>
          </a:xfrm>
          <a:prstGeom prst="arc">
            <a:avLst/>
          </a:prstGeom>
          <a:ln w="12700"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5400000" scaled="0"/>
            </a:gradFill>
            <a:headEnd type="triangle" w="med" len="med"/>
            <a:tailEnd type="none" w="med" len="me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600">
              <a:solidFill>
                <a:schemeClr val="accent2"/>
              </a:solidFill>
            </a:endParaRPr>
          </a:p>
        </p:txBody>
      </p:sp>
      <p:sp>
        <p:nvSpPr>
          <p:cNvPr id="114" name="Arc 15"/>
          <p:cNvSpPr/>
          <p:nvPr/>
        </p:nvSpPr>
        <p:spPr>
          <a:xfrm flipH="1" flipV="1">
            <a:off x="4992414" y="2812969"/>
            <a:ext cx="1208844" cy="1208844"/>
          </a:xfrm>
          <a:prstGeom prst="arc">
            <a:avLst/>
          </a:prstGeom>
          <a:ln w="12700"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5400000" scaled="0"/>
            </a:gradFill>
            <a:headEnd type="triangle" w="med" len="med"/>
            <a:tailEnd type="none" w="med" len="me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600">
              <a:solidFill>
                <a:schemeClr val="accent2"/>
              </a:solidFill>
            </a:endParaRPr>
          </a:p>
        </p:txBody>
      </p:sp>
      <p:grpSp>
        <p:nvGrpSpPr>
          <p:cNvPr id="124" name="Group 154"/>
          <p:cNvGrpSpPr>
            <a:grpSpLocks/>
          </p:cNvGrpSpPr>
          <p:nvPr/>
        </p:nvGrpSpPr>
        <p:grpSpPr bwMode="auto">
          <a:xfrm>
            <a:off x="1133903" y="1439229"/>
            <a:ext cx="1392017" cy="556837"/>
            <a:chOff x="2253670" y="3741148"/>
            <a:chExt cx="1392028" cy="556620"/>
          </a:xfrm>
        </p:grpSpPr>
        <p:sp>
          <p:nvSpPr>
            <p:cNvPr id="125" name="Rectangle 4"/>
            <p:cNvSpPr/>
            <p:nvPr/>
          </p:nvSpPr>
          <p:spPr>
            <a:xfrm>
              <a:off x="2253670" y="3900378"/>
              <a:ext cx="1392028" cy="39739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添加你的饿内容文字，添加你的饿内容文字，添加你的饿</a:t>
              </a:r>
              <a:endParaRPr lang="id-ID" altLang="zh-CN" sz="700" dirty="0">
                <a:solidFill>
                  <a:schemeClr val="bg1"/>
                </a:solidFill>
                <a:latin typeface="Lato" pitchFamily="34" charset="0"/>
              </a:endParaRPr>
            </a:p>
          </p:txBody>
        </p:sp>
        <p:sp>
          <p:nvSpPr>
            <p:cNvPr id="126" name="Rectangle 5"/>
            <p:cNvSpPr/>
            <p:nvPr/>
          </p:nvSpPr>
          <p:spPr>
            <a:xfrm>
              <a:off x="3032370" y="3741148"/>
              <a:ext cx="595040" cy="21536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zh-CN" altLang="en-US" sz="800" b="1" dirty="0">
                  <a:solidFill>
                    <a:schemeClr val="bg1"/>
                  </a:solidFill>
                  <a:ea typeface="Roboto" pitchFamily="2" charset="0"/>
                  <a:cs typeface="Open Sans" pitchFamily="34" charset="0"/>
                </a:rPr>
                <a:t>添加标题</a:t>
              </a:r>
              <a:endParaRPr lang="en-US" sz="800" b="1" dirty="0">
                <a:solidFill>
                  <a:schemeClr val="bg1"/>
                </a:solidFill>
                <a:ea typeface="Roboto" pitchFamily="2" charset="0"/>
                <a:cs typeface="Open Sans" pitchFamily="34" charset="0"/>
              </a:endParaRPr>
            </a:p>
          </p:txBody>
        </p:sp>
      </p:grpSp>
      <p:grpSp>
        <p:nvGrpSpPr>
          <p:cNvPr id="127" name="Group 154"/>
          <p:cNvGrpSpPr>
            <a:grpSpLocks/>
          </p:cNvGrpSpPr>
          <p:nvPr/>
        </p:nvGrpSpPr>
        <p:grpSpPr bwMode="auto">
          <a:xfrm>
            <a:off x="2010396" y="3867894"/>
            <a:ext cx="1392017" cy="556837"/>
            <a:chOff x="2253670" y="3741148"/>
            <a:chExt cx="1392028" cy="556620"/>
          </a:xfrm>
        </p:grpSpPr>
        <p:sp>
          <p:nvSpPr>
            <p:cNvPr id="128" name="Rectangle 4"/>
            <p:cNvSpPr/>
            <p:nvPr/>
          </p:nvSpPr>
          <p:spPr>
            <a:xfrm>
              <a:off x="2253670" y="3900378"/>
              <a:ext cx="1392028" cy="39739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添加你的饿内容文字，添加你的饿内容文字，添加你的饿</a:t>
              </a:r>
              <a:endParaRPr lang="id-ID" altLang="zh-CN" sz="700" dirty="0">
                <a:solidFill>
                  <a:schemeClr val="bg1"/>
                </a:solidFill>
                <a:latin typeface="Lato" pitchFamily="34" charset="0"/>
              </a:endParaRPr>
            </a:p>
          </p:txBody>
        </p:sp>
        <p:sp>
          <p:nvSpPr>
            <p:cNvPr id="129" name="Rectangle 5"/>
            <p:cNvSpPr/>
            <p:nvPr/>
          </p:nvSpPr>
          <p:spPr>
            <a:xfrm>
              <a:off x="3032370" y="3741148"/>
              <a:ext cx="595040" cy="21536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zh-CN" altLang="en-US" sz="800" b="1" dirty="0">
                  <a:solidFill>
                    <a:schemeClr val="bg1"/>
                  </a:solidFill>
                  <a:ea typeface="Roboto" pitchFamily="2" charset="0"/>
                  <a:cs typeface="Open Sans" pitchFamily="34" charset="0"/>
                </a:rPr>
                <a:t>添加标题</a:t>
              </a:r>
              <a:endParaRPr lang="en-US" sz="800" b="1" dirty="0">
                <a:solidFill>
                  <a:schemeClr val="bg1"/>
                </a:solidFill>
                <a:ea typeface="Roboto" pitchFamily="2" charset="0"/>
                <a:cs typeface="Open Sans" pitchFamily="34" charset="0"/>
              </a:endParaRPr>
            </a:p>
          </p:txBody>
        </p:sp>
      </p:grpSp>
      <p:grpSp>
        <p:nvGrpSpPr>
          <p:cNvPr id="130" name="Group 154"/>
          <p:cNvGrpSpPr>
            <a:grpSpLocks/>
          </p:cNvGrpSpPr>
          <p:nvPr/>
        </p:nvGrpSpPr>
        <p:grpSpPr bwMode="auto">
          <a:xfrm>
            <a:off x="5652120" y="3867894"/>
            <a:ext cx="1397369" cy="556837"/>
            <a:chOff x="2248318" y="3741148"/>
            <a:chExt cx="1397380" cy="556620"/>
          </a:xfrm>
        </p:grpSpPr>
        <p:sp>
          <p:nvSpPr>
            <p:cNvPr id="131" name="Rectangle 4"/>
            <p:cNvSpPr/>
            <p:nvPr/>
          </p:nvSpPr>
          <p:spPr>
            <a:xfrm>
              <a:off x="2253670" y="3900378"/>
              <a:ext cx="1392028" cy="39739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添加你的饿内容文字，添加你的饿内容文字，添加你的饿</a:t>
              </a:r>
              <a:endParaRPr lang="id-ID" altLang="zh-CN" sz="700" dirty="0">
                <a:solidFill>
                  <a:schemeClr val="bg1"/>
                </a:solidFill>
                <a:latin typeface="Lato" pitchFamily="34" charset="0"/>
              </a:endParaRPr>
            </a:p>
          </p:txBody>
        </p:sp>
        <p:sp>
          <p:nvSpPr>
            <p:cNvPr id="132" name="Rectangle 5"/>
            <p:cNvSpPr/>
            <p:nvPr/>
          </p:nvSpPr>
          <p:spPr>
            <a:xfrm>
              <a:off x="2248318" y="3741148"/>
              <a:ext cx="595040" cy="21536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zh-CN" altLang="en-US" sz="800" b="1" dirty="0">
                  <a:solidFill>
                    <a:schemeClr val="bg1"/>
                  </a:solidFill>
                  <a:ea typeface="Roboto" pitchFamily="2" charset="0"/>
                  <a:cs typeface="Open Sans" pitchFamily="34" charset="0"/>
                </a:rPr>
                <a:t>添加标题</a:t>
              </a:r>
              <a:endParaRPr lang="en-US" sz="800" b="1" dirty="0">
                <a:solidFill>
                  <a:schemeClr val="bg1"/>
                </a:solidFill>
                <a:ea typeface="Roboto" pitchFamily="2" charset="0"/>
                <a:cs typeface="Open Sans" pitchFamily="34" charset="0"/>
              </a:endParaRPr>
            </a:p>
          </p:txBody>
        </p:sp>
      </p:grpSp>
      <p:grpSp>
        <p:nvGrpSpPr>
          <p:cNvPr id="139" name="Group 154"/>
          <p:cNvGrpSpPr>
            <a:grpSpLocks/>
          </p:cNvGrpSpPr>
          <p:nvPr/>
        </p:nvGrpSpPr>
        <p:grpSpPr bwMode="auto">
          <a:xfrm>
            <a:off x="6588224" y="1320102"/>
            <a:ext cx="1397369" cy="556837"/>
            <a:chOff x="2248318" y="3741148"/>
            <a:chExt cx="1397380" cy="556620"/>
          </a:xfrm>
        </p:grpSpPr>
        <p:sp>
          <p:nvSpPr>
            <p:cNvPr id="140" name="Rectangle 4"/>
            <p:cNvSpPr/>
            <p:nvPr/>
          </p:nvSpPr>
          <p:spPr>
            <a:xfrm>
              <a:off x="2253670" y="3900378"/>
              <a:ext cx="1392028" cy="39739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添加你的饿内容文字，添加你的饿内容文字，添加你的饿</a:t>
              </a:r>
              <a:endParaRPr lang="id-ID" altLang="zh-CN" sz="700" dirty="0">
                <a:solidFill>
                  <a:schemeClr val="bg1"/>
                </a:solidFill>
                <a:latin typeface="Lato" pitchFamily="34" charset="0"/>
              </a:endParaRPr>
            </a:p>
          </p:txBody>
        </p:sp>
        <p:sp>
          <p:nvSpPr>
            <p:cNvPr id="141" name="Rectangle 5"/>
            <p:cNvSpPr/>
            <p:nvPr/>
          </p:nvSpPr>
          <p:spPr>
            <a:xfrm>
              <a:off x="2248318" y="3741148"/>
              <a:ext cx="595040" cy="21536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zh-CN" altLang="en-US" sz="800" b="1" dirty="0">
                  <a:solidFill>
                    <a:schemeClr val="bg1"/>
                  </a:solidFill>
                  <a:ea typeface="Roboto" pitchFamily="2" charset="0"/>
                  <a:cs typeface="Open Sans" pitchFamily="34" charset="0"/>
                </a:rPr>
                <a:t>添加标题</a:t>
              </a:r>
              <a:endParaRPr lang="en-US" sz="800" b="1" dirty="0">
                <a:solidFill>
                  <a:schemeClr val="bg1"/>
                </a:solidFill>
                <a:ea typeface="Roboto" pitchFamily="2" charset="0"/>
                <a:cs typeface="Open Sans" pitchFamily="34" charset="0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3492216" y="2260274"/>
            <a:ext cx="1104770" cy="1104770"/>
            <a:chOff x="3492216" y="2260274"/>
            <a:chExt cx="1104770" cy="1104770"/>
          </a:xfrm>
        </p:grpSpPr>
        <p:grpSp>
          <p:nvGrpSpPr>
            <p:cNvPr id="7" name="组合 6"/>
            <p:cNvGrpSpPr/>
            <p:nvPr/>
          </p:nvGrpSpPr>
          <p:grpSpPr>
            <a:xfrm>
              <a:off x="3492216" y="2260274"/>
              <a:ext cx="1104770" cy="1104770"/>
              <a:chOff x="3492216" y="2260274"/>
              <a:chExt cx="1104770" cy="1104770"/>
            </a:xfrm>
          </p:grpSpPr>
          <p:sp>
            <p:nvSpPr>
              <p:cNvPr id="118" name="Oval 14"/>
              <p:cNvSpPr/>
              <p:nvPr/>
            </p:nvSpPr>
            <p:spPr>
              <a:xfrm>
                <a:off x="3492216" y="2260274"/>
                <a:ext cx="1104770" cy="1104770"/>
              </a:xfrm>
              <a:prstGeom prst="ellipse">
                <a:avLst/>
              </a:prstGeom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600">
                  <a:solidFill>
                    <a:schemeClr val="accent2"/>
                  </a:solidFill>
                </a:endParaRPr>
              </a:p>
            </p:txBody>
          </p:sp>
          <p:sp>
            <p:nvSpPr>
              <p:cNvPr id="153" name="AutoShape 1"/>
              <p:cNvSpPr>
                <a:spLocks/>
              </p:cNvSpPr>
              <p:nvPr/>
            </p:nvSpPr>
            <p:spPr bwMode="auto">
              <a:xfrm rot="5400000">
                <a:off x="3750493" y="2500054"/>
                <a:ext cx="615250" cy="614628"/>
              </a:xfrm>
              <a:prstGeom prst="ellipse">
                <a:avLst/>
              </a:prstGeom>
              <a:solidFill>
                <a:schemeClr val="tx2">
                  <a:lumMod val="50000"/>
                </a:schemeClr>
              </a:solidFill>
              <a:ln w="25400">
                <a:solidFill>
                  <a:srgbClr val="000000">
                    <a:alpha val="0"/>
                  </a:srgbClr>
                </a:solidFill>
                <a:miter lim="0"/>
                <a:headEnd/>
                <a:tailEnd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lIns="0" tIns="0" rIns="0" bIns="0"/>
              <a:lstStyle/>
              <a:p>
                <a:pPr hangingPunct="0"/>
                <a:endParaRPr lang="id-ID">
                  <a:latin typeface="Roboto" pitchFamily="2" charset="0"/>
                  <a:ea typeface="Roboto" pitchFamily="2" charset="0"/>
                </a:endParaRPr>
              </a:p>
            </p:txBody>
          </p:sp>
        </p:grpSp>
        <p:sp>
          <p:nvSpPr>
            <p:cNvPr id="159" name="TextBox 158"/>
            <p:cNvSpPr txBox="1"/>
            <p:nvPr/>
          </p:nvSpPr>
          <p:spPr>
            <a:xfrm>
              <a:off x="3818729" y="2607313"/>
              <a:ext cx="71708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  <a:cs typeface="Tunga" panose="020B0502040204020203" pitchFamily="34" charset="0"/>
                </a:rPr>
                <a:t>02</a:t>
              </a:r>
              <a:endParaRPr lang="zh-CN" altLang="en-US" sz="20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cs typeface="Tunga" panose="020B0502040204020203" pitchFamily="34" charset="0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2563522" y="2260275"/>
            <a:ext cx="1104770" cy="1104770"/>
            <a:chOff x="2563522" y="2260275"/>
            <a:chExt cx="1104770" cy="1104770"/>
          </a:xfrm>
        </p:grpSpPr>
        <p:grpSp>
          <p:nvGrpSpPr>
            <p:cNvPr id="6" name="组合 5"/>
            <p:cNvGrpSpPr/>
            <p:nvPr/>
          </p:nvGrpSpPr>
          <p:grpSpPr>
            <a:xfrm>
              <a:off x="2563522" y="2260275"/>
              <a:ext cx="1104770" cy="1104770"/>
              <a:chOff x="2563522" y="2260275"/>
              <a:chExt cx="1104770" cy="1104770"/>
            </a:xfrm>
          </p:grpSpPr>
          <p:sp>
            <p:nvSpPr>
              <p:cNvPr id="121" name="Oval 6"/>
              <p:cNvSpPr/>
              <p:nvPr/>
            </p:nvSpPr>
            <p:spPr>
              <a:xfrm>
                <a:off x="2563522" y="2260275"/>
                <a:ext cx="1104770" cy="1104770"/>
              </a:xfrm>
              <a:prstGeom prst="ellipse">
                <a:avLst/>
              </a:prstGeom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600">
                  <a:solidFill>
                    <a:schemeClr val="accent2"/>
                  </a:solidFill>
                </a:endParaRPr>
              </a:p>
            </p:txBody>
          </p:sp>
          <p:sp>
            <p:nvSpPr>
              <p:cNvPr id="152" name="AutoShape 1"/>
              <p:cNvSpPr>
                <a:spLocks/>
              </p:cNvSpPr>
              <p:nvPr/>
            </p:nvSpPr>
            <p:spPr bwMode="auto">
              <a:xfrm rot="5400000">
                <a:off x="2799977" y="2500054"/>
                <a:ext cx="615250" cy="614628"/>
              </a:xfrm>
              <a:prstGeom prst="ellipse">
                <a:avLst/>
              </a:prstGeom>
              <a:solidFill>
                <a:schemeClr val="tx2">
                  <a:lumMod val="50000"/>
                </a:schemeClr>
              </a:solidFill>
              <a:ln w="25400">
                <a:solidFill>
                  <a:srgbClr val="000000">
                    <a:alpha val="0"/>
                  </a:srgbClr>
                </a:solidFill>
                <a:miter lim="0"/>
                <a:headEnd/>
                <a:tailEnd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lIns="0" tIns="0" rIns="0" bIns="0"/>
              <a:lstStyle/>
              <a:p>
                <a:pPr hangingPunct="0"/>
                <a:endParaRPr lang="id-ID">
                  <a:latin typeface="Roboto" pitchFamily="2" charset="0"/>
                  <a:ea typeface="Roboto" pitchFamily="2" charset="0"/>
                </a:endParaRPr>
              </a:p>
            </p:txBody>
          </p:sp>
        </p:grpSp>
        <p:sp>
          <p:nvSpPr>
            <p:cNvPr id="160" name="TextBox 159"/>
            <p:cNvSpPr txBox="1"/>
            <p:nvPr/>
          </p:nvSpPr>
          <p:spPr>
            <a:xfrm>
              <a:off x="2849274" y="2607313"/>
              <a:ext cx="71708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  <a:cs typeface="Tunga" panose="020B0502040204020203" pitchFamily="34" charset="0"/>
                </a:rPr>
                <a:t>01</a:t>
              </a:r>
              <a:endParaRPr lang="zh-CN" altLang="en-US" sz="20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cs typeface="Tunga" panose="020B0502040204020203" pitchFamily="34" charset="0"/>
              </a:endParaRPr>
            </a:p>
          </p:txBody>
        </p:sp>
      </p:grpSp>
      <p:cxnSp>
        <p:nvCxnSpPr>
          <p:cNvPr id="161" name="直接连接符 160"/>
          <p:cNvCxnSpPr/>
          <p:nvPr/>
        </p:nvCxnSpPr>
        <p:spPr>
          <a:xfrm>
            <a:off x="611560" y="849237"/>
            <a:ext cx="81228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2" name="TextBox 161"/>
          <p:cNvSpPr txBox="1"/>
          <p:nvPr/>
        </p:nvSpPr>
        <p:spPr>
          <a:xfrm>
            <a:off x="3411386" y="402218"/>
            <a:ext cx="25287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完成过程</a:t>
            </a:r>
            <a:r>
              <a:rPr lang="zh-CN" altLang="en-US" dirty="0">
                <a:solidFill>
                  <a:schemeClr val="bg1"/>
                </a:solidFill>
              </a:rPr>
              <a:t>｜</a:t>
            </a:r>
            <a:r>
              <a:rPr lang="en-US" altLang="zh-CN" sz="14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rPr>
              <a:t>OVERVIEW</a:t>
            </a:r>
            <a:endParaRPr lang="zh-CN" altLang="en-US" sz="1400" dirty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  <a:cs typeface="Tunga" panose="020B0502040204020203" pitchFamily="34" charset="0"/>
            </a:endParaRPr>
          </a:p>
        </p:txBody>
      </p:sp>
      <p:sp>
        <p:nvSpPr>
          <p:cNvPr id="163" name="Rectangle 37"/>
          <p:cNvSpPr/>
          <p:nvPr/>
        </p:nvSpPr>
        <p:spPr>
          <a:xfrm>
            <a:off x="1080000" y="5107518"/>
            <a:ext cx="6984000" cy="36000"/>
          </a:xfrm>
          <a:prstGeom prst="rect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5550690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0"/>
                            </p:stCondLst>
                            <p:childTnLst>
                              <p:par>
                                <p:cTn id="4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500"/>
                            </p:stCondLst>
                            <p:childTnLst>
                              <p:par>
                                <p:cTn id="52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4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000"/>
                            </p:stCondLst>
                            <p:childTnLst>
                              <p:par>
                                <p:cTn id="5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500"/>
                            </p:stCondLst>
                            <p:childTnLst>
                              <p:par>
                                <p:cTn id="60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7000"/>
                            </p:stCondLst>
                            <p:childTnLst>
                              <p:par>
                                <p:cTn id="6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7500"/>
                            </p:stCondLst>
                            <p:childTnLst>
                              <p:par>
                                <p:cTn id="68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0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" grpId="0" animBg="1"/>
      <p:bldP spid="108" grpId="0" animBg="1"/>
      <p:bldP spid="111" grpId="0" animBg="1"/>
      <p:bldP spid="114" grpId="0" animBg="1"/>
      <p:bldP spid="16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流程图: 过程 2048"/>
          <p:cNvSpPr/>
          <p:nvPr/>
        </p:nvSpPr>
        <p:spPr>
          <a:xfrm>
            <a:off x="3275856" y="0"/>
            <a:ext cx="2546875" cy="133747"/>
          </a:xfrm>
          <a:prstGeom prst="flowChartProcess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" name="Group 65"/>
          <p:cNvGrpSpPr/>
          <p:nvPr/>
        </p:nvGrpSpPr>
        <p:grpSpPr>
          <a:xfrm>
            <a:off x="1260022" y="2163164"/>
            <a:ext cx="6960165" cy="1748634"/>
            <a:chOff x="700085" y="1946760"/>
            <a:chExt cx="7715250" cy="1938338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20" name="Arc 54"/>
            <p:cNvSpPr/>
            <p:nvPr/>
          </p:nvSpPr>
          <p:spPr bwMode="auto">
            <a:xfrm>
              <a:off x="4557710" y="1956285"/>
              <a:ext cx="1928813" cy="1928813"/>
            </a:xfrm>
            <a:prstGeom prst="arc">
              <a:avLst>
                <a:gd name="adj1" fmla="val 21449734"/>
                <a:gd name="adj2" fmla="val 10900343"/>
              </a:avLst>
            </a:prstGeom>
            <a:ln w="127000" cap="rnd">
              <a:solidFill>
                <a:schemeClr val="accent2"/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rgbClr val="00B485"/>
                </a:solidFill>
                <a:latin typeface="Roboto" pitchFamily="2" charset="0"/>
                <a:ea typeface="Roboto" pitchFamily="2" charset="0"/>
              </a:endParaRPr>
            </a:p>
          </p:txBody>
        </p:sp>
        <p:sp>
          <p:nvSpPr>
            <p:cNvPr id="21" name="Arc 42"/>
            <p:cNvSpPr/>
            <p:nvPr/>
          </p:nvSpPr>
          <p:spPr bwMode="auto">
            <a:xfrm>
              <a:off x="700085" y="1956285"/>
              <a:ext cx="1928813" cy="1928813"/>
            </a:xfrm>
            <a:prstGeom prst="arc">
              <a:avLst>
                <a:gd name="adj1" fmla="val 21449734"/>
                <a:gd name="adj2" fmla="val 10900343"/>
              </a:avLst>
            </a:prstGeom>
            <a:ln w="127000" cap="rnd">
              <a:solidFill>
                <a:schemeClr val="accent2"/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rgbClr val="00B485"/>
                </a:solidFill>
                <a:latin typeface="Roboto" pitchFamily="2" charset="0"/>
                <a:ea typeface="Roboto" pitchFamily="2" charset="0"/>
              </a:endParaRPr>
            </a:p>
          </p:txBody>
        </p:sp>
        <p:sp>
          <p:nvSpPr>
            <p:cNvPr id="22" name="Arc 40"/>
            <p:cNvSpPr/>
            <p:nvPr/>
          </p:nvSpPr>
          <p:spPr bwMode="auto">
            <a:xfrm rot="10800000">
              <a:off x="2628898" y="1946760"/>
              <a:ext cx="1928812" cy="1928813"/>
            </a:xfrm>
            <a:prstGeom prst="arc">
              <a:avLst>
                <a:gd name="adj1" fmla="val 21449734"/>
                <a:gd name="adj2" fmla="val 10900343"/>
              </a:avLst>
            </a:prstGeom>
            <a:ln w="127000" cap="rnd">
              <a:solidFill>
                <a:schemeClr val="accent2"/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rgbClr val="00B485"/>
                </a:solidFill>
                <a:latin typeface="Roboto" pitchFamily="2" charset="0"/>
                <a:ea typeface="Roboto" pitchFamily="2" charset="0"/>
              </a:endParaRPr>
            </a:p>
          </p:txBody>
        </p:sp>
        <p:sp>
          <p:nvSpPr>
            <p:cNvPr id="23" name="Arc 52"/>
            <p:cNvSpPr/>
            <p:nvPr/>
          </p:nvSpPr>
          <p:spPr bwMode="auto">
            <a:xfrm rot="10800000">
              <a:off x="6486523" y="1946760"/>
              <a:ext cx="1928812" cy="1928813"/>
            </a:xfrm>
            <a:prstGeom prst="arc">
              <a:avLst>
                <a:gd name="adj1" fmla="val 21449734"/>
                <a:gd name="adj2" fmla="val 10900343"/>
              </a:avLst>
            </a:prstGeom>
            <a:ln w="127000" cap="rnd">
              <a:solidFill>
                <a:schemeClr val="accent2"/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rgbClr val="00B485"/>
                </a:solidFill>
                <a:latin typeface="Roboto" pitchFamily="2" charset="0"/>
                <a:ea typeface="Roboto" pitchFamily="2" charset="0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070928" y="2452455"/>
            <a:ext cx="1078395" cy="1078396"/>
            <a:chOff x="5070928" y="2452455"/>
            <a:chExt cx="1078395" cy="1078396"/>
          </a:xfrm>
        </p:grpSpPr>
        <p:sp>
          <p:nvSpPr>
            <p:cNvPr id="26" name="AutoShape 1"/>
            <p:cNvSpPr>
              <a:spLocks/>
            </p:cNvSpPr>
            <p:nvPr/>
          </p:nvSpPr>
          <p:spPr bwMode="auto">
            <a:xfrm>
              <a:off x="5070928" y="2452455"/>
              <a:ext cx="1078395" cy="1078396"/>
            </a:xfrm>
            <a:custGeom>
              <a:avLst/>
              <a:gdLst>
                <a:gd name="T0" fmla="*/ 2147483647 w 19679"/>
                <a:gd name="T1" fmla="*/ 2147483647 h 19679"/>
                <a:gd name="T2" fmla="*/ 2147483647 w 19679"/>
                <a:gd name="T3" fmla="*/ 2147483647 h 19679"/>
                <a:gd name="T4" fmla="*/ 2147483647 w 19679"/>
                <a:gd name="T5" fmla="*/ 2147483647 h 19679"/>
                <a:gd name="T6" fmla="*/ 2147483647 w 19679"/>
                <a:gd name="T7" fmla="*/ 2147483647 h 1967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9679"/>
                <a:gd name="T13" fmla="*/ 0 h 19679"/>
                <a:gd name="T14" fmla="*/ 19679 w 19679"/>
                <a:gd name="T15" fmla="*/ 19679 h 1967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 w="19050">
              <a:solidFill>
                <a:schemeClr val="accent1"/>
              </a:solidFill>
              <a:headEnd/>
              <a:tailEnd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  <p:txBody>
            <a:bodyPr lIns="0" tIns="0" rIns="0" bIns="0"/>
            <a:lstStyle/>
            <a:p>
              <a:pPr hangingPunct="0">
                <a:defRPr/>
              </a:pPr>
              <a:endParaRPr lang="id-ID">
                <a:latin typeface="Roboto" pitchFamily="2" charset="0"/>
                <a:ea typeface="Roboto" pitchFamily="2" charset="0"/>
              </a:endParaRPr>
            </a:p>
          </p:txBody>
        </p:sp>
        <p:sp>
          <p:nvSpPr>
            <p:cNvPr id="30" name="AutoShape 10"/>
            <p:cNvSpPr>
              <a:spLocks/>
            </p:cNvSpPr>
            <p:nvPr/>
          </p:nvSpPr>
          <p:spPr bwMode="auto">
            <a:xfrm rot="5400000">
              <a:off x="5354846" y="2741138"/>
              <a:ext cx="526121" cy="524161"/>
            </a:xfrm>
            <a:prstGeom prst="ellipse">
              <a:avLst/>
            </a:prstGeom>
            <a:solidFill>
              <a:schemeClr val="tx2">
                <a:lumMod val="50000"/>
              </a:schemeClr>
            </a:solidFill>
            <a:ln w="25400">
              <a:solidFill>
                <a:srgbClr val="000000">
                  <a:alpha val="0"/>
                </a:srgbClr>
              </a:solidFill>
              <a:miter lim="0"/>
              <a:headEnd/>
              <a:tailEnd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hangingPunct="0"/>
              <a:endParaRPr lang="id-ID">
                <a:latin typeface="Roboto" pitchFamily="2" charset="0"/>
                <a:ea typeface="Roboto" pitchFamily="2" charset="0"/>
              </a:endParaRPr>
            </a:p>
          </p:txBody>
        </p:sp>
        <p:grpSp>
          <p:nvGrpSpPr>
            <p:cNvPr id="52" name="Group 66"/>
            <p:cNvGrpSpPr/>
            <p:nvPr/>
          </p:nvGrpSpPr>
          <p:grpSpPr>
            <a:xfrm>
              <a:off x="5478487" y="2863797"/>
              <a:ext cx="278841" cy="278841"/>
              <a:chOff x="214314" y="4067175"/>
              <a:chExt cx="290512" cy="290513"/>
            </a:xfr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</p:grpSpPr>
          <p:sp>
            <p:nvSpPr>
              <p:cNvPr id="53" name="Freeform 94"/>
              <p:cNvSpPr>
                <a:spLocks noEditPoints="1"/>
              </p:cNvSpPr>
              <p:nvPr/>
            </p:nvSpPr>
            <p:spPr bwMode="auto">
              <a:xfrm>
                <a:off x="214314" y="4094163"/>
                <a:ext cx="263525" cy="263525"/>
              </a:xfrm>
              <a:custGeom>
                <a:avLst/>
                <a:gdLst/>
                <a:ahLst/>
                <a:cxnLst>
                  <a:cxn ang="0">
                    <a:pos x="116" y="58"/>
                  </a:cxn>
                  <a:cxn ang="0">
                    <a:pos x="114" y="56"/>
                  </a:cxn>
                  <a:cxn ang="0">
                    <a:pos x="60" y="56"/>
                  </a:cxn>
                  <a:cxn ang="0">
                    <a:pos x="60" y="2"/>
                  </a:cxn>
                  <a:cxn ang="0">
                    <a:pos x="58" y="0"/>
                  </a:cxn>
                  <a:cxn ang="0">
                    <a:pos x="0" y="58"/>
                  </a:cxn>
                  <a:cxn ang="0">
                    <a:pos x="58" y="116"/>
                  </a:cxn>
                  <a:cxn ang="0">
                    <a:pos x="116" y="58"/>
                  </a:cxn>
                  <a:cxn ang="0">
                    <a:pos x="4" y="58"/>
                  </a:cxn>
                  <a:cxn ang="0">
                    <a:pos x="56" y="4"/>
                  </a:cxn>
                  <a:cxn ang="0">
                    <a:pos x="56" y="58"/>
                  </a:cxn>
                  <a:cxn ang="0">
                    <a:pos x="58" y="60"/>
                  </a:cxn>
                  <a:cxn ang="0">
                    <a:pos x="112" y="60"/>
                  </a:cxn>
                  <a:cxn ang="0">
                    <a:pos x="58" y="112"/>
                  </a:cxn>
                  <a:cxn ang="0">
                    <a:pos x="4" y="58"/>
                  </a:cxn>
                </a:cxnLst>
                <a:rect l="0" t="0" r="r" b="b"/>
                <a:pathLst>
                  <a:path w="116" h="116">
                    <a:moveTo>
                      <a:pt x="116" y="58"/>
                    </a:moveTo>
                    <a:cubicBezTo>
                      <a:pt x="116" y="57"/>
                      <a:pt x="115" y="56"/>
                      <a:pt x="114" y="56"/>
                    </a:cubicBezTo>
                    <a:cubicBezTo>
                      <a:pt x="60" y="56"/>
                      <a:pt x="60" y="56"/>
                      <a:pt x="60" y="56"/>
                    </a:cubicBezTo>
                    <a:cubicBezTo>
                      <a:pt x="60" y="2"/>
                      <a:pt x="60" y="2"/>
                      <a:pt x="60" y="2"/>
                    </a:cubicBezTo>
                    <a:cubicBezTo>
                      <a:pt x="60" y="1"/>
                      <a:pt x="59" y="0"/>
                      <a:pt x="58" y="0"/>
                    </a:cubicBezTo>
                    <a:cubicBezTo>
                      <a:pt x="26" y="0"/>
                      <a:pt x="0" y="26"/>
                      <a:pt x="0" y="58"/>
                    </a:cubicBezTo>
                    <a:cubicBezTo>
                      <a:pt x="0" y="91"/>
                      <a:pt x="25" y="116"/>
                      <a:pt x="58" y="116"/>
                    </a:cubicBezTo>
                    <a:cubicBezTo>
                      <a:pt x="89" y="116"/>
                      <a:pt x="116" y="89"/>
                      <a:pt x="116" y="58"/>
                    </a:cubicBezTo>
                    <a:close/>
                    <a:moveTo>
                      <a:pt x="4" y="58"/>
                    </a:moveTo>
                    <a:cubicBezTo>
                      <a:pt x="4" y="29"/>
                      <a:pt x="27" y="5"/>
                      <a:pt x="56" y="4"/>
                    </a:cubicBezTo>
                    <a:cubicBezTo>
                      <a:pt x="56" y="58"/>
                      <a:pt x="56" y="58"/>
                      <a:pt x="56" y="58"/>
                    </a:cubicBezTo>
                    <a:cubicBezTo>
                      <a:pt x="56" y="59"/>
                      <a:pt x="57" y="60"/>
                      <a:pt x="58" y="60"/>
                    </a:cubicBezTo>
                    <a:cubicBezTo>
                      <a:pt x="112" y="60"/>
                      <a:pt x="112" y="60"/>
                      <a:pt x="112" y="60"/>
                    </a:cubicBezTo>
                    <a:cubicBezTo>
                      <a:pt x="111" y="88"/>
                      <a:pt x="86" y="112"/>
                      <a:pt x="58" y="112"/>
                    </a:cubicBezTo>
                    <a:cubicBezTo>
                      <a:pt x="27" y="112"/>
                      <a:pt x="4" y="89"/>
                      <a:pt x="4" y="58"/>
                    </a:cubicBezTo>
                    <a:close/>
                  </a:path>
                </a:pathLst>
              </a:custGeom>
              <a:grpFill/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54" name="Freeform 95"/>
              <p:cNvSpPr>
                <a:spLocks noEditPoints="1"/>
              </p:cNvSpPr>
              <p:nvPr/>
            </p:nvSpPr>
            <p:spPr bwMode="auto">
              <a:xfrm>
                <a:off x="368301" y="4067175"/>
                <a:ext cx="136525" cy="136525"/>
              </a:xfrm>
              <a:custGeom>
                <a:avLst/>
                <a:gdLst/>
                <a:ahLst/>
                <a:cxnLst>
                  <a:cxn ang="0">
                    <a:pos x="2" y="60"/>
                  </a:cxn>
                  <a:cxn ang="0">
                    <a:pos x="58" y="60"/>
                  </a:cxn>
                  <a:cxn ang="0">
                    <a:pos x="60" y="58"/>
                  </a:cxn>
                  <a:cxn ang="0">
                    <a:pos x="2" y="0"/>
                  </a:cxn>
                  <a:cxn ang="0">
                    <a:pos x="0" y="2"/>
                  </a:cxn>
                  <a:cxn ang="0">
                    <a:pos x="0" y="58"/>
                  </a:cxn>
                  <a:cxn ang="0">
                    <a:pos x="2" y="60"/>
                  </a:cxn>
                  <a:cxn ang="0">
                    <a:pos x="4" y="4"/>
                  </a:cxn>
                  <a:cxn ang="0">
                    <a:pos x="56" y="56"/>
                  </a:cxn>
                  <a:cxn ang="0">
                    <a:pos x="4" y="56"/>
                  </a:cxn>
                  <a:cxn ang="0">
                    <a:pos x="4" y="4"/>
                  </a:cxn>
                </a:cxnLst>
                <a:rect l="0" t="0" r="r" b="b"/>
                <a:pathLst>
                  <a:path w="60" h="60">
                    <a:moveTo>
                      <a:pt x="2" y="60"/>
                    </a:moveTo>
                    <a:cubicBezTo>
                      <a:pt x="58" y="60"/>
                      <a:pt x="58" y="60"/>
                      <a:pt x="58" y="60"/>
                    </a:cubicBezTo>
                    <a:cubicBezTo>
                      <a:pt x="59" y="60"/>
                      <a:pt x="60" y="59"/>
                      <a:pt x="60" y="58"/>
                    </a:cubicBezTo>
                    <a:cubicBezTo>
                      <a:pt x="60" y="26"/>
                      <a:pt x="34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0" y="59"/>
                      <a:pt x="1" y="60"/>
                      <a:pt x="2" y="60"/>
                    </a:cubicBezTo>
                    <a:close/>
                    <a:moveTo>
                      <a:pt x="4" y="4"/>
                    </a:moveTo>
                    <a:cubicBezTo>
                      <a:pt x="32" y="5"/>
                      <a:pt x="55" y="28"/>
                      <a:pt x="56" y="56"/>
                    </a:cubicBezTo>
                    <a:cubicBezTo>
                      <a:pt x="4" y="56"/>
                      <a:pt x="4" y="56"/>
                      <a:pt x="4" y="56"/>
                    </a:cubicBezTo>
                    <a:lnTo>
                      <a:pt x="4" y="4"/>
                    </a:lnTo>
                    <a:close/>
                  </a:path>
                </a:pathLst>
              </a:custGeom>
              <a:grpFill/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</p:grpSp>
      <p:grpSp>
        <p:nvGrpSpPr>
          <p:cNvPr id="3" name="组合 2"/>
          <p:cNvGrpSpPr/>
          <p:nvPr/>
        </p:nvGrpSpPr>
        <p:grpSpPr>
          <a:xfrm>
            <a:off x="1587981" y="2445295"/>
            <a:ext cx="1078395" cy="1078395"/>
            <a:chOff x="1587981" y="2445295"/>
            <a:chExt cx="1078395" cy="1078395"/>
          </a:xfrm>
        </p:grpSpPr>
        <p:sp>
          <p:nvSpPr>
            <p:cNvPr id="25" name="AutoShape 1"/>
            <p:cNvSpPr>
              <a:spLocks/>
            </p:cNvSpPr>
            <p:nvPr/>
          </p:nvSpPr>
          <p:spPr bwMode="auto">
            <a:xfrm>
              <a:off x="1587981" y="2445295"/>
              <a:ext cx="1078395" cy="1078395"/>
            </a:xfrm>
            <a:custGeom>
              <a:avLst/>
              <a:gdLst>
                <a:gd name="T0" fmla="*/ 2147483647 w 19679"/>
                <a:gd name="T1" fmla="*/ 2147483647 h 19679"/>
                <a:gd name="T2" fmla="*/ 2147483647 w 19679"/>
                <a:gd name="T3" fmla="*/ 2147483647 h 19679"/>
                <a:gd name="T4" fmla="*/ 2147483647 w 19679"/>
                <a:gd name="T5" fmla="*/ 2147483647 h 19679"/>
                <a:gd name="T6" fmla="*/ 2147483647 w 19679"/>
                <a:gd name="T7" fmla="*/ 2147483647 h 1967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9679"/>
                <a:gd name="T13" fmla="*/ 0 h 19679"/>
                <a:gd name="T14" fmla="*/ 19679 w 19679"/>
                <a:gd name="T15" fmla="*/ 19679 h 1967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 w="19050">
              <a:solidFill>
                <a:schemeClr val="accent1"/>
              </a:solidFill>
              <a:headEnd/>
              <a:tailEnd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  <p:txBody>
            <a:bodyPr lIns="0" tIns="0" rIns="0" bIns="0"/>
            <a:lstStyle/>
            <a:p>
              <a:pPr hangingPunct="0">
                <a:defRPr/>
              </a:pPr>
              <a:endParaRPr lang="id-ID">
                <a:latin typeface="Roboto" pitchFamily="2" charset="0"/>
                <a:ea typeface="Roboto" pitchFamily="2" charset="0"/>
              </a:endParaRPr>
            </a:p>
          </p:txBody>
        </p:sp>
        <p:sp>
          <p:nvSpPr>
            <p:cNvPr id="28" name="AutoShape 1"/>
            <p:cNvSpPr>
              <a:spLocks/>
            </p:cNvSpPr>
            <p:nvPr/>
          </p:nvSpPr>
          <p:spPr bwMode="auto">
            <a:xfrm rot="5400000">
              <a:off x="1873331" y="2734315"/>
              <a:ext cx="524690" cy="524161"/>
            </a:xfrm>
            <a:prstGeom prst="ellipse">
              <a:avLst/>
            </a:prstGeom>
            <a:solidFill>
              <a:schemeClr val="tx2">
                <a:lumMod val="50000"/>
              </a:schemeClr>
            </a:solidFill>
            <a:ln w="25400">
              <a:solidFill>
                <a:srgbClr val="000000">
                  <a:alpha val="0"/>
                </a:srgbClr>
              </a:solidFill>
              <a:miter lim="0"/>
              <a:headEnd/>
              <a:tailEnd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hangingPunct="0"/>
              <a:endParaRPr lang="id-ID">
                <a:latin typeface="Roboto" pitchFamily="2" charset="0"/>
                <a:ea typeface="Roboto" pitchFamily="2" charset="0"/>
              </a:endParaRPr>
            </a:p>
          </p:txBody>
        </p:sp>
        <p:grpSp>
          <p:nvGrpSpPr>
            <p:cNvPr id="55" name="Group 69"/>
            <p:cNvGrpSpPr/>
            <p:nvPr/>
          </p:nvGrpSpPr>
          <p:grpSpPr>
            <a:xfrm>
              <a:off x="2000827" y="2856974"/>
              <a:ext cx="269699" cy="278841"/>
              <a:chOff x="209551" y="3594100"/>
              <a:chExt cx="280988" cy="290513"/>
            </a:xfr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</p:grpSpPr>
          <p:sp>
            <p:nvSpPr>
              <p:cNvPr id="56" name="Freeform 154"/>
              <p:cNvSpPr>
                <a:spLocks noEditPoints="1"/>
              </p:cNvSpPr>
              <p:nvPr/>
            </p:nvSpPr>
            <p:spPr bwMode="auto">
              <a:xfrm>
                <a:off x="209551" y="3594100"/>
                <a:ext cx="280988" cy="290513"/>
              </a:xfrm>
              <a:custGeom>
                <a:avLst/>
                <a:gdLst/>
                <a:ahLst/>
                <a:cxnLst>
                  <a:cxn ang="0">
                    <a:pos x="25" y="104"/>
                  </a:cxn>
                  <a:cxn ang="0">
                    <a:pos x="40" y="103"/>
                  </a:cxn>
                  <a:cxn ang="0">
                    <a:pos x="84" y="103"/>
                  </a:cxn>
                  <a:cxn ang="0">
                    <a:pos x="99" y="104"/>
                  </a:cxn>
                  <a:cxn ang="0">
                    <a:pos x="108" y="64"/>
                  </a:cxn>
                  <a:cxn ang="0">
                    <a:pos x="99" y="24"/>
                  </a:cxn>
                  <a:cxn ang="0">
                    <a:pos x="62" y="0"/>
                  </a:cxn>
                  <a:cxn ang="0">
                    <a:pos x="25" y="24"/>
                  </a:cxn>
                  <a:cxn ang="0">
                    <a:pos x="16" y="64"/>
                  </a:cxn>
                  <a:cxn ang="0">
                    <a:pos x="62" y="124"/>
                  </a:cxn>
                  <a:cxn ang="0">
                    <a:pos x="62" y="95"/>
                  </a:cxn>
                  <a:cxn ang="0">
                    <a:pos x="62" y="124"/>
                  </a:cxn>
                  <a:cxn ang="0">
                    <a:pos x="39" y="50"/>
                  </a:cxn>
                  <a:cxn ang="0">
                    <a:pos x="62" y="37"/>
                  </a:cxn>
                  <a:cxn ang="0">
                    <a:pos x="85" y="50"/>
                  </a:cxn>
                  <a:cxn ang="0">
                    <a:pos x="85" y="78"/>
                  </a:cxn>
                  <a:cxn ang="0">
                    <a:pos x="62" y="91"/>
                  </a:cxn>
                  <a:cxn ang="0">
                    <a:pos x="39" y="78"/>
                  </a:cxn>
                  <a:cxn ang="0">
                    <a:pos x="34" y="74"/>
                  </a:cxn>
                  <a:cxn ang="0">
                    <a:pos x="34" y="54"/>
                  </a:cxn>
                  <a:cxn ang="0">
                    <a:pos x="34" y="74"/>
                  </a:cxn>
                  <a:cxn ang="0">
                    <a:pos x="42" y="30"/>
                  </a:cxn>
                  <a:cxn ang="0">
                    <a:pos x="48" y="40"/>
                  </a:cxn>
                  <a:cxn ang="0">
                    <a:pos x="67" y="35"/>
                  </a:cxn>
                  <a:cxn ang="0">
                    <a:pos x="85" y="45"/>
                  </a:cxn>
                  <a:cxn ang="0">
                    <a:pos x="67" y="35"/>
                  </a:cxn>
                  <a:cxn ang="0">
                    <a:pos x="102" y="64"/>
                  </a:cxn>
                  <a:cxn ang="0">
                    <a:pos x="90" y="64"/>
                  </a:cxn>
                  <a:cxn ang="0">
                    <a:pos x="85" y="83"/>
                  </a:cxn>
                  <a:cxn ang="0">
                    <a:pos x="67" y="93"/>
                  </a:cxn>
                  <a:cxn ang="0">
                    <a:pos x="85" y="83"/>
                  </a:cxn>
                  <a:cxn ang="0">
                    <a:pos x="57" y="93"/>
                  </a:cxn>
                  <a:cxn ang="0">
                    <a:pos x="39" y="83"/>
                  </a:cxn>
                  <a:cxn ang="0">
                    <a:pos x="116" y="94"/>
                  </a:cxn>
                  <a:cxn ang="0">
                    <a:pos x="86" y="99"/>
                  </a:cxn>
                  <a:cxn ang="0">
                    <a:pos x="105" y="67"/>
                  </a:cxn>
                  <a:cxn ang="0">
                    <a:pos x="99" y="28"/>
                  </a:cxn>
                  <a:cxn ang="0">
                    <a:pos x="105" y="61"/>
                  </a:cxn>
                  <a:cxn ang="0">
                    <a:pos x="86" y="29"/>
                  </a:cxn>
                  <a:cxn ang="0">
                    <a:pos x="62" y="4"/>
                  </a:cxn>
                  <a:cxn ang="0">
                    <a:pos x="62" y="33"/>
                  </a:cxn>
                  <a:cxn ang="0">
                    <a:pos x="62" y="4"/>
                  </a:cxn>
                  <a:cxn ang="0">
                    <a:pos x="25" y="28"/>
                  </a:cxn>
                  <a:cxn ang="0">
                    <a:pos x="35" y="48"/>
                  </a:cxn>
                  <a:cxn ang="0">
                    <a:pos x="8" y="34"/>
                  </a:cxn>
                  <a:cxn ang="0">
                    <a:pos x="35" y="80"/>
                  </a:cxn>
                  <a:cxn ang="0">
                    <a:pos x="25" y="100"/>
                  </a:cxn>
                  <a:cxn ang="0">
                    <a:pos x="8" y="94"/>
                  </a:cxn>
                </a:cxnLst>
                <a:rect l="0" t="0" r="r" b="b"/>
                <a:pathLst>
                  <a:path w="124" h="128">
                    <a:moveTo>
                      <a:pt x="4" y="96"/>
                    </a:moveTo>
                    <a:cubicBezTo>
                      <a:pt x="7" y="101"/>
                      <a:pt x="14" y="104"/>
                      <a:pt x="25" y="104"/>
                    </a:cubicBezTo>
                    <a:cubicBezTo>
                      <a:pt x="25" y="104"/>
                      <a:pt x="25" y="104"/>
                      <a:pt x="25" y="104"/>
                    </a:cubicBezTo>
                    <a:cubicBezTo>
                      <a:pt x="29" y="104"/>
                      <a:pt x="34" y="104"/>
                      <a:pt x="40" y="103"/>
                    </a:cubicBezTo>
                    <a:cubicBezTo>
                      <a:pt x="45" y="118"/>
                      <a:pt x="53" y="128"/>
                      <a:pt x="62" y="128"/>
                    </a:cubicBezTo>
                    <a:cubicBezTo>
                      <a:pt x="71" y="128"/>
                      <a:pt x="79" y="118"/>
                      <a:pt x="84" y="103"/>
                    </a:cubicBezTo>
                    <a:cubicBezTo>
                      <a:pt x="90" y="104"/>
                      <a:pt x="95" y="104"/>
                      <a:pt x="99" y="104"/>
                    </a:cubicBezTo>
                    <a:cubicBezTo>
                      <a:pt x="99" y="104"/>
                      <a:pt x="99" y="104"/>
                      <a:pt x="99" y="104"/>
                    </a:cubicBezTo>
                    <a:cubicBezTo>
                      <a:pt x="110" y="104"/>
                      <a:pt x="117" y="101"/>
                      <a:pt x="120" y="96"/>
                    </a:cubicBezTo>
                    <a:cubicBezTo>
                      <a:pt x="124" y="89"/>
                      <a:pt x="120" y="77"/>
                      <a:pt x="108" y="64"/>
                    </a:cubicBezTo>
                    <a:cubicBezTo>
                      <a:pt x="120" y="51"/>
                      <a:pt x="124" y="39"/>
                      <a:pt x="120" y="32"/>
                    </a:cubicBezTo>
                    <a:cubicBezTo>
                      <a:pt x="117" y="27"/>
                      <a:pt x="110" y="24"/>
                      <a:pt x="99" y="24"/>
                    </a:cubicBezTo>
                    <a:cubicBezTo>
                      <a:pt x="95" y="24"/>
                      <a:pt x="90" y="24"/>
                      <a:pt x="84" y="25"/>
                    </a:cubicBezTo>
                    <a:cubicBezTo>
                      <a:pt x="79" y="10"/>
                      <a:pt x="71" y="0"/>
                      <a:pt x="62" y="0"/>
                    </a:cubicBezTo>
                    <a:cubicBezTo>
                      <a:pt x="53" y="0"/>
                      <a:pt x="45" y="10"/>
                      <a:pt x="40" y="25"/>
                    </a:cubicBezTo>
                    <a:cubicBezTo>
                      <a:pt x="34" y="24"/>
                      <a:pt x="29" y="24"/>
                      <a:pt x="25" y="24"/>
                    </a:cubicBezTo>
                    <a:cubicBezTo>
                      <a:pt x="14" y="24"/>
                      <a:pt x="7" y="27"/>
                      <a:pt x="4" y="32"/>
                    </a:cubicBezTo>
                    <a:cubicBezTo>
                      <a:pt x="0" y="39"/>
                      <a:pt x="4" y="51"/>
                      <a:pt x="16" y="64"/>
                    </a:cubicBezTo>
                    <a:cubicBezTo>
                      <a:pt x="4" y="77"/>
                      <a:pt x="0" y="89"/>
                      <a:pt x="4" y="96"/>
                    </a:cubicBezTo>
                    <a:close/>
                    <a:moveTo>
                      <a:pt x="62" y="124"/>
                    </a:moveTo>
                    <a:cubicBezTo>
                      <a:pt x="55" y="124"/>
                      <a:pt x="48" y="115"/>
                      <a:pt x="43" y="102"/>
                    </a:cubicBezTo>
                    <a:cubicBezTo>
                      <a:pt x="50" y="100"/>
                      <a:pt x="56" y="98"/>
                      <a:pt x="62" y="95"/>
                    </a:cubicBezTo>
                    <a:cubicBezTo>
                      <a:pt x="68" y="98"/>
                      <a:pt x="74" y="100"/>
                      <a:pt x="81" y="102"/>
                    </a:cubicBezTo>
                    <a:cubicBezTo>
                      <a:pt x="76" y="115"/>
                      <a:pt x="69" y="124"/>
                      <a:pt x="62" y="124"/>
                    </a:cubicBezTo>
                    <a:close/>
                    <a:moveTo>
                      <a:pt x="38" y="64"/>
                    </a:moveTo>
                    <a:cubicBezTo>
                      <a:pt x="38" y="59"/>
                      <a:pt x="38" y="55"/>
                      <a:pt x="39" y="50"/>
                    </a:cubicBezTo>
                    <a:cubicBezTo>
                      <a:pt x="42" y="48"/>
                      <a:pt x="46" y="46"/>
                      <a:pt x="50" y="43"/>
                    </a:cubicBezTo>
                    <a:cubicBezTo>
                      <a:pt x="54" y="41"/>
                      <a:pt x="58" y="39"/>
                      <a:pt x="62" y="37"/>
                    </a:cubicBezTo>
                    <a:cubicBezTo>
                      <a:pt x="66" y="39"/>
                      <a:pt x="70" y="41"/>
                      <a:pt x="74" y="43"/>
                    </a:cubicBezTo>
                    <a:cubicBezTo>
                      <a:pt x="78" y="46"/>
                      <a:pt x="82" y="48"/>
                      <a:pt x="85" y="50"/>
                    </a:cubicBezTo>
                    <a:cubicBezTo>
                      <a:pt x="86" y="55"/>
                      <a:pt x="86" y="59"/>
                      <a:pt x="86" y="64"/>
                    </a:cubicBezTo>
                    <a:cubicBezTo>
                      <a:pt x="86" y="69"/>
                      <a:pt x="86" y="73"/>
                      <a:pt x="85" y="78"/>
                    </a:cubicBezTo>
                    <a:cubicBezTo>
                      <a:pt x="82" y="80"/>
                      <a:pt x="78" y="82"/>
                      <a:pt x="74" y="85"/>
                    </a:cubicBezTo>
                    <a:cubicBezTo>
                      <a:pt x="70" y="87"/>
                      <a:pt x="66" y="89"/>
                      <a:pt x="62" y="91"/>
                    </a:cubicBezTo>
                    <a:cubicBezTo>
                      <a:pt x="58" y="89"/>
                      <a:pt x="54" y="87"/>
                      <a:pt x="50" y="85"/>
                    </a:cubicBezTo>
                    <a:cubicBezTo>
                      <a:pt x="46" y="82"/>
                      <a:pt x="42" y="80"/>
                      <a:pt x="39" y="78"/>
                    </a:cubicBezTo>
                    <a:cubicBezTo>
                      <a:pt x="38" y="73"/>
                      <a:pt x="38" y="69"/>
                      <a:pt x="38" y="64"/>
                    </a:cubicBezTo>
                    <a:close/>
                    <a:moveTo>
                      <a:pt x="34" y="74"/>
                    </a:moveTo>
                    <a:cubicBezTo>
                      <a:pt x="30" y="71"/>
                      <a:pt x="26" y="68"/>
                      <a:pt x="22" y="64"/>
                    </a:cubicBezTo>
                    <a:cubicBezTo>
                      <a:pt x="26" y="60"/>
                      <a:pt x="30" y="57"/>
                      <a:pt x="34" y="54"/>
                    </a:cubicBezTo>
                    <a:cubicBezTo>
                      <a:pt x="34" y="57"/>
                      <a:pt x="34" y="60"/>
                      <a:pt x="34" y="64"/>
                    </a:cubicBezTo>
                    <a:cubicBezTo>
                      <a:pt x="34" y="68"/>
                      <a:pt x="34" y="71"/>
                      <a:pt x="34" y="74"/>
                    </a:cubicBezTo>
                    <a:close/>
                    <a:moveTo>
                      <a:pt x="39" y="45"/>
                    </a:moveTo>
                    <a:cubicBezTo>
                      <a:pt x="40" y="40"/>
                      <a:pt x="41" y="35"/>
                      <a:pt x="42" y="30"/>
                    </a:cubicBezTo>
                    <a:cubicBezTo>
                      <a:pt x="47" y="31"/>
                      <a:pt x="52" y="33"/>
                      <a:pt x="57" y="35"/>
                    </a:cubicBezTo>
                    <a:cubicBezTo>
                      <a:pt x="54" y="36"/>
                      <a:pt x="51" y="38"/>
                      <a:pt x="48" y="40"/>
                    </a:cubicBezTo>
                    <a:cubicBezTo>
                      <a:pt x="45" y="42"/>
                      <a:pt x="42" y="43"/>
                      <a:pt x="39" y="45"/>
                    </a:cubicBezTo>
                    <a:close/>
                    <a:moveTo>
                      <a:pt x="67" y="35"/>
                    </a:moveTo>
                    <a:cubicBezTo>
                      <a:pt x="72" y="33"/>
                      <a:pt x="77" y="31"/>
                      <a:pt x="82" y="30"/>
                    </a:cubicBezTo>
                    <a:cubicBezTo>
                      <a:pt x="83" y="35"/>
                      <a:pt x="84" y="40"/>
                      <a:pt x="85" y="45"/>
                    </a:cubicBezTo>
                    <a:cubicBezTo>
                      <a:pt x="82" y="43"/>
                      <a:pt x="79" y="42"/>
                      <a:pt x="76" y="40"/>
                    </a:cubicBezTo>
                    <a:cubicBezTo>
                      <a:pt x="73" y="38"/>
                      <a:pt x="70" y="36"/>
                      <a:pt x="67" y="35"/>
                    </a:cubicBezTo>
                    <a:close/>
                    <a:moveTo>
                      <a:pt x="90" y="54"/>
                    </a:moveTo>
                    <a:cubicBezTo>
                      <a:pt x="94" y="57"/>
                      <a:pt x="98" y="60"/>
                      <a:pt x="102" y="64"/>
                    </a:cubicBezTo>
                    <a:cubicBezTo>
                      <a:pt x="98" y="68"/>
                      <a:pt x="94" y="71"/>
                      <a:pt x="90" y="74"/>
                    </a:cubicBezTo>
                    <a:cubicBezTo>
                      <a:pt x="90" y="71"/>
                      <a:pt x="90" y="68"/>
                      <a:pt x="90" y="64"/>
                    </a:cubicBezTo>
                    <a:cubicBezTo>
                      <a:pt x="90" y="60"/>
                      <a:pt x="90" y="57"/>
                      <a:pt x="90" y="54"/>
                    </a:cubicBezTo>
                    <a:close/>
                    <a:moveTo>
                      <a:pt x="85" y="83"/>
                    </a:moveTo>
                    <a:cubicBezTo>
                      <a:pt x="84" y="88"/>
                      <a:pt x="83" y="93"/>
                      <a:pt x="82" y="98"/>
                    </a:cubicBezTo>
                    <a:cubicBezTo>
                      <a:pt x="77" y="97"/>
                      <a:pt x="72" y="95"/>
                      <a:pt x="67" y="93"/>
                    </a:cubicBezTo>
                    <a:cubicBezTo>
                      <a:pt x="70" y="92"/>
                      <a:pt x="73" y="90"/>
                      <a:pt x="76" y="88"/>
                    </a:cubicBezTo>
                    <a:cubicBezTo>
                      <a:pt x="79" y="86"/>
                      <a:pt x="82" y="85"/>
                      <a:pt x="85" y="83"/>
                    </a:cubicBezTo>
                    <a:close/>
                    <a:moveTo>
                      <a:pt x="48" y="88"/>
                    </a:moveTo>
                    <a:cubicBezTo>
                      <a:pt x="51" y="90"/>
                      <a:pt x="54" y="92"/>
                      <a:pt x="57" y="93"/>
                    </a:cubicBezTo>
                    <a:cubicBezTo>
                      <a:pt x="52" y="95"/>
                      <a:pt x="47" y="97"/>
                      <a:pt x="42" y="98"/>
                    </a:cubicBezTo>
                    <a:cubicBezTo>
                      <a:pt x="41" y="93"/>
                      <a:pt x="40" y="88"/>
                      <a:pt x="39" y="83"/>
                    </a:cubicBezTo>
                    <a:cubicBezTo>
                      <a:pt x="42" y="85"/>
                      <a:pt x="45" y="86"/>
                      <a:pt x="48" y="88"/>
                    </a:cubicBezTo>
                    <a:close/>
                    <a:moveTo>
                      <a:pt x="116" y="94"/>
                    </a:moveTo>
                    <a:cubicBezTo>
                      <a:pt x="114" y="98"/>
                      <a:pt x="108" y="100"/>
                      <a:pt x="99" y="100"/>
                    </a:cubicBezTo>
                    <a:cubicBezTo>
                      <a:pt x="95" y="100"/>
                      <a:pt x="90" y="100"/>
                      <a:pt x="86" y="99"/>
                    </a:cubicBezTo>
                    <a:cubicBezTo>
                      <a:pt x="87" y="93"/>
                      <a:pt x="88" y="87"/>
                      <a:pt x="89" y="80"/>
                    </a:cubicBezTo>
                    <a:cubicBezTo>
                      <a:pt x="95" y="76"/>
                      <a:pt x="101" y="71"/>
                      <a:pt x="105" y="67"/>
                    </a:cubicBezTo>
                    <a:cubicBezTo>
                      <a:pt x="115" y="78"/>
                      <a:pt x="120" y="88"/>
                      <a:pt x="116" y="94"/>
                    </a:cubicBezTo>
                    <a:close/>
                    <a:moveTo>
                      <a:pt x="99" y="28"/>
                    </a:moveTo>
                    <a:cubicBezTo>
                      <a:pt x="108" y="28"/>
                      <a:pt x="114" y="30"/>
                      <a:pt x="116" y="34"/>
                    </a:cubicBezTo>
                    <a:cubicBezTo>
                      <a:pt x="120" y="40"/>
                      <a:pt x="115" y="50"/>
                      <a:pt x="105" y="61"/>
                    </a:cubicBezTo>
                    <a:cubicBezTo>
                      <a:pt x="101" y="57"/>
                      <a:pt x="95" y="52"/>
                      <a:pt x="89" y="48"/>
                    </a:cubicBezTo>
                    <a:cubicBezTo>
                      <a:pt x="88" y="41"/>
                      <a:pt x="87" y="35"/>
                      <a:pt x="86" y="29"/>
                    </a:cubicBezTo>
                    <a:cubicBezTo>
                      <a:pt x="90" y="28"/>
                      <a:pt x="95" y="28"/>
                      <a:pt x="99" y="28"/>
                    </a:cubicBezTo>
                    <a:close/>
                    <a:moveTo>
                      <a:pt x="62" y="4"/>
                    </a:moveTo>
                    <a:cubicBezTo>
                      <a:pt x="69" y="4"/>
                      <a:pt x="76" y="13"/>
                      <a:pt x="81" y="26"/>
                    </a:cubicBezTo>
                    <a:cubicBezTo>
                      <a:pt x="74" y="28"/>
                      <a:pt x="68" y="30"/>
                      <a:pt x="62" y="33"/>
                    </a:cubicBezTo>
                    <a:cubicBezTo>
                      <a:pt x="56" y="30"/>
                      <a:pt x="50" y="28"/>
                      <a:pt x="43" y="26"/>
                    </a:cubicBezTo>
                    <a:cubicBezTo>
                      <a:pt x="48" y="13"/>
                      <a:pt x="55" y="4"/>
                      <a:pt x="62" y="4"/>
                    </a:cubicBezTo>
                    <a:close/>
                    <a:moveTo>
                      <a:pt x="8" y="34"/>
                    </a:moveTo>
                    <a:cubicBezTo>
                      <a:pt x="10" y="30"/>
                      <a:pt x="16" y="28"/>
                      <a:pt x="25" y="28"/>
                    </a:cubicBezTo>
                    <a:cubicBezTo>
                      <a:pt x="29" y="28"/>
                      <a:pt x="34" y="28"/>
                      <a:pt x="38" y="29"/>
                    </a:cubicBezTo>
                    <a:cubicBezTo>
                      <a:pt x="37" y="35"/>
                      <a:pt x="36" y="41"/>
                      <a:pt x="35" y="48"/>
                    </a:cubicBezTo>
                    <a:cubicBezTo>
                      <a:pt x="29" y="52"/>
                      <a:pt x="23" y="57"/>
                      <a:pt x="19" y="61"/>
                    </a:cubicBezTo>
                    <a:cubicBezTo>
                      <a:pt x="9" y="50"/>
                      <a:pt x="4" y="40"/>
                      <a:pt x="8" y="34"/>
                    </a:cubicBezTo>
                    <a:close/>
                    <a:moveTo>
                      <a:pt x="19" y="67"/>
                    </a:moveTo>
                    <a:cubicBezTo>
                      <a:pt x="23" y="71"/>
                      <a:pt x="29" y="76"/>
                      <a:pt x="35" y="80"/>
                    </a:cubicBezTo>
                    <a:cubicBezTo>
                      <a:pt x="36" y="87"/>
                      <a:pt x="37" y="93"/>
                      <a:pt x="38" y="99"/>
                    </a:cubicBezTo>
                    <a:cubicBezTo>
                      <a:pt x="34" y="100"/>
                      <a:pt x="29" y="100"/>
                      <a:pt x="25" y="100"/>
                    </a:cubicBezTo>
                    <a:cubicBezTo>
                      <a:pt x="25" y="100"/>
                      <a:pt x="25" y="100"/>
                      <a:pt x="25" y="100"/>
                    </a:cubicBezTo>
                    <a:cubicBezTo>
                      <a:pt x="16" y="100"/>
                      <a:pt x="10" y="98"/>
                      <a:pt x="8" y="94"/>
                    </a:cubicBezTo>
                    <a:cubicBezTo>
                      <a:pt x="4" y="88"/>
                      <a:pt x="9" y="78"/>
                      <a:pt x="19" y="67"/>
                    </a:cubicBezTo>
                    <a:close/>
                  </a:path>
                </a:pathLst>
              </a:custGeom>
              <a:grpFill/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57" name="Freeform 155"/>
              <p:cNvSpPr>
                <a:spLocks noEditPoints="1"/>
              </p:cNvSpPr>
              <p:nvPr/>
            </p:nvSpPr>
            <p:spPr bwMode="auto">
              <a:xfrm>
                <a:off x="327026" y="3716338"/>
                <a:ext cx="46038" cy="46038"/>
              </a:xfrm>
              <a:custGeom>
                <a:avLst/>
                <a:gdLst/>
                <a:ahLst/>
                <a:cxnLst>
                  <a:cxn ang="0">
                    <a:pos x="10" y="20"/>
                  </a:cxn>
                  <a:cxn ang="0">
                    <a:pos x="20" y="10"/>
                  </a:cxn>
                  <a:cxn ang="0">
                    <a:pos x="10" y="0"/>
                  </a:cxn>
                  <a:cxn ang="0">
                    <a:pos x="0" y="10"/>
                  </a:cxn>
                  <a:cxn ang="0">
                    <a:pos x="10" y="20"/>
                  </a:cxn>
                  <a:cxn ang="0">
                    <a:pos x="10" y="4"/>
                  </a:cxn>
                  <a:cxn ang="0">
                    <a:pos x="16" y="10"/>
                  </a:cxn>
                  <a:cxn ang="0">
                    <a:pos x="10" y="16"/>
                  </a:cxn>
                  <a:cxn ang="0">
                    <a:pos x="4" y="10"/>
                  </a:cxn>
                  <a:cxn ang="0">
                    <a:pos x="10" y="4"/>
                  </a:cxn>
                </a:cxnLst>
                <a:rect l="0" t="0" r="r" b="b"/>
                <a:pathLst>
                  <a:path w="20" h="20">
                    <a:moveTo>
                      <a:pt x="10" y="20"/>
                    </a:moveTo>
                    <a:cubicBezTo>
                      <a:pt x="16" y="20"/>
                      <a:pt x="20" y="16"/>
                      <a:pt x="20" y="10"/>
                    </a:cubicBezTo>
                    <a:cubicBezTo>
                      <a:pt x="20" y="4"/>
                      <a:pt x="16" y="0"/>
                      <a:pt x="10" y="0"/>
                    </a:cubicBezTo>
                    <a:cubicBezTo>
                      <a:pt x="4" y="0"/>
                      <a:pt x="0" y="4"/>
                      <a:pt x="0" y="10"/>
                    </a:cubicBezTo>
                    <a:cubicBezTo>
                      <a:pt x="0" y="16"/>
                      <a:pt x="4" y="20"/>
                      <a:pt x="10" y="20"/>
                    </a:cubicBezTo>
                    <a:close/>
                    <a:moveTo>
                      <a:pt x="10" y="4"/>
                    </a:moveTo>
                    <a:cubicBezTo>
                      <a:pt x="13" y="4"/>
                      <a:pt x="16" y="7"/>
                      <a:pt x="16" y="10"/>
                    </a:cubicBezTo>
                    <a:cubicBezTo>
                      <a:pt x="16" y="13"/>
                      <a:pt x="13" y="16"/>
                      <a:pt x="10" y="16"/>
                    </a:cubicBezTo>
                    <a:cubicBezTo>
                      <a:pt x="7" y="16"/>
                      <a:pt x="4" y="13"/>
                      <a:pt x="4" y="10"/>
                    </a:cubicBezTo>
                    <a:cubicBezTo>
                      <a:pt x="4" y="7"/>
                      <a:pt x="7" y="4"/>
                      <a:pt x="10" y="4"/>
                    </a:cubicBezTo>
                    <a:close/>
                  </a:path>
                </a:pathLst>
              </a:custGeom>
              <a:grpFill/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3330886" y="2446726"/>
            <a:ext cx="1078396" cy="1078396"/>
            <a:chOff x="3330886" y="2446726"/>
            <a:chExt cx="1078396" cy="1078396"/>
          </a:xfrm>
        </p:grpSpPr>
        <p:sp>
          <p:nvSpPr>
            <p:cNvPr id="18" name="AutoShape 1"/>
            <p:cNvSpPr>
              <a:spLocks/>
            </p:cNvSpPr>
            <p:nvPr/>
          </p:nvSpPr>
          <p:spPr bwMode="auto">
            <a:xfrm>
              <a:off x="3330886" y="2446726"/>
              <a:ext cx="1078396" cy="1078396"/>
            </a:xfrm>
            <a:custGeom>
              <a:avLst/>
              <a:gdLst>
                <a:gd name="T0" fmla="*/ 2147483647 w 19679"/>
                <a:gd name="T1" fmla="*/ 2147483647 h 19679"/>
                <a:gd name="T2" fmla="*/ 2147483647 w 19679"/>
                <a:gd name="T3" fmla="*/ 2147483647 h 19679"/>
                <a:gd name="T4" fmla="*/ 2147483647 w 19679"/>
                <a:gd name="T5" fmla="*/ 2147483647 h 19679"/>
                <a:gd name="T6" fmla="*/ 2147483647 w 19679"/>
                <a:gd name="T7" fmla="*/ 2147483647 h 1967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9679"/>
                <a:gd name="T13" fmla="*/ 0 h 19679"/>
                <a:gd name="T14" fmla="*/ 19679 w 19679"/>
                <a:gd name="T15" fmla="*/ 19679 h 1967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 w="19050">
              <a:solidFill>
                <a:schemeClr val="accent1"/>
              </a:solidFill>
              <a:headEnd/>
              <a:tailEnd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  <p:txBody>
            <a:bodyPr lIns="0" tIns="0" rIns="0" bIns="0"/>
            <a:lstStyle/>
            <a:p>
              <a:pPr hangingPunct="0">
                <a:defRPr/>
              </a:pPr>
              <a:endParaRPr lang="id-ID">
                <a:latin typeface="Roboto" pitchFamily="2" charset="0"/>
                <a:ea typeface="Roboto" pitchFamily="2" charset="0"/>
              </a:endParaRPr>
            </a:p>
          </p:txBody>
        </p:sp>
        <p:sp>
          <p:nvSpPr>
            <p:cNvPr id="29" name="AutoShape 3"/>
            <p:cNvSpPr>
              <a:spLocks/>
            </p:cNvSpPr>
            <p:nvPr/>
          </p:nvSpPr>
          <p:spPr bwMode="auto">
            <a:xfrm rot="5400000">
              <a:off x="3616236" y="2735747"/>
              <a:ext cx="524690" cy="524161"/>
            </a:xfrm>
            <a:prstGeom prst="ellipse">
              <a:avLst/>
            </a:prstGeom>
            <a:solidFill>
              <a:schemeClr val="tx2">
                <a:lumMod val="50000"/>
              </a:schemeClr>
            </a:solidFill>
            <a:ln w="25400">
              <a:solidFill>
                <a:srgbClr val="000000">
                  <a:alpha val="0"/>
                </a:srgbClr>
              </a:solidFill>
              <a:miter lim="0"/>
              <a:headEnd/>
              <a:tailEnd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hangingPunct="0"/>
              <a:endParaRPr lang="id-ID">
                <a:latin typeface="Roboto" pitchFamily="2" charset="0"/>
                <a:ea typeface="Roboto" pitchFamily="2" charset="0"/>
              </a:endParaRPr>
            </a:p>
          </p:txBody>
        </p:sp>
        <p:grpSp>
          <p:nvGrpSpPr>
            <p:cNvPr id="58" name="Group 72"/>
            <p:cNvGrpSpPr/>
            <p:nvPr/>
          </p:nvGrpSpPr>
          <p:grpSpPr>
            <a:xfrm>
              <a:off x="3695735" y="2858407"/>
              <a:ext cx="365693" cy="278841"/>
              <a:chOff x="1892301" y="2176463"/>
              <a:chExt cx="381000" cy="290513"/>
            </a:xfr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</p:grpSpPr>
          <p:sp>
            <p:nvSpPr>
              <p:cNvPr id="59" name="Freeform 335"/>
              <p:cNvSpPr>
                <a:spLocks noEditPoints="1"/>
              </p:cNvSpPr>
              <p:nvPr/>
            </p:nvSpPr>
            <p:spPr bwMode="auto">
              <a:xfrm>
                <a:off x="1892301" y="2230438"/>
                <a:ext cx="236538" cy="236538"/>
              </a:xfrm>
              <a:custGeom>
                <a:avLst/>
                <a:gdLst/>
                <a:ahLst/>
                <a:cxnLst>
                  <a:cxn ang="0">
                    <a:pos x="18" y="68"/>
                  </a:cxn>
                  <a:cxn ang="0">
                    <a:pos x="13" y="86"/>
                  </a:cxn>
                  <a:cxn ang="0">
                    <a:pos x="33" y="86"/>
                  </a:cxn>
                  <a:cxn ang="0">
                    <a:pos x="41" y="89"/>
                  </a:cxn>
                  <a:cxn ang="0">
                    <a:pos x="52" y="104"/>
                  </a:cxn>
                  <a:cxn ang="0">
                    <a:pos x="63" y="89"/>
                  </a:cxn>
                  <a:cxn ang="0">
                    <a:pos x="71" y="86"/>
                  </a:cxn>
                  <a:cxn ang="0">
                    <a:pos x="86" y="91"/>
                  </a:cxn>
                  <a:cxn ang="0">
                    <a:pos x="86" y="71"/>
                  </a:cxn>
                  <a:cxn ang="0">
                    <a:pos x="89" y="63"/>
                  </a:cxn>
                  <a:cxn ang="0">
                    <a:pos x="104" y="52"/>
                  </a:cxn>
                  <a:cxn ang="0">
                    <a:pos x="89" y="41"/>
                  </a:cxn>
                  <a:cxn ang="0">
                    <a:pos x="86" y="33"/>
                  </a:cxn>
                  <a:cxn ang="0">
                    <a:pos x="86" y="13"/>
                  </a:cxn>
                  <a:cxn ang="0">
                    <a:pos x="68" y="18"/>
                  </a:cxn>
                  <a:cxn ang="0">
                    <a:pos x="60" y="4"/>
                  </a:cxn>
                  <a:cxn ang="0">
                    <a:pos x="49" y="0"/>
                  </a:cxn>
                  <a:cxn ang="0">
                    <a:pos x="39" y="17"/>
                  </a:cxn>
                  <a:cxn ang="0">
                    <a:pos x="24" y="12"/>
                  </a:cxn>
                  <a:cxn ang="0">
                    <a:pos x="12" y="24"/>
                  </a:cxn>
                  <a:cxn ang="0">
                    <a:pos x="17" y="39"/>
                  </a:cxn>
                  <a:cxn ang="0">
                    <a:pos x="0" y="49"/>
                  </a:cxn>
                  <a:cxn ang="0">
                    <a:pos x="4" y="60"/>
                  </a:cxn>
                  <a:cxn ang="0">
                    <a:pos x="4" y="49"/>
                  </a:cxn>
                  <a:cxn ang="0">
                    <a:pos x="20" y="41"/>
                  </a:cxn>
                  <a:cxn ang="0">
                    <a:pos x="16" y="22"/>
                  </a:cxn>
                  <a:cxn ang="0">
                    <a:pos x="22" y="16"/>
                  </a:cxn>
                  <a:cxn ang="0">
                    <a:pos x="41" y="20"/>
                  </a:cxn>
                  <a:cxn ang="0">
                    <a:pos x="49" y="4"/>
                  </a:cxn>
                  <a:cxn ang="0">
                    <a:pos x="56" y="5"/>
                  </a:cxn>
                  <a:cxn ang="0">
                    <a:pos x="66" y="22"/>
                  </a:cxn>
                  <a:cxn ang="0">
                    <a:pos x="83" y="16"/>
                  </a:cxn>
                  <a:cxn ang="0">
                    <a:pos x="83" y="31"/>
                  </a:cxn>
                  <a:cxn ang="0">
                    <a:pos x="88" y="45"/>
                  </a:cxn>
                  <a:cxn ang="0">
                    <a:pos x="100" y="52"/>
                  </a:cxn>
                  <a:cxn ang="0">
                    <a:pos x="88" y="59"/>
                  </a:cxn>
                  <a:cxn ang="0">
                    <a:pos x="83" y="73"/>
                  </a:cxn>
                  <a:cxn ang="0">
                    <a:pos x="84" y="88"/>
                  </a:cxn>
                  <a:cxn ang="0">
                    <a:pos x="73" y="83"/>
                  </a:cxn>
                  <a:cxn ang="0">
                    <a:pos x="59" y="88"/>
                  </a:cxn>
                  <a:cxn ang="0">
                    <a:pos x="52" y="100"/>
                  </a:cxn>
                  <a:cxn ang="0">
                    <a:pos x="45" y="88"/>
                  </a:cxn>
                  <a:cxn ang="0">
                    <a:pos x="35" y="82"/>
                  </a:cxn>
                  <a:cxn ang="0">
                    <a:pos x="21" y="88"/>
                  </a:cxn>
                  <a:cxn ang="0">
                    <a:pos x="21" y="73"/>
                  </a:cxn>
                  <a:cxn ang="0">
                    <a:pos x="16" y="59"/>
                  </a:cxn>
                  <a:cxn ang="0">
                    <a:pos x="4" y="52"/>
                  </a:cxn>
                </a:cxnLst>
                <a:rect l="0" t="0" r="r" b="b"/>
                <a:pathLst>
                  <a:path w="104" h="104">
                    <a:moveTo>
                      <a:pt x="15" y="63"/>
                    </a:moveTo>
                    <a:cubicBezTo>
                      <a:pt x="15" y="63"/>
                      <a:pt x="16" y="64"/>
                      <a:pt x="17" y="6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9"/>
                      <a:pt x="18" y="70"/>
                      <a:pt x="18" y="71"/>
                    </a:cubicBezTo>
                    <a:cubicBezTo>
                      <a:pt x="12" y="80"/>
                      <a:pt x="12" y="80"/>
                      <a:pt x="12" y="80"/>
                    </a:cubicBezTo>
                    <a:cubicBezTo>
                      <a:pt x="11" y="82"/>
                      <a:pt x="11" y="85"/>
                      <a:pt x="13" y="86"/>
                    </a:cubicBezTo>
                    <a:cubicBezTo>
                      <a:pt x="18" y="91"/>
                      <a:pt x="18" y="91"/>
                      <a:pt x="18" y="91"/>
                    </a:cubicBezTo>
                    <a:cubicBezTo>
                      <a:pt x="19" y="92"/>
                      <a:pt x="22" y="93"/>
                      <a:pt x="24" y="92"/>
                    </a:cubicBezTo>
                    <a:cubicBezTo>
                      <a:pt x="33" y="86"/>
                      <a:pt x="33" y="86"/>
                      <a:pt x="33" y="86"/>
                    </a:cubicBezTo>
                    <a:cubicBezTo>
                      <a:pt x="34" y="86"/>
                      <a:pt x="35" y="86"/>
                      <a:pt x="36" y="86"/>
                    </a:cubicBezTo>
                    <a:cubicBezTo>
                      <a:pt x="39" y="87"/>
                      <a:pt x="39" y="87"/>
                      <a:pt x="39" y="87"/>
                    </a:cubicBezTo>
                    <a:cubicBezTo>
                      <a:pt x="40" y="88"/>
                      <a:pt x="41" y="89"/>
                      <a:pt x="41" y="89"/>
                    </a:cubicBezTo>
                    <a:cubicBezTo>
                      <a:pt x="44" y="100"/>
                      <a:pt x="44" y="100"/>
                      <a:pt x="44" y="100"/>
                    </a:cubicBezTo>
                    <a:cubicBezTo>
                      <a:pt x="44" y="102"/>
                      <a:pt x="46" y="104"/>
                      <a:pt x="49" y="104"/>
                    </a:cubicBezTo>
                    <a:cubicBezTo>
                      <a:pt x="49" y="104"/>
                      <a:pt x="50" y="104"/>
                      <a:pt x="52" y="104"/>
                    </a:cubicBezTo>
                    <a:cubicBezTo>
                      <a:pt x="54" y="104"/>
                      <a:pt x="55" y="104"/>
                      <a:pt x="55" y="104"/>
                    </a:cubicBezTo>
                    <a:cubicBezTo>
                      <a:pt x="58" y="104"/>
                      <a:pt x="60" y="102"/>
                      <a:pt x="60" y="100"/>
                    </a:cubicBezTo>
                    <a:cubicBezTo>
                      <a:pt x="63" y="89"/>
                      <a:pt x="63" y="89"/>
                      <a:pt x="63" y="89"/>
                    </a:cubicBezTo>
                    <a:cubicBezTo>
                      <a:pt x="63" y="89"/>
                      <a:pt x="64" y="88"/>
                      <a:pt x="65" y="87"/>
                    </a:cubicBezTo>
                    <a:cubicBezTo>
                      <a:pt x="68" y="86"/>
                      <a:pt x="68" y="86"/>
                      <a:pt x="68" y="86"/>
                    </a:cubicBezTo>
                    <a:cubicBezTo>
                      <a:pt x="69" y="86"/>
                      <a:pt x="70" y="86"/>
                      <a:pt x="71" y="86"/>
                    </a:cubicBezTo>
                    <a:cubicBezTo>
                      <a:pt x="80" y="92"/>
                      <a:pt x="80" y="92"/>
                      <a:pt x="80" y="92"/>
                    </a:cubicBezTo>
                    <a:cubicBezTo>
                      <a:pt x="81" y="92"/>
                      <a:pt x="82" y="92"/>
                      <a:pt x="83" y="92"/>
                    </a:cubicBezTo>
                    <a:cubicBezTo>
                      <a:pt x="84" y="92"/>
                      <a:pt x="85" y="92"/>
                      <a:pt x="86" y="91"/>
                    </a:cubicBezTo>
                    <a:cubicBezTo>
                      <a:pt x="91" y="86"/>
                      <a:pt x="91" y="86"/>
                      <a:pt x="91" y="86"/>
                    </a:cubicBezTo>
                    <a:cubicBezTo>
                      <a:pt x="93" y="85"/>
                      <a:pt x="93" y="82"/>
                      <a:pt x="92" y="80"/>
                    </a:cubicBezTo>
                    <a:cubicBezTo>
                      <a:pt x="86" y="71"/>
                      <a:pt x="86" y="71"/>
                      <a:pt x="86" y="71"/>
                    </a:cubicBezTo>
                    <a:cubicBezTo>
                      <a:pt x="86" y="70"/>
                      <a:pt x="86" y="69"/>
                      <a:pt x="86" y="68"/>
                    </a:cubicBezTo>
                    <a:cubicBezTo>
                      <a:pt x="87" y="65"/>
                      <a:pt x="87" y="65"/>
                      <a:pt x="87" y="65"/>
                    </a:cubicBezTo>
                    <a:cubicBezTo>
                      <a:pt x="88" y="64"/>
                      <a:pt x="89" y="63"/>
                      <a:pt x="89" y="63"/>
                    </a:cubicBezTo>
                    <a:cubicBezTo>
                      <a:pt x="100" y="60"/>
                      <a:pt x="100" y="60"/>
                      <a:pt x="100" y="60"/>
                    </a:cubicBezTo>
                    <a:cubicBezTo>
                      <a:pt x="102" y="60"/>
                      <a:pt x="104" y="58"/>
                      <a:pt x="104" y="55"/>
                    </a:cubicBezTo>
                    <a:cubicBezTo>
                      <a:pt x="104" y="55"/>
                      <a:pt x="104" y="54"/>
                      <a:pt x="104" y="52"/>
                    </a:cubicBezTo>
                    <a:cubicBezTo>
                      <a:pt x="104" y="50"/>
                      <a:pt x="104" y="49"/>
                      <a:pt x="104" y="49"/>
                    </a:cubicBezTo>
                    <a:cubicBezTo>
                      <a:pt x="104" y="46"/>
                      <a:pt x="102" y="44"/>
                      <a:pt x="100" y="44"/>
                    </a:cubicBezTo>
                    <a:cubicBezTo>
                      <a:pt x="89" y="41"/>
                      <a:pt x="89" y="41"/>
                      <a:pt x="89" y="41"/>
                    </a:cubicBezTo>
                    <a:cubicBezTo>
                      <a:pt x="89" y="41"/>
                      <a:pt x="88" y="40"/>
                      <a:pt x="87" y="39"/>
                    </a:cubicBezTo>
                    <a:cubicBezTo>
                      <a:pt x="86" y="36"/>
                      <a:pt x="86" y="36"/>
                      <a:pt x="86" y="36"/>
                    </a:cubicBezTo>
                    <a:cubicBezTo>
                      <a:pt x="86" y="35"/>
                      <a:pt x="86" y="34"/>
                      <a:pt x="86" y="33"/>
                    </a:cubicBezTo>
                    <a:cubicBezTo>
                      <a:pt x="92" y="24"/>
                      <a:pt x="92" y="24"/>
                      <a:pt x="92" y="24"/>
                    </a:cubicBezTo>
                    <a:cubicBezTo>
                      <a:pt x="93" y="22"/>
                      <a:pt x="93" y="20"/>
                      <a:pt x="91" y="18"/>
                    </a:cubicBezTo>
                    <a:cubicBezTo>
                      <a:pt x="86" y="13"/>
                      <a:pt x="86" y="13"/>
                      <a:pt x="86" y="13"/>
                    </a:cubicBezTo>
                    <a:cubicBezTo>
                      <a:pt x="85" y="12"/>
                      <a:pt x="82" y="11"/>
                      <a:pt x="80" y="12"/>
                    </a:cubicBezTo>
                    <a:cubicBezTo>
                      <a:pt x="71" y="18"/>
                      <a:pt x="71" y="18"/>
                      <a:pt x="71" y="18"/>
                    </a:cubicBezTo>
                    <a:cubicBezTo>
                      <a:pt x="70" y="18"/>
                      <a:pt x="69" y="18"/>
                      <a:pt x="68" y="18"/>
                    </a:cubicBezTo>
                    <a:cubicBezTo>
                      <a:pt x="65" y="17"/>
                      <a:pt x="65" y="17"/>
                      <a:pt x="65" y="17"/>
                    </a:cubicBezTo>
                    <a:cubicBezTo>
                      <a:pt x="64" y="16"/>
                      <a:pt x="63" y="15"/>
                      <a:pt x="63" y="15"/>
                    </a:cubicBezTo>
                    <a:cubicBezTo>
                      <a:pt x="60" y="4"/>
                      <a:pt x="60" y="4"/>
                      <a:pt x="60" y="4"/>
                    </a:cubicBezTo>
                    <a:cubicBezTo>
                      <a:pt x="60" y="2"/>
                      <a:pt x="58" y="0"/>
                      <a:pt x="55" y="0"/>
                    </a:cubicBezTo>
                    <a:cubicBezTo>
                      <a:pt x="55" y="0"/>
                      <a:pt x="54" y="0"/>
                      <a:pt x="52" y="0"/>
                    </a:cubicBezTo>
                    <a:cubicBezTo>
                      <a:pt x="50" y="0"/>
                      <a:pt x="49" y="0"/>
                      <a:pt x="49" y="0"/>
                    </a:cubicBezTo>
                    <a:cubicBezTo>
                      <a:pt x="46" y="0"/>
                      <a:pt x="44" y="2"/>
                      <a:pt x="44" y="4"/>
                    </a:cubicBezTo>
                    <a:cubicBezTo>
                      <a:pt x="41" y="15"/>
                      <a:pt x="41" y="15"/>
                      <a:pt x="41" y="15"/>
                    </a:cubicBezTo>
                    <a:cubicBezTo>
                      <a:pt x="41" y="15"/>
                      <a:pt x="40" y="16"/>
                      <a:pt x="39" y="17"/>
                    </a:cubicBezTo>
                    <a:cubicBezTo>
                      <a:pt x="36" y="18"/>
                      <a:pt x="36" y="18"/>
                      <a:pt x="36" y="18"/>
                    </a:cubicBezTo>
                    <a:cubicBezTo>
                      <a:pt x="35" y="18"/>
                      <a:pt x="34" y="18"/>
                      <a:pt x="33" y="18"/>
                    </a:cubicBezTo>
                    <a:cubicBezTo>
                      <a:pt x="24" y="12"/>
                      <a:pt x="24" y="12"/>
                      <a:pt x="24" y="12"/>
                    </a:cubicBezTo>
                    <a:cubicBezTo>
                      <a:pt x="22" y="11"/>
                      <a:pt x="19" y="11"/>
                      <a:pt x="18" y="13"/>
                    </a:cubicBezTo>
                    <a:cubicBezTo>
                      <a:pt x="13" y="18"/>
                      <a:pt x="13" y="18"/>
                      <a:pt x="13" y="18"/>
                    </a:cubicBezTo>
                    <a:cubicBezTo>
                      <a:pt x="11" y="20"/>
                      <a:pt x="11" y="22"/>
                      <a:pt x="12" y="24"/>
                    </a:cubicBezTo>
                    <a:cubicBezTo>
                      <a:pt x="18" y="33"/>
                      <a:pt x="18" y="33"/>
                      <a:pt x="18" y="33"/>
                    </a:cubicBezTo>
                    <a:cubicBezTo>
                      <a:pt x="18" y="34"/>
                      <a:pt x="18" y="35"/>
                      <a:pt x="18" y="36"/>
                    </a:cubicBezTo>
                    <a:cubicBezTo>
                      <a:pt x="17" y="39"/>
                      <a:pt x="17" y="39"/>
                      <a:pt x="17" y="39"/>
                    </a:cubicBezTo>
                    <a:cubicBezTo>
                      <a:pt x="16" y="40"/>
                      <a:pt x="15" y="41"/>
                      <a:pt x="15" y="41"/>
                    </a:cubicBezTo>
                    <a:cubicBezTo>
                      <a:pt x="4" y="44"/>
                      <a:pt x="4" y="44"/>
                      <a:pt x="4" y="44"/>
                    </a:cubicBezTo>
                    <a:cubicBezTo>
                      <a:pt x="2" y="44"/>
                      <a:pt x="0" y="46"/>
                      <a:pt x="0" y="49"/>
                    </a:cubicBezTo>
                    <a:cubicBezTo>
                      <a:pt x="0" y="49"/>
                      <a:pt x="0" y="50"/>
                      <a:pt x="0" y="52"/>
                    </a:cubicBezTo>
                    <a:cubicBezTo>
                      <a:pt x="0" y="54"/>
                      <a:pt x="0" y="55"/>
                      <a:pt x="0" y="55"/>
                    </a:cubicBezTo>
                    <a:cubicBezTo>
                      <a:pt x="0" y="58"/>
                      <a:pt x="2" y="60"/>
                      <a:pt x="4" y="60"/>
                    </a:cubicBezTo>
                    <a:lnTo>
                      <a:pt x="15" y="63"/>
                    </a:lnTo>
                    <a:close/>
                    <a:moveTo>
                      <a:pt x="4" y="52"/>
                    </a:moveTo>
                    <a:cubicBezTo>
                      <a:pt x="4" y="50"/>
                      <a:pt x="4" y="49"/>
                      <a:pt x="4" y="49"/>
                    </a:cubicBezTo>
                    <a:cubicBezTo>
                      <a:pt x="4" y="48"/>
                      <a:pt x="5" y="48"/>
                      <a:pt x="5" y="48"/>
                    </a:cubicBezTo>
                    <a:cubicBezTo>
                      <a:pt x="16" y="45"/>
                      <a:pt x="16" y="45"/>
                      <a:pt x="16" y="45"/>
                    </a:cubicBezTo>
                    <a:cubicBezTo>
                      <a:pt x="18" y="45"/>
                      <a:pt x="20" y="43"/>
                      <a:pt x="20" y="41"/>
                    </a:cubicBezTo>
                    <a:cubicBezTo>
                      <a:pt x="22" y="38"/>
                      <a:pt x="22" y="38"/>
                      <a:pt x="22" y="38"/>
                    </a:cubicBezTo>
                    <a:cubicBezTo>
                      <a:pt x="23" y="36"/>
                      <a:pt x="22" y="33"/>
                      <a:pt x="21" y="31"/>
                    </a:cubicBezTo>
                    <a:cubicBezTo>
                      <a:pt x="16" y="22"/>
                      <a:pt x="16" y="22"/>
                      <a:pt x="16" y="22"/>
                    </a:cubicBezTo>
                    <a:cubicBezTo>
                      <a:pt x="16" y="22"/>
                      <a:pt x="16" y="21"/>
                      <a:pt x="16" y="21"/>
                    </a:cubicBezTo>
                    <a:cubicBezTo>
                      <a:pt x="20" y="16"/>
                      <a:pt x="20" y="16"/>
                      <a:pt x="20" y="16"/>
                    </a:cubicBezTo>
                    <a:cubicBezTo>
                      <a:pt x="21" y="16"/>
                      <a:pt x="22" y="16"/>
                      <a:pt x="22" y="16"/>
                    </a:cubicBezTo>
                    <a:cubicBezTo>
                      <a:pt x="31" y="21"/>
                      <a:pt x="31" y="21"/>
                      <a:pt x="31" y="21"/>
                    </a:cubicBezTo>
                    <a:cubicBezTo>
                      <a:pt x="33" y="22"/>
                      <a:pt x="36" y="23"/>
                      <a:pt x="38" y="22"/>
                    </a:cubicBezTo>
                    <a:cubicBezTo>
                      <a:pt x="41" y="20"/>
                      <a:pt x="41" y="20"/>
                      <a:pt x="41" y="20"/>
                    </a:cubicBezTo>
                    <a:cubicBezTo>
                      <a:pt x="43" y="20"/>
                      <a:pt x="45" y="18"/>
                      <a:pt x="45" y="16"/>
                    </a:cubicBezTo>
                    <a:cubicBezTo>
                      <a:pt x="48" y="5"/>
                      <a:pt x="48" y="5"/>
                      <a:pt x="48" y="5"/>
                    </a:cubicBezTo>
                    <a:cubicBezTo>
                      <a:pt x="48" y="5"/>
                      <a:pt x="48" y="4"/>
                      <a:pt x="49" y="4"/>
                    </a:cubicBezTo>
                    <a:cubicBezTo>
                      <a:pt x="49" y="4"/>
                      <a:pt x="50" y="4"/>
                      <a:pt x="52" y="4"/>
                    </a:cubicBezTo>
                    <a:cubicBezTo>
                      <a:pt x="54" y="4"/>
                      <a:pt x="55" y="4"/>
                      <a:pt x="55" y="4"/>
                    </a:cubicBezTo>
                    <a:cubicBezTo>
                      <a:pt x="56" y="4"/>
                      <a:pt x="56" y="5"/>
                      <a:pt x="56" y="5"/>
                    </a:cubicBezTo>
                    <a:cubicBezTo>
                      <a:pt x="59" y="16"/>
                      <a:pt x="59" y="16"/>
                      <a:pt x="59" y="16"/>
                    </a:cubicBezTo>
                    <a:cubicBezTo>
                      <a:pt x="59" y="18"/>
                      <a:pt x="61" y="20"/>
                      <a:pt x="63" y="20"/>
                    </a:cubicBezTo>
                    <a:cubicBezTo>
                      <a:pt x="66" y="22"/>
                      <a:pt x="66" y="22"/>
                      <a:pt x="66" y="22"/>
                    </a:cubicBezTo>
                    <a:cubicBezTo>
                      <a:pt x="68" y="23"/>
                      <a:pt x="71" y="22"/>
                      <a:pt x="73" y="21"/>
                    </a:cubicBezTo>
                    <a:cubicBezTo>
                      <a:pt x="82" y="16"/>
                      <a:pt x="82" y="16"/>
                      <a:pt x="82" y="16"/>
                    </a:cubicBezTo>
                    <a:cubicBezTo>
                      <a:pt x="82" y="16"/>
                      <a:pt x="83" y="16"/>
                      <a:pt x="83" y="16"/>
                    </a:cubicBezTo>
                    <a:cubicBezTo>
                      <a:pt x="88" y="20"/>
                      <a:pt x="88" y="20"/>
                      <a:pt x="88" y="20"/>
                    </a:cubicBezTo>
                    <a:cubicBezTo>
                      <a:pt x="88" y="21"/>
                      <a:pt x="88" y="22"/>
                      <a:pt x="88" y="22"/>
                    </a:cubicBezTo>
                    <a:cubicBezTo>
                      <a:pt x="83" y="31"/>
                      <a:pt x="83" y="31"/>
                      <a:pt x="83" y="31"/>
                    </a:cubicBezTo>
                    <a:cubicBezTo>
                      <a:pt x="82" y="33"/>
                      <a:pt x="81" y="36"/>
                      <a:pt x="82" y="38"/>
                    </a:cubicBezTo>
                    <a:cubicBezTo>
                      <a:pt x="84" y="41"/>
                      <a:pt x="84" y="41"/>
                      <a:pt x="84" y="41"/>
                    </a:cubicBezTo>
                    <a:cubicBezTo>
                      <a:pt x="84" y="43"/>
                      <a:pt x="86" y="45"/>
                      <a:pt x="88" y="45"/>
                    </a:cubicBezTo>
                    <a:cubicBezTo>
                      <a:pt x="99" y="48"/>
                      <a:pt x="99" y="48"/>
                      <a:pt x="99" y="48"/>
                    </a:cubicBezTo>
                    <a:cubicBezTo>
                      <a:pt x="99" y="48"/>
                      <a:pt x="100" y="48"/>
                      <a:pt x="100" y="49"/>
                    </a:cubicBezTo>
                    <a:cubicBezTo>
                      <a:pt x="100" y="49"/>
                      <a:pt x="100" y="50"/>
                      <a:pt x="100" y="52"/>
                    </a:cubicBezTo>
                    <a:cubicBezTo>
                      <a:pt x="100" y="54"/>
                      <a:pt x="100" y="55"/>
                      <a:pt x="100" y="55"/>
                    </a:cubicBezTo>
                    <a:cubicBezTo>
                      <a:pt x="100" y="56"/>
                      <a:pt x="99" y="56"/>
                      <a:pt x="99" y="56"/>
                    </a:cubicBezTo>
                    <a:cubicBezTo>
                      <a:pt x="88" y="59"/>
                      <a:pt x="88" y="59"/>
                      <a:pt x="88" y="59"/>
                    </a:cubicBezTo>
                    <a:cubicBezTo>
                      <a:pt x="86" y="59"/>
                      <a:pt x="84" y="61"/>
                      <a:pt x="84" y="63"/>
                    </a:cubicBezTo>
                    <a:cubicBezTo>
                      <a:pt x="82" y="66"/>
                      <a:pt x="82" y="66"/>
                      <a:pt x="82" y="66"/>
                    </a:cubicBezTo>
                    <a:cubicBezTo>
                      <a:pt x="81" y="68"/>
                      <a:pt x="82" y="71"/>
                      <a:pt x="83" y="73"/>
                    </a:cubicBezTo>
                    <a:cubicBezTo>
                      <a:pt x="88" y="82"/>
                      <a:pt x="88" y="82"/>
                      <a:pt x="88" y="82"/>
                    </a:cubicBezTo>
                    <a:cubicBezTo>
                      <a:pt x="88" y="82"/>
                      <a:pt x="88" y="83"/>
                      <a:pt x="88" y="83"/>
                    </a:cubicBezTo>
                    <a:cubicBezTo>
                      <a:pt x="84" y="88"/>
                      <a:pt x="84" y="88"/>
                      <a:pt x="84" y="88"/>
                    </a:cubicBezTo>
                    <a:cubicBezTo>
                      <a:pt x="83" y="88"/>
                      <a:pt x="83" y="88"/>
                      <a:pt x="83" y="88"/>
                    </a:cubicBezTo>
                    <a:cubicBezTo>
                      <a:pt x="82" y="88"/>
                      <a:pt x="82" y="88"/>
                      <a:pt x="82" y="88"/>
                    </a:cubicBezTo>
                    <a:cubicBezTo>
                      <a:pt x="73" y="83"/>
                      <a:pt x="73" y="83"/>
                      <a:pt x="73" y="83"/>
                    </a:cubicBezTo>
                    <a:cubicBezTo>
                      <a:pt x="71" y="82"/>
                      <a:pt x="68" y="81"/>
                      <a:pt x="66" y="82"/>
                    </a:cubicBezTo>
                    <a:cubicBezTo>
                      <a:pt x="63" y="84"/>
                      <a:pt x="63" y="84"/>
                      <a:pt x="63" y="84"/>
                    </a:cubicBezTo>
                    <a:cubicBezTo>
                      <a:pt x="61" y="84"/>
                      <a:pt x="59" y="86"/>
                      <a:pt x="59" y="88"/>
                    </a:cubicBezTo>
                    <a:cubicBezTo>
                      <a:pt x="56" y="99"/>
                      <a:pt x="56" y="99"/>
                      <a:pt x="56" y="99"/>
                    </a:cubicBezTo>
                    <a:cubicBezTo>
                      <a:pt x="56" y="99"/>
                      <a:pt x="56" y="100"/>
                      <a:pt x="55" y="100"/>
                    </a:cubicBezTo>
                    <a:cubicBezTo>
                      <a:pt x="55" y="100"/>
                      <a:pt x="54" y="100"/>
                      <a:pt x="52" y="100"/>
                    </a:cubicBezTo>
                    <a:cubicBezTo>
                      <a:pt x="50" y="100"/>
                      <a:pt x="49" y="100"/>
                      <a:pt x="49" y="100"/>
                    </a:cubicBezTo>
                    <a:cubicBezTo>
                      <a:pt x="48" y="100"/>
                      <a:pt x="48" y="99"/>
                      <a:pt x="48" y="99"/>
                    </a:cubicBezTo>
                    <a:cubicBezTo>
                      <a:pt x="45" y="88"/>
                      <a:pt x="45" y="88"/>
                      <a:pt x="45" y="88"/>
                    </a:cubicBezTo>
                    <a:cubicBezTo>
                      <a:pt x="45" y="86"/>
                      <a:pt x="43" y="84"/>
                      <a:pt x="41" y="84"/>
                    </a:cubicBezTo>
                    <a:cubicBezTo>
                      <a:pt x="38" y="82"/>
                      <a:pt x="38" y="82"/>
                      <a:pt x="38" y="82"/>
                    </a:cubicBezTo>
                    <a:cubicBezTo>
                      <a:pt x="37" y="82"/>
                      <a:pt x="36" y="82"/>
                      <a:pt x="35" y="82"/>
                    </a:cubicBezTo>
                    <a:cubicBezTo>
                      <a:pt x="33" y="82"/>
                      <a:pt x="32" y="82"/>
                      <a:pt x="31" y="83"/>
                    </a:cubicBezTo>
                    <a:cubicBezTo>
                      <a:pt x="22" y="88"/>
                      <a:pt x="22" y="88"/>
                      <a:pt x="22" y="88"/>
                    </a:cubicBezTo>
                    <a:cubicBezTo>
                      <a:pt x="22" y="88"/>
                      <a:pt x="21" y="88"/>
                      <a:pt x="21" y="88"/>
                    </a:cubicBezTo>
                    <a:cubicBezTo>
                      <a:pt x="16" y="84"/>
                      <a:pt x="16" y="84"/>
                      <a:pt x="16" y="84"/>
                    </a:cubicBezTo>
                    <a:cubicBezTo>
                      <a:pt x="16" y="83"/>
                      <a:pt x="16" y="82"/>
                      <a:pt x="16" y="82"/>
                    </a:cubicBezTo>
                    <a:cubicBezTo>
                      <a:pt x="21" y="73"/>
                      <a:pt x="21" y="73"/>
                      <a:pt x="21" y="73"/>
                    </a:cubicBezTo>
                    <a:cubicBezTo>
                      <a:pt x="22" y="71"/>
                      <a:pt x="23" y="68"/>
                      <a:pt x="22" y="66"/>
                    </a:cubicBezTo>
                    <a:cubicBezTo>
                      <a:pt x="20" y="63"/>
                      <a:pt x="20" y="63"/>
                      <a:pt x="20" y="63"/>
                    </a:cubicBezTo>
                    <a:cubicBezTo>
                      <a:pt x="20" y="61"/>
                      <a:pt x="18" y="59"/>
                      <a:pt x="16" y="59"/>
                    </a:cubicBezTo>
                    <a:cubicBezTo>
                      <a:pt x="5" y="56"/>
                      <a:pt x="5" y="56"/>
                      <a:pt x="5" y="56"/>
                    </a:cubicBezTo>
                    <a:cubicBezTo>
                      <a:pt x="5" y="56"/>
                      <a:pt x="4" y="56"/>
                      <a:pt x="4" y="55"/>
                    </a:cubicBezTo>
                    <a:cubicBezTo>
                      <a:pt x="4" y="55"/>
                      <a:pt x="4" y="54"/>
                      <a:pt x="4" y="52"/>
                    </a:cubicBezTo>
                    <a:close/>
                  </a:path>
                </a:pathLst>
              </a:custGeom>
              <a:grpFill/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60" name="Freeform 336"/>
              <p:cNvSpPr>
                <a:spLocks noEditPoints="1"/>
              </p:cNvSpPr>
              <p:nvPr/>
            </p:nvSpPr>
            <p:spPr bwMode="auto">
              <a:xfrm>
                <a:off x="1960563" y="2298700"/>
                <a:ext cx="100013" cy="100013"/>
              </a:xfrm>
              <a:custGeom>
                <a:avLst/>
                <a:gdLst/>
                <a:ahLst/>
                <a:cxnLst>
                  <a:cxn ang="0">
                    <a:pos x="22" y="44"/>
                  </a:cxn>
                  <a:cxn ang="0">
                    <a:pos x="44" y="22"/>
                  </a:cxn>
                  <a:cxn ang="0">
                    <a:pos x="22" y="0"/>
                  </a:cxn>
                  <a:cxn ang="0">
                    <a:pos x="0" y="22"/>
                  </a:cxn>
                  <a:cxn ang="0">
                    <a:pos x="22" y="44"/>
                  </a:cxn>
                  <a:cxn ang="0">
                    <a:pos x="22" y="4"/>
                  </a:cxn>
                  <a:cxn ang="0">
                    <a:pos x="40" y="22"/>
                  </a:cxn>
                  <a:cxn ang="0">
                    <a:pos x="22" y="40"/>
                  </a:cxn>
                  <a:cxn ang="0">
                    <a:pos x="4" y="22"/>
                  </a:cxn>
                  <a:cxn ang="0">
                    <a:pos x="22" y="4"/>
                  </a:cxn>
                </a:cxnLst>
                <a:rect l="0" t="0" r="r" b="b"/>
                <a:pathLst>
                  <a:path w="44" h="44">
                    <a:moveTo>
                      <a:pt x="22" y="44"/>
                    </a:moveTo>
                    <a:cubicBezTo>
                      <a:pt x="34" y="44"/>
                      <a:pt x="44" y="34"/>
                      <a:pt x="44" y="22"/>
                    </a:cubicBezTo>
                    <a:cubicBezTo>
                      <a:pt x="44" y="10"/>
                      <a:pt x="34" y="0"/>
                      <a:pt x="22" y="0"/>
                    </a:cubicBezTo>
                    <a:cubicBezTo>
                      <a:pt x="10" y="0"/>
                      <a:pt x="0" y="10"/>
                      <a:pt x="0" y="22"/>
                    </a:cubicBezTo>
                    <a:cubicBezTo>
                      <a:pt x="0" y="34"/>
                      <a:pt x="10" y="44"/>
                      <a:pt x="22" y="44"/>
                    </a:cubicBezTo>
                    <a:close/>
                    <a:moveTo>
                      <a:pt x="22" y="4"/>
                    </a:moveTo>
                    <a:cubicBezTo>
                      <a:pt x="32" y="4"/>
                      <a:pt x="40" y="12"/>
                      <a:pt x="40" y="22"/>
                    </a:cubicBezTo>
                    <a:cubicBezTo>
                      <a:pt x="40" y="32"/>
                      <a:pt x="32" y="40"/>
                      <a:pt x="22" y="40"/>
                    </a:cubicBezTo>
                    <a:cubicBezTo>
                      <a:pt x="12" y="40"/>
                      <a:pt x="4" y="32"/>
                      <a:pt x="4" y="22"/>
                    </a:cubicBezTo>
                    <a:cubicBezTo>
                      <a:pt x="4" y="12"/>
                      <a:pt x="12" y="4"/>
                      <a:pt x="22" y="4"/>
                    </a:cubicBezTo>
                    <a:close/>
                  </a:path>
                </a:pathLst>
              </a:custGeom>
              <a:grpFill/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61" name="Freeform 337"/>
              <p:cNvSpPr>
                <a:spLocks noEditPoints="1"/>
              </p:cNvSpPr>
              <p:nvPr/>
            </p:nvSpPr>
            <p:spPr bwMode="auto">
              <a:xfrm>
                <a:off x="2111376" y="2176463"/>
                <a:ext cx="161925" cy="163513"/>
              </a:xfrm>
              <a:custGeom>
                <a:avLst/>
                <a:gdLst/>
                <a:ahLst/>
                <a:cxnLst>
                  <a:cxn ang="0">
                    <a:pos x="5" y="22"/>
                  </a:cxn>
                  <a:cxn ang="0">
                    <a:pos x="0" y="29"/>
                  </a:cxn>
                  <a:cxn ang="0">
                    <a:pos x="10" y="39"/>
                  </a:cxn>
                  <a:cxn ang="0">
                    <a:pos x="4" y="48"/>
                  </a:cxn>
                  <a:cxn ang="0">
                    <a:pos x="11" y="58"/>
                  </a:cxn>
                  <a:cxn ang="0">
                    <a:pos x="21" y="58"/>
                  </a:cxn>
                  <a:cxn ang="0">
                    <a:pos x="25" y="71"/>
                  </a:cxn>
                  <a:cxn ang="0">
                    <a:pos x="30" y="72"/>
                  </a:cxn>
                  <a:cxn ang="0">
                    <a:pos x="39" y="62"/>
                  </a:cxn>
                  <a:cxn ang="0">
                    <a:pos x="48" y="68"/>
                  </a:cxn>
                  <a:cxn ang="0">
                    <a:pos x="58" y="61"/>
                  </a:cxn>
                  <a:cxn ang="0">
                    <a:pos x="58" y="51"/>
                  </a:cxn>
                  <a:cxn ang="0">
                    <a:pos x="71" y="47"/>
                  </a:cxn>
                  <a:cxn ang="0">
                    <a:pos x="70" y="38"/>
                  </a:cxn>
                  <a:cxn ang="0">
                    <a:pos x="62" y="31"/>
                  </a:cxn>
                  <a:cxn ang="0">
                    <a:pos x="68" y="19"/>
                  </a:cxn>
                  <a:cxn ang="0">
                    <a:pos x="54" y="16"/>
                  </a:cxn>
                  <a:cxn ang="0">
                    <a:pos x="50" y="13"/>
                  </a:cxn>
                  <a:cxn ang="0">
                    <a:pos x="45" y="1"/>
                  </a:cxn>
                  <a:cxn ang="0">
                    <a:pos x="38" y="2"/>
                  </a:cxn>
                  <a:cxn ang="0">
                    <a:pos x="31" y="10"/>
                  </a:cxn>
                  <a:cxn ang="0">
                    <a:pos x="19" y="4"/>
                  </a:cxn>
                  <a:cxn ang="0">
                    <a:pos x="16" y="18"/>
                  </a:cxn>
                  <a:cxn ang="0">
                    <a:pos x="17" y="24"/>
                  </a:cxn>
                  <a:cxn ang="0">
                    <a:pos x="17" y="10"/>
                  </a:cxn>
                  <a:cxn ang="0">
                    <a:pos x="22" y="7"/>
                  </a:cxn>
                  <a:cxn ang="0">
                    <a:pos x="32" y="14"/>
                  </a:cxn>
                  <a:cxn ang="0">
                    <a:pos x="41" y="4"/>
                  </a:cxn>
                  <a:cxn ang="0">
                    <a:pos x="46" y="5"/>
                  </a:cxn>
                  <a:cxn ang="0">
                    <a:pos x="48" y="17"/>
                  </a:cxn>
                  <a:cxn ang="0">
                    <a:pos x="62" y="17"/>
                  </a:cxn>
                  <a:cxn ang="0">
                    <a:pos x="65" y="22"/>
                  </a:cxn>
                  <a:cxn ang="0">
                    <a:pos x="58" y="34"/>
                  </a:cxn>
                  <a:cxn ang="0">
                    <a:pos x="68" y="42"/>
                  </a:cxn>
                  <a:cxn ang="0">
                    <a:pos x="67" y="46"/>
                  </a:cxn>
                  <a:cxn ang="0">
                    <a:pos x="53" y="50"/>
                  </a:cxn>
                  <a:cxn ang="0">
                    <a:pos x="55" y="63"/>
                  </a:cxn>
                  <a:cxn ang="0">
                    <a:pos x="45" y="60"/>
                  </a:cxn>
                  <a:cxn ang="0">
                    <a:pos x="38" y="58"/>
                  </a:cxn>
                  <a:cxn ang="0">
                    <a:pos x="30" y="68"/>
                  </a:cxn>
                  <a:cxn ang="0">
                    <a:pos x="26" y="67"/>
                  </a:cxn>
                  <a:cxn ang="0">
                    <a:pos x="24" y="55"/>
                  </a:cxn>
                  <a:cxn ang="0">
                    <a:pos x="17" y="52"/>
                  </a:cxn>
                  <a:cxn ang="0">
                    <a:pos x="7" y="51"/>
                  </a:cxn>
                  <a:cxn ang="0">
                    <a:pos x="14" y="40"/>
                  </a:cxn>
                  <a:cxn ang="0">
                    <a:pos x="4" y="31"/>
                  </a:cxn>
                  <a:cxn ang="0">
                    <a:pos x="5" y="26"/>
                  </a:cxn>
                  <a:cxn ang="0">
                    <a:pos x="17" y="24"/>
                  </a:cxn>
                </a:cxnLst>
                <a:rect l="0" t="0" r="r" b="b"/>
                <a:pathLst>
                  <a:path w="72" h="72">
                    <a:moveTo>
                      <a:pt x="14" y="21"/>
                    </a:moveTo>
                    <a:cubicBezTo>
                      <a:pt x="14" y="22"/>
                      <a:pt x="13" y="22"/>
                      <a:pt x="13" y="22"/>
                    </a:cubicBezTo>
                    <a:cubicBezTo>
                      <a:pt x="5" y="22"/>
                      <a:pt x="5" y="22"/>
                      <a:pt x="5" y="22"/>
                    </a:cubicBezTo>
                    <a:cubicBezTo>
                      <a:pt x="4" y="22"/>
                      <a:pt x="2" y="23"/>
                      <a:pt x="1" y="25"/>
                    </a:cubicBezTo>
                    <a:cubicBezTo>
                      <a:pt x="1" y="25"/>
                      <a:pt x="1" y="26"/>
                      <a:pt x="1" y="27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31"/>
                      <a:pt x="1" y="33"/>
                      <a:pt x="2" y="34"/>
                    </a:cubicBezTo>
                    <a:cubicBezTo>
                      <a:pt x="9" y="38"/>
                      <a:pt x="9" y="38"/>
                      <a:pt x="9" y="38"/>
                    </a:cubicBezTo>
                    <a:cubicBezTo>
                      <a:pt x="9" y="38"/>
                      <a:pt x="10" y="38"/>
                      <a:pt x="10" y="39"/>
                    </a:cubicBezTo>
                    <a:cubicBezTo>
                      <a:pt x="10" y="41"/>
                      <a:pt x="10" y="41"/>
                      <a:pt x="10" y="41"/>
                    </a:cubicBezTo>
                    <a:cubicBezTo>
                      <a:pt x="10" y="41"/>
                      <a:pt x="10" y="42"/>
                      <a:pt x="10" y="42"/>
                    </a:cubicBezTo>
                    <a:cubicBezTo>
                      <a:pt x="4" y="48"/>
                      <a:pt x="4" y="48"/>
                      <a:pt x="4" y="48"/>
                    </a:cubicBezTo>
                    <a:cubicBezTo>
                      <a:pt x="3" y="49"/>
                      <a:pt x="3" y="51"/>
                      <a:pt x="4" y="53"/>
                    </a:cubicBezTo>
                    <a:cubicBezTo>
                      <a:pt x="6" y="57"/>
                      <a:pt x="6" y="57"/>
                      <a:pt x="6" y="57"/>
                    </a:cubicBezTo>
                    <a:cubicBezTo>
                      <a:pt x="7" y="58"/>
                      <a:pt x="9" y="59"/>
                      <a:pt x="11" y="58"/>
                    </a:cubicBezTo>
                    <a:cubicBezTo>
                      <a:pt x="18" y="56"/>
                      <a:pt x="18" y="56"/>
                      <a:pt x="18" y="56"/>
                    </a:cubicBezTo>
                    <a:cubicBezTo>
                      <a:pt x="19" y="56"/>
                      <a:pt x="19" y="56"/>
                      <a:pt x="19" y="57"/>
                    </a:cubicBezTo>
                    <a:cubicBezTo>
                      <a:pt x="21" y="58"/>
                      <a:pt x="21" y="58"/>
                      <a:pt x="21" y="58"/>
                    </a:cubicBezTo>
                    <a:cubicBezTo>
                      <a:pt x="21" y="58"/>
                      <a:pt x="22" y="59"/>
                      <a:pt x="22" y="59"/>
                    </a:cubicBezTo>
                    <a:cubicBezTo>
                      <a:pt x="22" y="67"/>
                      <a:pt x="22" y="67"/>
                      <a:pt x="22" y="67"/>
                    </a:cubicBezTo>
                    <a:cubicBezTo>
                      <a:pt x="22" y="68"/>
                      <a:pt x="23" y="70"/>
                      <a:pt x="25" y="71"/>
                    </a:cubicBezTo>
                    <a:cubicBezTo>
                      <a:pt x="25" y="71"/>
                      <a:pt x="26" y="71"/>
                      <a:pt x="27" y="71"/>
                    </a:cubicBezTo>
                    <a:cubicBezTo>
                      <a:pt x="29" y="72"/>
                      <a:pt x="29" y="72"/>
                      <a:pt x="29" y="72"/>
                    </a:cubicBezTo>
                    <a:cubicBezTo>
                      <a:pt x="30" y="72"/>
                      <a:pt x="30" y="72"/>
                      <a:pt x="30" y="72"/>
                    </a:cubicBezTo>
                    <a:cubicBezTo>
                      <a:pt x="32" y="72"/>
                      <a:pt x="33" y="71"/>
                      <a:pt x="34" y="70"/>
                    </a:cubicBezTo>
                    <a:cubicBezTo>
                      <a:pt x="38" y="63"/>
                      <a:pt x="38" y="63"/>
                      <a:pt x="38" y="63"/>
                    </a:cubicBezTo>
                    <a:cubicBezTo>
                      <a:pt x="38" y="63"/>
                      <a:pt x="38" y="62"/>
                      <a:pt x="39" y="62"/>
                    </a:cubicBezTo>
                    <a:cubicBezTo>
                      <a:pt x="41" y="62"/>
                      <a:pt x="41" y="62"/>
                      <a:pt x="41" y="62"/>
                    </a:cubicBezTo>
                    <a:cubicBezTo>
                      <a:pt x="42" y="62"/>
                      <a:pt x="42" y="62"/>
                      <a:pt x="42" y="62"/>
                    </a:cubicBezTo>
                    <a:cubicBezTo>
                      <a:pt x="48" y="68"/>
                      <a:pt x="48" y="68"/>
                      <a:pt x="48" y="68"/>
                    </a:cubicBezTo>
                    <a:cubicBezTo>
                      <a:pt x="49" y="69"/>
                      <a:pt x="51" y="69"/>
                      <a:pt x="53" y="68"/>
                    </a:cubicBezTo>
                    <a:cubicBezTo>
                      <a:pt x="57" y="66"/>
                      <a:pt x="57" y="66"/>
                      <a:pt x="57" y="66"/>
                    </a:cubicBezTo>
                    <a:cubicBezTo>
                      <a:pt x="58" y="65"/>
                      <a:pt x="59" y="63"/>
                      <a:pt x="58" y="61"/>
                    </a:cubicBezTo>
                    <a:cubicBezTo>
                      <a:pt x="56" y="54"/>
                      <a:pt x="56" y="54"/>
                      <a:pt x="56" y="54"/>
                    </a:cubicBezTo>
                    <a:cubicBezTo>
                      <a:pt x="56" y="54"/>
                      <a:pt x="56" y="53"/>
                      <a:pt x="57" y="53"/>
                    </a:cubicBezTo>
                    <a:cubicBezTo>
                      <a:pt x="58" y="51"/>
                      <a:pt x="58" y="51"/>
                      <a:pt x="58" y="51"/>
                    </a:cubicBezTo>
                    <a:cubicBezTo>
                      <a:pt x="58" y="51"/>
                      <a:pt x="59" y="50"/>
                      <a:pt x="59" y="50"/>
                    </a:cubicBezTo>
                    <a:cubicBezTo>
                      <a:pt x="67" y="50"/>
                      <a:pt x="67" y="50"/>
                      <a:pt x="67" y="50"/>
                    </a:cubicBezTo>
                    <a:cubicBezTo>
                      <a:pt x="68" y="50"/>
                      <a:pt x="70" y="49"/>
                      <a:pt x="71" y="47"/>
                    </a:cubicBezTo>
                    <a:cubicBezTo>
                      <a:pt x="71" y="47"/>
                      <a:pt x="71" y="46"/>
                      <a:pt x="71" y="45"/>
                    </a:cubicBezTo>
                    <a:cubicBezTo>
                      <a:pt x="72" y="43"/>
                      <a:pt x="72" y="43"/>
                      <a:pt x="72" y="43"/>
                    </a:cubicBezTo>
                    <a:cubicBezTo>
                      <a:pt x="72" y="41"/>
                      <a:pt x="71" y="39"/>
                      <a:pt x="70" y="38"/>
                    </a:cubicBezTo>
                    <a:cubicBezTo>
                      <a:pt x="63" y="34"/>
                      <a:pt x="63" y="34"/>
                      <a:pt x="63" y="34"/>
                    </a:cubicBezTo>
                    <a:cubicBezTo>
                      <a:pt x="63" y="34"/>
                      <a:pt x="62" y="34"/>
                      <a:pt x="62" y="33"/>
                    </a:cubicBezTo>
                    <a:cubicBezTo>
                      <a:pt x="62" y="31"/>
                      <a:pt x="62" y="31"/>
                      <a:pt x="62" y="31"/>
                    </a:cubicBezTo>
                    <a:cubicBezTo>
                      <a:pt x="62" y="31"/>
                      <a:pt x="62" y="30"/>
                      <a:pt x="62" y="30"/>
                    </a:cubicBezTo>
                    <a:cubicBezTo>
                      <a:pt x="68" y="24"/>
                      <a:pt x="68" y="24"/>
                      <a:pt x="68" y="24"/>
                    </a:cubicBezTo>
                    <a:cubicBezTo>
                      <a:pt x="69" y="23"/>
                      <a:pt x="69" y="21"/>
                      <a:pt x="68" y="19"/>
                    </a:cubicBezTo>
                    <a:cubicBezTo>
                      <a:pt x="66" y="15"/>
                      <a:pt x="66" y="15"/>
                      <a:pt x="66" y="15"/>
                    </a:cubicBezTo>
                    <a:cubicBezTo>
                      <a:pt x="65" y="14"/>
                      <a:pt x="63" y="13"/>
                      <a:pt x="61" y="14"/>
                    </a:cubicBezTo>
                    <a:cubicBezTo>
                      <a:pt x="54" y="16"/>
                      <a:pt x="54" y="16"/>
                      <a:pt x="54" y="16"/>
                    </a:cubicBezTo>
                    <a:cubicBezTo>
                      <a:pt x="53" y="16"/>
                      <a:pt x="53" y="16"/>
                      <a:pt x="53" y="15"/>
                    </a:cubicBezTo>
                    <a:cubicBezTo>
                      <a:pt x="51" y="14"/>
                      <a:pt x="51" y="14"/>
                      <a:pt x="51" y="14"/>
                    </a:cubicBezTo>
                    <a:cubicBezTo>
                      <a:pt x="51" y="14"/>
                      <a:pt x="50" y="13"/>
                      <a:pt x="50" y="13"/>
                    </a:cubicBezTo>
                    <a:cubicBezTo>
                      <a:pt x="50" y="5"/>
                      <a:pt x="50" y="5"/>
                      <a:pt x="50" y="5"/>
                    </a:cubicBezTo>
                    <a:cubicBezTo>
                      <a:pt x="50" y="4"/>
                      <a:pt x="49" y="2"/>
                      <a:pt x="47" y="1"/>
                    </a:cubicBezTo>
                    <a:cubicBezTo>
                      <a:pt x="47" y="1"/>
                      <a:pt x="46" y="1"/>
                      <a:pt x="45" y="1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0" y="0"/>
                      <a:pt x="39" y="1"/>
                      <a:pt x="38" y="2"/>
                    </a:cubicBezTo>
                    <a:cubicBezTo>
                      <a:pt x="34" y="9"/>
                      <a:pt x="34" y="9"/>
                      <a:pt x="34" y="9"/>
                    </a:cubicBezTo>
                    <a:cubicBezTo>
                      <a:pt x="34" y="9"/>
                      <a:pt x="34" y="10"/>
                      <a:pt x="33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0" y="10"/>
                      <a:pt x="30" y="10"/>
                      <a:pt x="30" y="10"/>
                    </a:cubicBezTo>
                    <a:cubicBezTo>
                      <a:pt x="24" y="4"/>
                      <a:pt x="24" y="4"/>
                      <a:pt x="24" y="4"/>
                    </a:cubicBezTo>
                    <a:cubicBezTo>
                      <a:pt x="23" y="3"/>
                      <a:pt x="21" y="3"/>
                      <a:pt x="19" y="4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14" y="7"/>
                      <a:pt x="13" y="9"/>
                      <a:pt x="14" y="11"/>
                    </a:cubicBezTo>
                    <a:cubicBezTo>
                      <a:pt x="16" y="18"/>
                      <a:pt x="16" y="18"/>
                      <a:pt x="16" y="18"/>
                    </a:cubicBezTo>
                    <a:cubicBezTo>
                      <a:pt x="16" y="18"/>
                      <a:pt x="16" y="19"/>
                      <a:pt x="15" y="19"/>
                    </a:cubicBezTo>
                    <a:lnTo>
                      <a:pt x="14" y="21"/>
                    </a:lnTo>
                    <a:close/>
                    <a:moveTo>
                      <a:pt x="17" y="24"/>
                    </a:moveTo>
                    <a:cubicBezTo>
                      <a:pt x="19" y="22"/>
                      <a:pt x="19" y="22"/>
                      <a:pt x="19" y="22"/>
                    </a:cubicBezTo>
                    <a:cubicBezTo>
                      <a:pt x="20" y="20"/>
                      <a:pt x="20" y="18"/>
                      <a:pt x="20" y="17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7" y="10"/>
                      <a:pt x="17" y="9"/>
                      <a:pt x="17" y="9"/>
                    </a:cubicBezTo>
                    <a:cubicBezTo>
                      <a:pt x="21" y="7"/>
                      <a:pt x="21" y="7"/>
                      <a:pt x="21" y="7"/>
                    </a:cubicBezTo>
                    <a:cubicBezTo>
                      <a:pt x="22" y="7"/>
                      <a:pt x="22" y="7"/>
                      <a:pt x="22" y="7"/>
                    </a:cubicBezTo>
                    <a:cubicBezTo>
                      <a:pt x="27" y="12"/>
                      <a:pt x="27" y="12"/>
                      <a:pt x="27" y="12"/>
                    </a:cubicBezTo>
                    <a:cubicBezTo>
                      <a:pt x="28" y="13"/>
                      <a:pt x="29" y="14"/>
                      <a:pt x="31" y="14"/>
                    </a:cubicBezTo>
                    <a:cubicBezTo>
                      <a:pt x="31" y="14"/>
                      <a:pt x="31" y="14"/>
                      <a:pt x="32" y="14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35" y="13"/>
                      <a:pt x="37" y="12"/>
                      <a:pt x="38" y="11"/>
                    </a:cubicBezTo>
                    <a:cubicBezTo>
                      <a:pt x="41" y="4"/>
                      <a:pt x="41" y="4"/>
                      <a:pt x="41" y="4"/>
                    </a:cubicBezTo>
                    <a:cubicBezTo>
                      <a:pt x="41" y="4"/>
                      <a:pt x="42" y="4"/>
                      <a:pt x="42" y="4"/>
                    </a:cubicBezTo>
                    <a:cubicBezTo>
                      <a:pt x="42" y="4"/>
                      <a:pt x="43" y="4"/>
                      <a:pt x="44" y="4"/>
                    </a:cubicBezTo>
                    <a:cubicBezTo>
                      <a:pt x="45" y="5"/>
                      <a:pt x="46" y="5"/>
                      <a:pt x="46" y="5"/>
                    </a:cubicBezTo>
                    <a:cubicBezTo>
                      <a:pt x="46" y="5"/>
                      <a:pt x="46" y="5"/>
                      <a:pt x="46" y="5"/>
                    </a:cubicBezTo>
                    <a:cubicBezTo>
                      <a:pt x="46" y="13"/>
                      <a:pt x="46" y="13"/>
                      <a:pt x="46" y="13"/>
                    </a:cubicBezTo>
                    <a:cubicBezTo>
                      <a:pt x="46" y="14"/>
                      <a:pt x="47" y="16"/>
                      <a:pt x="48" y="17"/>
                    </a:cubicBezTo>
                    <a:cubicBezTo>
                      <a:pt x="50" y="19"/>
                      <a:pt x="50" y="19"/>
                      <a:pt x="50" y="19"/>
                    </a:cubicBezTo>
                    <a:cubicBezTo>
                      <a:pt x="52" y="20"/>
                      <a:pt x="54" y="20"/>
                      <a:pt x="55" y="20"/>
                    </a:cubicBezTo>
                    <a:cubicBezTo>
                      <a:pt x="62" y="17"/>
                      <a:pt x="62" y="17"/>
                      <a:pt x="62" y="17"/>
                    </a:cubicBezTo>
                    <a:cubicBezTo>
                      <a:pt x="63" y="17"/>
                      <a:pt x="63" y="17"/>
                      <a:pt x="63" y="17"/>
                    </a:cubicBezTo>
                    <a:cubicBezTo>
                      <a:pt x="65" y="21"/>
                      <a:pt x="65" y="21"/>
                      <a:pt x="65" y="21"/>
                    </a:cubicBezTo>
                    <a:cubicBezTo>
                      <a:pt x="65" y="21"/>
                      <a:pt x="65" y="22"/>
                      <a:pt x="65" y="22"/>
                    </a:cubicBezTo>
                    <a:cubicBezTo>
                      <a:pt x="60" y="27"/>
                      <a:pt x="60" y="27"/>
                      <a:pt x="60" y="27"/>
                    </a:cubicBezTo>
                    <a:cubicBezTo>
                      <a:pt x="58" y="28"/>
                      <a:pt x="58" y="30"/>
                      <a:pt x="58" y="32"/>
                    </a:cubicBezTo>
                    <a:cubicBezTo>
                      <a:pt x="58" y="34"/>
                      <a:pt x="58" y="34"/>
                      <a:pt x="58" y="34"/>
                    </a:cubicBezTo>
                    <a:cubicBezTo>
                      <a:pt x="59" y="35"/>
                      <a:pt x="60" y="37"/>
                      <a:pt x="61" y="38"/>
                    </a:cubicBezTo>
                    <a:cubicBezTo>
                      <a:pt x="68" y="41"/>
                      <a:pt x="68" y="41"/>
                      <a:pt x="68" y="41"/>
                    </a:cubicBezTo>
                    <a:cubicBezTo>
                      <a:pt x="68" y="41"/>
                      <a:pt x="68" y="42"/>
                      <a:pt x="68" y="42"/>
                    </a:cubicBezTo>
                    <a:cubicBezTo>
                      <a:pt x="68" y="42"/>
                      <a:pt x="68" y="43"/>
                      <a:pt x="68" y="44"/>
                    </a:cubicBezTo>
                    <a:cubicBezTo>
                      <a:pt x="67" y="45"/>
                      <a:pt x="67" y="46"/>
                      <a:pt x="67" y="46"/>
                    </a:cubicBezTo>
                    <a:cubicBezTo>
                      <a:pt x="67" y="46"/>
                      <a:pt x="67" y="46"/>
                      <a:pt x="67" y="46"/>
                    </a:cubicBezTo>
                    <a:cubicBezTo>
                      <a:pt x="59" y="46"/>
                      <a:pt x="59" y="46"/>
                      <a:pt x="59" y="46"/>
                    </a:cubicBezTo>
                    <a:cubicBezTo>
                      <a:pt x="57" y="46"/>
                      <a:pt x="56" y="47"/>
                      <a:pt x="55" y="48"/>
                    </a:cubicBezTo>
                    <a:cubicBezTo>
                      <a:pt x="53" y="50"/>
                      <a:pt x="53" y="50"/>
                      <a:pt x="53" y="50"/>
                    </a:cubicBezTo>
                    <a:cubicBezTo>
                      <a:pt x="52" y="52"/>
                      <a:pt x="52" y="54"/>
                      <a:pt x="52" y="55"/>
                    </a:cubicBezTo>
                    <a:cubicBezTo>
                      <a:pt x="55" y="62"/>
                      <a:pt x="55" y="62"/>
                      <a:pt x="55" y="62"/>
                    </a:cubicBezTo>
                    <a:cubicBezTo>
                      <a:pt x="55" y="62"/>
                      <a:pt x="55" y="63"/>
                      <a:pt x="55" y="63"/>
                    </a:cubicBezTo>
                    <a:cubicBezTo>
                      <a:pt x="51" y="65"/>
                      <a:pt x="51" y="65"/>
                      <a:pt x="51" y="65"/>
                    </a:cubicBezTo>
                    <a:cubicBezTo>
                      <a:pt x="50" y="65"/>
                      <a:pt x="50" y="65"/>
                      <a:pt x="50" y="65"/>
                    </a:cubicBezTo>
                    <a:cubicBezTo>
                      <a:pt x="45" y="60"/>
                      <a:pt x="45" y="60"/>
                      <a:pt x="45" y="60"/>
                    </a:cubicBezTo>
                    <a:cubicBezTo>
                      <a:pt x="44" y="59"/>
                      <a:pt x="43" y="58"/>
                      <a:pt x="41" y="58"/>
                    </a:cubicBezTo>
                    <a:cubicBezTo>
                      <a:pt x="41" y="58"/>
                      <a:pt x="41" y="58"/>
                      <a:pt x="40" y="58"/>
                    </a:cubicBezTo>
                    <a:cubicBezTo>
                      <a:pt x="38" y="58"/>
                      <a:pt x="38" y="58"/>
                      <a:pt x="38" y="58"/>
                    </a:cubicBezTo>
                    <a:cubicBezTo>
                      <a:pt x="37" y="59"/>
                      <a:pt x="35" y="60"/>
                      <a:pt x="34" y="61"/>
                    </a:cubicBezTo>
                    <a:cubicBezTo>
                      <a:pt x="31" y="68"/>
                      <a:pt x="31" y="68"/>
                      <a:pt x="31" y="68"/>
                    </a:cubicBezTo>
                    <a:cubicBezTo>
                      <a:pt x="31" y="68"/>
                      <a:pt x="30" y="68"/>
                      <a:pt x="30" y="68"/>
                    </a:cubicBezTo>
                    <a:cubicBezTo>
                      <a:pt x="30" y="68"/>
                      <a:pt x="30" y="68"/>
                      <a:pt x="30" y="68"/>
                    </a:cubicBezTo>
                    <a:cubicBezTo>
                      <a:pt x="30" y="68"/>
                      <a:pt x="29" y="68"/>
                      <a:pt x="28" y="68"/>
                    </a:cubicBezTo>
                    <a:cubicBezTo>
                      <a:pt x="27" y="67"/>
                      <a:pt x="26" y="67"/>
                      <a:pt x="26" y="67"/>
                    </a:cubicBezTo>
                    <a:cubicBezTo>
                      <a:pt x="26" y="67"/>
                      <a:pt x="26" y="67"/>
                      <a:pt x="26" y="67"/>
                    </a:cubicBezTo>
                    <a:cubicBezTo>
                      <a:pt x="26" y="59"/>
                      <a:pt x="26" y="59"/>
                      <a:pt x="26" y="59"/>
                    </a:cubicBezTo>
                    <a:cubicBezTo>
                      <a:pt x="26" y="58"/>
                      <a:pt x="25" y="56"/>
                      <a:pt x="24" y="55"/>
                    </a:cubicBezTo>
                    <a:cubicBezTo>
                      <a:pt x="22" y="53"/>
                      <a:pt x="22" y="53"/>
                      <a:pt x="22" y="53"/>
                    </a:cubicBezTo>
                    <a:cubicBezTo>
                      <a:pt x="21" y="53"/>
                      <a:pt x="19" y="52"/>
                      <a:pt x="18" y="52"/>
                    </a:cubicBezTo>
                    <a:cubicBezTo>
                      <a:pt x="18" y="52"/>
                      <a:pt x="17" y="52"/>
                      <a:pt x="17" y="52"/>
                    </a:cubicBezTo>
                    <a:cubicBezTo>
                      <a:pt x="10" y="55"/>
                      <a:pt x="10" y="55"/>
                      <a:pt x="10" y="55"/>
                    </a:cubicBezTo>
                    <a:cubicBezTo>
                      <a:pt x="9" y="55"/>
                      <a:pt x="9" y="55"/>
                      <a:pt x="9" y="55"/>
                    </a:cubicBezTo>
                    <a:cubicBezTo>
                      <a:pt x="7" y="51"/>
                      <a:pt x="7" y="51"/>
                      <a:pt x="7" y="51"/>
                    </a:cubicBezTo>
                    <a:cubicBezTo>
                      <a:pt x="7" y="51"/>
                      <a:pt x="7" y="50"/>
                      <a:pt x="7" y="50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14" y="44"/>
                      <a:pt x="14" y="42"/>
                      <a:pt x="14" y="40"/>
                    </a:cubicBezTo>
                    <a:cubicBezTo>
                      <a:pt x="14" y="38"/>
                      <a:pt x="14" y="38"/>
                      <a:pt x="14" y="38"/>
                    </a:cubicBezTo>
                    <a:cubicBezTo>
                      <a:pt x="13" y="37"/>
                      <a:pt x="12" y="35"/>
                      <a:pt x="11" y="34"/>
                    </a:cubicBezTo>
                    <a:cubicBezTo>
                      <a:pt x="4" y="31"/>
                      <a:pt x="4" y="31"/>
                      <a:pt x="4" y="31"/>
                    </a:cubicBezTo>
                    <a:cubicBezTo>
                      <a:pt x="4" y="31"/>
                      <a:pt x="4" y="30"/>
                      <a:pt x="4" y="30"/>
                    </a:cubicBezTo>
                    <a:cubicBezTo>
                      <a:pt x="4" y="30"/>
                      <a:pt x="4" y="29"/>
                      <a:pt x="4" y="28"/>
                    </a:cubicBezTo>
                    <a:cubicBezTo>
                      <a:pt x="5" y="27"/>
                      <a:pt x="5" y="26"/>
                      <a:pt x="5" y="26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5" y="26"/>
                      <a:pt x="16" y="25"/>
                      <a:pt x="17" y="24"/>
                    </a:cubicBezTo>
                    <a:close/>
                  </a:path>
                </a:pathLst>
              </a:custGeom>
              <a:grpFill/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62" name="Freeform 338"/>
              <p:cNvSpPr>
                <a:spLocks noEditPoints="1"/>
              </p:cNvSpPr>
              <p:nvPr/>
            </p:nvSpPr>
            <p:spPr bwMode="auto">
              <a:xfrm>
                <a:off x="2165351" y="2230438"/>
                <a:ext cx="53975" cy="55563"/>
              </a:xfrm>
              <a:custGeom>
                <a:avLst/>
                <a:gdLst/>
                <a:ahLst/>
                <a:cxnLst>
                  <a:cxn ang="0">
                    <a:pos x="12" y="24"/>
                  </a:cxn>
                  <a:cxn ang="0">
                    <a:pos x="24" y="12"/>
                  </a:cxn>
                  <a:cxn ang="0">
                    <a:pos x="12" y="0"/>
                  </a:cxn>
                  <a:cxn ang="0">
                    <a:pos x="0" y="12"/>
                  </a:cxn>
                  <a:cxn ang="0">
                    <a:pos x="12" y="24"/>
                  </a:cxn>
                  <a:cxn ang="0">
                    <a:pos x="12" y="4"/>
                  </a:cxn>
                  <a:cxn ang="0">
                    <a:pos x="20" y="12"/>
                  </a:cxn>
                  <a:cxn ang="0">
                    <a:pos x="12" y="20"/>
                  </a:cxn>
                  <a:cxn ang="0">
                    <a:pos x="4" y="12"/>
                  </a:cxn>
                  <a:cxn ang="0">
                    <a:pos x="12" y="4"/>
                  </a:cxn>
                </a:cxnLst>
                <a:rect l="0" t="0" r="r" b="b"/>
                <a:pathLst>
                  <a:path w="24" h="24">
                    <a:moveTo>
                      <a:pt x="12" y="24"/>
                    </a:moveTo>
                    <a:cubicBezTo>
                      <a:pt x="19" y="24"/>
                      <a:pt x="24" y="19"/>
                      <a:pt x="24" y="12"/>
                    </a:cubicBezTo>
                    <a:cubicBezTo>
                      <a:pt x="24" y="5"/>
                      <a:pt x="19" y="0"/>
                      <a:pt x="12" y="0"/>
                    </a:cubicBezTo>
                    <a:cubicBezTo>
                      <a:pt x="5" y="0"/>
                      <a:pt x="0" y="5"/>
                      <a:pt x="0" y="12"/>
                    </a:cubicBezTo>
                    <a:cubicBezTo>
                      <a:pt x="0" y="19"/>
                      <a:pt x="5" y="24"/>
                      <a:pt x="12" y="24"/>
                    </a:cubicBezTo>
                    <a:close/>
                    <a:moveTo>
                      <a:pt x="12" y="4"/>
                    </a:moveTo>
                    <a:cubicBezTo>
                      <a:pt x="16" y="4"/>
                      <a:pt x="20" y="8"/>
                      <a:pt x="20" y="12"/>
                    </a:cubicBezTo>
                    <a:cubicBezTo>
                      <a:pt x="20" y="16"/>
                      <a:pt x="16" y="20"/>
                      <a:pt x="12" y="20"/>
                    </a:cubicBezTo>
                    <a:cubicBezTo>
                      <a:pt x="8" y="20"/>
                      <a:pt x="4" y="16"/>
                      <a:pt x="4" y="12"/>
                    </a:cubicBezTo>
                    <a:cubicBezTo>
                      <a:pt x="4" y="8"/>
                      <a:pt x="8" y="4"/>
                      <a:pt x="12" y="4"/>
                    </a:cubicBezTo>
                    <a:close/>
                  </a:path>
                </a:pathLst>
              </a:custGeom>
              <a:grpFill/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6809537" y="2446726"/>
            <a:ext cx="1079828" cy="1078396"/>
            <a:chOff x="6809537" y="2446726"/>
            <a:chExt cx="1079828" cy="1078396"/>
          </a:xfrm>
        </p:grpSpPr>
        <p:sp>
          <p:nvSpPr>
            <p:cNvPr id="27" name="AutoShape 1"/>
            <p:cNvSpPr>
              <a:spLocks/>
            </p:cNvSpPr>
            <p:nvPr/>
          </p:nvSpPr>
          <p:spPr bwMode="auto">
            <a:xfrm>
              <a:off x="6809537" y="2446726"/>
              <a:ext cx="1079828" cy="1078396"/>
            </a:xfrm>
            <a:custGeom>
              <a:avLst/>
              <a:gdLst>
                <a:gd name="T0" fmla="*/ 2147483647 w 19679"/>
                <a:gd name="T1" fmla="*/ 2147483647 h 19679"/>
                <a:gd name="T2" fmla="*/ 2147483647 w 19679"/>
                <a:gd name="T3" fmla="*/ 2147483647 h 19679"/>
                <a:gd name="T4" fmla="*/ 2147483647 w 19679"/>
                <a:gd name="T5" fmla="*/ 2147483647 h 19679"/>
                <a:gd name="T6" fmla="*/ 2147483647 w 19679"/>
                <a:gd name="T7" fmla="*/ 2147483647 h 1967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9679"/>
                <a:gd name="T13" fmla="*/ 0 h 19679"/>
                <a:gd name="T14" fmla="*/ 19679 w 19679"/>
                <a:gd name="T15" fmla="*/ 19679 h 1967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 w="19050">
              <a:solidFill>
                <a:schemeClr val="accent1"/>
              </a:solidFill>
              <a:headEnd/>
              <a:tailEnd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  <p:txBody>
            <a:bodyPr lIns="0" tIns="0" rIns="0" bIns="0"/>
            <a:lstStyle/>
            <a:p>
              <a:pPr hangingPunct="0">
                <a:defRPr/>
              </a:pPr>
              <a:endParaRPr lang="id-ID">
                <a:latin typeface="Roboto" pitchFamily="2" charset="0"/>
                <a:ea typeface="Roboto" pitchFamily="2" charset="0"/>
              </a:endParaRPr>
            </a:p>
          </p:txBody>
        </p:sp>
        <p:sp>
          <p:nvSpPr>
            <p:cNvPr id="31" name="AutoShape 11"/>
            <p:cNvSpPr>
              <a:spLocks/>
            </p:cNvSpPr>
            <p:nvPr/>
          </p:nvSpPr>
          <p:spPr bwMode="auto">
            <a:xfrm rot="5400000">
              <a:off x="7094887" y="2735747"/>
              <a:ext cx="524690" cy="524161"/>
            </a:xfrm>
            <a:prstGeom prst="ellipse">
              <a:avLst/>
            </a:prstGeom>
            <a:solidFill>
              <a:schemeClr val="tx2">
                <a:lumMod val="50000"/>
              </a:schemeClr>
            </a:solidFill>
            <a:ln w="25400">
              <a:solidFill>
                <a:srgbClr val="000000">
                  <a:alpha val="0"/>
                </a:srgbClr>
              </a:solidFill>
              <a:miter lim="0"/>
              <a:headEnd/>
              <a:tailEnd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hangingPunct="0"/>
              <a:endParaRPr lang="id-ID">
                <a:latin typeface="Roboto" pitchFamily="2" charset="0"/>
                <a:ea typeface="Roboto" pitchFamily="2" charset="0"/>
              </a:endParaRPr>
            </a:p>
          </p:txBody>
        </p:sp>
        <p:grpSp>
          <p:nvGrpSpPr>
            <p:cNvPr id="63" name="Group 89"/>
            <p:cNvGrpSpPr/>
            <p:nvPr/>
          </p:nvGrpSpPr>
          <p:grpSpPr>
            <a:xfrm>
              <a:off x="7219335" y="2856884"/>
              <a:ext cx="275794" cy="281888"/>
              <a:chOff x="5327651" y="2173288"/>
              <a:chExt cx="287338" cy="293687"/>
            </a:xfr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</p:grpSpPr>
          <p:sp>
            <p:nvSpPr>
              <p:cNvPr id="64" name="Freeform 358"/>
              <p:cNvSpPr>
                <a:spLocks noEditPoints="1"/>
              </p:cNvSpPr>
              <p:nvPr/>
            </p:nvSpPr>
            <p:spPr bwMode="auto">
              <a:xfrm>
                <a:off x="5327651" y="2173288"/>
                <a:ext cx="287338" cy="171450"/>
              </a:xfrm>
              <a:custGeom>
                <a:avLst/>
                <a:gdLst/>
                <a:ahLst/>
                <a:cxnLst>
                  <a:cxn ang="0">
                    <a:pos x="121" y="30"/>
                  </a:cxn>
                  <a:cxn ang="0">
                    <a:pos x="75" y="4"/>
                  </a:cxn>
                  <a:cxn ang="0">
                    <a:pos x="52" y="4"/>
                  </a:cxn>
                  <a:cxn ang="0">
                    <a:pos x="5" y="30"/>
                  </a:cxn>
                  <a:cxn ang="0">
                    <a:pos x="0" y="38"/>
                  </a:cxn>
                  <a:cxn ang="0">
                    <a:pos x="5" y="46"/>
                  </a:cxn>
                  <a:cxn ang="0">
                    <a:pos x="52" y="72"/>
                  </a:cxn>
                  <a:cxn ang="0">
                    <a:pos x="63" y="75"/>
                  </a:cxn>
                  <a:cxn ang="0">
                    <a:pos x="75" y="72"/>
                  </a:cxn>
                  <a:cxn ang="0">
                    <a:pos x="121" y="46"/>
                  </a:cxn>
                  <a:cxn ang="0">
                    <a:pos x="127" y="38"/>
                  </a:cxn>
                  <a:cxn ang="0">
                    <a:pos x="121" y="30"/>
                  </a:cxn>
                  <a:cxn ang="0">
                    <a:pos x="119" y="42"/>
                  </a:cxn>
                  <a:cxn ang="0">
                    <a:pos x="73" y="68"/>
                  </a:cxn>
                  <a:cxn ang="0">
                    <a:pos x="54" y="68"/>
                  </a:cxn>
                  <a:cxn ang="0">
                    <a:pos x="7" y="42"/>
                  </a:cxn>
                  <a:cxn ang="0">
                    <a:pos x="4" y="38"/>
                  </a:cxn>
                  <a:cxn ang="0">
                    <a:pos x="7" y="34"/>
                  </a:cxn>
                  <a:cxn ang="0">
                    <a:pos x="54" y="8"/>
                  </a:cxn>
                  <a:cxn ang="0">
                    <a:pos x="63" y="6"/>
                  </a:cxn>
                  <a:cxn ang="0">
                    <a:pos x="73" y="8"/>
                  </a:cxn>
                  <a:cxn ang="0">
                    <a:pos x="119" y="34"/>
                  </a:cxn>
                  <a:cxn ang="0">
                    <a:pos x="122" y="38"/>
                  </a:cxn>
                  <a:cxn ang="0">
                    <a:pos x="119" y="42"/>
                  </a:cxn>
                </a:cxnLst>
                <a:rect l="0" t="0" r="r" b="b"/>
                <a:pathLst>
                  <a:path w="127" h="75">
                    <a:moveTo>
                      <a:pt x="121" y="30"/>
                    </a:moveTo>
                    <a:cubicBezTo>
                      <a:pt x="75" y="4"/>
                      <a:pt x="75" y="4"/>
                      <a:pt x="75" y="4"/>
                    </a:cubicBezTo>
                    <a:cubicBezTo>
                      <a:pt x="69" y="0"/>
                      <a:pt x="58" y="0"/>
                      <a:pt x="52" y="4"/>
                    </a:cubicBezTo>
                    <a:cubicBezTo>
                      <a:pt x="5" y="30"/>
                      <a:pt x="5" y="30"/>
                      <a:pt x="5" y="30"/>
                    </a:cubicBezTo>
                    <a:cubicBezTo>
                      <a:pt x="2" y="32"/>
                      <a:pt x="0" y="35"/>
                      <a:pt x="0" y="38"/>
                    </a:cubicBezTo>
                    <a:cubicBezTo>
                      <a:pt x="0" y="41"/>
                      <a:pt x="2" y="44"/>
                      <a:pt x="5" y="46"/>
                    </a:cubicBezTo>
                    <a:cubicBezTo>
                      <a:pt x="52" y="72"/>
                      <a:pt x="52" y="72"/>
                      <a:pt x="52" y="72"/>
                    </a:cubicBezTo>
                    <a:cubicBezTo>
                      <a:pt x="55" y="74"/>
                      <a:pt x="59" y="75"/>
                      <a:pt x="63" y="75"/>
                    </a:cubicBezTo>
                    <a:cubicBezTo>
                      <a:pt x="68" y="75"/>
                      <a:pt x="72" y="74"/>
                      <a:pt x="75" y="72"/>
                    </a:cubicBezTo>
                    <a:cubicBezTo>
                      <a:pt x="121" y="46"/>
                      <a:pt x="121" y="46"/>
                      <a:pt x="121" y="46"/>
                    </a:cubicBezTo>
                    <a:cubicBezTo>
                      <a:pt x="125" y="44"/>
                      <a:pt x="127" y="41"/>
                      <a:pt x="127" y="38"/>
                    </a:cubicBezTo>
                    <a:cubicBezTo>
                      <a:pt x="127" y="35"/>
                      <a:pt x="125" y="32"/>
                      <a:pt x="121" y="30"/>
                    </a:cubicBezTo>
                    <a:close/>
                    <a:moveTo>
                      <a:pt x="119" y="42"/>
                    </a:moveTo>
                    <a:cubicBezTo>
                      <a:pt x="73" y="68"/>
                      <a:pt x="73" y="68"/>
                      <a:pt x="73" y="68"/>
                    </a:cubicBezTo>
                    <a:cubicBezTo>
                      <a:pt x="68" y="71"/>
                      <a:pt x="59" y="71"/>
                      <a:pt x="54" y="68"/>
                    </a:cubicBezTo>
                    <a:cubicBezTo>
                      <a:pt x="7" y="42"/>
                      <a:pt x="7" y="42"/>
                      <a:pt x="7" y="42"/>
                    </a:cubicBezTo>
                    <a:cubicBezTo>
                      <a:pt x="5" y="41"/>
                      <a:pt x="4" y="39"/>
                      <a:pt x="4" y="38"/>
                    </a:cubicBezTo>
                    <a:cubicBezTo>
                      <a:pt x="4" y="36"/>
                      <a:pt x="5" y="35"/>
                      <a:pt x="7" y="34"/>
                    </a:cubicBezTo>
                    <a:cubicBezTo>
                      <a:pt x="54" y="8"/>
                      <a:pt x="54" y="8"/>
                      <a:pt x="54" y="8"/>
                    </a:cubicBezTo>
                    <a:cubicBezTo>
                      <a:pt x="56" y="6"/>
                      <a:pt x="60" y="6"/>
                      <a:pt x="63" y="6"/>
                    </a:cubicBezTo>
                    <a:cubicBezTo>
                      <a:pt x="67" y="6"/>
                      <a:pt x="70" y="6"/>
                      <a:pt x="73" y="8"/>
                    </a:cubicBezTo>
                    <a:cubicBezTo>
                      <a:pt x="119" y="34"/>
                      <a:pt x="119" y="34"/>
                      <a:pt x="119" y="34"/>
                    </a:cubicBezTo>
                    <a:cubicBezTo>
                      <a:pt x="121" y="35"/>
                      <a:pt x="122" y="36"/>
                      <a:pt x="122" y="38"/>
                    </a:cubicBezTo>
                    <a:cubicBezTo>
                      <a:pt x="122" y="39"/>
                      <a:pt x="121" y="41"/>
                      <a:pt x="119" y="42"/>
                    </a:cubicBezTo>
                    <a:close/>
                  </a:path>
                </a:pathLst>
              </a:custGeom>
              <a:grpFill/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65" name="Freeform 359"/>
              <p:cNvSpPr>
                <a:spLocks/>
              </p:cNvSpPr>
              <p:nvPr/>
            </p:nvSpPr>
            <p:spPr bwMode="auto">
              <a:xfrm>
                <a:off x="5327651" y="2303463"/>
                <a:ext cx="287338" cy="101600"/>
              </a:xfrm>
              <a:custGeom>
                <a:avLst/>
                <a:gdLst/>
                <a:ahLst/>
                <a:cxnLst>
                  <a:cxn ang="0">
                    <a:pos x="121" y="0"/>
                  </a:cxn>
                  <a:cxn ang="0">
                    <a:pos x="118" y="1"/>
                  </a:cxn>
                  <a:cxn ang="0">
                    <a:pos x="119" y="4"/>
                  </a:cxn>
                  <a:cxn ang="0">
                    <a:pos x="122" y="8"/>
                  </a:cxn>
                  <a:cxn ang="0">
                    <a:pos x="119" y="12"/>
                  </a:cxn>
                  <a:cxn ang="0">
                    <a:pos x="73" y="38"/>
                  </a:cxn>
                  <a:cxn ang="0">
                    <a:pos x="54" y="38"/>
                  </a:cxn>
                  <a:cxn ang="0">
                    <a:pos x="7" y="12"/>
                  </a:cxn>
                  <a:cxn ang="0">
                    <a:pos x="4" y="8"/>
                  </a:cxn>
                  <a:cxn ang="0">
                    <a:pos x="7" y="4"/>
                  </a:cxn>
                  <a:cxn ang="0">
                    <a:pos x="8" y="1"/>
                  </a:cxn>
                  <a:cxn ang="0">
                    <a:pos x="5" y="0"/>
                  </a:cxn>
                  <a:cxn ang="0">
                    <a:pos x="0" y="8"/>
                  </a:cxn>
                  <a:cxn ang="0">
                    <a:pos x="5" y="16"/>
                  </a:cxn>
                  <a:cxn ang="0">
                    <a:pos x="52" y="42"/>
                  </a:cxn>
                  <a:cxn ang="0">
                    <a:pos x="63" y="45"/>
                  </a:cxn>
                  <a:cxn ang="0">
                    <a:pos x="75" y="42"/>
                  </a:cxn>
                  <a:cxn ang="0">
                    <a:pos x="121" y="16"/>
                  </a:cxn>
                  <a:cxn ang="0">
                    <a:pos x="127" y="8"/>
                  </a:cxn>
                  <a:cxn ang="0">
                    <a:pos x="121" y="0"/>
                  </a:cxn>
                </a:cxnLst>
                <a:rect l="0" t="0" r="r" b="b"/>
                <a:pathLst>
                  <a:path w="127" h="45">
                    <a:moveTo>
                      <a:pt x="121" y="0"/>
                    </a:moveTo>
                    <a:cubicBezTo>
                      <a:pt x="120" y="0"/>
                      <a:pt x="119" y="0"/>
                      <a:pt x="118" y="1"/>
                    </a:cubicBezTo>
                    <a:cubicBezTo>
                      <a:pt x="118" y="2"/>
                      <a:pt x="118" y="4"/>
                      <a:pt x="119" y="4"/>
                    </a:cubicBezTo>
                    <a:cubicBezTo>
                      <a:pt x="121" y="5"/>
                      <a:pt x="122" y="7"/>
                      <a:pt x="122" y="8"/>
                    </a:cubicBezTo>
                    <a:cubicBezTo>
                      <a:pt x="122" y="10"/>
                      <a:pt x="121" y="11"/>
                      <a:pt x="119" y="12"/>
                    </a:cubicBezTo>
                    <a:cubicBezTo>
                      <a:pt x="73" y="38"/>
                      <a:pt x="73" y="38"/>
                      <a:pt x="73" y="38"/>
                    </a:cubicBezTo>
                    <a:cubicBezTo>
                      <a:pt x="68" y="41"/>
                      <a:pt x="59" y="41"/>
                      <a:pt x="54" y="38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5" y="11"/>
                      <a:pt x="4" y="10"/>
                      <a:pt x="4" y="8"/>
                    </a:cubicBezTo>
                    <a:cubicBezTo>
                      <a:pt x="4" y="7"/>
                      <a:pt x="5" y="5"/>
                      <a:pt x="7" y="4"/>
                    </a:cubicBezTo>
                    <a:cubicBezTo>
                      <a:pt x="8" y="4"/>
                      <a:pt x="9" y="2"/>
                      <a:pt x="8" y="1"/>
                    </a:cubicBezTo>
                    <a:cubicBezTo>
                      <a:pt x="8" y="0"/>
                      <a:pt x="6" y="0"/>
                      <a:pt x="5" y="0"/>
                    </a:cubicBezTo>
                    <a:cubicBezTo>
                      <a:pt x="2" y="2"/>
                      <a:pt x="0" y="5"/>
                      <a:pt x="0" y="8"/>
                    </a:cubicBezTo>
                    <a:cubicBezTo>
                      <a:pt x="0" y="11"/>
                      <a:pt x="2" y="14"/>
                      <a:pt x="5" y="16"/>
                    </a:cubicBezTo>
                    <a:cubicBezTo>
                      <a:pt x="52" y="42"/>
                      <a:pt x="52" y="42"/>
                      <a:pt x="52" y="42"/>
                    </a:cubicBezTo>
                    <a:cubicBezTo>
                      <a:pt x="55" y="44"/>
                      <a:pt x="59" y="45"/>
                      <a:pt x="63" y="45"/>
                    </a:cubicBezTo>
                    <a:cubicBezTo>
                      <a:pt x="67" y="45"/>
                      <a:pt x="72" y="44"/>
                      <a:pt x="75" y="42"/>
                    </a:cubicBezTo>
                    <a:cubicBezTo>
                      <a:pt x="121" y="16"/>
                      <a:pt x="121" y="16"/>
                      <a:pt x="121" y="16"/>
                    </a:cubicBezTo>
                    <a:cubicBezTo>
                      <a:pt x="125" y="14"/>
                      <a:pt x="127" y="11"/>
                      <a:pt x="127" y="8"/>
                    </a:cubicBezTo>
                    <a:cubicBezTo>
                      <a:pt x="127" y="5"/>
                      <a:pt x="125" y="2"/>
                      <a:pt x="121" y="0"/>
                    </a:cubicBezTo>
                    <a:close/>
                  </a:path>
                </a:pathLst>
              </a:custGeom>
              <a:grpFill/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66" name="Freeform 360"/>
              <p:cNvSpPr>
                <a:spLocks/>
              </p:cNvSpPr>
              <p:nvPr/>
            </p:nvSpPr>
            <p:spPr bwMode="auto">
              <a:xfrm>
                <a:off x="5327651" y="2365375"/>
                <a:ext cx="287338" cy="101600"/>
              </a:xfrm>
              <a:custGeom>
                <a:avLst/>
                <a:gdLst/>
                <a:ahLst/>
                <a:cxnLst>
                  <a:cxn ang="0">
                    <a:pos x="121" y="0"/>
                  </a:cxn>
                  <a:cxn ang="0">
                    <a:pos x="118" y="1"/>
                  </a:cxn>
                  <a:cxn ang="0">
                    <a:pos x="119" y="4"/>
                  </a:cxn>
                  <a:cxn ang="0">
                    <a:pos x="122" y="8"/>
                  </a:cxn>
                  <a:cxn ang="0">
                    <a:pos x="119" y="12"/>
                  </a:cxn>
                  <a:cxn ang="0">
                    <a:pos x="73" y="38"/>
                  </a:cxn>
                  <a:cxn ang="0">
                    <a:pos x="54" y="38"/>
                  </a:cxn>
                  <a:cxn ang="0">
                    <a:pos x="7" y="12"/>
                  </a:cxn>
                  <a:cxn ang="0">
                    <a:pos x="4" y="8"/>
                  </a:cxn>
                  <a:cxn ang="0">
                    <a:pos x="7" y="4"/>
                  </a:cxn>
                  <a:cxn ang="0">
                    <a:pos x="8" y="1"/>
                  </a:cxn>
                  <a:cxn ang="0">
                    <a:pos x="5" y="0"/>
                  </a:cxn>
                  <a:cxn ang="0">
                    <a:pos x="0" y="8"/>
                  </a:cxn>
                  <a:cxn ang="0">
                    <a:pos x="5" y="16"/>
                  </a:cxn>
                  <a:cxn ang="0">
                    <a:pos x="52" y="42"/>
                  </a:cxn>
                  <a:cxn ang="0">
                    <a:pos x="63" y="45"/>
                  </a:cxn>
                  <a:cxn ang="0">
                    <a:pos x="75" y="42"/>
                  </a:cxn>
                  <a:cxn ang="0">
                    <a:pos x="121" y="16"/>
                  </a:cxn>
                  <a:cxn ang="0">
                    <a:pos x="127" y="8"/>
                  </a:cxn>
                  <a:cxn ang="0">
                    <a:pos x="121" y="0"/>
                  </a:cxn>
                </a:cxnLst>
                <a:rect l="0" t="0" r="r" b="b"/>
                <a:pathLst>
                  <a:path w="127" h="45">
                    <a:moveTo>
                      <a:pt x="121" y="0"/>
                    </a:moveTo>
                    <a:cubicBezTo>
                      <a:pt x="120" y="0"/>
                      <a:pt x="119" y="0"/>
                      <a:pt x="118" y="1"/>
                    </a:cubicBezTo>
                    <a:cubicBezTo>
                      <a:pt x="118" y="2"/>
                      <a:pt x="118" y="3"/>
                      <a:pt x="119" y="4"/>
                    </a:cubicBezTo>
                    <a:cubicBezTo>
                      <a:pt x="121" y="5"/>
                      <a:pt x="122" y="7"/>
                      <a:pt x="122" y="8"/>
                    </a:cubicBezTo>
                    <a:cubicBezTo>
                      <a:pt x="122" y="10"/>
                      <a:pt x="121" y="11"/>
                      <a:pt x="119" y="12"/>
                    </a:cubicBezTo>
                    <a:cubicBezTo>
                      <a:pt x="73" y="38"/>
                      <a:pt x="73" y="38"/>
                      <a:pt x="73" y="38"/>
                    </a:cubicBezTo>
                    <a:cubicBezTo>
                      <a:pt x="68" y="41"/>
                      <a:pt x="59" y="41"/>
                      <a:pt x="54" y="38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5" y="11"/>
                      <a:pt x="4" y="10"/>
                      <a:pt x="4" y="8"/>
                    </a:cubicBezTo>
                    <a:cubicBezTo>
                      <a:pt x="4" y="7"/>
                      <a:pt x="5" y="5"/>
                      <a:pt x="7" y="4"/>
                    </a:cubicBezTo>
                    <a:cubicBezTo>
                      <a:pt x="8" y="3"/>
                      <a:pt x="9" y="2"/>
                      <a:pt x="8" y="1"/>
                    </a:cubicBezTo>
                    <a:cubicBezTo>
                      <a:pt x="8" y="0"/>
                      <a:pt x="6" y="0"/>
                      <a:pt x="5" y="0"/>
                    </a:cubicBezTo>
                    <a:cubicBezTo>
                      <a:pt x="2" y="2"/>
                      <a:pt x="0" y="5"/>
                      <a:pt x="0" y="8"/>
                    </a:cubicBezTo>
                    <a:cubicBezTo>
                      <a:pt x="0" y="11"/>
                      <a:pt x="2" y="14"/>
                      <a:pt x="5" y="16"/>
                    </a:cubicBezTo>
                    <a:cubicBezTo>
                      <a:pt x="52" y="42"/>
                      <a:pt x="52" y="42"/>
                      <a:pt x="52" y="42"/>
                    </a:cubicBezTo>
                    <a:cubicBezTo>
                      <a:pt x="55" y="44"/>
                      <a:pt x="59" y="45"/>
                      <a:pt x="63" y="45"/>
                    </a:cubicBezTo>
                    <a:cubicBezTo>
                      <a:pt x="67" y="45"/>
                      <a:pt x="72" y="44"/>
                      <a:pt x="75" y="42"/>
                    </a:cubicBezTo>
                    <a:cubicBezTo>
                      <a:pt x="121" y="16"/>
                      <a:pt x="121" y="16"/>
                      <a:pt x="121" y="16"/>
                    </a:cubicBezTo>
                    <a:cubicBezTo>
                      <a:pt x="125" y="14"/>
                      <a:pt x="127" y="11"/>
                      <a:pt x="127" y="8"/>
                    </a:cubicBezTo>
                    <a:cubicBezTo>
                      <a:pt x="127" y="5"/>
                      <a:pt x="125" y="2"/>
                      <a:pt x="121" y="0"/>
                    </a:cubicBezTo>
                    <a:close/>
                  </a:path>
                </a:pathLst>
              </a:custGeom>
              <a:grpFill/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</p:grpSp>
      <p:grpSp>
        <p:nvGrpSpPr>
          <p:cNvPr id="7" name="组合 6"/>
          <p:cNvGrpSpPr/>
          <p:nvPr/>
        </p:nvGrpSpPr>
        <p:grpSpPr>
          <a:xfrm>
            <a:off x="1345918" y="1475685"/>
            <a:ext cx="1643074" cy="878666"/>
            <a:chOff x="1345918" y="1475685"/>
            <a:chExt cx="1643074" cy="878666"/>
          </a:xfrm>
        </p:grpSpPr>
        <p:cxnSp>
          <p:nvCxnSpPr>
            <p:cNvPr id="32" name="Straight Connector 30"/>
            <p:cNvCxnSpPr/>
            <p:nvPr/>
          </p:nvCxnSpPr>
          <p:spPr>
            <a:xfrm rot="5400000">
              <a:off x="2019769" y="2234768"/>
              <a:ext cx="237734" cy="1432"/>
            </a:xfrm>
            <a:prstGeom prst="line">
              <a:avLst/>
            </a:prstGeom>
            <a:ln w="3175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  <a:prstDash val="solid"/>
              <a:headEnd type="oval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7" name="Group 154"/>
            <p:cNvGrpSpPr>
              <a:grpSpLocks/>
            </p:cNvGrpSpPr>
            <p:nvPr/>
          </p:nvGrpSpPr>
          <p:grpSpPr bwMode="auto">
            <a:xfrm>
              <a:off x="1345918" y="1475685"/>
              <a:ext cx="1643074" cy="623518"/>
              <a:chOff x="2500331" y="3741148"/>
              <a:chExt cx="1643086" cy="623275"/>
            </a:xfrm>
          </p:grpSpPr>
          <p:sp>
            <p:nvSpPr>
              <p:cNvPr id="68" name="Rectangle 4"/>
              <p:cNvSpPr/>
              <p:nvPr/>
            </p:nvSpPr>
            <p:spPr>
              <a:xfrm>
                <a:off x="2500331" y="3967033"/>
                <a:ext cx="1643086" cy="39739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添加你的饿内容文字，添加你的饿内容文字，添加你的饿</a:t>
                </a:r>
                <a:endParaRPr lang="id-ID" altLang="zh-CN" sz="700" dirty="0">
                  <a:solidFill>
                    <a:schemeClr val="bg1"/>
                  </a:solidFill>
                  <a:latin typeface="Lato" pitchFamily="34" charset="0"/>
                </a:endParaRPr>
              </a:p>
            </p:txBody>
          </p:sp>
          <p:sp>
            <p:nvSpPr>
              <p:cNvPr id="69" name="Rectangle 5"/>
              <p:cNvSpPr/>
              <p:nvPr/>
            </p:nvSpPr>
            <p:spPr>
              <a:xfrm>
                <a:off x="3032370" y="3741148"/>
                <a:ext cx="595040" cy="21536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>
                  <a:defRPr/>
                </a:pPr>
                <a:r>
                  <a:rPr lang="zh-CN" altLang="en-US" sz="800" b="1" dirty="0">
                    <a:solidFill>
                      <a:schemeClr val="bg1"/>
                    </a:solidFill>
                    <a:ea typeface="Roboto" pitchFamily="2" charset="0"/>
                    <a:cs typeface="Open Sans" pitchFamily="34" charset="0"/>
                  </a:rPr>
                  <a:t>添加标题</a:t>
                </a:r>
                <a:endParaRPr lang="en-US" sz="800" b="1" dirty="0">
                  <a:solidFill>
                    <a:schemeClr val="bg1"/>
                  </a:solidFill>
                  <a:ea typeface="Roboto" pitchFamily="2" charset="0"/>
                  <a:cs typeface="Open Sans" pitchFamily="34" charset="0"/>
                </a:endParaRPr>
              </a:p>
            </p:txBody>
          </p:sp>
        </p:grpSp>
      </p:grpSp>
      <p:grpSp>
        <p:nvGrpSpPr>
          <p:cNvPr id="8" name="组合 7"/>
          <p:cNvGrpSpPr/>
          <p:nvPr/>
        </p:nvGrpSpPr>
        <p:grpSpPr>
          <a:xfrm>
            <a:off x="3034941" y="3604355"/>
            <a:ext cx="1643074" cy="930961"/>
            <a:chOff x="3034941" y="3604355"/>
            <a:chExt cx="1643074" cy="930961"/>
          </a:xfrm>
        </p:grpSpPr>
        <p:cxnSp>
          <p:nvCxnSpPr>
            <p:cNvPr id="40" name="Straight Connector 34"/>
            <p:cNvCxnSpPr/>
            <p:nvPr/>
          </p:nvCxnSpPr>
          <p:spPr>
            <a:xfrm rot="5400000">
              <a:off x="3738328" y="3722505"/>
              <a:ext cx="237734" cy="1433"/>
            </a:xfrm>
            <a:prstGeom prst="line">
              <a:avLst/>
            </a:prstGeom>
            <a:ln w="3175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  <a:prstDash val="solid"/>
              <a:tailEnd type="oval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0" name="Group 154"/>
            <p:cNvGrpSpPr>
              <a:grpSpLocks/>
            </p:cNvGrpSpPr>
            <p:nvPr/>
          </p:nvGrpSpPr>
          <p:grpSpPr bwMode="auto">
            <a:xfrm>
              <a:off x="3034941" y="3911798"/>
              <a:ext cx="1643074" cy="623518"/>
              <a:chOff x="2500331" y="3741148"/>
              <a:chExt cx="1643086" cy="623275"/>
            </a:xfrm>
          </p:grpSpPr>
          <p:sp>
            <p:nvSpPr>
              <p:cNvPr id="71" name="Rectangle 4"/>
              <p:cNvSpPr/>
              <p:nvPr/>
            </p:nvSpPr>
            <p:spPr>
              <a:xfrm>
                <a:off x="2500331" y="3967033"/>
                <a:ext cx="1643086" cy="39739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添加你的饿内容文字，添加你的饿内容文字，添加你的饿</a:t>
                </a:r>
                <a:endParaRPr lang="id-ID" altLang="zh-CN" sz="700" dirty="0">
                  <a:solidFill>
                    <a:schemeClr val="bg1"/>
                  </a:solidFill>
                  <a:latin typeface="Lato" pitchFamily="34" charset="0"/>
                </a:endParaRPr>
              </a:p>
            </p:txBody>
          </p:sp>
          <p:sp>
            <p:nvSpPr>
              <p:cNvPr id="72" name="Rectangle 5"/>
              <p:cNvSpPr/>
              <p:nvPr/>
            </p:nvSpPr>
            <p:spPr>
              <a:xfrm>
                <a:off x="3032370" y="3741148"/>
                <a:ext cx="595040" cy="21536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>
                  <a:defRPr/>
                </a:pPr>
                <a:r>
                  <a:rPr lang="zh-CN" altLang="en-US" sz="800" b="1" dirty="0">
                    <a:solidFill>
                      <a:schemeClr val="bg1"/>
                    </a:solidFill>
                    <a:ea typeface="Roboto" pitchFamily="2" charset="0"/>
                    <a:cs typeface="Open Sans" pitchFamily="34" charset="0"/>
                  </a:rPr>
                  <a:t>添加标题</a:t>
                </a:r>
                <a:endParaRPr lang="en-US" sz="800" b="1" dirty="0">
                  <a:solidFill>
                    <a:schemeClr val="bg1"/>
                  </a:solidFill>
                  <a:ea typeface="Roboto" pitchFamily="2" charset="0"/>
                  <a:cs typeface="Open Sans" pitchFamily="34" charset="0"/>
                </a:endParaRPr>
              </a:p>
            </p:txBody>
          </p:sp>
        </p:grpSp>
      </p:grpSp>
      <p:grpSp>
        <p:nvGrpSpPr>
          <p:cNvPr id="10" name="组合 9"/>
          <p:cNvGrpSpPr/>
          <p:nvPr/>
        </p:nvGrpSpPr>
        <p:grpSpPr>
          <a:xfrm>
            <a:off x="6524184" y="3604354"/>
            <a:ext cx="1643074" cy="930962"/>
            <a:chOff x="6524184" y="3604354"/>
            <a:chExt cx="1643074" cy="930962"/>
          </a:xfrm>
        </p:grpSpPr>
        <p:cxnSp>
          <p:nvCxnSpPr>
            <p:cNvPr id="41" name="Straight Connector 35"/>
            <p:cNvCxnSpPr/>
            <p:nvPr/>
          </p:nvCxnSpPr>
          <p:spPr>
            <a:xfrm rot="5400000">
              <a:off x="7227570" y="3722505"/>
              <a:ext cx="237734" cy="1432"/>
            </a:xfrm>
            <a:prstGeom prst="line">
              <a:avLst/>
            </a:prstGeom>
            <a:ln w="3175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  <a:prstDash val="solid"/>
              <a:tailEnd type="oval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3" name="Group 154"/>
            <p:cNvGrpSpPr>
              <a:grpSpLocks/>
            </p:cNvGrpSpPr>
            <p:nvPr/>
          </p:nvGrpSpPr>
          <p:grpSpPr bwMode="auto">
            <a:xfrm>
              <a:off x="6524184" y="3911798"/>
              <a:ext cx="1643074" cy="623518"/>
              <a:chOff x="2500331" y="3741148"/>
              <a:chExt cx="1643086" cy="623275"/>
            </a:xfrm>
          </p:grpSpPr>
          <p:sp>
            <p:nvSpPr>
              <p:cNvPr id="74" name="Rectangle 4"/>
              <p:cNvSpPr/>
              <p:nvPr/>
            </p:nvSpPr>
            <p:spPr>
              <a:xfrm>
                <a:off x="2500331" y="3967033"/>
                <a:ext cx="1643086" cy="39739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添加你的饿内容文字，添加你的饿内容文字，添加你的饿</a:t>
                </a:r>
                <a:endParaRPr lang="id-ID" altLang="zh-CN" sz="700" dirty="0">
                  <a:solidFill>
                    <a:schemeClr val="bg1"/>
                  </a:solidFill>
                  <a:latin typeface="Lato" pitchFamily="34" charset="0"/>
                </a:endParaRPr>
              </a:p>
            </p:txBody>
          </p:sp>
          <p:sp>
            <p:nvSpPr>
              <p:cNvPr id="75" name="Rectangle 5"/>
              <p:cNvSpPr/>
              <p:nvPr/>
            </p:nvSpPr>
            <p:spPr>
              <a:xfrm>
                <a:off x="3032370" y="3741148"/>
                <a:ext cx="595040" cy="21536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>
                  <a:defRPr/>
                </a:pPr>
                <a:r>
                  <a:rPr lang="zh-CN" altLang="en-US" sz="800" b="1" dirty="0">
                    <a:solidFill>
                      <a:schemeClr val="bg1"/>
                    </a:solidFill>
                    <a:ea typeface="Roboto" pitchFamily="2" charset="0"/>
                    <a:cs typeface="Open Sans" pitchFamily="34" charset="0"/>
                  </a:rPr>
                  <a:t>添加标题</a:t>
                </a:r>
                <a:endParaRPr lang="en-US" sz="800" b="1" dirty="0">
                  <a:solidFill>
                    <a:schemeClr val="bg1"/>
                  </a:solidFill>
                  <a:ea typeface="Roboto" pitchFamily="2" charset="0"/>
                  <a:cs typeface="Open Sans" pitchFamily="34" charset="0"/>
                </a:endParaRPr>
              </a:p>
            </p:txBody>
          </p:sp>
        </p:grpSp>
      </p:grpSp>
      <p:grpSp>
        <p:nvGrpSpPr>
          <p:cNvPr id="9" name="组合 8"/>
          <p:cNvGrpSpPr/>
          <p:nvPr/>
        </p:nvGrpSpPr>
        <p:grpSpPr>
          <a:xfrm>
            <a:off x="4815412" y="1403677"/>
            <a:ext cx="1643074" cy="950675"/>
            <a:chOff x="4815412" y="1403677"/>
            <a:chExt cx="1643074" cy="950675"/>
          </a:xfrm>
        </p:grpSpPr>
        <p:cxnSp>
          <p:nvCxnSpPr>
            <p:cNvPr id="39" name="Straight Connector 33"/>
            <p:cNvCxnSpPr/>
            <p:nvPr/>
          </p:nvCxnSpPr>
          <p:spPr>
            <a:xfrm rot="5400000">
              <a:off x="5498418" y="2234768"/>
              <a:ext cx="237734" cy="1433"/>
            </a:xfrm>
            <a:prstGeom prst="line">
              <a:avLst/>
            </a:prstGeom>
            <a:ln w="3175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  <a:prstDash val="solid"/>
              <a:headEnd type="oval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9" name="Group 154"/>
            <p:cNvGrpSpPr>
              <a:grpSpLocks/>
            </p:cNvGrpSpPr>
            <p:nvPr/>
          </p:nvGrpSpPr>
          <p:grpSpPr bwMode="auto">
            <a:xfrm>
              <a:off x="4815412" y="1403677"/>
              <a:ext cx="1643074" cy="623518"/>
              <a:chOff x="2500331" y="3741148"/>
              <a:chExt cx="1643086" cy="623275"/>
            </a:xfrm>
          </p:grpSpPr>
          <p:sp>
            <p:nvSpPr>
              <p:cNvPr id="80" name="Rectangle 4"/>
              <p:cNvSpPr/>
              <p:nvPr/>
            </p:nvSpPr>
            <p:spPr>
              <a:xfrm>
                <a:off x="2500331" y="3967033"/>
                <a:ext cx="1643086" cy="39739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添加你的饿内容文字，添加你的饿内容文字，添加你的饿</a:t>
                </a:r>
                <a:endParaRPr lang="id-ID" altLang="zh-CN" sz="700" dirty="0">
                  <a:solidFill>
                    <a:schemeClr val="bg1"/>
                  </a:solidFill>
                  <a:latin typeface="Lato" pitchFamily="34" charset="0"/>
                </a:endParaRPr>
              </a:p>
            </p:txBody>
          </p:sp>
          <p:sp>
            <p:nvSpPr>
              <p:cNvPr id="81" name="Rectangle 5"/>
              <p:cNvSpPr/>
              <p:nvPr/>
            </p:nvSpPr>
            <p:spPr>
              <a:xfrm>
                <a:off x="3032370" y="3741148"/>
                <a:ext cx="595040" cy="21536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>
                  <a:defRPr/>
                </a:pPr>
                <a:r>
                  <a:rPr lang="zh-CN" altLang="en-US" sz="800" b="1" dirty="0">
                    <a:solidFill>
                      <a:schemeClr val="bg1"/>
                    </a:solidFill>
                    <a:ea typeface="Roboto" pitchFamily="2" charset="0"/>
                    <a:cs typeface="Open Sans" pitchFamily="34" charset="0"/>
                  </a:rPr>
                  <a:t>添加标题</a:t>
                </a:r>
                <a:endParaRPr lang="en-US" sz="800" b="1" dirty="0">
                  <a:solidFill>
                    <a:schemeClr val="bg1"/>
                  </a:solidFill>
                  <a:ea typeface="Roboto" pitchFamily="2" charset="0"/>
                  <a:cs typeface="Open Sans" pitchFamily="34" charset="0"/>
                </a:endParaRPr>
              </a:p>
            </p:txBody>
          </p:sp>
        </p:grpSp>
      </p:grpSp>
      <p:sp>
        <p:nvSpPr>
          <p:cNvPr id="82" name="Rectangle 37"/>
          <p:cNvSpPr/>
          <p:nvPr/>
        </p:nvSpPr>
        <p:spPr>
          <a:xfrm>
            <a:off x="1080000" y="5107518"/>
            <a:ext cx="6984000" cy="36000"/>
          </a:xfrm>
          <a:prstGeom prst="rect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cxnSp>
        <p:nvCxnSpPr>
          <p:cNvPr id="85" name="直接连接符 84"/>
          <p:cNvCxnSpPr/>
          <p:nvPr/>
        </p:nvCxnSpPr>
        <p:spPr>
          <a:xfrm>
            <a:off x="611560" y="849237"/>
            <a:ext cx="81228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TextBox 85"/>
          <p:cNvSpPr txBox="1"/>
          <p:nvPr/>
        </p:nvSpPr>
        <p:spPr>
          <a:xfrm>
            <a:off x="3411386" y="402218"/>
            <a:ext cx="25287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存在问题</a:t>
            </a:r>
            <a:r>
              <a:rPr lang="zh-CN" altLang="en-US" dirty="0">
                <a:solidFill>
                  <a:schemeClr val="bg1"/>
                </a:solidFill>
              </a:rPr>
              <a:t>｜</a:t>
            </a:r>
            <a:r>
              <a:rPr lang="en-US" altLang="zh-CN" sz="14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rPr>
              <a:t>OVERVIEW</a:t>
            </a:r>
            <a:endParaRPr lang="zh-CN" altLang="en-US" sz="1400" dirty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  <a:cs typeface="Tunga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118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68" name="图片 2067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4700"/>
                    </a14:imgEffect>
                    <a14:imgEffect>
                      <a14:brightnessContrast bright="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97758" y="-463927"/>
            <a:ext cx="11006442" cy="6155624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3369936" y="420298"/>
            <a:ext cx="27249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方正兰亭刊宋_GBK" panose="02000000000000000000" pitchFamily="2" charset="-122"/>
                <a:ea typeface="方正兰亭刊宋_GBK" panose="02000000000000000000" pitchFamily="2" charset="-122"/>
                <a:cs typeface="Ebrima" panose="02000000000000000000" pitchFamily="2" charset="0"/>
              </a:rPr>
              <a:t>主</a:t>
            </a:r>
            <a:r>
              <a:rPr lang="zh-CN" altLang="en-US" sz="16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cs typeface="Ebrima" panose="02000000000000000000" pitchFamily="2" charset="0"/>
              </a:rPr>
              <a:t>目录</a:t>
            </a:r>
            <a:r>
              <a:rPr lang="zh-CN" altLang="en-US" dirty="0">
                <a:solidFill>
                  <a:schemeClr val="bg1"/>
                </a:solidFill>
              </a:rPr>
              <a:t>｜</a:t>
            </a:r>
            <a:r>
              <a:rPr lang="en-US" altLang="zh-CN" sz="16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rPr>
              <a:t>OVERVIEW</a:t>
            </a:r>
            <a:endParaRPr lang="zh-CN" altLang="en-US" sz="1600" dirty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  <a:cs typeface="Tunga" panose="020B0502040204020203" pitchFamily="34" charset="0"/>
            </a:endParaRPr>
          </a:p>
        </p:txBody>
      </p:sp>
      <p:sp>
        <p:nvSpPr>
          <p:cNvPr id="40" name="Oval 18"/>
          <p:cNvSpPr/>
          <p:nvPr/>
        </p:nvSpPr>
        <p:spPr>
          <a:xfrm>
            <a:off x="1167252" y="1769476"/>
            <a:ext cx="1090306" cy="1090306"/>
          </a:xfrm>
          <a:prstGeom prst="ellipse">
            <a:avLst/>
          </a:prstGeom>
          <a:solidFill>
            <a:srgbClr val="292838">
              <a:alpha val="27000"/>
            </a:srgbClr>
          </a:solidFill>
          <a:ln w="25400"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0000"/>
              </a:solidFill>
            </a:endParaRPr>
          </a:p>
        </p:txBody>
      </p:sp>
      <p:grpSp>
        <p:nvGrpSpPr>
          <p:cNvPr id="2063" name="组合 2062"/>
          <p:cNvGrpSpPr/>
          <p:nvPr/>
        </p:nvGrpSpPr>
        <p:grpSpPr>
          <a:xfrm>
            <a:off x="1331440" y="1853530"/>
            <a:ext cx="848856" cy="891160"/>
            <a:chOff x="1135788" y="1853530"/>
            <a:chExt cx="848856" cy="891160"/>
          </a:xfrm>
        </p:grpSpPr>
        <p:sp>
          <p:nvSpPr>
            <p:cNvPr id="15" name="TextBox 14"/>
            <p:cNvSpPr txBox="1"/>
            <p:nvPr/>
          </p:nvSpPr>
          <p:spPr>
            <a:xfrm>
              <a:off x="1155954" y="1853530"/>
              <a:ext cx="72008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  <a:cs typeface="Tunga" panose="020B0502040204020203" pitchFamily="34" charset="0"/>
                </a:rPr>
                <a:t>01</a:t>
              </a:r>
              <a:endParaRPr lang="zh-CN" altLang="en-US" sz="32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cs typeface="Tunga" panose="020B0502040204020203" pitchFamily="34" charset="0"/>
              </a:endParaRPr>
            </a:p>
          </p:txBody>
        </p:sp>
        <p:sp>
          <p:nvSpPr>
            <p:cNvPr id="62" name="TextBox 61"/>
            <p:cNvSpPr txBox="1"/>
            <p:nvPr/>
          </p:nvSpPr>
          <p:spPr>
            <a:xfrm>
              <a:off x="1135788" y="2483080"/>
              <a:ext cx="803438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kern="1300" dirty="0">
                  <a:solidFill>
                    <a:schemeClr val="bg1"/>
                  </a:solidFill>
                  <a:latin typeface="方正兰亭细黑_GBK_M" panose="02010600010101010101" pitchFamily="2" charset="2"/>
                  <a:ea typeface="方正兰亭细黑_GBK_M" panose="02010600010101010101" pitchFamily="2" charset="2"/>
                  <a:cs typeface="方正兰亭细黑_GBK_M" panose="02010600010101010101" pitchFamily="2" charset="2"/>
                </a:rPr>
                <a:t>工作概述</a:t>
              </a: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1135788" y="2344060"/>
              <a:ext cx="848856" cy="2231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" dirty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unga" panose="020B0502040204020203" pitchFamily="34" charset="0"/>
                </a:rPr>
                <a:t>OVERVIEW</a:t>
              </a:r>
              <a:endParaRPr lang="zh-CN" altLang="en-US" sz="8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endParaRPr>
            </a:p>
          </p:txBody>
        </p:sp>
      </p:grpSp>
      <p:sp>
        <p:nvSpPr>
          <p:cNvPr id="63" name="Oval 18"/>
          <p:cNvSpPr/>
          <p:nvPr/>
        </p:nvSpPr>
        <p:spPr>
          <a:xfrm>
            <a:off x="2681967" y="1769476"/>
            <a:ext cx="1090306" cy="1090306"/>
          </a:xfrm>
          <a:prstGeom prst="ellipse">
            <a:avLst/>
          </a:prstGeom>
          <a:solidFill>
            <a:srgbClr val="292838">
              <a:alpha val="27000"/>
            </a:srgbClr>
          </a:solidFill>
          <a:ln w="25400"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0000"/>
              </a:solidFill>
            </a:endParaRPr>
          </a:p>
        </p:txBody>
      </p:sp>
      <p:grpSp>
        <p:nvGrpSpPr>
          <p:cNvPr id="2064" name="组合 2063"/>
          <p:cNvGrpSpPr/>
          <p:nvPr/>
        </p:nvGrpSpPr>
        <p:grpSpPr>
          <a:xfrm>
            <a:off x="2852879" y="1853530"/>
            <a:ext cx="848856" cy="891160"/>
            <a:chOff x="2657227" y="1853530"/>
            <a:chExt cx="848856" cy="891160"/>
          </a:xfrm>
        </p:grpSpPr>
        <p:sp>
          <p:nvSpPr>
            <p:cNvPr id="64" name="TextBox 63"/>
            <p:cNvSpPr txBox="1"/>
            <p:nvPr/>
          </p:nvSpPr>
          <p:spPr>
            <a:xfrm>
              <a:off x="2670669" y="1853530"/>
              <a:ext cx="72008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  <a:cs typeface="Tunga" panose="020B0502040204020203" pitchFamily="34" charset="0"/>
                </a:rPr>
                <a:t>02</a:t>
              </a:r>
              <a:endParaRPr lang="zh-CN" altLang="en-US" sz="32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cs typeface="Tunga" panose="020B0502040204020203" pitchFamily="34" charset="0"/>
              </a:endParaRPr>
            </a:p>
          </p:txBody>
        </p:sp>
        <p:sp>
          <p:nvSpPr>
            <p:cNvPr id="65" name="TextBox 64"/>
            <p:cNvSpPr txBox="1"/>
            <p:nvPr/>
          </p:nvSpPr>
          <p:spPr>
            <a:xfrm>
              <a:off x="2657227" y="2483080"/>
              <a:ext cx="803438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kern="1300" dirty="0">
                  <a:solidFill>
                    <a:schemeClr val="bg1"/>
                  </a:solidFill>
                  <a:latin typeface="方正兰亭细黑_GBK_M" panose="02010600010101010101" pitchFamily="2" charset="2"/>
                  <a:ea typeface="方正兰亭细黑_GBK_M" panose="02010600010101010101" pitchFamily="2" charset="2"/>
                  <a:cs typeface="方正兰亭细黑_GBK_M" panose="02010600010101010101" pitchFamily="2" charset="2"/>
                </a:rPr>
                <a:t>完成情况</a:t>
              </a:r>
            </a:p>
          </p:txBody>
        </p:sp>
        <p:sp>
          <p:nvSpPr>
            <p:cNvPr id="66" name="TextBox 65"/>
            <p:cNvSpPr txBox="1"/>
            <p:nvPr/>
          </p:nvSpPr>
          <p:spPr>
            <a:xfrm>
              <a:off x="2657227" y="2344060"/>
              <a:ext cx="848856" cy="2231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" dirty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unga" panose="020B0502040204020203" pitchFamily="34" charset="0"/>
                </a:rPr>
                <a:t>OVERVIEW</a:t>
              </a:r>
              <a:endParaRPr lang="zh-CN" altLang="en-US" sz="8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endParaRPr>
            </a:p>
          </p:txBody>
        </p:sp>
      </p:grpSp>
      <p:sp>
        <p:nvSpPr>
          <p:cNvPr id="67" name="Oval 18"/>
          <p:cNvSpPr/>
          <p:nvPr/>
        </p:nvSpPr>
        <p:spPr>
          <a:xfrm>
            <a:off x="4196681" y="1769476"/>
            <a:ext cx="1090306" cy="1090306"/>
          </a:xfrm>
          <a:prstGeom prst="ellipse">
            <a:avLst/>
          </a:prstGeom>
          <a:solidFill>
            <a:srgbClr val="292838">
              <a:alpha val="27000"/>
            </a:srgbClr>
          </a:solidFill>
          <a:ln w="25400"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0000"/>
              </a:solidFill>
            </a:endParaRPr>
          </a:p>
        </p:txBody>
      </p:sp>
      <p:grpSp>
        <p:nvGrpSpPr>
          <p:cNvPr id="2065" name="组合 2064"/>
          <p:cNvGrpSpPr/>
          <p:nvPr/>
        </p:nvGrpSpPr>
        <p:grpSpPr>
          <a:xfrm>
            <a:off x="4367593" y="1853530"/>
            <a:ext cx="848856" cy="891160"/>
            <a:chOff x="4171941" y="1853530"/>
            <a:chExt cx="848856" cy="891160"/>
          </a:xfrm>
        </p:grpSpPr>
        <p:sp>
          <p:nvSpPr>
            <p:cNvPr id="68" name="TextBox 67"/>
            <p:cNvSpPr txBox="1"/>
            <p:nvPr/>
          </p:nvSpPr>
          <p:spPr>
            <a:xfrm>
              <a:off x="4185383" y="1853530"/>
              <a:ext cx="72008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  <a:cs typeface="Tunga" panose="020B0502040204020203" pitchFamily="34" charset="0"/>
                </a:rPr>
                <a:t>03</a:t>
              </a:r>
              <a:endParaRPr lang="zh-CN" altLang="en-US" sz="32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cs typeface="Tunga" panose="020B0502040204020203" pitchFamily="34" charset="0"/>
              </a:endParaRPr>
            </a:p>
          </p:txBody>
        </p:sp>
        <p:sp>
          <p:nvSpPr>
            <p:cNvPr id="69" name="TextBox 68"/>
            <p:cNvSpPr txBox="1"/>
            <p:nvPr/>
          </p:nvSpPr>
          <p:spPr>
            <a:xfrm>
              <a:off x="4185389" y="2483080"/>
              <a:ext cx="803438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kern="1300" dirty="0">
                  <a:solidFill>
                    <a:schemeClr val="bg1"/>
                  </a:solidFill>
                  <a:latin typeface="方正兰亭细黑_GBK_M" panose="02010600010101010101" pitchFamily="2" charset="2"/>
                  <a:ea typeface="方正兰亭细黑_GBK_M" panose="02010600010101010101" pitchFamily="2" charset="2"/>
                  <a:cs typeface="方正兰亭细黑_GBK_M" panose="02010600010101010101" pitchFamily="2" charset="2"/>
                </a:rPr>
                <a:t>成果展示</a:t>
              </a:r>
            </a:p>
          </p:txBody>
        </p:sp>
        <p:sp>
          <p:nvSpPr>
            <p:cNvPr id="70" name="TextBox 69"/>
            <p:cNvSpPr txBox="1"/>
            <p:nvPr/>
          </p:nvSpPr>
          <p:spPr>
            <a:xfrm>
              <a:off x="4171941" y="2344060"/>
              <a:ext cx="848856" cy="2231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" dirty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unga" panose="020B0502040204020203" pitchFamily="34" charset="0"/>
                </a:rPr>
                <a:t>OVERVIEW</a:t>
              </a:r>
              <a:endParaRPr lang="zh-CN" altLang="en-US" sz="8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endParaRPr>
            </a:p>
          </p:txBody>
        </p:sp>
      </p:grpSp>
      <p:sp>
        <p:nvSpPr>
          <p:cNvPr id="71" name="Oval 18"/>
          <p:cNvSpPr/>
          <p:nvPr/>
        </p:nvSpPr>
        <p:spPr>
          <a:xfrm>
            <a:off x="5711395" y="1769476"/>
            <a:ext cx="1090306" cy="1090306"/>
          </a:xfrm>
          <a:prstGeom prst="ellipse">
            <a:avLst/>
          </a:prstGeom>
          <a:solidFill>
            <a:srgbClr val="292838">
              <a:alpha val="27000"/>
            </a:srgbClr>
          </a:solidFill>
          <a:ln w="25400"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0000"/>
              </a:solidFill>
            </a:endParaRPr>
          </a:p>
        </p:txBody>
      </p:sp>
      <p:grpSp>
        <p:nvGrpSpPr>
          <p:cNvPr id="2066" name="组合 2065"/>
          <p:cNvGrpSpPr/>
          <p:nvPr/>
        </p:nvGrpSpPr>
        <p:grpSpPr>
          <a:xfrm>
            <a:off x="5882307" y="1853530"/>
            <a:ext cx="848856" cy="891160"/>
            <a:chOff x="5686655" y="1853530"/>
            <a:chExt cx="848856" cy="891160"/>
          </a:xfrm>
        </p:grpSpPr>
        <p:sp>
          <p:nvSpPr>
            <p:cNvPr id="72" name="TextBox 71"/>
            <p:cNvSpPr txBox="1"/>
            <p:nvPr/>
          </p:nvSpPr>
          <p:spPr>
            <a:xfrm>
              <a:off x="5700097" y="1853530"/>
              <a:ext cx="72008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  <a:cs typeface="Tunga" panose="020B0502040204020203" pitchFamily="34" charset="0"/>
                </a:rPr>
                <a:t>04</a:t>
              </a:r>
              <a:endParaRPr lang="zh-CN" altLang="en-US" sz="32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cs typeface="Tunga" panose="020B0502040204020203" pitchFamily="34" charset="0"/>
              </a:endParaRPr>
            </a:p>
          </p:txBody>
        </p:sp>
        <p:sp>
          <p:nvSpPr>
            <p:cNvPr id="73" name="TextBox 72"/>
            <p:cNvSpPr txBox="1"/>
            <p:nvPr/>
          </p:nvSpPr>
          <p:spPr>
            <a:xfrm>
              <a:off x="5686655" y="2483080"/>
              <a:ext cx="803438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kern="1300" dirty="0">
                  <a:solidFill>
                    <a:schemeClr val="bg1"/>
                  </a:solidFill>
                  <a:latin typeface="方正兰亭细黑_GBK_M" panose="02010600010101010101" pitchFamily="2" charset="2"/>
                  <a:ea typeface="方正兰亭细黑_GBK_M" panose="02010600010101010101" pitchFamily="2" charset="2"/>
                  <a:cs typeface="方正兰亭细黑_GBK_M" panose="02010600010101010101" pitchFamily="2" charset="2"/>
                </a:rPr>
                <a:t>不足</a:t>
              </a:r>
              <a:r>
                <a:rPr lang="en-US" altLang="zh-CN" sz="1100" kern="1300" dirty="0">
                  <a:solidFill>
                    <a:schemeClr val="bg1"/>
                  </a:solidFill>
                  <a:latin typeface="方正兰亭细黑_GBK_M" panose="02010600010101010101" pitchFamily="2" charset="2"/>
                  <a:ea typeface="方正兰亭细黑_GBK_M" panose="02010600010101010101" pitchFamily="2" charset="2"/>
                  <a:cs typeface="方正兰亭细黑_GBK_M" panose="02010600010101010101" pitchFamily="2" charset="2"/>
                </a:rPr>
                <a:t>/</a:t>
              </a:r>
              <a:r>
                <a:rPr lang="zh-CN" altLang="en-US" sz="1100" kern="1300" dirty="0">
                  <a:solidFill>
                    <a:schemeClr val="bg1"/>
                  </a:solidFill>
                  <a:latin typeface="方正兰亭细黑_GBK_M" panose="02010600010101010101" pitchFamily="2" charset="2"/>
                  <a:ea typeface="方正兰亭细黑_GBK_M" panose="02010600010101010101" pitchFamily="2" charset="2"/>
                  <a:cs typeface="方正兰亭细黑_GBK_M" panose="02010600010101010101" pitchFamily="2" charset="2"/>
                </a:rPr>
                <a:t>提高</a:t>
              </a:r>
            </a:p>
          </p:txBody>
        </p:sp>
        <p:sp>
          <p:nvSpPr>
            <p:cNvPr id="74" name="TextBox 73"/>
            <p:cNvSpPr txBox="1"/>
            <p:nvPr/>
          </p:nvSpPr>
          <p:spPr>
            <a:xfrm>
              <a:off x="5686655" y="2344060"/>
              <a:ext cx="848856" cy="2231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" dirty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unga" panose="020B0502040204020203" pitchFamily="34" charset="0"/>
                </a:rPr>
                <a:t>OVERVIEW</a:t>
              </a:r>
              <a:endParaRPr lang="zh-CN" altLang="en-US" sz="8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endParaRPr>
            </a:p>
          </p:txBody>
        </p:sp>
      </p:grpSp>
      <p:sp>
        <p:nvSpPr>
          <p:cNvPr id="2049" name="流程图: 过程 2048"/>
          <p:cNvSpPr/>
          <p:nvPr/>
        </p:nvSpPr>
        <p:spPr>
          <a:xfrm>
            <a:off x="3275856" y="0"/>
            <a:ext cx="2546875" cy="133747"/>
          </a:xfrm>
          <a:prstGeom prst="flowChartProcess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70" name="组合 2069"/>
          <p:cNvGrpSpPr/>
          <p:nvPr/>
        </p:nvGrpSpPr>
        <p:grpSpPr>
          <a:xfrm>
            <a:off x="1403648" y="3484448"/>
            <a:ext cx="6840760" cy="889180"/>
            <a:chOff x="1127665" y="3484448"/>
            <a:chExt cx="6840760" cy="889180"/>
          </a:xfrm>
          <a:solidFill>
            <a:schemeClr val="tx2">
              <a:lumMod val="60000"/>
              <a:lumOff val="40000"/>
              <a:alpha val="45000"/>
            </a:schemeClr>
          </a:solidFill>
        </p:grpSpPr>
        <p:grpSp>
          <p:nvGrpSpPr>
            <p:cNvPr id="2069" name="组合 2068"/>
            <p:cNvGrpSpPr/>
            <p:nvPr/>
          </p:nvGrpSpPr>
          <p:grpSpPr>
            <a:xfrm>
              <a:off x="1127665" y="3867894"/>
              <a:ext cx="6840760" cy="505734"/>
              <a:chOff x="1127665" y="3867894"/>
              <a:chExt cx="6840760" cy="505734"/>
            </a:xfrm>
            <a:grpFill/>
          </p:grpSpPr>
          <p:sp>
            <p:nvSpPr>
              <p:cNvPr id="23" name="矩形 22"/>
              <p:cNvSpPr/>
              <p:nvPr/>
            </p:nvSpPr>
            <p:spPr>
              <a:xfrm>
                <a:off x="1127665" y="3869572"/>
                <a:ext cx="6840760" cy="504056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5" name="TextBox 84"/>
              <p:cNvSpPr txBox="1"/>
              <p:nvPr/>
            </p:nvSpPr>
            <p:spPr>
              <a:xfrm>
                <a:off x="2711261" y="3867894"/>
                <a:ext cx="4042327" cy="4399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8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您的内容打在这里，或者通过复制您的文本后，在此框中选择粘贴，并选择只保留文字。您的内容打在这里，或者通过复制您的文本后，</a:t>
                </a:r>
                <a:endParaRPr lang="en-US" altLang="zh-CN" sz="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2052" name="下箭头 2051"/>
            <p:cNvSpPr/>
            <p:nvPr/>
          </p:nvSpPr>
          <p:spPr>
            <a:xfrm>
              <a:off x="4476560" y="3484448"/>
              <a:ext cx="237482" cy="216024"/>
            </a:xfrm>
            <a:prstGeom prst="downArrow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9" name="Oval 18"/>
          <p:cNvSpPr/>
          <p:nvPr/>
        </p:nvSpPr>
        <p:spPr>
          <a:xfrm>
            <a:off x="7226110" y="1769476"/>
            <a:ext cx="1090306" cy="1090306"/>
          </a:xfrm>
          <a:prstGeom prst="ellipse">
            <a:avLst/>
          </a:prstGeom>
          <a:solidFill>
            <a:srgbClr val="292838">
              <a:alpha val="27000"/>
            </a:srgbClr>
          </a:solidFill>
          <a:ln w="25400"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0000"/>
              </a:solidFill>
            </a:endParaRPr>
          </a:p>
        </p:txBody>
      </p:sp>
      <p:grpSp>
        <p:nvGrpSpPr>
          <p:cNvPr id="2067" name="组合 2066"/>
          <p:cNvGrpSpPr/>
          <p:nvPr/>
        </p:nvGrpSpPr>
        <p:grpSpPr>
          <a:xfrm>
            <a:off x="7397022" y="1853530"/>
            <a:ext cx="848856" cy="891160"/>
            <a:chOff x="7201370" y="1853530"/>
            <a:chExt cx="848856" cy="891160"/>
          </a:xfrm>
        </p:grpSpPr>
        <p:sp>
          <p:nvSpPr>
            <p:cNvPr id="90" name="TextBox 89"/>
            <p:cNvSpPr txBox="1"/>
            <p:nvPr/>
          </p:nvSpPr>
          <p:spPr>
            <a:xfrm>
              <a:off x="7214812" y="1853530"/>
              <a:ext cx="72008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  <a:cs typeface="Tunga" panose="020B0502040204020203" pitchFamily="34" charset="0"/>
                </a:rPr>
                <a:t>05</a:t>
              </a:r>
              <a:endParaRPr lang="zh-CN" altLang="en-US" sz="32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cs typeface="Tunga" panose="020B0502040204020203" pitchFamily="34" charset="0"/>
              </a:endParaRPr>
            </a:p>
          </p:txBody>
        </p:sp>
        <p:sp>
          <p:nvSpPr>
            <p:cNvPr id="91" name="TextBox 90"/>
            <p:cNvSpPr txBox="1"/>
            <p:nvPr/>
          </p:nvSpPr>
          <p:spPr>
            <a:xfrm>
              <a:off x="7201370" y="2483080"/>
              <a:ext cx="803438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kern="1300" dirty="0">
                  <a:solidFill>
                    <a:schemeClr val="bg1"/>
                  </a:solidFill>
                  <a:latin typeface="方正兰亭细黑_GBK_M" panose="02010600010101010101" pitchFamily="2" charset="2"/>
                  <a:ea typeface="方正兰亭细黑_GBK_M" panose="02010600010101010101" pitchFamily="2" charset="2"/>
                  <a:cs typeface="方正兰亭细黑_GBK_M" panose="02010600010101010101" pitchFamily="2" charset="2"/>
                </a:rPr>
                <a:t>明年计划</a:t>
              </a:r>
            </a:p>
          </p:txBody>
        </p:sp>
        <p:sp>
          <p:nvSpPr>
            <p:cNvPr id="92" name="TextBox 91"/>
            <p:cNvSpPr txBox="1"/>
            <p:nvPr/>
          </p:nvSpPr>
          <p:spPr>
            <a:xfrm>
              <a:off x="7201370" y="2344060"/>
              <a:ext cx="848856" cy="2231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" dirty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unga" panose="020B0502040204020203" pitchFamily="34" charset="0"/>
                </a:rPr>
                <a:t>OVERVIEW</a:t>
              </a:r>
              <a:endParaRPr lang="zh-CN" altLang="en-US" sz="8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endParaRPr>
            </a:p>
          </p:txBody>
        </p:sp>
      </p:grpSp>
      <p:cxnSp>
        <p:nvCxnSpPr>
          <p:cNvPr id="112" name="直接连接符 111"/>
          <p:cNvCxnSpPr/>
          <p:nvPr/>
        </p:nvCxnSpPr>
        <p:spPr>
          <a:xfrm>
            <a:off x="611560" y="915566"/>
            <a:ext cx="81228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1799046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5778E-6 2.53469E-6 L -0.11435 2.53469E-6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20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718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0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4" presetClass="entr" presetSubtype="1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2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2" presetClass="entr" presetSubtype="8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4" presetClass="entr" presetSubtype="10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20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2" presetClass="entr" presetSubtype="8" fill="hold" grpId="0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4" presetClass="entr" presetSubtype="10" fill="hold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20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2" presetClass="entr" presetSubtype="8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4" presetClass="entr" presetSubtype="10" fill="hold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20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0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0" grpId="0" animBg="1"/>
      <p:bldP spid="63" grpId="0" animBg="1"/>
      <p:bldP spid="67" grpId="0" animBg="1"/>
      <p:bldP spid="71" grpId="0" animBg="1"/>
      <p:bldP spid="8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流程图: 过程 2048"/>
          <p:cNvSpPr/>
          <p:nvPr/>
        </p:nvSpPr>
        <p:spPr>
          <a:xfrm>
            <a:off x="3275856" y="0"/>
            <a:ext cx="2546875" cy="133747"/>
          </a:xfrm>
          <a:prstGeom prst="flowChartProcess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Rectangle 37"/>
          <p:cNvSpPr/>
          <p:nvPr/>
        </p:nvSpPr>
        <p:spPr>
          <a:xfrm>
            <a:off x="1080000" y="5107518"/>
            <a:ext cx="6984000" cy="36000"/>
          </a:xfrm>
          <a:prstGeom prst="rect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cxnSp>
        <p:nvCxnSpPr>
          <p:cNvPr id="82" name="Straight Connector 35"/>
          <p:cNvCxnSpPr/>
          <p:nvPr/>
        </p:nvCxnSpPr>
        <p:spPr>
          <a:xfrm rot="16200000" flipH="1">
            <a:off x="2402296" y="2230656"/>
            <a:ext cx="653258" cy="374797"/>
          </a:xfrm>
          <a:prstGeom prst="bentConnector3">
            <a:avLst>
              <a:gd name="adj1" fmla="val -469"/>
            </a:avLst>
          </a:prstGeom>
          <a:ln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headEnd type="oval"/>
            <a:tailEnd type="none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Straight Connector 35"/>
          <p:cNvCxnSpPr>
            <a:endCxn id="87" idx="2"/>
          </p:cNvCxnSpPr>
          <p:nvPr/>
        </p:nvCxnSpPr>
        <p:spPr>
          <a:xfrm flipV="1">
            <a:off x="2555777" y="3519121"/>
            <a:ext cx="1261945" cy="565189"/>
          </a:xfrm>
          <a:prstGeom prst="bentConnector2">
            <a:avLst/>
          </a:prstGeom>
          <a:ln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headEnd type="oval"/>
            <a:tailEnd type="none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Straight Connector 35"/>
          <p:cNvCxnSpPr>
            <a:endCxn id="99" idx="0"/>
          </p:cNvCxnSpPr>
          <p:nvPr/>
        </p:nvCxnSpPr>
        <p:spPr>
          <a:xfrm rot="10800000" flipV="1">
            <a:off x="6060405" y="2097755"/>
            <a:ext cx="660295" cy="646928"/>
          </a:xfrm>
          <a:prstGeom prst="bentConnector2">
            <a:avLst/>
          </a:prstGeom>
          <a:ln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headEnd type="oval"/>
            <a:tailEnd type="none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Straight Connector 35"/>
          <p:cNvCxnSpPr>
            <a:endCxn id="93" idx="2"/>
          </p:cNvCxnSpPr>
          <p:nvPr/>
        </p:nvCxnSpPr>
        <p:spPr>
          <a:xfrm rot="10800000">
            <a:off x="4939063" y="3519121"/>
            <a:ext cx="1779846" cy="565189"/>
          </a:xfrm>
          <a:prstGeom prst="bentConnector2">
            <a:avLst/>
          </a:prstGeom>
          <a:ln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headEnd type="oval"/>
            <a:tailEnd type="none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6" name="Group 41"/>
          <p:cNvGrpSpPr/>
          <p:nvPr/>
        </p:nvGrpSpPr>
        <p:grpSpPr>
          <a:xfrm>
            <a:off x="3285882" y="2744683"/>
            <a:ext cx="1450898" cy="774438"/>
            <a:chOff x="3285881" y="2821098"/>
            <a:chExt cx="1450898" cy="774438"/>
          </a:xfr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0"/>
          </a:gradFill>
        </p:grpSpPr>
        <p:sp>
          <p:nvSpPr>
            <p:cNvPr id="87" name="Chevron 19"/>
            <p:cNvSpPr/>
            <p:nvPr/>
          </p:nvSpPr>
          <p:spPr>
            <a:xfrm>
              <a:off x="3285881" y="2821098"/>
              <a:ext cx="1450898" cy="774438"/>
            </a:xfrm>
            <a:prstGeom prst="chevron">
              <a:avLst/>
            </a:prstGeom>
            <a:grpFill/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rgbClr r="0" g="0" b="0"/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grpSp>
          <p:nvGrpSpPr>
            <p:cNvPr id="88" name="Group 13"/>
            <p:cNvGrpSpPr/>
            <p:nvPr/>
          </p:nvGrpSpPr>
          <p:grpSpPr>
            <a:xfrm>
              <a:off x="3852850" y="3059587"/>
              <a:ext cx="316963" cy="297457"/>
              <a:chOff x="3081338" y="1703388"/>
              <a:chExt cx="309563" cy="290513"/>
            </a:xfrm>
            <a:grpFill/>
          </p:grpSpPr>
          <p:sp>
            <p:nvSpPr>
              <p:cNvPr id="89" name="Freeform 289"/>
              <p:cNvSpPr>
                <a:spLocks/>
              </p:cNvSpPr>
              <p:nvPr/>
            </p:nvSpPr>
            <p:spPr bwMode="auto">
              <a:xfrm>
                <a:off x="3154363" y="1703388"/>
                <a:ext cx="163513" cy="9525"/>
              </a:xfrm>
              <a:custGeom>
                <a:avLst/>
                <a:gdLst/>
                <a:ahLst/>
                <a:cxnLst>
                  <a:cxn ang="0">
                    <a:pos x="70" y="4"/>
                  </a:cxn>
                  <a:cxn ang="0">
                    <a:pos x="72" y="2"/>
                  </a:cxn>
                  <a:cxn ang="0">
                    <a:pos x="70" y="0"/>
                  </a:cxn>
                  <a:cxn ang="0">
                    <a:pos x="2" y="0"/>
                  </a:cxn>
                  <a:cxn ang="0">
                    <a:pos x="0" y="2"/>
                  </a:cxn>
                  <a:cxn ang="0">
                    <a:pos x="2" y="4"/>
                  </a:cxn>
                  <a:cxn ang="0">
                    <a:pos x="70" y="4"/>
                  </a:cxn>
                </a:cxnLst>
                <a:rect l="0" t="0" r="r" b="b"/>
                <a:pathLst>
                  <a:path w="72" h="4">
                    <a:moveTo>
                      <a:pt x="70" y="4"/>
                    </a:moveTo>
                    <a:cubicBezTo>
                      <a:pt x="71" y="4"/>
                      <a:pt x="72" y="3"/>
                      <a:pt x="72" y="2"/>
                    </a:cubicBezTo>
                    <a:cubicBezTo>
                      <a:pt x="72" y="1"/>
                      <a:pt x="71" y="0"/>
                      <a:pt x="70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lnTo>
                      <a:pt x="70" y="4"/>
                    </a:lnTo>
                    <a:close/>
                  </a:path>
                </a:pathLst>
              </a:custGeom>
              <a:grpFill/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0" name="Freeform 290"/>
              <p:cNvSpPr>
                <a:spLocks noEditPoints="1"/>
              </p:cNvSpPr>
              <p:nvPr/>
            </p:nvSpPr>
            <p:spPr bwMode="auto">
              <a:xfrm>
                <a:off x="3081338" y="1722438"/>
                <a:ext cx="309563" cy="227013"/>
              </a:xfrm>
              <a:custGeom>
                <a:avLst/>
                <a:gdLst/>
                <a:ahLst/>
                <a:cxnLst>
                  <a:cxn ang="0">
                    <a:pos x="102" y="0"/>
                  </a:cxn>
                  <a:cxn ang="0">
                    <a:pos x="34" y="0"/>
                  </a:cxn>
                  <a:cxn ang="0">
                    <a:pos x="26" y="0"/>
                  </a:cxn>
                  <a:cxn ang="0">
                    <a:pos x="4" y="9"/>
                  </a:cxn>
                  <a:cxn ang="0">
                    <a:pos x="2" y="27"/>
                  </a:cxn>
                  <a:cxn ang="0">
                    <a:pos x="25" y="56"/>
                  </a:cxn>
                  <a:cxn ang="0">
                    <a:pos x="26" y="56"/>
                  </a:cxn>
                  <a:cxn ang="0">
                    <a:pos x="28" y="55"/>
                  </a:cxn>
                  <a:cxn ang="0">
                    <a:pos x="27" y="52"/>
                  </a:cxn>
                  <a:cxn ang="0">
                    <a:pos x="6" y="25"/>
                  </a:cxn>
                  <a:cxn ang="0">
                    <a:pos x="7" y="11"/>
                  </a:cxn>
                  <a:cxn ang="0">
                    <a:pos x="26" y="4"/>
                  </a:cxn>
                  <a:cxn ang="0">
                    <a:pos x="32" y="4"/>
                  </a:cxn>
                  <a:cxn ang="0">
                    <a:pos x="32" y="42"/>
                  </a:cxn>
                  <a:cxn ang="0">
                    <a:pos x="64" y="87"/>
                  </a:cxn>
                  <a:cxn ang="0">
                    <a:pos x="64" y="88"/>
                  </a:cxn>
                  <a:cxn ang="0">
                    <a:pos x="64" y="98"/>
                  </a:cxn>
                  <a:cxn ang="0">
                    <a:pos x="66" y="100"/>
                  </a:cxn>
                  <a:cxn ang="0">
                    <a:pos x="68" y="98"/>
                  </a:cxn>
                  <a:cxn ang="0">
                    <a:pos x="68" y="88"/>
                  </a:cxn>
                  <a:cxn ang="0">
                    <a:pos x="68" y="87"/>
                  </a:cxn>
                  <a:cxn ang="0">
                    <a:pos x="104" y="42"/>
                  </a:cxn>
                  <a:cxn ang="0">
                    <a:pos x="104" y="4"/>
                  </a:cxn>
                  <a:cxn ang="0">
                    <a:pos x="110" y="4"/>
                  </a:cxn>
                  <a:cxn ang="0">
                    <a:pos x="129" y="11"/>
                  </a:cxn>
                  <a:cxn ang="0">
                    <a:pos x="130" y="25"/>
                  </a:cxn>
                  <a:cxn ang="0">
                    <a:pos x="109" y="52"/>
                  </a:cxn>
                  <a:cxn ang="0">
                    <a:pos x="108" y="55"/>
                  </a:cxn>
                  <a:cxn ang="0">
                    <a:pos x="110" y="56"/>
                  </a:cxn>
                  <a:cxn ang="0">
                    <a:pos x="111" y="56"/>
                  </a:cxn>
                  <a:cxn ang="0">
                    <a:pos x="134" y="27"/>
                  </a:cxn>
                  <a:cxn ang="0">
                    <a:pos x="132" y="9"/>
                  </a:cxn>
                  <a:cxn ang="0">
                    <a:pos x="110" y="0"/>
                  </a:cxn>
                  <a:cxn ang="0">
                    <a:pos x="102" y="0"/>
                  </a:cxn>
                  <a:cxn ang="0">
                    <a:pos x="100" y="42"/>
                  </a:cxn>
                  <a:cxn ang="0">
                    <a:pos x="66" y="84"/>
                  </a:cxn>
                  <a:cxn ang="0">
                    <a:pos x="36" y="42"/>
                  </a:cxn>
                  <a:cxn ang="0">
                    <a:pos x="36" y="4"/>
                  </a:cxn>
                  <a:cxn ang="0">
                    <a:pos x="100" y="4"/>
                  </a:cxn>
                  <a:cxn ang="0">
                    <a:pos x="100" y="42"/>
                  </a:cxn>
                </a:cxnLst>
                <a:rect l="0" t="0" r="r" b="b"/>
                <a:pathLst>
                  <a:path w="136" h="100">
                    <a:moveTo>
                      <a:pt x="102" y="0"/>
                    </a:moveTo>
                    <a:cubicBezTo>
                      <a:pt x="34" y="0"/>
                      <a:pt x="34" y="0"/>
                      <a:pt x="34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13" y="0"/>
                      <a:pt x="7" y="5"/>
                      <a:pt x="4" y="9"/>
                    </a:cubicBezTo>
                    <a:cubicBezTo>
                      <a:pt x="0" y="13"/>
                      <a:pt x="0" y="20"/>
                      <a:pt x="2" y="27"/>
                    </a:cubicBezTo>
                    <a:cubicBezTo>
                      <a:pt x="6" y="37"/>
                      <a:pt x="17" y="50"/>
                      <a:pt x="25" y="56"/>
                    </a:cubicBezTo>
                    <a:cubicBezTo>
                      <a:pt x="25" y="56"/>
                      <a:pt x="26" y="56"/>
                      <a:pt x="26" y="56"/>
                    </a:cubicBezTo>
                    <a:cubicBezTo>
                      <a:pt x="27" y="56"/>
                      <a:pt x="27" y="56"/>
                      <a:pt x="28" y="55"/>
                    </a:cubicBezTo>
                    <a:cubicBezTo>
                      <a:pt x="28" y="54"/>
                      <a:pt x="28" y="53"/>
                      <a:pt x="27" y="52"/>
                    </a:cubicBezTo>
                    <a:cubicBezTo>
                      <a:pt x="21" y="47"/>
                      <a:pt x="9" y="35"/>
                      <a:pt x="6" y="25"/>
                    </a:cubicBezTo>
                    <a:cubicBezTo>
                      <a:pt x="4" y="20"/>
                      <a:pt x="4" y="15"/>
                      <a:pt x="7" y="11"/>
                    </a:cubicBezTo>
                    <a:cubicBezTo>
                      <a:pt x="10" y="6"/>
                      <a:pt x="17" y="4"/>
                      <a:pt x="26" y="4"/>
                    </a:cubicBezTo>
                    <a:cubicBezTo>
                      <a:pt x="32" y="4"/>
                      <a:pt x="32" y="4"/>
                      <a:pt x="32" y="4"/>
                    </a:cubicBezTo>
                    <a:cubicBezTo>
                      <a:pt x="32" y="42"/>
                      <a:pt x="32" y="42"/>
                      <a:pt x="32" y="42"/>
                    </a:cubicBezTo>
                    <a:cubicBezTo>
                      <a:pt x="32" y="69"/>
                      <a:pt x="59" y="84"/>
                      <a:pt x="64" y="87"/>
                    </a:cubicBezTo>
                    <a:cubicBezTo>
                      <a:pt x="64" y="88"/>
                      <a:pt x="64" y="88"/>
                      <a:pt x="64" y="88"/>
                    </a:cubicBezTo>
                    <a:cubicBezTo>
                      <a:pt x="64" y="98"/>
                      <a:pt x="64" y="98"/>
                      <a:pt x="64" y="98"/>
                    </a:cubicBezTo>
                    <a:cubicBezTo>
                      <a:pt x="64" y="99"/>
                      <a:pt x="65" y="100"/>
                      <a:pt x="66" y="100"/>
                    </a:cubicBezTo>
                    <a:cubicBezTo>
                      <a:pt x="67" y="100"/>
                      <a:pt x="68" y="99"/>
                      <a:pt x="68" y="98"/>
                    </a:cubicBezTo>
                    <a:cubicBezTo>
                      <a:pt x="68" y="88"/>
                      <a:pt x="68" y="88"/>
                      <a:pt x="68" y="88"/>
                    </a:cubicBezTo>
                    <a:cubicBezTo>
                      <a:pt x="68" y="88"/>
                      <a:pt x="68" y="88"/>
                      <a:pt x="68" y="87"/>
                    </a:cubicBezTo>
                    <a:cubicBezTo>
                      <a:pt x="74" y="84"/>
                      <a:pt x="104" y="69"/>
                      <a:pt x="104" y="42"/>
                    </a:cubicBezTo>
                    <a:cubicBezTo>
                      <a:pt x="104" y="4"/>
                      <a:pt x="104" y="4"/>
                      <a:pt x="104" y="4"/>
                    </a:cubicBezTo>
                    <a:cubicBezTo>
                      <a:pt x="110" y="4"/>
                      <a:pt x="110" y="4"/>
                      <a:pt x="110" y="4"/>
                    </a:cubicBezTo>
                    <a:cubicBezTo>
                      <a:pt x="119" y="4"/>
                      <a:pt x="126" y="6"/>
                      <a:pt x="129" y="11"/>
                    </a:cubicBezTo>
                    <a:cubicBezTo>
                      <a:pt x="132" y="15"/>
                      <a:pt x="132" y="20"/>
                      <a:pt x="130" y="25"/>
                    </a:cubicBezTo>
                    <a:cubicBezTo>
                      <a:pt x="128" y="33"/>
                      <a:pt x="115" y="48"/>
                      <a:pt x="109" y="52"/>
                    </a:cubicBezTo>
                    <a:cubicBezTo>
                      <a:pt x="108" y="53"/>
                      <a:pt x="108" y="54"/>
                      <a:pt x="108" y="55"/>
                    </a:cubicBezTo>
                    <a:cubicBezTo>
                      <a:pt x="109" y="56"/>
                      <a:pt x="109" y="56"/>
                      <a:pt x="110" y="56"/>
                    </a:cubicBezTo>
                    <a:cubicBezTo>
                      <a:pt x="110" y="56"/>
                      <a:pt x="111" y="56"/>
                      <a:pt x="111" y="56"/>
                    </a:cubicBezTo>
                    <a:cubicBezTo>
                      <a:pt x="118" y="50"/>
                      <a:pt x="131" y="35"/>
                      <a:pt x="134" y="27"/>
                    </a:cubicBezTo>
                    <a:cubicBezTo>
                      <a:pt x="136" y="20"/>
                      <a:pt x="136" y="13"/>
                      <a:pt x="132" y="9"/>
                    </a:cubicBezTo>
                    <a:cubicBezTo>
                      <a:pt x="129" y="5"/>
                      <a:pt x="123" y="0"/>
                      <a:pt x="110" y="0"/>
                    </a:cubicBezTo>
                    <a:lnTo>
                      <a:pt x="102" y="0"/>
                    </a:lnTo>
                    <a:close/>
                    <a:moveTo>
                      <a:pt x="100" y="42"/>
                    </a:moveTo>
                    <a:cubicBezTo>
                      <a:pt x="100" y="66"/>
                      <a:pt x="71" y="81"/>
                      <a:pt x="66" y="84"/>
                    </a:cubicBezTo>
                    <a:cubicBezTo>
                      <a:pt x="61" y="81"/>
                      <a:pt x="36" y="66"/>
                      <a:pt x="36" y="42"/>
                    </a:cubicBezTo>
                    <a:cubicBezTo>
                      <a:pt x="36" y="4"/>
                      <a:pt x="36" y="4"/>
                      <a:pt x="36" y="4"/>
                    </a:cubicBezTo>
                    <a:cubicBezTo>
                      <a:pt x="100" y="4"/>
                      <a:pt x="100" y="4"/>
                      <a:pt x="100" y="4"/>
                    </a:cubicBezTo>
                    <a:lnTo>
                      <a:pt x="100" y="42"/>
                    </a:lnTo>
                    <a:close/>
                  </a:path>
                </a:pathLst>
              </a:custGeom>
              <a:solidFill>
                <a:schemeClr val="bg1"/>
              </a:solidFill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1" name="Freeform 291"/>
              <p:cNvSpPr>
                <a:spLocks noEditPoints="1"/>
              </p:cNvSpPr>
              <p:nvPr/>
            </p:nvSpPr>
            <p:spPr bwMode="auto">
              <a:xfrm>
                <a:off x="3163888" y="1957388"/>
                <a:ext cx="134938" cy="36513"/>
              </a:xfrm>
              <a:custGeom>
                <a:avLst/>
                <a:gdLst/>
                <a:ahLst/>
                <a:cxnLst>
                  <a:cxn ang="0">
                    <a:pos x="8" y="0"/>
                  </a:cxn>
                  <a:cxn ang="0">
                    <a:pos x="0" y="8"/>
                  </a:cxn>
                  <a:cxn ang="0">
                    <a:pos x="0" y="14"/>
                  </a:cxn>
                  <a:cxn ang="0">
                    <a:pos x="2" y="16"/>
                  </a:cxn>
                  <a:cxn ang="0">
                    <a:pos x="58" y="16"/>
                  </a:cxn>
                  <a:cxn ang="0">
                    <a:pos x="60" y="14"/>
                  </a:cxn>
                  <a:cxn ang="0">
                    <a:pos x="60" y="8"/>
                  </a:cxn>
                  <a:cxn ang="0">
                    <a:pos x="52" y="0"/>
                  </a:cxn>
                  <a:cxn ang="0">
                    <a:pos x="8" y="0"/>
                  </a:cxn>
                  <a:cxn ang="0">
                    <a:pos x="56" y="8"/>
                  </a:cxn>
                  <a:cxn ang="0">
                    <a:pos x="56" y="12"/>
                  </a:cxn>
                  <a:cxn ang="0">
                    <a:pos x="4" y="12"/>
                  </a:cxn>
                  <a:cxn ang="0">
                    <a:pos x="4" y="8"/>
                  </a:cxn>
                  <a:cxn ang="0">
                    <a:pos x="8" y="4"/>
                  </a:cxn>
                  <a:cxn ang="0">
                    <a:pos x="52" y="4"/>
                  </a:cxn>
                  <a:cxn ang="0">
                    <a:pos x="56" y="8"/>
                  </a:cxn>
                </a:cxnLst>
                <a:rect l="0" t="0" r="r" b="b"/>
                <a:pathLst>
                  <a:path w="60" h="16">
                    <a:moveTo>
                      <a:pt x="8" y="0"/>
                    </a:moveTo>
                    <a:cubicBezTo>
                      <a:pt x="3" y="0"/>
                      <a:pt x="0" y="3"/>
                      <a:pt x="0" y="8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5"/>
                      <a:pt x="1" y="16"/>
                      <a:pt x="2" y="16"/>
                    </a:cubicBezTo>
                    <a:cubicBezTo>
                      <a:pt x="58" y="16"/>
                      <a:pt x="58" y="16"/>
                      <a:pt x="58" y="16"/>
                    </a:cubicBezTo>
                    <a:cubicBezTo>
                      <a:pt x="59" y="16"/>
                      <a:pt x="60" y="15"/>
                      <a:pt x="60" y="14"/>
                    </a:cubicBezTo>
                    <a:cubicBezTo>
                      <a:pt x="60" y="8"/>
                      <a:pt x="60" y="8"/>
                      <a:pt x="60" y="8"/>
                    </a:cubicBezTo>
                    <a:cubicBezTo>
                      <a:pt x="60" y="4"/>
                      <a:pt x="56" y="0"/>
                      <a:pt x="52" y="0"/>
                    </a:cubicBezTo>
                    <a:lnTo>
                      <a:pt x="8" y="0"/>
                    </a:lnTo>
                    <a:close/>
                    <a:moveTo>
                      <a:pt x="56" y="8"/>
                    </a:moveTo>
                    <a:cubicBezTo>
                      <a:pt x="56" y="12"/>
                      <a:pt x="56" y="12"/>
                      <a:pt x="56" y="12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4" y="6"/>
                      <a:pt x="6" y="4"/>
                      <a:pt x="8" y="4"/>
                    </a:cubicBezTo>
                    <a:cubicBezTo>
                      <a:pt x="52" y="4"/>
                      <a:pt x="52" y="4"/>
                      <a:pt x="52" y="4"/>
                    </a:cubicBezTo>
                    <a:cubicBezTo>
                      <a:pt x="54" y="4"/>
                      <a:pt x="56" y="6"/>
                      <a:pt x="56" y="8"/>
                    </a:cubicBezTo>
                    <a:close/>
                  </a:path>
                </a:pathLst>
              </a:custGeom>
              <a:grpFill/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</p:grpSp>
      <p:grpSp>
        <p:nvGrpSpPr>
          <p:cNvPr id="92" name="Group 42"/>
          <p:cNvGrpSpPr/>
          <p:nvPr/>
        </p:nvGrpSpPr>
        <p:grpSpPr>
          <a:xfrm>
            <a:off x="4407223" y="2744683"/>
            <a:ext cx="1450898" cy="774438"/>
            <a:chOff x="4407222" y="2821098"/>
            <a:chExt cx="1450898" cy="774438"/>
          </a:xfrm>
        </p:grpSpPr>
        <p:sp>
          <p:nvSpPr>
            <p:cNvPr id="93" name="Chevron 20"/>
            <p:cNvSpPr/>
            <p:nvPr/>
          </p:nvSpPr>
          <p:spPr>
            <a:xfrm>
              <a:off x="4407222" y="2821098"/>
              <a:ext cx="1450898" cy="774438"/>
            </a:xfrm>
            <a:prstGeom prst="chevron">
              <a:avLst/>
            </a:prstGeo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rgbClr r="0" g="0" b="0"/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grpSp>
          <p:nvGrpSpPr>
            <p:cNvPr id="94" name="Group 18"/>
            <p:cNvGrpSpPr/>
            <p:nvPr/>
          </p:nvGrpSpPr>
          <p:grpSpPr>
            <a:xfrm>
              <a:off x="5027018" y="3059588"/>
              <a:ext cx="211308" cy="297456"/>
              <a:chOff x="5280026" y="2649538"/>
              <a:chExt cx="206375" cy="290512"/>
            </a:xfrm>
            <a:solidFill>
              <a:schemeClr val="accent2"/>
            </a:solidFill>
          </p:grpSpPr>
          <p:sp>
            <p:nvSpPr>
              <p:cNvPr id="95" name="Freeform 329"/>
              <p:cNvSpPr>
                <a:spLocks/>
              </p:cNvSpPr>
              <p:nvPr/>
            </p:nvSpPr>
            <p:spPr bwMode="auto">
              <a:xfrm>
                <a:off x="5305426" y="2930525"/>
                <a:ext cx="171450" cy="9525"/>
              </a:xfrm>
              <a:custGeom>
                <a:avLst/>
                <a:gdLst/>
                <a:ahLst/>
                <a:cxnLst>
                  <a:cxn ang="0">
                    <a:pos x="76" y="2"/>
                  </a:cxn>
                  <a:cxn ang="0">
                    <a:pos x="74" y="0"/>
                  </a:cxn>
                  <a:cxn ang="0">
                    <a:pos x="2" y="0"/>
                  </a:cxn>
                  <a:cxn ang="0">
                    <a:pos x="0" y="2"/>
                  </a:cxn>
                  <a:cxn ang="0">
                    <a:pos x="2" y="4"/>
                  </a:cxn>
                  <a:cxn ang="0">
                    <a:pos x="74" y="4"/>
                  </a:cxn>
                  <a:cxn ang="0">
                    <a:pos x="76" y="2"/>
                  </a:cxn>
                </a:cxnLst>
                <a:rect l="0" t="0" r="r" b="b"/>
                <a:pathLst>
                  <a:path w="76" h="4">
                    <a:moveTo>
                      <a:pt x="76" y="2"/>
                    </a:moveTo>
                    <a:cubicBezTo>
                      <a:pt x="76" y="1"/>
                      <a:pt x="75" y="0"/>
                      <a:pt x="74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74" y="4"/>
                      <a:pt x="74" y="4"/>
                      <a:pt x="74" y="4"/>
                    </a:cubicBezTo>
                    <a:cubicBezTo>
                      <a:pt x="75" y="4"/>
                      <a:pt x="76" y="3"/>
                      <a:pt x="76" y="2"/>
                    </a:cubicBezTo>
                    <a:close/>
                  </a:path>
                </a:pathLst>
              </a:custGeom>
              <a:grpFill/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6" name="Freeform 330"/>
              <p:cNvSpPr>
                <a:spLocks/>
              </p:cNvSpPr>
              <p:nvPr/>
            </p:nvSpPr>
            <p:spPr bwMode="auto">
              <a:xfrm>
                <a:off x="5280026" y="2649538"/>
                <a:ext cx="187325" cy="271463"/>
              </a:xfrm>
              <a:custGeom>
                <a:avLst/>
                <a:gdLst/>
                <a:ahLst/>
                <a:cxnLst>
                  <a:cxn ang="0">
                    <a:pos x="4" y="37"/>
                  </a:cxn>
                  <a:cxn ang="0">
                    <a:pos x="2" y="47"/>
                  </a:cxn>
                  <a:cxn ang="0">
                    <a:pos x="13" y="57"/>
                  </a:cxn>
                  <a:cxn ang="0">
                    <a:pos x="19" y="56"/>
                  </a:cxn>
                  <a:cxn ang="0">
                    <a:pos x="31" y="48"/>
                  </a:cxn>
                  <a:cxn ang="0">
                    <a:pos x="41" y="49"/>
                  </a:cxn>
                  <a:cxn ang="0">
                    <a:pos x="41" y="49"/>
                  </a:cxn>
                  <a:cxn ang="0">
                    <a:pos x="28" y="70"/>
                  </a:cxn>
                  <a:cxn ang="0">
                    <a:pos x="12" y="102"/>
                  </a:cxn>
                  <a:cxn ang="0">
                    <a:pos x="20" y="119"/>
                  </a:cxn>
                  <a:cxn ang="0">
                    <a:pos x="21" y="120"/>
                  </a:cxn>
                  <a:cxn ang="0">
                    <a:pos x="77" y="120"/>
                  </a:cxn>
                  <a:cxn ang="0">
                    <a:pos x="79" y="118"/>
                  </a:cxn>
                  <a:cxn ang="0">
                    <a:pos x="77" y="116"/>
                  </a:cxn>
                  <a:cxn ang="0">
                    <a:pos x="22" y="116"/>
                  </a:cxn>
                  <a:cxn ang="0">
                    <a:pos x="16" y="102"/>
                  </a:cxn>
                  <a:cxn ang="0">
                    <a:pos x="30" y="73"/>
                  </a:cxn>
                  <a:cxn ang="0">
                    <a:pos x="45" y="48"/>
                  </a:cxn>
                  <a:cxn ang="0">
                    <a:pos x="45" y="48"/>
                  </a:cxn>
                  <a:cxn ang="0">
                    <a:pos x="50" y="43"/>
                  </a:cxn>
                  <a:cxn ang="0">
                    <a:pos x="53" y="29"/>
                  </a:cxn>
                  <a:cxn ang="0">
                    <a:pos x="50" y="28"/>
                  </a:cxn>
                  <a:cxn ang="0">
                    <a:pos x="49" y="31"/>
                  </a:cxn>
                  <a:cxn ang="0">
                    <a:pos x="47" y="41"/>
                  </a:cxn>
                  <a:cxn ang="0">
                    <a:pos x="40" y="45"/>
                  </a:cxn>
                  <a:cxn ang="0">
                    <a:pos x="32" y="44"/>
                  </a:cxn>
                  <a:cxn ang="0">
                    <a:pos x="30" y="44"/>
                  </a:cxn>
                  <a:cxn ang="0">
                    <a:pos x="17" y="53"/>
                  </a:cxn>
                  <a:cxn ang="0">
                    <a:pos x="14" y="53"/>
                  </a:cxn>
                  <a:cxn ang="0">
                    <a:pos x="6" y="45"/>
                  </a:cxn>
                  <a:cxn ang="0">
                    <a:pos x="7" y="41"/>
                  </a:cxn>
                  <a:cxn ang="0">
                    <a:pos x="28" y="16"/>
                  </a:cxn>
                  <a:cxn ang="0">
                    <a:pos x="28" y="14"/>
                  </a:cxn>
                  <a:cxn ang="0">
                    <a:pos x="25" y="6"/>
                  </a:cxn>
                  <a:cxn ang="0">
                    <a:pos x="44" y="12"/>
                  </a:cxn>
                  <a:cxn ang="0">
                    <a:pos x="79" y="52"/>
                  </a:cxn>
                  <a:cxn ang="0">
                    <a:pos x="71" y="93"/>
                  </a:cxn>
                  <a:cxn ang="0">
                    <a:pos x="72" y="96"/>
                  </a:cxn>
                  <a:cxn ang="0">
                    <a:pos x="73" y="96"/>
                  </a:cxn>
                  <a:cxn ang="0">
                    <a:pos x="75" y="95"/>
                  </a:cxn>
                  <a:cxn ang="0">
                    <a:pos x="83" y="52"/>
                  </a:cxn>
                  <a:cxn ang="0">
                    <a:pos x="44" y="8"/>
                  </a:cxn>
                  <a:cxn ang="0">
                    <a:pos x="24" y="0"/>
                  </a:cxn>
                  <a:cxn ang="0">
                    <a:pos x="22" y="0"/>
                  </a:cxn>
                  <a:cxn ang="0">
                    <a:pos x="21" y="2"/>
                  </a:cxn>
                  <a:cxn ang="0">
                    <a:pos x="24" y="15"/>
                  </a:cxn>
                  <a:cxn ang="0">
                    <a:pos x="4" y="37"/>
                  </a:cxn>
                </a:cxnLst>
                <a:rect l="0" t="0" r="r" b="b"/>
                <a:pathLst>
                  <a:path w="83" h="120">
                    <a:moveTo>
                      <a:pt x="4" y="37"/>
                    </a:moveTo>
                    <a:cubicBezTo>
                      <a:pt x="2" y="39"/>
                      <a:pt x="0" y="42"/>
                      <a:pt x="2" y="47"/>
                    </a:cubicBezTo>
                    <a:cubicBezTo>
                      <a:pt x="4" y="51"/>
                      <a:pt x="8" y="56"/>
                      <a:pt x="13" y="57"/>
                    </a:cubicBezTo>
                    <a:cubicBezTo>
                      <a:pt x="15" y="58"/>
                      <a:pt x="17" y="57"/>
                      <a:pt x="19" y="56"/>
                    </a:cubicBezTo>
                    <a:cubicBezTo>
                      <a:pt x="24" y="53"/>
                      <a:pt x="29" y="50"/>
                      <a:pt x="31" y="48"/>
                    </a:cubicBezTo>
                    <a:cubicBezTo>
                      <a:pt x="34" y="50"/>
                      <a:pt x="37" y="50"/>
                      <a:pt x="41" y="49"/>
                    </a:cubicBezTo>
                    <a:cubicBezTo>
                      <a:pt x="41" y="49"/>
                      <a:pt x="41" y="49"/>
                      <a:pt x="41" y="49"/>
                    </a:cubicBezTo>
                    <a:cubicBezTo>
                      <a:pt x="41" y="56"/>
                      <a:pt x="39" y="60"/>
                      <a:pt x="28" y="70"/>
                    </a:cubicBezTo>
                    <a:cubicBezTo>
                      <a:pt x="18" y="79"/>
                      <a:pt x="12" y="91"/>
                      <a:pt x="12" y="102"/>
                    </a:cubicBezTo>
                    <a:cubicBezTo>
                      <a:pt x="12" y="109"/>
                      <a:pt x="15" y="115"/>
                      <a:pt x="20" y="119"/>
                    </a:cubicBezTo>
                    <a:cubicBezTo>
                      <a:pt x="20" y="120"/>
                      <a:pt x="21" y="120"/>
                      <a:pt x="21" y="120"/>
                    </a:cubicBezTo>
                    <a:cubicBezTo>
                      <a:pt x="77" y="120"/>
                      <a:pt x="77" y="120"/>
                      <a:pt x="77" y="120"/>
                    </a:cubicBezTo>
                    <a:cubicBezTo>
                      <a:pt x="78" y="120"/>
                      <a:pt x="79" y="119"/>
                      <a:pt x="79" y="118"/>
                    </a:cubicBezTo>
                    <a:cubicBezTo>
                      <a:pt x="79" y="117"/>
                      <a:pt x="78" y="116"/>
                      <a:pt x="77" y="116"/>
                    </a:cubicBezTo>
                    <a:cubicBezTo>
                      <a:pt x="22" y="116"/>
                      <a:pt x="22" y="116"/>
                      <a:pt x="22" y="116"/>
                    </a:cubicBezTo>
                    <a:cubicBezTo>
                      <a:pt x="18" y="112"/>
                      <a:pt x="16" y="107"/>
                      <a:pt x="16" y="102"/>
                    </a:cubicBezTo>
                    <a:cubicBezTo>
                      <a:pt x="16" y="92"/>
                      <a:pt x="22" y="81"/>
                      <a:pt x="30" y="73"/>
                    </a:cubicBezTo>
                    <a:cubicBezTo>
                      <a:pt x="42" y="62"/>
                      <a:pt x="45" y="57"/>
                      <a:pt x="45" y="48"/>
                    </a:cubicBezTo>
                    <a:cubicBezTo>
                      <a:pt x="45" y="48"/>
                      <a:pt x="45" y="48"/>
                      <a:pt x="45" y="48"/>
                    </a:cubicBezTo>
                    <a:cubicBezTo>
                      <a:pt x="47" y="46"/>
                      <a:pt x="49" y="45"/>
                      <a:pt x="50" y="43"/>
                    </a:cubicBezTo>
                    <a:cubicBezTo>
                      <a:pt x="52" y="41"/>
                      <a:pt x="55" y="34"/>
                      <a:pt x="53" y="29"/>
                    </a:cubicBezTo>
                    <a:cubicBezTo>
                      <a:pt x="52" y="28"/>
                      <a:pt x="51" y="28"/>
                      <a:pt x="50" y="28"/>
                    </a:cubicBezTo>
                    <a:cubicBezTo>
                      <a:pt x="49" y="29"/>
                      <a:pt x="49" y="30"/>
                      <a:pt x="49" y="31"/>
                    </a:cubicBezTo>
                    <a:cubicBezTo>
                      <a:pt x="50" y="33"/>
                      <a:pt x="50" y="37"/>
                      <a:pt x="47" y="41"/>
                    </a:cubicBezTo>
                    <a:cubicBezTo>
                      <a:pt x="46" y="43"/>
                      <a:pt x="43" y="45"/>
                      <a:pt x="40" y="45"/>
                    </a:cubicBezTo>
                    <a:cubicBezTo>
                      <a:pt x="37" y="46"/>
                      <a:pt x="34" y="46"/>
                      <a:pt x="32" y="44"/>
                    </a:cubicBezTo>
                    <a:cubicBezTo>
                      <a:pt x="31" y="44"/>
                      <a:pt x="31" y="44"/>
                      <a:pt x="30" y="44"/>
                    </a:cubicBezTo>
                    <a:cubicBezTo>
                      <a:pt x="30" y="44"/>
                      <a:pt x="23" y="49"/>
                      <a:pt x="17" y="53"/>
                    </a:cubicBezTo>
                    <a:cubicBezTo>
                      <a:pt x="16" y="53"/>
                      <a:pt x="15" y="53"/>
                      <a:pt x="14" y="53"/>
                    </a:cubicBezTo>
                    <a:cubicBezTo>
                      <a:pt x="11" y="52"/>
                      <a:pt x="8" y="48"/>
                      <a:pt x="6" y="45"/>
                    </a:cubicBezTo>
                    <a:cubicBezTo>
                      <a:pt x="5" y="42"/>
                      <a:pt x="6" y="41"/>
                      <a:pt x="7" y="41"/>
                    </a:cubicBezTo>
                    <a:cubicBezTo>
                      <a:pt x="20" y="29"/>
                      <a:pt x="27" y="16"/>
                      <a:pt x="28" y="16"/>
                    </a:cubicBezTo>
                    <a:cubicBezTo>
                      <a:pt x="28" y="15"/>
                      <a:pt x="28" y="15"/>
                      <a:pt x="28" y="14"/>
                    </a:cubicBezTo>
                    <a:cubicBezTo>
                      <a:pt x="28" y="14"/>
                      <a:pt x="26" y="10"/>
                      <a:pt x="25" y="6"/>
                    </a:cubicBezTo>
                    <a:cubicBezTo>
                      <a:pt x="30" y="9"/>
                      <a:pt x="37" y="12"/>
                      <a:pt x="44" y="12"/>
                    </a:cubicBezTo>
                    <a:cubicBezTo>
                      <a:pt x="55" y="12"/>
                      <a:pt x="79" y="16"/>
                      <a:pt x="79" y="52"/>
                    </a:cubicBezTo>
                    <a:cubicBezTo>
                      <a:pt x="79" y="52"/>
                      <a:pt x="79" y="72"/>
                      <a:pt x="71" y="93"/>
                    </a:cubicBezTo>
                    <a:cubicBezTo>
                      <a:pt x="71" y="94"/>
                      <a:pt x="71" y="96"/>
                      <a:pt x="72" y="96"/>
                    </a:cubicBezTo>
                    <a:cubicBezTo>
                      <a:pt x="73" y="96"/>
                      <a:pt x="73" y="96"/>
                      <a:pt x="73" y="96"/>
                    </a:cubicBezTo>
                    <a:cubicBezTo>
                      <a:pt x="74" y="96"/>
                      <a:pt x="75" y="95"/>
                      <a:pt x="75" y="95"/>
                    </a:cubicBezTo>
                    <a:cubicBezTo>
                      <a:pt x="83" y="72"/>
                      <a:pt x="83" y="53"/>
                      <a:pt x="83" y="52"/>
                    </a:cubicBezTo>
                    <a:cubicBezTo>
                      <a:pt x="83" y="11"/>
                      <a:pt x="53" y="8"/>
                      <a:pt x="44" y="8"/>
                    </a:cubicBezTo>
                    <a:cubicBezTo>
                      <a:pt x="34" y="8"/>
                      <a:pt x="24" y="0"/>
                      <a:pt x="24" y="0"/>
                    </a:cubicBezTo>
                    <a:cubicBezTo>
                      <a:pt x="24" y="0"/>
                      <a:pt x="23" y="0"/>
                      <a:pt x="22" y="0"/>
                    </a:cubicBezTo>
                    <a:cubicBezTo>
                      <a:pt x="21" y="1"/>
                      <a:pt x="21" y="1"/>
                      <a:pt x="21" y="2"/>
                    </a:cubicBezTo>
                    <a:cubicBezTo>
                      <a:pt x="21" y="6"/>
                      <a:pt x="23" y="12"/>
                      <a:pt x="24" y="15"/>
                    </a:cubicBezTo>
                    <a:cubicBezTo>
                      <a:pt x="22" y="17"/>
                      <a:pt x="15" y="28"/>
                      <a:pt x="4" y="37"/>
                    </a:cubicBezTo>
                    <a:close/>
                  </a:path>
                </a:pathLst>
              </a:custGeom>
              <a:grpFill/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7" name="Freeform 331"/>
              <p:cNvSpPr>
                <a:spLocks/>
              </p:cNvSpPr>
              <p:nvPr/>
            </p:nvSpPr>
            <p:spPr bwMode="auto">
              <a:xfrm>
                <a:off x="5376863" y="2649538"/>
                <a:ext cx="109538" cy="190500"/>
              </a:xfrm>
              <a:custGeom>
                <a:avLst/>
                <a:gdLst/>
                <a:ahLst/>
                <a:cxnLst>
                  <a:cxn ang="0">
                    <a:pos x="26" y="6"/>
                  </a:cxn>
                  <a:cxn ang="0">
                    <a:pos x="2" y="0"/>
                  </a:cxn>
                  <a:cxn ang="0">
                    <a:pos x="0" y="2"/>
                  </a:cxn>
                  <a:cxn ang="0">
                    <a:pos x="2" y="4"/>
                  </a:cxn>
                  <a:cxn ang="0">
                    <a:pos x="24" y="9"/>
                  </a:cxn>
                  <a:cxn ang="0">
                    <a:pos x="44" y="52"/>
                  </a:cxn>
                  <a:cxn ang="0">
                    <a:pos x="40" y="82"/>
                  </a:cxn>
                  <a:cxn ang="0">
                    <a:pos x="42" y="84"/>
                  </a:cxn>
                  <a:cxn ang="0">
                    <a:pos x="42" y="84"/>
                  </a:cxn>
                  <a:cxn ang="0">
                    <a:pos x="44" y="82"/>
                  </a:cxn>
                  <a:cxn ang="0">
                    <a:pos x="48" y="52"/>
                  </a:cxn>
                  <a:cxn ang="0">
                    <a:pos x="26" y="6"/>
                  </a:cxn>
                </a:cxnLst>
                <a:rect l="0" t="0" r="r" b="b"/>
                <a:pathLst>
                  <a:path w="48" h="84">
                    <a:moveTo>
                      <a:pt x="26" y="6"/>
                    </a:moveTo>
                    <a:cubicBezTo>
                      <a:pt x="20" y="2"/>
                      <a:pt x="1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12" y="4"/>
                      <a:pt x="18" y="6"/>
                      <a:pt x="24" y="9"/>
                    </a:cubicBezTo>
                    <a:cubicBezTo>
                      <a:pt x="33" y="16"/>
                      <a:pt x="44" y="28"/>
                      <a:pt x="44" y="52"/>
                    </a:cubicBezTo>
                    <a:cubicBezTo>
                      <a:pt x="44" y="58"/>
                      <a:pt x="44" y="66"/>
                      <a:pt x="40" y="82"/>
                    </a:cubicBezTo>
                    <a:cubicBezTo>
                      <a:pt x="40" y="83"/>
                      <a:pt x="40" y="84"/>
                      <a:pt x="42" y="84"/>
                    </a:cubicBezTo>
                    <a:cubicBezTo>
                      <a:pt x="42" y="84"/>
                      <a:pt x="42" y="84"/>
                      <a:pt x="42" y="84"/>
                    </a:cubicBezTo>
                    <a:cubicBezTo>
                      <a:pt x="43" y="84"/>
                      <a:pt x="44" y="83"/>
                      <a:pt x="44" y="82"/>
                    </a:cubicBezTo>
                    <a:cubicBezTo>
                      <a:pt x="48" y="66"/>
                      <a:pt x="48" y="58"/>
                      <a:pt x="48" y="52"/>
                    </a:cubicBezTo>
                    <a:cubicBezTo>
                      <a:pt x="48" y="26"/>
                      <a:pt x="36" y="13"/>
                      <a:pt x="26" y="6"/>
                    </a:cubicBezTo>
                    <a:close/>
                  </a:path>
                </a:pathLst>
              </a:custGeom>
              <a:grpFill/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</p:grpSp>
      <p:grpSp>
        <p:nvGrpSpPr>
          <p:cNvPr id="98" name="Group 46"/>
          <p:cNvGrpSpPr/>
          <p:nvPr/>
        </p:nvGrpSpPr>
        <p:grpSpPr>
          <a:xfrm>
            <a:off x="5528564" y="2744683"/>
            <a:ext cx="1450898" cy="774438"/>
            <a:chOff x="5528563" y="2821098"/>
            <a:chExt cx="1450898" cy="774438"/>
          </a:xfr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0"/>
          </a:gradFill>
        </p:grpSpPr>
        <p:sp>
          <p:nvSpPr>
            <p:cNvPr id="99" name="Chevron 21"/>
            <p:cNvSpPr/>
            <p:nvPr/>
          </p:nvSpPr>
          <p:spPr>
            <a:xfrm>
              <a:off x="5528563" y="2821098"/>
              <a:ext cx="1450898" cy="774438"/>
            </a:xfrm>
            <a:prstGeom prst="chevron">
              <a:avLst/>
            </a:prstGeom>
            <a:grpFill/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rgbClr r="0" g="0" b="0"/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grpSp>
          <p:nvGrpSpPr>
            <p:cNvPr id="100" name="Group 25"/>
            <p:cNvGrpSpPr/>
            <p:nvPr/>
          </p:nvGrpSpPr>
          <p:grpSpPr>
            <a:xfrm>
              <a:off x="6092280" y="3059587"/>
              <a:ext cx="323464" cy="297457"/>
              <a:chOff x="1350963" y="2176463"/>
              <a:chExt cx="315913" cy="290513"/>
            </a:xfrm>
            <a:grpFill/>
          </p:grpSpPr>
          <p:sp>
            <p:nvSpPr>
              <p:cNvPr id="101" name="Freeform 339"/>
              <p:cNvSpPr>
                <a:spLocks noEditPoints="1"/>
              </p:cNvSpPr>
              <p:nvPr/>
            </p:nvSpPr>
            <p:spPr bwMode="auto">
              <a:xfrm>
                <a:off x="1350963" y="2193925"/>
                <a:ext cx="292100" cy="187325"/>
              </a:xfrm>
              <a:custGeom>
                <a:avLst/>
                <a:gdLst/>
                <a:ahLst/>
                <a:cxnLst>
                  <a:cxn ang="0">
                    <a:pos x="109" y="1"/>
                  </a:cxn>
                  <a:cxn ang="0">
                    <a:pos x="108" y="0"/>
                  </a:cxn>
                  <a:cxn ang="0">
                    <a:pos x="106" y="0"/>
                  </a:cxn>
                  <a:cxn ang="0">
                    <a:pos x="58" y="25"/>
                  </a:cxn>
                  <a:cxn ang="0">
                    <a:pos x="58" y="28"/>
                  </a:cxn>
                  <a:cxn ang="0">
                    <a:pos x="58" y="30"/>
                  </a:cxn>
                  <a:cxn ang="0">
                    <a:pos x="31" y="45"/>
                  </a:cxn>
                  <a:cxn ang="0">
                    <a:pos x="30" y="48"/>
                  </a:cxn>
                  <a:cxn ang="0">
                    <a:pos x="31" y="50"/>
                  </a:cxn>
                  <a:cxn ang="0">
                    <a:pos x="2" y="64"/>
                  </a:cxn>
                  <a:cxn ang="0">
                    <a:pos x="1" y="67"/>
                  </a:cxn>
                  <a:cxn ang="0">
                    <a:pos x="7" y="81"/>
                  </a:cxn>
                  <a:cxn ang="0">
                    <a:pos x="9" y="82"/>
                  </a:cxn>
                  <a:cxn ang="0">
                    <a:pos x="9" y="82"/>
                  </a:cxn>
                  <a:cxn ang="0">
                    <a:pos x="40" y="71"/>
                  </a:cxn>
                  <a:cxn ang="0">
                    <a:pos x="41" y="74"/>
                  </a:cxn>
                  <a:cxn ang="0">
                    <a:pos x="43" y="75"/>
                  </a:cxn>
                  <a:cxn ang="0">
                    <a:pos x="43" y="75"/>
                  </a:cxn>
                  <a:cxn ang="0">
                    <a:pos x="72" y="66"/>
                  </a:cxn>
                  <a:cxn ang="0">
                    <a:pos x="73" y="69"/>
                  </a:cxn>
                  <a:cxn ang="0">
                    <a:pos x="75" y="70"/>
                  </a:cxn>
                  <a:cxn ang="0">
                    <a:pos x="76" y="70"/>
                  </a:cxn>
                  <a:cxn ang="0">
                    <a:pos x="128" y="54"/>
                  </a:cxn>
                  <a:cxn ang="0">
                    <a:pos x="129" y="53"/>
                  </a:cxn>
                  <a:cxn ang="0">
                    <a:pos x="129" y="51"/>
                  </a:cxn>
                  <a:cxn ang="0">
                    <a:pos x="109" y="1"/>
                  </a:cxn>
                  <a:cxn ang="0">
                    <a:pos x="10" y="78"/>
                  </a:cxn>
                  <a:cxn ang="0">
                    <a:pos x="5" y="67"/>
                  </a:cxn>
                  <a:cxn ang="0">
                    <a:pos x="33" y="54"/>
                  </a:cxn>
                  <a:cxn ang="0">
                    <a:pos x="38" y="68"/>
                  </a:cxn>
                  <a:cxn ang="0">
                    <a:pos x="10" y="78"/>
                  </a:cxn>
                  <a:cxn ang="0">
                    <a:pos x="44" y="70"/>
                  </a:cxn>
                  <a:cxn ang="0">
                    <a:pos x="43" y="68"/>
                  </a:cxn>
                  <a:cxn ang="0">
                    <a:pos x="43" y="68"/>
                  </a:cxn>
                  <a:cxn ang="0">
                    <a:pos x="35" y="50"/>
                  </a:cxn>
                  <a:cxn ang="0">
                    <a:pos x="35" y="50"/>
                  </a:cxn>
                  <a:cxn ang="0">
                    <a:pos x="34" y="48"/>
                  </a:cxn>
                  <a:cxn ang="0">
                    <a:pos x="60" y="34"/>
                  </a:cxn>
                  <a:cxn ang="0">
                    <a:pos x="69" y="59"/>
                  </a:cxn>
                  <a:cxn ang="0">
                    <a:pos x="71" y="63"/>
                  </a:cxn>
                  <a:cxn ang="0">
                    <a:pos x="44" y="70"/>
                  </a:cxn>
                  <a:cxn ang="0">
                    <a:pos x="76" y="66"/>
                  </a:cxn>
                  <a:cxn ang="0">
                    <a:pos x="75" y="63"/>
                  </a:cxn>
                  <a:cxn ang="0">
                    <a:pos x="75" y="63"/>
                  </a:cxn>
                  <a:cxn ang="0">
                    <a:pos x="73" y="57"/>
                  </a:cxn>
                  <a:cxn ang="0">
                    <a:pos x="62" y="28"/>
                  </a:cxn>
                  <a:cxn ang="0">
                    <a:pos x="106" y="5"/>
                  </a:cxn>
                  <a:cxn ang="0">
                    <a:pos x="124" y="51"/>
                  </a:cxn>
                  <a:cxn ang="0">
                    <a:pos x="76" y="66"/>
                  </a:cxn>
                </a:cxnLst>
                <a:rect l="0" t="0" r="r" b="b"/>
                <a:pathLst>
                  <a:path w="129" h="82">
                    <a:moveTo>
                      <a:pt x="109" y="1"/>
                    </a:moveTo>
                    <a:cubicBezTo>
                      <a:pt x="109" y="1"/>
                      <a:pt x="108" y="0"/>
                      <a:pt x="108" y="0"/>
                    </a:cubicBezTo>
                    <a:cubicBezTo>
                      <a:pt x="107" y="0"/>
                      <a:pt x="107" y="0"/>
                      <a:pt x="106" y="0"/>
                    </a:cubicBezTo>
                    <a:cubicBezTo>
                      <a:pt x="58" y="25"/>
                      <a:pt x="58" y="25"/>
                      <a:pt x="58" y="25"/>
                    </a:cubicBezTo>
                    <a:cubicBezTo>
                      <a:pt x="58" y="26"/>
                      <a:pt x="57" y="27"/>
                      <a:pt x="58" y="28"/>
                    </a:cubicBezTo>
                    <a:cubicBezTo>
                      <a:pt x="58" y="30"/>
                      <a:pt x="58" y="30"/>
                      <a:pt x="58" y="30"/>
                    </a:cubicBezTo>
                    <a:cubicBezTo>
                      <a:pt x="31" y="45"/>
                      <a:pt x="31" y="45"/>
                      <a:pt x="31" y="45"/>
                    </a:cubicBezTo>
                    <a:cubicBezTo>
                      <a:pt x="30" y="46"/>
                      <a:pt x="30" y="47"/>
                      <a:pt x="30" y="48"/>
                    </a:cubicBezTo>
                    <a:cubicBezTo>
                      <a:pt x="31" y="50"/>
                      <a:pt x="31" y="50"/>
                      <a:pt x="31" y="50"/>
                    </a:cubicBezTo>
                    <a:cubicBezTo>
                      <a:pt x="2" y="64"/>
                      <a:pt x="2" y="64"/>
                      <a:pt x="2" y="64"/>
                    </a:cubicBezTo>
                    <a:cubicBezTo>
                      <a:pt x="1" y="65"/>
                      <a:pt x="0" y="66"/>
                      <a:pt x="1" y="67"/>
                    </a:cubicBezTo>
                    <a:cubicBezTo>
                      <a:pt x="7" y="81"/>
                      <a:pt x="7" y="81"/>
                      <a:pt x="7" y="81"/>
                    </a:cubicBezTo>
                    <a:cubicBezTo>
                      <a:pt x="7" y="82"/>
                      <a:pt x="8" y="82"/>
                      <a:pt x="9" y="82"/>
                    </a:cubicBezTo>
                    <a:cubicBezTo>
                      <a:pt x="9" y="82"/>
                      <a:pt x="9" y="82"/>
                      <a:pt x="9" y="82"/>
                    </a:cubicBezTo>
                    <a:cubicBezTo>
                      <a:pt x="40" y="71"/>
                      <a:pt x="40" y="71"/>
                      <a:pt x="40" y="71"/>
                    </a:cubicBezTo>
                    <a:cubicBezTo>
                      <a:pt x="41" y="74"/>
                      <a:pt x="41" y="74"/>
                      <a:pt x="41" y="74"/>
                    </a:cubicBezTo>
                    <a:cubicBezTo>
                      <a:pt x="41" y="74"/>
                      <a:pt x="42" y="75"/>
                      <a:pt x="43" y="75"/>
                    </a:cubicBezTo>
                    <a:cubicBezTo>
                      <a:pt x="43" y="75"/>
                      <a:pt x="43" y="75"/>
                      <a:pt x="43" y="75"/>
                    </a:cubicBezTo>
                    <a:cubicBezTo>
                      <a:pt x="72" y="66"/>
                      <a:pt x="72" y="66"/>
                      <a:pt x="72" y="66"/>
                    </a:cubicBezTo>
                    <a:cubicBezTo>
                      <a:pt x="73" y="69"/>
                      <a:pt x="73" y="69"/>
                      <a:pt x="73" y="69"/>
                    </a:cubicBezTo>
                    <a:cubicBezTo>
                      <a:pt x="73" y="70"/>
                      <a:pt x="74" y="70"/>
                      <a:pt x="75" y="70"/>
                    </a:cubicBezTo>
                    <a:cubicBezTo>
                      <a:pt x="75" y="70"/>
                      <a:pt x="75" y="70"/>
                      <a:pt x="76" y="70"/>
                    </a:cubicBezTo>
                    <a:cubicBezTo>
                      <a:pt x="128" y="54"/>
                      <a:pt x="128" y="54"/>
                      <a:pt x="128" y="54"/>
                    </a:cubicBezTo>
                    <a:cubicBezTo>
                      <a:pt x="128" y="54"/>
                      <a:pt x="129" y="53"/>
                      <a:pt x="129" y="53"/>
                    </a:cubicBezTo>
                    <a:cubicBezTo>
                      <a:pt x="129" y="52"/>
                      <a:pt x="129" y="52"/>
                      <a:pt x="129" y="51"/>
                    </a:cubicBezTo>
                    <a:lnTo>
                      <a:pt x="109" y="1"/>
                    </a:lnTo>
                    <a:close/>
                    <a:moveTo>
                      <a:pt x="10" y="78"/>
                    </a:moveTo>
                    <a:cubicBezTo>
                      <a:pt x="5" y="67"/>
                      <a:pt x="5" y="67"/>
                      <a:pt x="5" y="67"/>
                    </a:cubicBezTo>
                    <a:cubicBezTo>
                      <a:pt x="33" y="54"/>
                      <a:pt x="33" y="54"/>
                      <a:pt x="33" y="54"/>
                    </a:cubicBezTo>
                    <a:cubicBezTo>
                      <a:pt x="38" y="68"/>
                      <a:pt x="38" y="68"/>
                      <a:pt x="38" y="68"/>
                    </a:cubicBezTo>
                    <a:lnTo>
                      <a:pt x="10" y="78"/>
                    </a:lnTo>
                    <a:close/>
                    <a:moveTo>
                      <a:pt x="44" y="70"/>
                    </a:moveTo>
                    <a:cubicBezTo>
                      <a:pt x="43" y="68"/>
                      <a:pt x="43" y="68"/>
                      <a:pt x="43" y="68"/>
                    </a:cubicBezTo>
                    <a:cubicBezTo>
                      <a:pt x="43" y="68"/>
                      <a:pt x="43" y="68"/>
                      <a:pt x="43" y="68"/>
                    </a:cubicBezTo>
                    <a:cubicBezTo>
                      <a:pt x="35" y="50"/>
                      <a:pt x="35" y="50"/>
                      <a:pt x="35" y="50"/>
                    </a:cubicBezTo>
                    <a:cubicBezTo>
                      <a:pt x="35" y="50"/>
                      <a:pt x="35" y="50"/>
                      <a:pt x="35" y="50"/>
                    </a:cubicBezTo>
                    <a:cubicBezTo>
                      <a:pt x="34" y="48"/>
                      <a:pt x="34" y="48"/>
                      <a:pt x="34" y="48"/>
                    </a:cubicBezTo>
                    <a:cubicBezTo>
                      <a:pt x="60" y="34"/>
                      <a:pt x="60" y="34"/>
                      <a:pt x="60" y="34"/>
                    </a:cubicBezTo>
                    <a:cubicBezTo>
                      <a:pt x="69" y="59"/>
                      <a:pt x="69" y="59"/>
                      <a:pt x="69" y="59"/>
                    </a:cubicBezTo>
                    <a:cubicBezTo>
                      <a:pt x="71" y="63"/>
                      <a:pt x="71" y="63"/>
                      <a:pt x="71" y="63"/>
                    </a:cubicBezTo>
                    <a:lnTo>
                      <a:pt x="44" y="70"/>
                    </a:lnTo>
                    <a:close/>
                    <a:moveTo>
                      <a:pt x="76" y="66"/>
                    </a:moveTo>
                    <a:cubicBezTo>
                      <a:pt x="75" y="63"/>
                      <a:pt x="75" y="63"/>
                      <a:pt x="75" y="63"/>
                    </a:cubicBezTo>
                    <a:cubicBezTo>
                      <a:pt x="75" y="63"/>
                      <a:pt x="75" y="63"/>
                      <a:pt x="75" y="63"/>
                    </a:cubicBezTo>
                    <a:cubicBezTo>
                      <a:pt x="73" y="57"/>
                      <a:pt x="73" y="57"/>
                      <a:pt x="73" y="57"/>
                    </a:cubicBezTo>
                    <a:cubicBezTo>
                      <a:pt x="62" y="28"/>
                      <a:pt x="62" y="28"/>
                      <a:pt x="62" y="28"/>
                    </a:cubicBezTo>
                    <a:cubicBezTo>
                      <a:pt x="106" y="5"/>
                      <a:pt x="106" y="5"/>
                      <a:pt x="106" y="5"/>
                    </a:cubicBezTo>
                    <a:cubicBezTo>
                      <a:pt x="124" y="51"/>
                      <a:pt x="124" y="51"/>
                      <a:pt x="124" y="51"/>
                    </a:cubicBezTo>
                    <a:lnTo>
                      <a:pt x="76" y="66"/>
                    </a:lnTo>
                    <a:close/>
                  </a:path>
                </a:pathLst>
              </a:custGeom>
              <a:solidFill>
                <a:schemeClr val="bg1"/>
              </a:solidFill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2" name="Freeform 340"/>
              <p:cNvSpPr>
                <a:spLocks/>
              </p:cNvSpPr>
              <p:nvPr/>
            </p:nvSpPr>
            <p:spPr bwMode="auto">
              <a:xfrm>
                <a:off x="1603376" y="2176463"/>
                <a:ext cx="63500" cy="144463"/>
              </a:xfrm>
              <a:custGeom>
                <a:avLst/>
                <a:gdLst/>
                <a:ahLst/>
                <a:cxnLst>
                  <a:cxn ang="0">
                    <a:pos x="4" y="1"/>
                  </a:cxn>
                  <a:cxn ang="0">
                    <a:pos x="1" y="0"/>
                  </a:cxn>
                  <a:cxn ang="0">
                    <a:pos x="0" y="3"/>
                  </a:cxn>
                  <a:cxn ang="0">
                    <a:pos x="24" y="63"/>
                  </a:cxn>
                  <a:cxn ang="0">
                    <a:pos x="26" y="64"/>
                  </a:cxn>
                  <a:cxn ang="0">
                    <a:pos x="27" y="64"/>
                  </a:cxn>
                  <a:cxn ang="0">
                    <a:pos x="28" y="61"/>
                  </a:cxn>
                  <a:cxn ang="0">
                    <a:pos x="4" y="1"/>
                  </a:cxn>
                </a:cxnLst>
                <a:rect l="0" t="0" r="r" b="b"/>
                <a:pathLst>
                  <a:path w="28" h="64">
                    <a:moveTo>
                      <a:pt x="4" y="1"/>
                    </a:moveTo>
                    <a:cubicBezTo>
                      <a:pt x="3" y="0"/>
                      <a:pt x="2" y="0"/>
                      <a:pt x="1" y="0"/>
                    </a:cubicBezTo>
                    <a:cubicBezTo>
                      <a:pt x="0" y="1"/>
                      <a:pt x="0" y="2"/>
                      <a:pt x="0" y="3"/>
                    </a:cubicBezTo>
                    <a:cubicBezTo>
                      <a:pt x="24" y="63"/>
                      <a:pt x="24" y="63"/>
                      <a:pt x="24" y="63"/>
                    </a:cubicBezTo>
                    <a:cubicBezTo>
                      <a:pt x="24" y="64"/>
                      <a:pt x="25" y="64"/>
                      <a:pt x="26" y="64"/>
                    </a:cubicBezTo>
                    <a:cubicBezTo>
                      <a:pt x="26" y="64"/>
                      <a:pt x="27" y="64"/>
                      <a:pt x="27" y="64"/>
                    </a:cubicBezTo>
                    <a:cubicBezTo>
                      <a:pt x="28" y="63"/>
                      <a:pt x="28" y="62"/>
                      <a:pt x="28" y="61"/>
                    </a:cubicBezTo>
                    <a:lnTo>
                      <a:pt x="4" y="1"/>
                    </a:lnTo>
                    <a:close/>
                  </a:path>
                </a:pathLst>
              </a:custGeom>
              <a:grpFill/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3" name="Freeform 341"/>
              <p:cNvSpPr>
                <a:spLocks noEditPoints="1"/>
              </p:cNvSpPr>
              <p:nvPr/>
            </p:nvSpPr>
            <p:spPr bwMode="auto">
              <a:xfrm>
                <a:off x="1411288" y="2366963"/>
                <a:ext cx="173038" cy="100013"/>
              </a:xfrm>
              <a:custGeom>
                <a:avLst/>
                <a:gdLst/>
                <a:ahLst/>
                <a:cxnLst>
                  <a:cxn ang="0">
                    <a:pos x="44" y="0"/>
                  </a:cxn>
                  <a:cxn ang="0">
                    <a:pos x="32" y="0"/>
                  </a:cxn>
                  <a:cxn ang="0">
                    <a:pos x="24" y="8"/>
                  </a:cxn>
                  <a:cxn ang="0">
                    <a:pos x="24" y="13"/>
                  </a:cxn>
                  <a:cxn ang="0">
                    <a:pos x="0" y="41"/>
                  </a:cxn>
                  <a:cxn ang="0">
                    <a:pos x="1" y="44"/>
                  </a:cxn>
                  <a:cxn ang="0">
                    <a:pos x="2" y="44"/>
                  </a:cxn>
                  <a:cxn ang="0">
                    <a:pos x="4" y="43"/>
                  </a:cxn>
                  <a:cxn ang="0">
                    <a:pos x="27" y="16"/>
                  </a:cxn>
                  <a:cxn ang="0">
                    <a:pos x="36" y="16"/>
                  </a:cxn>
                  <a:cxn ang="0">
                    <a:pos x="36" y="42"/>
                  </a:cxn>
                  <a:cxn ang="0">
                    <a:pos x="38" y="44"/>
                  </a:cxn>
                  <a:cxn ang="0">
                    <a:pos x="40" y="42"/>
                  </a:cxn>
                  <a:cxn ang="0">
                    <a:pos x="40" y="16"/>
                  </a:cxn>
                  <a:cxn ang="0">
                    <a:pos x="49" y="16"/>
                  </a:cxn>
                  <a:cxn ang="0">
                    <a:pos x="72" y="43"/>
                  </a:cxn>
                  <a:cxn ang="0">
                    <a:pos x="74" y="44"/>
                  </a:cxn>
                  <a:cxn ang="0">
                    <a:pos x="75" y="44"/>
                  </a:cxn>
                  <a:cxn ang="0">
                    <a:pos x="76" y="41"/>
                  </a:cxn>
                  <a:cxn ang="0">
                    <a:pos x="52" y="13"/>
                  </a:cxn>
                  <a:cxn ang="0">
                    <a:pos x="52" y="8"/>
                  </a:cxn>
                  <a:cxn ang="0">
                    <a:pos x="44" y="0"/>
                  </a:cxn>
                  <a:cxn ang="0">
                    <a:pos x="48" y="12"/>
                  </a:cxn>
                  <a:cxn ang="0">
                    <a:pos x="28" y="12"/>
                  </a:cxn>
                  <a:cxn ang="0">
                    <a:pos x="28" y="8"/>
                  </a:cxn>
                  <a:cxn ang="0">
                    <a:pos x="32" y="4"/>
                  </a:cxn>
                  <a:cxn ang="0">
                    <a:pos x="44" y="4"/>
                  </a:cxn>
                  <a:cxn ang="0">
                    <a:pos x="48" y="8"/>
                  </a:cxn>
                  <a:cxn ang="0">
                    <a:pos x="48" y="12"/>
                  </a:cxn>
                </a:cxnLst>
                <a:rect l="0" t="0" r="r" b="b"/>
                <a:pathLst>
                  <a:path w="76" h="44">
                    <a:moveTo>
                      <a:pt x="44" y="0"/>
                    </a:moveTo>
                    <a:cubicBezTo>
                      <a:pt x="32" y="0"/>
                      <a:pt x="32" y="0"/>
                      <a:pt x="32" y="0"/>
                    </a:cubicBezTo>
                    <a:cubicBezTo>
                      <a:pt x="27" y="0"/>
                      <a:pt x="24" y="3"/>
                      <a:pt x="24" y="8"/>
                    </a:cubicBezTo>
                    <a:cubicBezTo>
                      <a:pt x="24" y="13"/>
                      <a:pt x="24" y="13"/>
                      <a:pt x="24" y="13"/>
                    </a:cubicBezTo>
                    <a:cubicBezTo>
                      <a:pt x="0" y="41"/>
                      <a:pt x="0" y="41"/>
                      <a:pt x="0" y="41"/>
                    </a:cubicBezTo>
                    <a:cubicBezTo>
                      <a:pt x="0" y="42"/>
                      <a:pt x="0" y="43"/>
                      <a:pt x="1" y="44"/>
                    </a:cubicBezTo>
                    <a:cubicBezTo>
                      <a:pt x="1" y="44"/>
                      <a:pt x="2" y="44"/>
                      <a:pt x="2" y="44"/>
                    </a:cubicBezTo>
                    <a:cubicBezTo>
                      <a:pt x="3" y="44"/>
                      <a:pt x="3" y="44"/>
                      <a:pt x="4" y="43"/>
                    </a:cubicBezTo>
                    <a:cubicBezTo>
                      <a:pt x="27" y="16"/>
                      <a:pt x="27" y="16"/>
                      <a:pt x="27" y="16"/>
                    </a:cubicBezTo>
                    <a:cubicBezTo>
                      <a:pt x="36" y="16"/>
                      <a:pt x="36" y="16"/>
                      <a:pt x="36" y="16"/>
                    </a:cubicBezTo>
                    <a:cubicBezTo>
                      <a:pt x="36" y="42"/>
                      <a:pt x="36" y="42"/>
                      <a:pt x="36" y="42"/>
                    </a:cubicBezTo>
                    <a:cubicBezTo>
                      <a:pt x="36" y="43"/>
                      <a:pt x="37" y="44"/>
                      <a:pt x="38" y="44"/>
                    </a:cubicBezTo>
                    <a:cubicBezTo>
                      <a:pt x="39" y="44"/>
                      <a:pt x="40" y="43"/>
                      <a:pt x="40" y="42"/>
                    </a:cubicBezTo>
                    <a:cubicBezTo>
                      <a:pt x="40" y="16"/>
                      <a:pt x="40" y="16"/>
                      <a:pt x="40" y="16"/>
                    </a:cubicBezTo>
                    <a:cubicBezTo>
                      <a:pt x="49" y="16"/>
                      <a:pt x="49" y="16"/>
                      <a:pt x="49" y="16"/>
                    </a:cubicBezTo>
                    <a:cubicBezTo>
                      <a:pt x="72" y="43"/>
                      <a:pt x="72" y="43"/>
                      <a:pt x="72" y="43"/>
                    </a:cubicBezTo>
                    <a:cubicBezTo>
                      <a:pt x="73" y="44"/>
                      <a:pt x="73" y="44"/>
                      <a:pt x="74" y="44"/>
                    </a:cubicBezTo>
                    <a:cubicBezTo>
                      <a:pt x="74" y="44"/>
                      <a:pt x="75" y="44"/>
                      <a:pt x="75" y="44"/>
                    </a:cubicBezTo>
                    <a:cubicBezTo>
                      <a:pt x="76" y="43"/>
                      <a:pt x="76" y="42"/>
                      <a:pt x="76" y="41"/>
                    </a:cubicBezTo>
                    <a:cubicBezTo>
                      <a:pt x="52" y="13"/>
                      <a:pt x="52" y="13"/>
                      <a:pt x="52" y="13"/>
                    </a:cubicBezTo>
                    <a:cubicBezTo>
                      <a:pt x="52" y="8"/>
                      <a:pt x="52" y="8"/>
                      <a:pt x="52" y="8"/>
                    </a:cubicBezTo>
                    <a:cubicBezTo>
                      <a:pt x="52" y="4"/>
                      <a:pt x="48" y="0"/>
                      <a:pt x="44" y="0"/>
                    </a:cubicBezTo>
                    <a:close/>
                    <a:moveTo>
                      <a:pt x="48" y="12"/>
                    </a:moveTo>
                    <a:cubicBezTo>
                      <a:pt x="28" y="12"/>
                      <a:pt x="28" y="12"/>
                      <a:pt x="28" y="12"/>
                    </a:cubicBezTo>
                    <a:cubicBezTo>
                      <a:pt x="28" y="8"/>
                      <a:pt x="28" y="8"/>
                      <a:pt x="28" y="8"/>
                    </a:cubicBezTo>
                    <a:cubicBezTo>
                      <a:pt x="28" y="6"/>
                      <a:pt x="30" y="4"/>
                      <a:pt x="32" y="4"/>
                    </a:cubicBezTo>
                    <a:cubicBezTo>
                      <a:pt x="44" y="4"/>
                      <a:pt x="44" y="4"/>
                      <a:pt x="44" y="4"/>
                    </a:cubicBezTo>
                    <a:cubicBezTo>
                      <a:pt x="46" y="4"/>
                      <a:pt x="48" y="6"/>
                      <a:pt x="48" y="8"/>
                    </a:cubicBezTo>
                    <a:lnTo>
                      <a:pt x="48" y="12"/>
                    </a:lnTo>
                    <a:close/>
                  </a:path>
                </a:pathLst>
              </a:custGeom>
              <a:grpFill/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</p:grpSp>
      <p:grpSp>
        <p:nvGrpSpPr>
          <p:cNvPr id="104" name="Group 36"/>
          <p:cNvGrpSpPr/>
          <p:nvPr/>
        </p:nvGrpSpPr>
        <p:grpSpPr>
          <a:xfrm>
            <a:off x="2164541" y="2744683"/>
            <a:ext cx="1450898" cy="774438"/>
            <a:chOff x="2164540" y="2821098"/>
            <a:chExt cx="1450898" cy="774438"/>
          </a:xfrm>
        </p:grpSpPr>
        <p:sp>
          <p:nvSpPr>
            <p:cNvPr id="105" name="Chevron 17"/>
            <p:cNvSpPr/>
            <p:nvPr/>
          </p:nvSpPr>
          <p:spPr>
            <a:xfrm>
              <a:off x="2164540" y="2821098"/>
              <a:ext cx="1450898" cy="774438"/>
            </a:xfrm>
            <a:prstGeom prst="chevron">
              <a:avLst/>
            </a:prstGeo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rgbClr r="0" g="0" b="0"/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grpSp>
          <p:nvGrpSpPr>
            <p:cNvPr id="106" name="Group 29"/>
            <p:cNvGrpSpPr/>
            <p:nvPr/>
          </p:nvGrpSpPr>
          <p:grpSpPr>
            <a:xfrm>
              <a:off x="2787586" y="3059588"/>
              <a:ext cx="204807" cy="297456"/>
              <a:chOff x="4795838" y="2176463"/>
              <a:chExt cx="200025" cy="290512"/>
            </a:xfrm>
            <a:solidFill>
              <a:schemeClr val="accent2"/>
            </a:solidFill>
          </p:grpSpPr>
          <p:sp>
            <p:nvSpPr>
              <p:cNvPr id="107" name="Freeform 369"/>
              <p:cNvSpPr>
                <a:spLocks/>
              </p:cNvSpPr>
              <p:nvPr/>
            </p:nvSpPr>
            <p:spPr bwMode="auto">
              <a:xfrm>
                <a:off x="4795838" y="2176463"/>
                <a:ext cx="200025" cy="242888"/>
              </a:xfrm>
              <a:custGeom>
                <a:avLst/>
                <a:gdLst/>
                <a:ahLst/>
                <a:cxnLst>
                  <a:cxn ang="0">
                    <a:pos x="44" y="0"/>
                  </a:cxn>
                  <a:cxn ang="0">
                    <a:pos x="0" y="44"/>
                  </a:cxn>
                  <a:cxn ang="0">
                    <a:pos x="16" y="77"/>
                  </a:cxn>
                  <a:cxn ang="0">
                    <a:pos x="16" y="78"/>
                  </a:cxn>
                  <a:cxn ang="0">
                    <a:pos x="24" y="91"/>
                  </a:cxn>
                  <a:cxn ang="0">
                    <a:pos x="24" y="93"/>
                  </a:cxn>
                  <a:cxn ang="0">
                    <a:pos x="24" y="94"/>
                  </a:cxn>
                  <a:cxn ang="0">
                    <a:pos x="28" y="100"/>
                  </a:cxn>
                  <a:cxn ang="0">
                    <a:pos x="60" y="107"/>
                  </a:cxn>
                  <a:cxn ang="0">
                    <a:pos x="60" y="107"/>
                  </a:cxn>
                  <a:cxn ang="0">
                    <a:pos x="62" y="106"/>
                  </a:cxn>
                  <a:cxn ang="0">
                    <a:pos x="61" y="103"/>
                  </a:cxn>
                  <a:cxn ang="0">
                    <a:pos x="29" y="96"/>
                  </a:cxn>
                  <a:cxn ang="0">
                    <a:pos x="28" y="94"/>
                  </a:cxn>
                  <a:cxn ang="0">
                    <a:pos x="28" y="93"/>
                  </a:cxn>
                  <a:cxn ang="0">
                    <a:pos x="28" y="91"/>
                  </a:cxn>
                  <a:cxn ang="0">
                    <a:pos x="19" y="75"/>
                  </a:cxn>
                  <a:cxn ang="0">
                    <a:pos x="18" y="74"/>
                  </a:cxn>
                  <a:cxn ang="0">
                    <a:pos x="4" y="44"/>
                  </a:cxn>
                  <a:cxn ang="0">
                    <a:pos x="44" y="4"/>
                  </a:cxn>
                  <a:cxn ang="0">
                    <a:pos x="84" y="44"/>
                  </a:cxn>
                  <a:cxn ang="0">
                    <a:pos x="70" y="74"/>
                  </a:cxn>
                  <a:cxn ang="0">
                    <a:pos x="69" y="75"/>
                  </a:cxn>
                  <a:cxn ang="0">
                    <a:pos x="60" y="91"/>
                  </a:cxn>
                  <a:cxn ang="0">
                    <a:pos x="60" y="91"/>
                  </a:cxn>
                  <a:cxn ang="0">
                    <a:pos x="60" y="92"/>
                  </a:cxn>
                  <a:cxn ang="0">
                    <a:pos x="60" y="92"/>
                  </a:cxn>
                  <a:cxn ang="0">
                    <a:pos x="59" y="92"/>
                  </a:cxn>
                  <a:cxn ang="0">
                    <a:pos x="43" y="88"/>
                  </a:cxn>
                  <a:cxn ang="0">
                    <a:pos x="40" y="90"/>
                  </a:cxn>
                  <a:cxn ang="0">
                    <a:pos x="42" y="92"/>
                  </a:cxn>
                  <a:cxn ang="0">
                    <a:pos x="58" y="96"/>
                  </a:cxn>
                  <a:cxn ang="0">
                    <a:pos x="62" y="95"/>
                  </a:cxn>
                  <a:cxn ang="0">
                    <a:pos x="64" y="92"/>
                  </a:cxn>
                  <a:cxn ang="0">
                    <a:pos x="64" y="92"/>
                  </a:cxn>
                  <a:cxn ang="0">
                    <a:pos x="64" y="91"/>
                  </a:cxn>
                  <a:cxn ang="0">
                    <a:pos x="64" y="91"/>
                  </a:cxn>
                  <a:cxn ang="0">
                    <a:pos x="64" y="91"/>
                  </a:cxn>
                  <a:cxn ang="0">
                    <a:pos x="72" y="78"/>
                  </a:cxn>
                  <a:cxn ang="0">
                    <a:pos x="72" y="78"/>
                  </a:cxn>
                  <a:cxn ang="0">
                    <a:pos x="88" y="44"/>
                  </a:cxn>
                  <a:cxn ang="0">
                    <a:pos x="44" y="0"/>
                  </a:cxn>
                </a:cxnLst>
                <a:rect l="0" t="0" r="r" b="b"/>
                <a:pathLst>
                  <a:path w="88" h="107">
                    <a:moveTo>
                      <a:pt x="44" y="0"/>
                    </a:moveTo>
                    <a:cubicBezTo>
                      <a:pt x="23" y="0"/>
                      <a:pt x="0" y="17"/>
                      <a:pt x="0" y="44"/>
                    </a:cubicBezTo>
                    <a:cubicBezTo>
                      <a:pt x="0" y="57"/>
                      <a:pt x="5" y="69"/>
                      <a:pt x="16" y="77"/>
                    </a:cubicBezTo>
                    <a:cubicBezTo>
                      <a:pt x="16" y="77"/>
                      <a:pt x="16" y="78"/>
                      <a:pt x="16" y="78"/>
                    </a:cubicBezTo>
                    <a:cubicBezTo>
                      <a:pt x="24" y="86"/>
                      <a:pt x="24" y="87"/>
                      <a:pt x="24" y="91"/>
                    </a:cubicBezTo>
                    <a:cubicBezTo>
                      <a:pt x="24" y="92"/>
                      <a:pt x="24" y="93"/>
                      <a:pt x="24" y="93"/>
                    </a:cubicBezTo>
                    <a:cubicBezTo>
                      <a:pt x="24" y="94"/>
                      <a:pt x="24" y="94"/>
                      <a:pt x="24" y="94"/>
                    </a:cubicBezTo>
                    <a:cubicBezTo>
                      <a:pt x="24" y="96"/>
                      <a:pt x="24" y="99"/>
                      <a:pt x="28" y="100"/>
                    </a:cubicBezTo>
                    <a:cubicBezTo>
                      <a:pt x="60" y="107"/>
                      <a:pt x="60" y="107"/>
                      <a:pt x="60" y="107"/>
                    </a:cubicBezTo>
                    <a:cubicBezTo>
                      <a:pt x="60" y="107"/>
                      <a:pt x="60" y="107"/>
                      <a:pt x="60" y="107"/>
                    </a:cubicBezTo>
                    <a:cubicBezTo>
                      <a:pt x="61" y="107"/>
                      <a:pt x="62" y="106"/>
                      <a:pt x="62" y="106"/>
                    </a:cubicBezTo>
                    <a:cubicBezTo>
                      <a:pt x="63" y="104"/>
                      <a:pt x="62" y="103"/>
                      <a:pt x="61" y="103"/>
                    </a:cubicBezTo>
                    <a:cubicBezTo>
                      <a:pt x="29" y="96"/>
                      <a:pt x="29" y="96"/>
                      <a:pt x="29" y="96"/>
                    </a:cubicBezTo>
                    <a:cubicBezTo>
                      <a:pt x="28" y="96"/>
                      <a:pt x="28" y="96"/>
                      <a:pt x="28" y="94"/>
                    </a:cubicBezTo>
                    <a:cubicBezTo>
                      <a:pt x="28" y="93"/>
                      <a:pt x="28" y="93"/>
                      <a:pt x="28" y="93"/>
                    </a:cubicBezTo>
                    <a:cubicBezTo>
                      <a:pt x="28" y="93"/>
                      <a:pt x="28" y="93"/>
                      <a:pt x="28" y="91"/>
                    </a:cubicBezTo>
                    <a:cubicBezTo>
                      <a:pt x="28" y="86"/>
                      <a:pt x="27" y="83"/>
                      <a:pt x="19" y="75"/>
                    </a:cubicBezTo>
                    <a:cubicBezTo>
                      <a:pt x="19" y="75"/>
                      <a:pt x="18" y="74"/>
                      <a:pt x="18" y="74"/>
                    </a:cubicBezTo>
                    <a:cubicBezTo>
                      <a:pt x="9" y="66"/>
                      <a:pt x="4" y="56"/>
                      <a:pt x="4" y="44"/>
                    </a:cubicBezTo>
                    <a:cubicBezTo>
                      <a:pt x="4" y="19"/>
                      <a:pt x="25" y="4"/>
                      <a:pt x="44" y="4"/>
                    </a:cubicBezTo>
                    <a:cubicBezTo>
                      <a:pt x="64" y="4"/>
                      <a:pt x="84" y="19"/>
                      <a:pt x="84" y="44"/>
                    </a:cubicBezTo>
                    <a:cubicBezTo>
                      <a:pt x="84" y="60"/>
                      <a:pt x="76" y="69"/>
                      <a:pt x="70" y="74"/>
                    </a:cubicBezTo>
                    <a:cubicBezTo>
                      <a:pt x="70" y="74"/>
                      <a:pt x="70" y="74"/>
                      <a:pt x="69" y="75"/>
                    </a:cubicBezTo>
                    <a:cubicBezTo>
                      <a:pt x="61" y="83"/>
                      <a:pt x="60" y="86"/>
                      <a:pt x="60" y="91"/>
                    </a:cubicBezTo>
                    <a:cubicBezTo>
                      <a:pt x="60" y="91"/>
                      <a:pt x="60" y="91"/>
                      <a:pt x="60" y="91"/>
                    </a:cubicBezTo>
                    <a:cubicBezTo>
                      <a:pt x="60" y="92"/>
                      <a:pt x="60" y="92"/>
                      <a:pt x="60" y="92"/>
                    </a:cubicBezTo>
                    <a:cubicBezTo>
                      <a:pt x="60" y="92"/>
                      <a:pt x="60" y="92"/>
                      <a:pt x="60" y="92"/>
                    </a:cubicBezTo>
                    <a:cubicBezTo>
                      <a:pt x="60" y="92"/>
                      <a:pt x="59" y="92"/>
                      <a:pt x="59" y="92"/>
                    </a:cubicBezTo>
                    <a:cubicBezTo>
                      <a:pt x="43" y="88"/>
                      <a:pt x="43" y="88"/>
                      <a:pt x="43" y="88"/>
                    </a:cubicBezTo>
                    <a:cubicBezTo>
                      <a:pt x="42" y="88"/>
                      <a:pt x="41" y="88"/>
                      <a:pt x="40" y="90"/>
                    </a:cubicBezTo>
                    <a:cubicBezTo>
                      <a:pt x="40" y="91"/>
                      <a:pt x="41" y="92"/>
                      <a:pt x="42" y="92"/>
                    </a:cubicBezTo>
                    <a:cubicBezTo>
                      <a:pt x="58" y="96"/>
                      <a:pt x="58" y="96"/>
                      <a:pt x="58" y="96"/>
                    </a:cubicBezTo>
                    <a:cubicBezTo>
                      <a:pt x="59" y="96"/>
                      <a:pt x="61" y="97"/>
                      <a:pt x="62" y="95"/>
                    </a:cubicBezTo>
                    <a:cubicBezTo>
                      <a:pt x="63" y="95"/>
                      <a:pt x="64" y="94"/>
                      <a:pt x="64" y="92"/>
                    </a:cubicBezTo>
                    <a:cubicBezTo>
                      <a:pt x="64" y="92"/>
                      <a:pt x="64" y="92"/>
                      <a:pt x="64" y="92"/>
                    </a:cubicBezTo>
                    <a:cubicBezTo>
                      <a:pt x="64" y="92"/>
                      <a:pt x="64" y="91"/>
                      <a:pt x="64" y="91"/>
                    </a:cubicBezTo>
                    <a:cubicBezTo>
                      <a:pt x="64" y="91"/>
                      <a:pt x="64" y="91"/>
                      <a:pt x="64" y="91"/>
                    </a:cubicBezTo>
                    <a:cubicBezTo>
                      <a:pt x="64" y="91"/>
                      <a:pt x="64" y="91"/>
                      <a:pt x="64" y="91"/>
                    </a:cubicBezTo>
                    <a:cubicBezTo>
                      <a:pt x="64" y="87"/>
                      <a:pt x="64" y="86"/>
                      <a:pt x="72" y="78"/>
                    </a:cubicBezTo>
                    <a:cubicBezTo>
                      <a:pt x="72" y="78"/>
                      <a:pt x="72" y="78"/>
                      <a:pt x="72" y="78"/>
                    </a:cubicBezTo>
                    <a:cubicBezTo>
                      <a:pt x="83" y="69"/>
                      <a:pt x="88" y="58"/>
                      <a:pt x="88" y="44"/>
                    </a:cubicBezTo>
                    <a:cubicBezTo>
                      <a:pt x="88" y="16"/>
                      <a:pt x="66" y="0"/>
                      <a:pt x="44" y="0"/>
                    </a:cubicBezTo>
                    <a:close/>
                  </a:path>
                </a:pathLst>
              </a:custGeom>
              <a:solidFill>
                <a:schemeClr val="bg2"/>
              </a:solidFill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8" name="Freeform 370"/>
              <p:cNvSpPr>
                <a:spLocks/>
              </p:cNvSpPr>
              <p:nvPr/>
            </p:nvSpPr>
            <p:spPr bwMode="auto">
              <a:xfrm>
                <a:off x="4856163" y="2419350"/>
                <a:ext cx="80963" cy="25400"/>
              </a:xfrm>
              <a:custGeom>
                <a:avLst/>
                <a:gdLst/>
                <a:ahLst/>
                <a:cxnLst>
                  <a:cxn ang="0">
                    <a:pos x="34" y="11"/>
                  </a:cxn>
                  <a:cxn ang="0">
                    <a:pos x="36" y="9"/>
                  </a:cxn>
                  <a:cxn ang="0">
                    <a:pos x="34" y="7"/>
                  </a:cxn>
                  <a:cxn ang="0">
                    <a:pos x="2" y="0"/>
                  </a:cxn>
                  <a:cxn ang="0">
                    <a:pos x="0" y="1"/>
                  </a:cxn>
                  <a:cxn ang="0">
                    <a:pos x="2" y="4"/>
                  </a:cxn>
                  <a:cxn ang="0">
                    <a:pos x="34" y="11"/>
                  </a:cxn>
                  <a:cxn ang="0">
                    <a:pos x="34" y="11"/>
                  </a:cxn>
                </a:cxnLst>
                <a:rect l="0" t="0" r="r" b="b"/>
                <a:pathLst>
                  <a:path w="36" h="11">
                    <a:moveTo>
                      <a:pt x="34" y="11"/>
                    </a:moveTo>
                    <a:cubicBezTo>
                      <a:pt x="35" y="11"/>
                      <a:pt x="36" y="10"/>
                      <a:pt x="36" y="9"/>
                    </a:cubicBezTo>
                    <a:cubicBezTo>
                      <a:pt x="36" y="8"/>
                      <a:pt x="36" y="7"/>
                      <a:pt x="34" y="7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2"/>
                      <a:pt x="0" y="3"/>
                      <a:pt x="2" y="4"/>
                    </a:cubicBezTo>
                    <a:cubicBezTo>
                      <a:pt x="34" y="11"/>
                      <a:pt x="34" y="11"/>
                      <a:pt x="34" y="11"/>
                    </a:cubicBezTo>
                    <a:cubicBezTo>
                      <a:pt x="34" y="11"/>
                      <a:pt x="34" y="11"/>
                      <a:pt x="34" y="11"/>
                    </a:cubicBezTo>
                    <a:close/>
                  </a:path>
                </a:pathLst>
              </a:custGeom>
              <a:grpFill/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9" name="Freeform 371"/>
              <p:cNvSpPr>
                <a:spLocks/>
              </p:cNvSpPr>
              <p:nvPr/>
            </p:nvSpPr>
            <p:spPr bwMode="auto">
              <a:xfrm>
                <a:off x="4859338" y="2444750"/>
                <a:ext cx="68263" cy="22225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0" y="2"/>
                  </a:cxn>
                  <a:cxn ang="0">
                    <a:pos x="2" y="4"/>
                  </a:cxn>
                  <a:cxn ang="0">
                    <a:pos x="28" y="10"/>
                  </a:cxn>
                  <a:cxn ang="0">
                    <a:pos x="28" y="10"/>
                  </a:cxn>
                  <a:cxn ang="0">
                    <a:pos x="30" y="8"/>
                  </a:cxn>
                  <a:cxn ang="0">
                    <a:pos x="28" y="6"/>
                  </a:cxn>
                  <a:cxn ang="0">
                    <a:pos x="2" y="0"/>
                  </a:cxn>
                </a:cxnLst>
                <a:rect l="0" t="0" r="r" b="b"/>
                <a:pathLst>
                  <a:path w="30" h="10">
                    <a:moveTo>
                      <a:pt x="2" y="0"/>
                    </a:move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0" y="4"/>
                      <a:pt x="2" y="4"/>
                    </a:cubicBezTo>
                    <a:cubicBezTo>
                      <a:pt x="28" y="10"/>
                      <a:pt x="28" y="10"/>
                      <a:pt x="28" y="10"/>
                    </a:cubicBezTo>
                    <a:cubicBezTo>
                      <a:pt x="28" y="10"/>
                      <a:pt x="28" y="10"/>
                      <a:pt x="28" y="10"/>
                    </a:cubicBezTo>
                    <a:cubicBezTo>
                      <a:pt x="29" y="10"/>
                      <a:pt x="30" y="9"/>
                      <a:pt x="30" y="8"/>
                    </a:cubicBezTo>
                    <a:cubicBezTo>
                      <a:pt x="30" y="7"/>
                      <a:pt x="30" y="6"/>
                      <a:pt x="28" y="6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chemeClr val="bg2"/>
              </a:solidFill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</p:grpSp>
      <p:grpSp>
        <p:nvGrpSpPr>
          <p:cNvPr id="7" name="组合 6"/>
          <p:cNvGrpSpPr/>
          <p:nvPr/>
        </p:nvGrpSpPr>
        <p:grpSpPr>
          <a:xfrm>
            <a:off x="827585" y="1872530"/>
            <a:ext cx="1643074" cy="548690"/>
            <a:chOff x="827585" y="1872530"/>
            <a:chExt cx="1643074" cy="548690"/>
          </a:xfrm>
        </p:grpSpPr>
        <p:sp>
          <p:nvSpPr>
            <p:cNvPr id="113" name="Rectangle 4"/>
            <p:cNvSpPr/>
            <p:nvPr/>
          </p:nvSpPr>
          <p:spPr bwMode="auto">
            <a:xfrm>
              <a:off x="827585" y="2023675"/>
              <a:ext cx="1643074" cy="3975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添加你的饿内容文字，添加你的饿内容文字，添加你的饿</a:t>
              </a:r>
              <a:endParaRPr lang="id-ID" altLang="zh-CN" sz="700" dirty="0">
                <a:solidFill>
                  <a:schemeClr val="bg1"/>
                </a:solidFill>
                <a:latin typeface="Lato" pitchFamily="34" charset="0"/>
              </a:endParaRPr>
            </a:p>
          </p:txBody>
        </p:sp>
        <p:sp>
          <p:nvSpPr>
            <p:cNvPr id="114" name="Rectangle 5"/>
            <p:cNvSpPr/>
            <p:nvPr/>
          </p:nvSpPr>
          <p:spPr bwMode="auto">
            <a:xfrm>
              <a:off x="1857795" y="1872530"/>
              <a:ext cx="595036" cy="21544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zh-CN" altLang="en-US" sz="800" b="1" dirty="0">
                  <a:solidFill>
                    <a:schemeClr val="bg1"/>
                  </a:solidFill>
                  <a:ea typeface="Roboto" pitchFamily="2" charset="0"/>
                  <a:cs typeface="Open Sans" pitchFamily="34" charset="0"/>
                </a:rPr>
                <a:t>添加标题</a:t>
              </a:r>
              <a:endParaRPr lang="en-US" sz="800" b="1" dirty="0">
                <a:solidFill>
                  <a:schemeClr val="bg1"/>
                </a:solidFill>
                <a:ea typeface="Roboto" pitchFamily="2" charset="0"/>
                <a:cs typeface="Open Sans" pitchFamily="34" charset="0"/>
              </a:endParaRPr>
            </a:p>
          </p:txBody>
        </p:sp>
      </p:grpSp>
      <p:grpSp>
        <p:nvGrpSpPr>
          <p:cNvPr id="115" name="Group 154"/>
          <p:cNvGrpSpPr>
            <a:grpSpLocks/>
          </p:cNvGrpSpPr>
          <p:nvPr/>
        </p:nvGrpSpPr>
        <p:grpSpPr bwMode="auto">
          <a:xfrm>
            <a:off x="827585" y="3748314"/>
            <a:ext cx="1643074" cy="522670"/>
            <a:chOff x="2500331" y="3841957"/>
            <a:chExt cx="1643086" cy="522466"/>
          </a:xfrm>
        </p:grpSpPr>
        <p:sp>
          <p:nvSpPr>
            <p:cNvPr id="116" name="Rectangle 4"/>
            <p:cNvSpPr/>
            <p:nvPr/>
          </p:nvSpPr>
          <p:spPr>
            <a:xfrm>
              <a:off x="2500331" y="3967033"/>
              <a:ext cx="1643086" cy="39739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添加你的饿内容文字，添加你的饿内容文字，添加你的饿</a:t>
              </a:r>
              <a:endParaRPr lang="id-ID" altLang="zh-CN" sz="700" dirty="0">
                <a:solidFill>
                  <a:schemeClr val="bg1"/>
                </a:solidFill>
                <a:latin typeface="Lato" pitchFamily="34" charset="0"/>
              </a:endParaRPr>
            </a:p>
          </p:txBody>
        </p:sp>
        <p:sp>
          <p:nvSpPr>
            <p:cNvPr id="117" name="Rectangle 5"/>
            <p:cNvSpPr/>
            <p:nvPr/>
          </p:nvSpPr>
          <p:spPr>
            <a:xfrm>
              <a:off x="3530549" y="3841957"/>
              <a:ext cx="595040" cy="21536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zh-CN" altLang="en-US" sz="800" b="1" dirty="0">
                  <a:solidFill>
                    <a:schemeClr val="bg1"/>
                  </a:solidFill>
                  <a:ea typeface="Roboto" pitchFamily="2" charset="0"/>
                  <a:cs typeface="Open Sans" pitchFamily="34" charset="0"/>
                </a:rPr>
                <a:t>添加标题</a:t>
              </a:r>
              <a:endParaRPr lang="en-US" sz="800" b="1" dirty="0">
                <a:solidFill>
                  <a:schemeClr val="bg1"/>
                </a:solidFill>
                <a:ea typeface="Roboto" pitchFamily="2" charset="0"/>
                <a:cs typeface="Open Sans" pitchFamily="34" charset="0"/>
              </a:endParaRPr>
            </a:p>
          </p:txBody>
        </p:sp>
      </p:grpSp>
      <p:grpSp>
        <p:nvGrpSpPr>
          <p:cNvPr id="118" name="Group 154"/>
          <p:cNvGrpSpPr>
            <a:grpSpLocks/>
          </p:cNvGrpSpPr>
          <p:nvPr/>
        </p:nvGrpSpPr>
        <p:grpSpPr bwMode="auto">
          <a:xfrm>
            <a:off x="6804249" y="1872530"/>
            <a:ext cx="1643074" cy="548690"/>
            <a:chOff x="2500331" y="3815947"/>
            <a:chExt cx="1643086" cy="548476"/>
          </a:xfrm>
        </p:grpSpPr>
        <p:sp>
          <p:nvSpPr>
            <p:cNvPr id="119" name="Rectangle 4"/>
            <p:cNvSpPr/>
            <p:nvPr/>
          </p:nvSpPr>
          <p:spPr>
            <a:xfrm>
              <a:off x="2500331" y="3967033"/>
              <a:ext cx="1643086" cy="39739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添加你的饿内容文字，添加你的饿内容文字，添加你的饿</a:t>
              </a:r>
              <a:endParaRPr lang="id-ID" altLang="zh-CN" sz="700" dirty="0">
                <a:solidFill>
                  <a:schemeClr val="bg1"/>
                </a:solidFill>
                <a:latin typeface="Lato" pitchFamily="34" charset="0"/>
              </a:endParaRPr>
            </a:p>
          </p:txBody>
        </p:sp>
        <p:sp>
          <p:nvSpPr>
            <p:cNvPr id="120" name="Rectangle 5"/>
            <p:cNvSpPr/>
            <p:nvPr/>
          </p:nvSpPr>
          <p:spPr>
            <a:xfrm>
              <a:off x="2572340" y="3815947"/>
              <a:ext cx="595040" cy="21536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zh-CN" altLang="en-US" sz="800" b="1" dirty="0">
                  <a:solidFill>
                    <a:schemeClr val="bg1"/>
                  </a:solidFill>
                  <a:ea typeface="Roboto" pitchFamily="2" charset="0"/>
                  <a:cs typeface="Open Sans" pitchFamily="34" charset="0"/>
                </a:rPr>
                <a:t>添加标题</a:t>
              </a:r>
              <a:endParaRPr lang="en-US" sz="800" b="1" dirty="0">
                <a:solidFill>
                  <a:schemeClr val="bg1"/>
                </a:solidFill>
                <a:ea typeface="Roboto" pitchFamily="2" charset="0"/>
                <a:cs typeface="Open Sans" pitchFamily="34" charset="0"/>
              </a:endParaRPr>
            </a:p>
          </p:txBody>
        </p:sp>
      </p:grpSp>
      <p:grpSp>
        <p:nvGrpSpPr>
          <p:cNvPr id="121" name="Group 154"/>
          <p:cNvGrpSpPr>
            <a:grpSpLocks/>
          </p:cNvGrpSpPr>
          <p:nvPr/>
        </p:nvGrpSpPr>
        <p:grpSpPr bwMode="auto">
          <a:xfrm>
            <a:off x="6804249" y="3748314"/>
            <a:ext cx="1643074" cy="522670"/>
            <a:chOff x="2500331" y="3841957"/>
            <a:chExt cx="1643086" cy="522466"/>
          </a:xfrm>
        </p:grpSpPr>
        <p:sp>
          <p:nvSpPr>
            <p:cNvPr id="122" name="Rectangle 4"/>
            <p:cNvSpPr/>
            <p:nvPr/>
          </p:nvSpPr>
          <p:spPr>
            <a:xfrm>
              <a:off x="2500331" y="3967033"/>
              <a:ext cx="1643086" cy="39739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添加你的饿内容文字，添加你的饿内容文字，添加你的饿</a:t>
              </a:r>
              <a:endParaRPr lang="id-ID" altLang="zh-CN" sz="700" dirty="0">
                <a:solidFill>
                  <a:schemeClr val="bg1"/>
                </a:solidFill>
                <a:latin typeface="Lato" pitchFamily="34" charset="0"/>
              </a:endParaRPr>
            </a:p>
          </p:txBody>
        </p:sp>
        <p:sp>
          <p:nvSpPr>
            <p:cNvPr id="124" name="Rectangle 5"/>
            <p:cNvSpPr/>
            <p:nvPr/>
          </p:nvSpPr>
          <p:spPr>
            <a:xfrm>
              <a:off x="2572340" y="3841957"/>
              <a:ext cx="595040" cy="21536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zh-CN" altLang="en-US" sz="800" b="1" dirty="0">
                  <a:solidFill>
                    <a:schemeClr val="bg1"/>
                  </a:solidFill>
                  <a:ea typeface="Roboto" pitchFamily="2" charset="0"/>
                  <a:cs typeface="Open Sans" pitchFamily="34" charset="0"/>
                </a:rPr>
                <a:t>添加标题</a:t>
              </a:r>
              <a:endParaRPr lang="en-US" sz="800" b="1" dirty="0">
                <a:solidFill>
                  <a:schemeClr val="bg1"/>
                </a:solidFill>
                <a:ea typeface="Roboto" pitchFamily="2" charset="0"/>
                <a:cs typeface="Open Sans" pitchFamily="34" charset="0"/>
              </a:endParaRPr>
            </a:p>
          </p:txBody>
        </p:sp>
      </p:grpSp>
      <p:cxnSp>
        <p:nvCxnSpPr>
          <p:cNvPr id="135" name="直接连接符 134"/>
          <p:cNvCxnSpPr/>
          <p:nvPr/>
        </p:nvCxnSpPr>
        <p:spPr>
          <a:xfrm>
            <a:off x="611560" y="849237"/>
            <a:ext cx="81228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6" name="TextBox 135"/>
          <p:cNvSpPr txBox="1"/>
          <p:nvPr/>
        </p:nvSpPr>
        <p:spPr>
          <a:xfrm>
            <a:off x="3411386" y="402218"/>
            <a:ext cx="25287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解决方法</a:t>
            </a:r>
            <a:r>
              <a:rPr lang="zh-CN" altLang="en-US" dirty="0">
                <a:solidFill>
                  <a:schemeClr val="bg1"/>
                </a:solidFill>
              </a:rPr>
              <a:t>｜</a:t>
            </a:r>
            <a:r>
              <a:rPr lang="en-US" altLang="zh-CN" sz="14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rPr>
              <a:t>OVERVIEW</a:t>
            </a:r>
            <a:endParaRPr lang="zh-CN" altLang="en-US" sz="1400" dirty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  <a:cs typeface="Tunga" panose="020B0502040204020203" pitchFamily="34" charset="0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3817722" y="1249957"/>
            <a:ext cx="1078395" cy="1333372"/>
            <a:chOff x="3817722" y="1249957"/>
            <a:chExt cx="1078395" cy="1333372"/>
          </a:xfrm>
        </p:grpSpPr>
        <p:cxnSp>
          <p:nvCxnSpPr>
            <p:cNvPr id="131" name="Straight Connector 30"/>
            <p:cNvCxnSpPr/>
            <p:nvPr/>
          </p:nvCxnSpPr>
          <p:spPr>
            <a:xfrm flipV="1">
              <a:off x="4367661" y="2259111"/>
              <a:ext cx="0" cy="324218"/>
            </a:xfrm>
            <a:prstGeom prst="line">
              <a:avLst/>
            </a:prstGeom>
            <a:ln w="3175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  <a:prstDash val="solid"/>
              <a:headEnd type="oval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" name="组合 5"/>
            <p:cNvGrpSpPr/>
            <p:nvPr/>
          </p:nvGrpSpPr>
          <p:grpSpPr>
            <a:xfrm>
              <a:off x="3817722" y="1249957"/>
              <a:ext cx="1078395" cy="1078395"/>
              <a:chOff x="3817722" y="1249957"/>
              <a:chExt cx="1078395" cy="1078395"/>
            </a:xfrm>
          </p:grpSpPr>
          <p:sp>
            <p:nvSpPr>
              <p:cNvPr id="129" name="AutoShape 1"/>
              <p:cNvSpPr>
                <a:spLocks/>
              </p:cNvSpPr>
              <p:nvPr/>
            </p:nvSpPr>
            <p:spPr bwMode="auto">
              <a:xfrm>
                <a:off x="3817722" y="1249957"/>
                <a:ext cx="1078395" cy="1078395"/>
              </a:xfrm>
              <a:custGeom>
                <a:avLst/>
                <a:gdLst>
                  <a:gd name="T0" fmla="*/ 2147483647 w 19679"/>
                  <a:gd name="T1" fmla="*/ 2147483647 h 19679"/>
                  <a:gd name="T2" fmla="*/ 2147483647 w 19679"/>
                  <a:gd name="T3" fmla="*/ 2147483647 h 19679"/>
                  <a:gd name="T4" fmla="*/ 2147483647 w 19679"/>
                  <a:gd name="T5" fmla="*/ 2147483647 h 19679"/>
                  <a:gd name="T6" fmla="*/ 2147483647 w 19679"/>
                  <a:gd name="T7" fmla="*/ 2147483647 h 1967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9679"/>
                  <a:gd name="T13" fmla="*/ 0 h 19679"/>
                  <a:gd name="T14" fmla="*/ 19679 w 19679"/>
                  <a:gd name="T15" fmla="*/ 19679 h 1967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9679" h="19679">
                    <a:moveTo>
                      <a:pt x="16796" y="2881"/>
                    </a:moveTo>
                    <a:cubicBezTo>
                      <a:pt x="20639" y="6724"/>
                      <a:pt x="20639" y="12953"/>
                      <a:pt x="16796" y="16796"/>
                    </a:cubicBezTo>
                    <a:cubicBezTo>
                      <a:pt x="12953" y="20639"/>
                      <a:pt x="6724" y="20639"/>
                      <a:pt x="2881" y="16796"/>
                    </a:cubicBezTo>
                    <a:cubicBezTo>
                      <a:pt x="-961" y="12953"/>
                      <a:pt x="-961" y="6724"/>
                      <a:pt x="2881" y="2881"/>
                    </a:cubicBezTo>
                    <a:cubicBezTo>
                      <a:pt x="6724" y="-961"/>
                      <a:pt x="12953" y="-961"/>
                      <a:pt x="16796" y="2881"/>
                    </a:cubicBezTo>
                  </a:path>
                </a:pathLst>
              </a:custGeom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  <a:ln w="19050">
                <a:solidFill>
                  <a:schemeClr val="accent1"/>
                </a:solidFill>
                <a:headEnd/>
                <a:tailEnd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2"/>
              </a:lnRef>
              <a:fillRef idx="0">
                <a:schemeClr val="accent2"/>
              </a:fillRef>
              <a:effectRef idx="0">
                <a:schemeClr val="accent2"/>
              </a:effectRef>
              <a:fontRef idx="minor">
                <a:schemeClr val="tx1"/>
              </a:fontRef>
            </p:style>
            <p:txBody>
              <a:bodyPr lIns="0" tIns="0" rIns="0" bIns="0"/>
              <a:lstStyle/>
              <a:p>
                <a:pPr hangingPunct="0">
                  <a:defRPr/>
                </a:pPr>
                <a:endParaRPr lang="id-ID">
                  <a:latin typeface="Roboto" pitchFamily="2" charset="0"/>
                  <a:ea typeface="Roboto" pitchFamily="2" charset="0"/>
                </a:endParaRPr>
              </a:p>
            </p:txBody>
          </p:sp>
          <p:sp>
            <p:nvSpPr>
              <p:cNvPr id="130" name="AutoShape 1"/>
              <p:cNvSpPr>
                <a:spLocks/>
              </p:cNvSpPr>
              <p:nvPr/>
            </p:nvSpPr>
            <p:spPr bwMode="auto">
              <a:xfrm rot="5400000">
                <a:off x="4103072" y="1538977"/>
                <a:ext cx="524690" cy="524161"/>
              </a:xfrm>
              <a:prstGeom prst="ellipse">
                <a:avLst/>
              </a:prstGeom>
              <a:solidFill>
                <a:schemeClr val="tx2">
                  <a:lumMod val="50000"/>
                </a:schemeClr>
              </a:solidFill>
              <a:ln w="25400">
                <a:solidFill>
                  <a:srgbClr val="000000">
                    <a:alpha val="0"/>
                  </a:srgbClr>
                </a:solidFill>
                <a:miter lim="0"/>
                <a:headEnd/>
                <a:tailEnd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lIns="0" tIns="0" rIns="0" bIns="0"/>
              <a:lstStyle/>
              <a:p>
                <a:pPr hangingPunct="0"/>
                <a:endParaRPr lang="id-ID">
                  <a:latin typeface="Roboto" pitchFamily="2" charset="0"/>
                  <a:ea typeface="Roboto" pitchFamily="2" charset="0"/>
                </a:endParaRPr>
              </a:p>
            </p:txBody>
          </p:sp>
          <p:grpSp>
            <p:nvGrpSpPr>
              <p:cNvPr id="132" name="Group 69"/>
              <p:cNvGrpSpPr/>
              <p:nvPr/>
            </p:nvGrpSpPr>
            <p:grpSpPr>
              <a:xfrm>
                <a:off x="4230568" y="1661636"/>
                <a:ext cx="269699" cy="278841"/>
                <a:chOff x="209551" y="3594100"/>
                <a:chExt cx="280988" cy="290513"/>
              </a:xfrm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</p:grpSpPr>
            <p:sp>
              <p:nvSpPr>
                <p:cNvPr id="133" name="Freeform 154"/>
                <p:cNvSpPr>
                  <a:spLocks noEditPoints="1"/>
                </p:cNvSpPr>
                <p:nvPr/>
              </p:nvSpPr>
              <p:spPr bwMode="auto">
                <a:xfrm>
                  <a:off x="209551" y="3594100"/>
                  <a:ext cx="280988" cy="290513"/>
                </a:xfrm>
                <a:custGeom>
                  <a:avLst/>
                  <a:gdLst/>
                  <a:ahLst/>
                  <a:cxnLst>
                    <a:cxn ang="0">
                      <a:pos x="25" y="104"/>
                    </a:cxn>
                    <a:cxn ang="0">
                      <a:pos x="40" y="103"/>
                    </a:cxn>
                    <a:cxn ang="0">
                      <a:pos x="84" y="103"/>
                    </a:cxn>
                    <a:cxn ang="0">
                      <a:pos x="99" y="104"/>
                    </a:cxn>
                    <a:cxn ang="0">
                      <a:pos x="108" y="64"/>
                    </a:cxn>
                    <a:cxn ang="0">
                      <a:pos x="99" y="24"/>
                    </a:cxn>
                    <a:cxn ang="0">
                      <a:pos x="62" y="0"/>
                    </a:cxn>
                    <a:cxn ang="0">
                      <a:pos x="25" y="24"/>
                    </a:cxn>
                    <a:cxn ang="0">
                      <a:pos x="16" y="64"/>
                    </a:cxn>
                    <a:cxn ang="0">
                      <a:pos x="62" y="124"/>
                    </a:cxn>
                    <a:cxn ang="0">
                      <a:pos x="62" y="95"/>
                    </a:cxn>
                    <a:cxn ang="0">
                      <a:pos x="62" y="124"/>
                    </a:cxn>
                    <a:cxn ang="0">
                      <a:pos x="39" y="50"/>
                    </a:cxn>
                    <a:cxn ang="0">
                      <a:pos x="62" y="37"/>
                    </a:cxn>
                    <a:cxn ang="0">
                      <a:pos x="85" y="50"/>
                    </a:cxn>
                    <a:cxn ang="0">
                      <a:pos x="85" y="78"/>
                    </a:cxn>
                    <a:cxn ang="0">
                      <a:pos x="62" y="91"/>
                    </a:cxn>
                    <a:cxn ang="0">
                      <a:pos x="39" y="78"/>
                    </a:cxn>
                    <a:cxn ang="0">
                      <a:pos x="34" y="74"/>
                    </a:cxn>
                    <a:cxn ang="0">
                      <a:pos x="34" y="54"/>
                    </a:cxn>
                    <a:cxn ang="0">
                      <a:pos x="34" y="74"/>
                    </a:cxn>
                    <a:cxn ang="0">
                      <a:pos x="42" y="30"/>
                    </a:cxn>
                    <a:cxn ang="0">
                      <a:pos x="48" y="40"/>
                    </a:cxn>
                    <a:cxn ang="0">
                      <a:pos x="67" y="35"/>
                    </a:cxn>
                    <a:cxn ang="0">
                      <a:pos x="85" y="45"/>
                    </a:cxn>
                    <a:cxn ang="0">
                      <a:pos x="67" y="35"/>
                    </a:cxn>
                    <a:cxn ang="0">
                      <a:pos x="102" y="64"/>
                    </a:cxn>
                    <a:cxn ang="0">
                      <a:pos x="90" y="64"/>
                    </a:cxn>
                    <a:cxn ang="0">
                      <a:pos x="85" y="83"/>
                    </a:cxn>
                    <a:cxn ang="0">
                      <a:pos x="67" y="93"/>
                    </a:cxn>
                    <a:cxn ang="0">
                      <a:pos x="85" y="83"/>
                    </a:cxn>
                    <a:cxn ang="0">
                      <a:pos x="57" y="93"/>
                    </a:cxn>
                    <a:cxn ang="0">
                      <a:pos x="39" y="83"/>
                    </a:cxn>
                    <a:cxn ang="0">
                      <a:pos x="116" y="94"/>
                    </a:cxn>
                    <a:cxn ang="0">
                      <a:pos x="86" y="99"/>
                    </a:cxn>
                    <a:cxn ang="0">
                      <a:pos x="105" y="67"/>
                    </a:cxn>
                    <a:cxn ang="0">
                      <a:pos x="99" y="28"/>
                    </a:cxn>
                    <a:cxn ang="0">
                      <a:pos x="105" y="61"/>
                    </a:cxn>
                    <a:cxn ang="0">
                      <a:pos x="86" y="29"/>
                    </a:cxn>
                    <a:cxn ang="0">
                      <a:pos x="62" y="4"/>
                    </a:cxn>
                    <a:cxn ang="0">
                      <a:pos x="62" y="33"/>
                    </a:cxn>
                    <a:cxn ang="0">
                      <a:pos x="62" y="4"/>
                    </a:cxn>
                    <a:cxn ang="0">
                      <a:pos x="25" y="28"/>
                    </a:cxn>
                    <a:cxn ang="0">
                      <a:pos x="35" y="48"/>
                    </a:cxn>
                    <a:cxn ang="0">
                      <a:pos x="8" y="34"/>
                    </a:cxn>
                    <a:cxn ang="0">
                      <a:pos x="35" y="80"/>
                    </a:cxn>
                    <a:cxn ang="0">
                      <a:pos x="25" y="100"/>
                    </a:cxn>
                    <a:cxn ang="0">
                      <a:pos x="8" y="94"/>
                    </a:cxn>
                  </a:cxnLst>
                  <a:rect l="0" t="0" r="r" b="b"/>
                  <a:pathLst>
                    <a:path w="124" h="128">
                      <a:moveTo>
                        <a:pt x="4" y="96"/>
                      </a:moveTo>
                      <a:cubicBezTo>
                        <a:pt x="7" y="101"/>
                        <a:pt x="14" y="104"/>
                        <a:pt x="25" y="104"/>
                      </a:cubicBezTo>
                      <a:cubicBezTo>
                        <a:pt x="25" y="104"/>
                        <a:pt x="25" y="104"/>
                        <a:pt x="25" y="104"/>
                      </a:cubicBezTo>
                      <a:cubicBezTo>
                        <a:pt x="29" y="104"/>
                        <a:pt x="34" y="104"/>
                        <a:pt x="40" y="103"/>
                      </a:cubicBezTo>
                      <a:cubicBezTo>
                        <a:pt x="45" y="118"/>
                        <a:pt x="53" y="128"/>
                        <a:pt x="62" y="128"/>
                      </a:cubicBezTo>
                      <a:cubicBezTo>
                        <a:pt x="71" y="128"/>
                        <a:pt x="79" y="118"/>
                        <a:pt x="84" y="103"/>
                      </a:cubicBezTo>
                      <a:cubicBezTo>
                        <a:pt x="90" y="104"/>
                        <a:pt x="95" y="104"/>
                        <a:pt x="99" y="104"/>
                      </a:cubicBezTo>
                      <a:cubicBezTo>
                        <a:pt x="99" y="104"/>
                        <a:pt x="99" y="104"/>
                        <a:pt x="99" y="104"/>
                      </a:cubicBezTo>
                      <a:cubicBezTo>
                        <a:pt x="110" y="104"/>
                        <a:pt x="117" y="101"/>
                        <a:pt x="120" y="96"/>
                      </a:cubicBezTo>
                      <a:cubicBezTo>
                        <a:pt x="124" y="89"/>
                        <a:pt x="120" y="77"/>
                        <a:pt x="108" y="64"/>
                      </a:cubicBezTo>
                      <a:cubicBezTo>
                        <a:pt x="120" y="51"/>
                        <a:pt x="124" y="39"/>
                        <a:pt x="120" y="32"/>
                      </a:cubicBezTo>
                      <a:cubicBezTo>
                        <a:pt x="117" y="27"/>
                        <a:pt x="110" y="24"/>
                        <a:pt x="99" y="24"/>
                      </a:cubicBezTo>
                      <a:cubicBezTo>
                        <a:pt x="95" y="24"/>
                        <a:pt x="90" y="24"/>
                        <a:pt x="84" y="25"/>
                      </a:cubicBezTo>
                      <a:cubicBezTo>
                        <a:pt x="79" y="10"/>
                        <a:pt x="71" y="0"/>
                        <a:pt x="62" y="0"/>
                      </a:cubicBezTo>
                      <a:cubicBezTo>
                        <a:pt x="53" y="0"/>
                        <a:pt x="45" y="10"/>
                        <a:pt x="40" y="25"/>
                      </a:cubicBezTo>
                      <a:cubicBezTo>
                        <a:pt x="34" y="24"/>
                        <a:pt x="29" y="24"/>
                        <a:pt x="25" y="24"/>
                      </a:cubicBezTo>
                      <a:cubicBezTo>
                        <a:pt x="14" y="24"/>
                        <a:pt x="7" y="27"/>
                        <a:pt x="4" y="32"/>
                      </a:cubicBezTo>
                      <a:cubicBezTo>
                        <a:pt x="0" y="39"/>
                        <a:pt x="4" y="51"/>
                        <a:pt x="16" y="64"/>
                      </a:cubicBezTo>
                      <a:cubicBezTo>
                        <a:pt x="4" y="77"/>
                        <a:pt x="0" y="89"/>
                        <a:pt x="4" y="96"/>
                      </a:cubicBezTo>
                      <a:close/>
                      <a:moveTo>
                        <a:pt x="62" y="124"/>
                      </a:moveTo>
                      <a:cubicBezTo>
                        <a:pt x="55" y="124"/>
                        <a:pt x="48" y="115"/>
                        <a:pt x="43" y="102"/>
                      </a:cubicBezTo>
                      <a:cubicBezTo>
                        <a:pt x="50" y="100"/>
                        <a:pt x="56" y="98"/>
                        <a:pt x="62" y="95"/>
                      </a:cubicBezTo>
                      <a:cubicBezTo>
                        <a:pt x="68" y="98"/>
                        <a:pt x="74" y="100"/>
                        <a:pt x="81" y="102"/>
                      </a:cubicBezTo>
                      <a:cubicBezTo>
                        <a:pt x="76" y="115"/>
                        <a:pt x="69" y="124"/>
                        <a:pt x="62" y="124"/>
                      </a:cubicBezTo>
                      <a:close/>
                      <a:moveTo>
                        <a:pt x="38" y="64"/>
                      </a:moveTo>
                      <a:cubicBezTo>
                        <a:pt x="38" y="59"/>
                        <a:pt x="38" y="55"/>
                        <a:pt x="39" y="50"/>
                      </a:cubicBezTo>
                      <a:cubicBezTo>
                        <a:pt x="42" y="48"/>
                        <a:pt x="46" y="46"/>
                        <a:pt x="50" y="43"/>
                      </a:cubicBezTo>
                      <a:cubicBezTo>
                        <a:pt x="54" y="41"/>
                        <a:pt x="58" y="39"/>
                        <a:pt x="62" y="37"/>
                      </a:cubicBezTo>
                      <a:cubicBezTo>
                        <a:pt x="66" y="39"/>
                        <a:pt x="70" y="41"/>
                        <a:pt x="74" y="43"/>
                      </a:cubicBezTo>
                      <a:cubicBezTo>
                        <a:pt x="78" y="46"/>
                        <a:pt x="82" y="48"/>
                        <a:pt x="85" y="50"/>
                      </a:cubicBezTo>
                      <a:cubicBezTo>
                        <a:pt x="86" y="55"/>
                        <a:pt x="86" y="59"/>
                        <a:pt x="86" y="64"/>
                      </a:cubicBezTo>
                      <a:cubicBezTo>
                        <a:pt x="86" y="69"/>
                        <a:pt x="86" y="73"/>
                        <a:pt x="85" y="78"/>
                      </a:cubicBezTo>
                      <a:cubicBezTo>
                        <a:pt x="82" y="80"/>
                        <a:pt x="78" y="82"/>
                        <a:pt x="74" y="85"/>
                      </a:cubicBezTo>
                      <a:cubicBezTo>
                        <a:pt x="70" y="87"/>
                        <a:pt x="66" y="89"/>
                        <a:pt x="62" y="91"/>
                      </a:cubicBezTo>
                      <a:cubicBezTo>
                        <a:pt x="58" y="89"/>
                        <a:pt x="54" y="87"/>
                        <a:pt x="50" y="85"/>
                      </a:cubicBezTo>
                      <a:cubicBezTo>
                        <a:pt x="46" y="82"/>
                        <a:pt x="42" y="80"/>
                        <a:pt x="39" y="78"/>
                      </a:cubicBezTo>
                      <a:cubicBezTo>
                        <a:pt x="38" y="73"/>
                        <a:pt x="38" y="69"/>
                        <a:pt x="38" y="64"/>
                      </a:cubicBezTo>
                      <a:close/>
                      <a:moveTo>
                        <a:pt x="34" y="74"/>
                      </a:moveTo>
                      <a:cubicBezTo>
                        <a:pt x="30" y="71"/>
                        <a:pt x="26" y="68"/>
                        <a:pt x="22" y="64"/>
                      </a:cubicBezTo>
                      <a:cubicBezTo>
                        <a:pt x="26" y="60"/>
                        <a:pt x="30" y="57"/>
                        <a:pt x="34" y="54"/>
                      </a:cubicBezTo>
                      <a:cubicBezTo>
                        <a:pt x="34" y="57"/>
                        <a:pt x="34" y="60"/>
                        <a:pt x="34" y="64"/>
                      </a:cubicBezTo>
                      <a:cubicBezTo>
                        <a:pt x="34" y="68"/>
                        <a:pt x="34" y="71"/>
                        <a:pt x="34" y="74"/>
                      </a:cubicBezTo>
                      <a:close/>
                      <a:moveTo>
                        <a:pt x="39" y="45"/>
                      </a:moveTo>
                      <a:cubicBezTo>
                        <a:pt x="40" y="40"/>
                        <a:pt x="41" y="35"/>
                        <a:pt x="42" y="30"/>
                      </a:cubicBezTo>
                      <a:cubicBezTo>
                        <a:pt x="47" y="31"/>
                        <a:pt x="52" y="33"/>
                        <a:pt x="57" y="35"/>
                      </a:cubicBezTo>
                      <a:cubicBezTo>
                        <a:pt x="54" y="36"/>
                        <a:pt x="51" y="38"/>
                        <a:pt x="48" y="40"/>
                      </a:cubicBezTo>
                      <a:cubicBezTo>
                        <a:pt x="45" y="42"/>
                        <a:pt x="42" y="43"/>
                        <a:pt x="39" y="45"/>
                      </a:cubicBezTo>
                      <a:close/>
                      <a:moveTo>
                        <a:pt x="67" y="35"/>
                      </a:moveTo>
                      <a:cubicBezTo>
                        <a:pt x="72" y="33"/>
                        <a:pt x="77" y="31"/>
                        <a:pt x="82" y="30"/>
                      </a:cubicBezTo>
                      <a:cubicBezTo>
                        <a:pt x="83" y="35"/>
                        <a:pt x="84" y="40"/>
                        <a:pt x="85" y="45"/>
                      </a:cubicBezTo>
                      <a:cubicBezTo>
                        <a:pt x="82" y="43"/>
                        <a:pt x="79" y="42"/>
                        <a:pt x="76" y="40"/>
                      </a:cubicBezTo>
                      <a:cubicBezTo>
                        <a:pt x="73" y="38"/>
                        <a:pt x="70" y="36"/>
                        <a:pt x="67" y="35"/>
                      </a:cubicBezTo>
                      <a:close/>
                      <a:moveTo>
                        <a:pt x="90" y="54"/>
                      </a:moveTo>
                      <a:cubicBezTo>
                        <a:pt x="94" y="57"/>
                        <a:pt x="98" y="60"/>
                        <a:pt x="102" y="64"/>
                      </a:cubicBezTo>
                      <a:cubicBezTo>
                        <a:pt x="98" y="68"/>
                        <a:pt x="94" y="71"/>
                        <a:pt x="90" y="74"/>
                      </a:cubicBezTo>
                      <a:cubicBezTo>
                        <a:pt x="90" y="71"/>
                        <a:pt x="90" y="68"/>
                        <a:pt x="90" y="64"/>
                      </a:cubicBezTo>
                      <a:cubicBezTo>
                        <a:pt x="90" y="60"/>
                        <a:pt x="90" y="57"/>
                        <a:pt x="90" y="54"/>
                      </a:cubicBezTo>
                      <a:close/>
                      <a:moveTo>
                        <a:pt x="85" y="83"/>
                      </a:moveTo>
                      <a:cubicBezTo>
                        <a:pt x="84" y="88"/>
                        <a:pt x="83" y="93"/>
                        <a:pt x="82" y="98"/>
                      </a:cubicBezTo>
                      <a:cubicBezTo>
                        <a:pt x="77" y="97"/>
                        <a:pt x="72" y="95"/>
                        <a:pt x="67" y="93"/>
                      </a:cubicBezTo>
                      <a:cubicBezTo>
                        <a:pt x="70" y="92"/>
                        <a:pt x="73" y="90"/>
                        <a:pt x="76" y="88"/>
                      </a:cubicBezTo>
                      <a:cubicBezTo>
                        <a:pt x="79" y="86"/>
                        <a:pt x="82" y="85"/>
                        <a:pt x="85" y="83"/>
                      </a:cubicBezTo>
                      <a:close/>
                      <a:moveTo>
                        <a:pt x="48" y="88"/>
                      </a:moveTo>
                      <a:cubicBezTo>
                        <a:pt x="51" y="90"/>
                        <a:pt x="54" y="92"/>
                        <a:pt x="57" y="93"/>
                      </a:cubicBezTo>
                      <a:cubicBezTo>
                        <a:pt x="52" y="95"/>
                        <a:pt x="47" y="97"/>
                        <a:pt x="42" y="98"/>
                      </a:cubicBezTo>
                      <a:cubicBezTo>
                        <a:pt x="41" y="93"/>
                        <a:pt x="40" y="88"/>
                        <a:pt x="39" y="83"/>
                      </a:cubicBezTo>
                      <a:cubicBezTo>
                        <a:pt x="42" y="85"/>
                        <a:pt x="45" y="86"/>
                        <a:pt x="48" y="88"/>
                      </a:cubicBezTo>
                      <a:close/>
                      <a:moveTo>
                        <a:pt x="116" y="94"/>
                      </a:moveTo>
                      <a:cubicBezTo>
                        <a:pt x="114" y="98"/>
                        <a:pt x="108" y="100"/>
                        <a:pt x="99" y="100"/>
                      </a:cubicBezTo>
                      <a:cubicBezTo>
                        <a:pt x="95" y="100"/>
                        <a:pt x="90" y="100"/>
                        <a:pt x="86" y="99"/>
                      </a:cubicBezTo>
                      <a:cubicBezTo>
                        <a:pt x="87" y="93"/>
                        <a:pt x="88" y="87"/>
                        <a:pt x="89" y="80"/>
                      </a:cubicBezTo>
                      <a:cubicBezTo>
                        <a:pt x="95" y="76"/>
                        <a:pt x="101" y="71"/>
                        <a:pt x="105" y="67"/>
                      </a:cubicBezTo>
                      <a:cubicBezTo>
                        <a:pt x="115" y="78"/>
                        <a:pt x="120" y="88"/>
                        <a:pt x="116" y="94"/>
                      </a:cubicBezTo>
                      <a:close/>
                      <a:moveTo>
                        <a:pt x="99" y="28"/>
                      </a:moveTo>
                      <a:cubicBezTo>
                        <a:pt x="108" y="28"/>
                        <a:pt x="114" y="30"/>
                        <a:pt x="116" y="34"/>
                      </a:cubicBezTo>
                      <a:cubicBezTo>
                        <a:pt x="120" y="40"/>
                        <a:pt x="115" y="50"/>
                        <a:pt x="105" y="61"/>
                      </a:cubicBezTo>
                      <a:cubicBezTo>
                        <a:pt x="101" y="57"/>
                        <a:pt x="95" y="52"/>
                        <a:pt x="89" y="48"/>
                      </a:cubicBezTo>
                      <a:cubicBezTo>
                        <a:pt x="88" y="41"/>
                        <a:pt x="87" y="35"/>
                        <a:pt x="86" y="29"/>
                      </a:cubicBezTo>
                      <a:cubicBezTo>
                        <a:pt x="90" y="28"/>
                        <a:pt x="95" y="28"/>
                        <a:pt x="99" y="28"/>
                      </a:cubicBezTo>
                      <a:close/>
                      <a:moveTo>
                        <a:pt x="62" y="4"/>
                      </a:moveTo>
                      <a:cubicBezTo>
                        <a:pt x="69" y="4"/>
                        <a:pt x="76" y="13"/>
                        <a:pt x="81" y="26"/>
                      </a:cubicBezTo>
                      <a:cubicBezTo>
                        <a:pt x="74" y="28"/>
                        <a:pt x="68" y="30"/>
                        <a:pt x="62" y="33"/>
                      </a:cubicBezTo>
                      <a:cubicBezTo>
                        <a:pt x="56" y="30"/>
                        <a:pt x="50" y="28"/>
                        <a:pt x="43" y="26"/>
                      </a:cubicBezTo>
                      <a:cubicBezTo>
                        <a:pt x="48" y="13"/>
                        <a:pt x="55" y="4"/>
                        <a:pt x="62" y="4"/>
                      </a:cubicBezTo>
                      <a:close/>
                      <a:moveTo>
                        <a:pt x="8" y="34"/>
                      </a:moveTo>
                      <a:cubicBezTo>
                        <a:pt x="10" y="30"/>
                        <a:pt x="16" y="28"/>
                        <a:pt x="25" y="28"/>
                      </a:cubicBezTo>
                      <a:cubicBezTo>
                        <a:pt x="29" y="28"/>
                        <a:pt x="34" y="28"/>
                        <a:pt x="38" y="29"/>
                      </a:cubicBezTo>
                      <a:cubicBezTo>
                        <a:pt x="37" y="35"/>
                        <a:pt x="36" y="41"/>
                        <a:pt x="35" y="48"/>
                      </a:cubicBezTo>
                      <a:cubicBezTo>
                        <a:pt x="29" y="52"/>
                        <a:pt x="23" y="57"/>
                        <a:pt x="19" y="61"/>
                      </a:cubicBezTo>
                      <a:cubicBezTo>
                        <a:pt x="9" y="50"/>
                        <a:pt x="4" y="40"/>
                        <a:pt x="8" y="34"/>
                      </a:cubicBezTo>
                      <a:close/>
                      <a:moveTo>
                        <a:pt x="19" y="67"/>
                      </a:moveTo>
                      <a:cubicBezTo>
                        <a:pt x="23" y="71"/>
                        <a:pt x="29" y="76"/>
                        <a:pt x="35" y="80"/>
                      </a:cubicBezTo>
                      <a:cubicBezTo>
                        <a:pt x="36" y="87"/>
                        <a:pt x="37" y="93"/>
                        <a:pt x="38" y="99"/>
                      </a:cubicBezTo>
                      <a:cubicBezTo>
                        <a:pt x="34" y="100"/>
                        <a:pt x="29" y="100"/>
                        <a:pt x="25" y="100"/>
                      </a:cubicBezTo>
                      <a:cubicBezTo>
                        <a:pt x="25" y="100"/>
                        <a:pt x="25" y="100"/>
                        <a:pt x="25" y="100"/>
                      </a:cubicBezTo>
                      <a:cubicBezTo>
                        <a:pt x="16" y="100"/>
                        <a:pt x="10" y="98"/>
                        <a:pt x="8" y="94"/>
                      </a:cubicBezTo>
                      <a:cubicBezTo>
                        <a:pt x="4" y="88"/>
                        <a:pt x="9" y="78"/>
                        <a:pt x="19" y="67"/>
                      </a:cubicBezTo>
                      <a:close/>
                    </a:path>
                  </a:pathLst>
                </a:custGeom>
                <a:grpFill/>
                <a:ln w="12700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34" name="Freeform 155"/>
                <p:cNvSpPr>
                  <a:spLocks noEditPoints="1"/>
                </p:cNvSpPr>
                <p:nvPr/>
              </p:nvSpPr>
              <p:spPr bwMode="auto">
                <a:xfrm>
                  <a:off x="327026" y="3716338"/>
                  <a:ext cx="46038" cy="46038"/>
                </a:xfrm>
                <a:custGeom>
                  <a:avLst/>
                  <a:gdLst/>
                  <a:ahLst/>
                  <a:cxnLst>
                    <a:cxn ang="0">
                      <a:pos x="10" y="20"/>
                    </a:cxn>
                    <a:cxn ang="0">
                      <a:pos x="20" y="10"/>
                    </a:cxn>
                    <a:cxn ang="0">
                      <a:pos x="10" y="0"/>
                    </a:cxn>
                    <a:cxn ang="0">
                      <a:pos x="0" y="10"/>
                    </a:cxn>
                    <a:cxn ang="0">
                      <a:pos x="10" y="20"/>
                    </a:cxn>
                    <a:cxn ang="0">
                      <a:pos x="10" y="4"/>
                    </a:cxn>
                    <a:cxn ang="0">
                      <a:pos x="16" y="10"/>
                    </a:cxn>
                    <a:cxn ang="0">
                      <a:pos x="10" y="16"/>
                    </a:cxn>
                    <a:cxn ang="0">
                      <a:pos x="4" y="10"/>
                    </a:cxn>
                    <a:cxn ang="0">
                      <a:pos x="10" y="4"/>
                    </a:cxn>
                  </a:cxnLst>
                  <a:rect l="0" t="0" r="r" b="b"/>
                  <a:pathLst>
                    <a:path w="20" h="20">
                      <a:moveTo>
                        <a:pt x="10" y="20"/>
                      </a:moveTo>
                      <a:cubicBezTo>
                        <a:pt x="16" y="20"/>
                        <a:pt x="20" y="16"/>
                        <a:pt x="20" y="10"/>
                      </a:cubicBezTo>
                      <a:cubicBezTo>
                        <a:pt x="20" y="4"/>
                        <a:pt x="16" y="0"/>
                        <a:pt x="10" y="0"/>
                      </a:cubicBezTo>
                      <a:cubicBezTo>
                        <a:pt x="4" y="0"/>
                        <a:pt x="0" y="4"/>
                        <a:pt x="0" y="10"/>
                      </a:cubicBezTo>
                      <a:cubicBezTo>
                        <a:pt x="0" y="16"/>
                        <a:pt x="4" y="20"/>
                        <a:pt x="10" y="20"/>
                      </a:cubicBezTo>
                      <a:close/>
                      <a:moveTo>
                        <a:pt x="10" y="4"/>
                      </a:moveTo>
                      <a:cubicBezTo>
                        <a:pt x="13" y="4"/>
                        <a:pt x="16" y="7"/>
                        <a:pt x="16" y="10"/>
                      </a:cubicBezTo>
                      <a:cubicBezTo>
                        <a:pt x="16" y="13"/>
                        <a:pt x="13" y="16"/>
                        <a:pt x="10" y="16"/>
                      </a:cubicBezTo>
                      <a:cubicBezTo>
                        <a:pt x="7" y="16"/>
                        <a:pt x="4" y="13"/>
                        <a:pt x="4" y="10"/>
                      </a:cubicBezTo>
                      <a:cubicBezTo>
                        <a:pt x="4" y="7"/>
                        <a:pt x="7" y="4"/>
                        <a:pt x="10" y="4"/>
                      </a:cubicBezTo>
                      <a:close/>
                    </a:path>
                  </a:pathLst>
                </a:custGeom>
                <a:grpFill/>
                <a:ln w="12700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397282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500"/>
                            </p:stCondLst>
                            <p:childTnLst>
                              <p:par>
                                <p:cTn id="4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0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3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6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流程图: 过程 2048"/>
          <p:cNvSpPr/>
          <p:nvPr/>
        </p:nvSpPr>
        <p:spPr>
          <a:xfrm>
            <a:off x="3275856" y="0"/>
            <a:ext cx="2546875" cy="133747"/>
          </a:xfrm>
          <a:prstGeom prst="flowChartProcess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Rectangle 37"/>
          <p:cNvSpPr/>
          <p:nvPr/>
        </p:nvSpPr>
        <p:spPr>
          <a:xfrm>
            <a:off x="1080000" y="5107518"/>
            <a:ext cx="6984000" cy="36000"/>
          </a:xfrm>
          <a:prstGeom prst="rect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grpSp>
        <p:nvGrpSpPr>
          <p:cNvPr id="14" name="组合 13"/>
          <p:cNvGrpSpPr/>
          <p:nvPr/>
        </p:nvGrpSpPr>
        <p:grpSpPr>
          <a:xfrm>
            <a:off x="4879762" y="1725607"/>
            <a:ext cx="3124449" cy="352362"/>
            <a:chOff x="4879762" y="1696697"/>
            <a:chExt cx="3124449" cy="352362"/>
          </a:xfrm>
        </p:grpSpPr>
        <p:grpSp>
          <p:nvGrpSpPr>
            <p:cNvPr id="103" name="Group 62"/>
            <p:cNvGrpSpPr/>
            <p:nvPr/>
          </p:nvGrpSpPr>
          <p:grpSpPr>
            <a:xfrm>
              <a:off x="7620470" y="1730232"/>
              <a:ext cx="382686" cy="222646"/>
              <a:chOff x="6332454" y="2628520"/>
              <a:chExt cx="382686" cy="222646"/>
            </a:xfrm>
          </p:grpSpPr>
          <p:grpSp>
            <p:nvGrpSpPr>
              <p:cNvPr id="104" name="Group 54"/>
              <p:cNvGrpSpPr>
                <a:grpSpLocks/>
              </p:cNvGrpSpPr>
              <p:nvPr/>
            </p:nvGrpSpPr>
            <p:grpSpPr bwMode="auto">
              <a:xfrm>
                <a:off x="6332454" y="2649553"/>
                <a:ext cx="382686" cy="201613"/>
                <a:chOff x="4343400" y="615950"/>
                <a:chExt cx="372182" cy="224014"/>
              </a:xfr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106" name="Isosceles Triangle 42"/>
                <p:cNvSpPr/>
                <p:nvPr/>
              </p:nvSpPr>
              <p:spPr bwMode="auto">
                <a:xfrm rot="10800000">
                  <a:off x="4475692" y="732367"/>
                  <a:ext cx="107597" cy="107597"/>
                </a:xfrm>
                <a:prstGeom prst="triangle">
                  <a:avLst/>
                </a:prstGeom>
                <a:solidFill>
                  <a:schemeClr val="accent6"/>
                </a:solidFill>
                <a:ln w="76200">
                  <a:noFill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700">
                    <a:ea typeface="Roboto" pitchFamily="2" charset="0"/>
                  </a:endParaRPr>
                </a:p>
              </p:txBody>
            </p:sp>
            <p:sp>
              <p:nvSpPr>
                <p:cNvPr id="107" name="Rounded Rectangle 41"/>
                <p:cNvSpPr/>
                <p:nvPr/>
              </p:nvSpPr>
              <p:spPr bwMode="auto">
                <a:xfrm>
                  <a:off x="4343400" y="615950"/>
                  <a:ext cx="372182" cy="169333"/>
                </a:xfrm>
                <a:prstGeom prst="roundRect">
                  <a:avLst/>
                </a:prstGeom>
                <a:solidFill>
                  <a:schemeClr val="accent6"/>
                </a:solidFill>
                <a:ln w="76200">
                  <a:noFill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700">
                    <a:ea typeface="Roboto" pitchFamily="2" charset="0"/>
                  </a:endParaRPr>
                </a:p>
              </p:txBody>
            </p:sp>
          </p:grpSp>
          <p:sp>
            <p:nvSpPr>
              <p:cNvPr id="105" name="TextBox 59"/>
              <p:cNvSpPr txBox="1">
                <a:spLocks noChangeArrowheads="1"/>
              </p:cNvSpPr>
              <p:nvPr/>
            </p:nvSpPr>
            <p:spPr bwMode="auto">
              <a:xfrm>
                <a:off x="6359508" y="2628520"/>
                <a:ext cx="335348" cy="18466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id-ID" sz="600" dirty="0">
                    <a:solidFill>
                      <a:schemeClr val="bg1"/>
                    </a:solidFill>
                    <a:ea typeface="Roboto Lt" pitchFamily="2" charset="0"/>
                  </a:rPr>
                  <a:t>85%</a:t>
                </a:r>
              </a:p>
            </p:txBody>
          </p:sp>
        </p:grpSp>
        <p:sp>
          <p:nvSpPr>
            <p:cNvPr id="108" name="Rectangle 35"/>
            <p:cNvSpPr/>
            <p:nvPr/>
          </p:nvSpPr>
          <p:spPr bwMode="auto">
            <a:xfrm>
              <a:off x="4879762" y="1696697"/>
              <a:ext cx="595035" cy="21544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800" dirty="0">
                  <a:solidFill>
                    <a:schemeClr val="accent2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  <a:cs typeface="Open Sans" pitchFamily="34" charset="0"/>
                </a:rPr>
                <a:t>添加</a:t>
              </a:r>
              <a:r>
                <a:rPr lang="zh-CN" altLang="en-US" sz="800" b="1" dirty="0">
                  <a:solidFill>
                    <a:schemeClr val="accent2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  <a:cs typeface="Open Sans" pitchFamily="34" charset="0"/>
                </a:rPr>
                <a:t>标题</a:t>
              </a:r>
              <a:endParaRPr lang="en-US" sz="800" b="1" dirty="0">
                <a:solidFill>
                  <a:schemeClr val="accent2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cs typeface="Open Sans" pitchFamily="34" charset="0"/>
              </a:endParaRPr>
            </a:p>
          </p:txBody>
        </p:sp>
        <p:cxnSp>
          <p:nvCxnSpPr>
            <p:cNvPr id="117" name="Straight Connector 37"/>
            <p:cNvCxnSpPr/>
            <p:nvPr/>
          </p:nvCxnSpPr>
          <p:spPr bwMode="auto">
            <a:xfrm flipV="1">
              <a:off x="4992446" y="2047471"/>
              <a:ext cx="3011765" cy="1588"/>
            </a:xfrm>
            <a:prstGeom prst="line">
              <a:avLst/>
            </a:prstGeom>
            <a:ln w="76200" cap="rnd">
              <a:solidFill>
                <a:schemeClr val="accent6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Straight Connector 38"/>
            <p:cNvCxnSpPr/>
            <p:nvPr/>
          </p:nvCxnSpPr>
          <p:spPr bwMode="auto">
            <a:xfrm flipV="1">
              <a:off x="4991108" y="2047471"/>
              <a:ext cx="2591676" cy="5"/>
            </a:xfrm>
            <a:prstGeom prst="line">
              <a:avLst/>
            </a:prstGeom>
            <a:ln w="76200" cap="rnd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9" name="Group 39"/>
          <p:cNvGrpSpPr/>
          <p:nvPr/>
        </p:nvGrpSpPr>
        <p:grpSpPr>
          <a:xfrm>
            <a:off x="4247373" y="1751265"/>
            <a:ext cx="468643" cy="460445"/>
            <a:chOff x="2744199" y="4148148"/>
            <a:chExt cx="581680" cy="571504"/>
          </a:xfrm>
        </p:grpSpPr>
        <p:sp>
          <p:nvSpPr>
            <p:cNvPr id="120" name="Oval 8"/>
            <p:cNvSpPr/>
            <p:nvPr/>
          </p:nvSpPr>
          <p:spPr>
            <a:xfrm>
              <a:off x="2744199" y="4148148"/>
              <a:ext cx="571504" cy="571504"/>
            </a:xfrm>
            <a:prstGeom prst="ellipse">
              <a:avLst/>
            </a:prstGeom>
            <a:noFill/>
            <a:ln w="12700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54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21" name="TextBox 120"/>
            <p:cNvSpPr txBox="1"/>
            <p:nvPr/>
          </p:nvSpPr>
          <p:spPr>
            <a:xfrm>
              <a:off x="2778281" y="4264623"/>
              <a:ext cx="547598" cy="2890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id-ID" sz="1100" dirty="0">
                  <a:solidFill>
                    <a:schemeClr val="accent2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99%</a:t>
              </a:r>
            </a:p>
          </p:txBody>
        </p:sp>
      </p:grpSp>
      <p:sp>
        <p:nvSpPr>
          <p:cNvPr id="173" name="TextBox 172"/>
          <p:cNvSpPr txBox="1"/>
          <p:nvPr/>
        </p:nvSpPr>
        <p:spPr>
          <a:xfrm>
            <a:off x="1246427" y="1955476"/>
            <a:ext cx="23202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在此框中选择粘贴，并选择只保留文字。您的内</a:t>
            </a:r>
            <a:endParaRPr lang="en-US" altLang="zh-CN" sz="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容打在这里，或者通过复制您的文本后，在此框</a:t>
            </a:r>
            <a:endParaRPr lang="en-US" altLang="zh-CN" sz="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1353473" y="1543522"/>
            <a:ext cx="2213197" cy="370503"/>
            <a:chOff x="1353473" y="1543522"/>
            <a:chExt cx="2213197" cy="370503"/>
          </a:xfrm>
        </p:grpSpPr>
        <p:sp>
          <p:nvSpPr>
            <p:cNvPr id="174" name="Rounded Rectangle 43"/>
            <p:cNvSpPr/>
            <p:nvPr/>
          </p:nvSpPr>
          <p:spPr>
            <a:xfrm>
              <a:off x="1353473" y="1607411"/>
              <a:ext cx="720000" cy="180000"/>
            </a:xfrm>
            <a:prstGeom prst="roundRect">
              <a:avLst>
                <a:gd name="adj" fmla="val 46832"/>
              </a:avLst>
            </a:prstGeo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75" name="TextBox 174"/>
            <p:cNvSpPr txBox="1"/>
            <p:nvPr/>
          </p:nvSpPr>
          <p:spPr>
            <a:xfrm>
              <a:off x="1415956" y="1589689"/>
              <a:ext cx="595036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800" dirty="0">
                  <a:solidFill>
                    <a:schemeClr val="bg1"/>
                  </a:solidFill>
                  <a:latin typeface="Lato" pitchFamily="34" charset="0"/>
                </a:rPr>
                <a:t>添加内容</a:t>
              </a:r>
              <a:endParaRPr lang="id-ID" sz="800" dirty="0">
                <a:solidFill>
                  <a:schemeClr val="bg1"/>
                </a:solidFill>
                <a:latin typeface="Lato" pitchFamily="34" charset="0"/>
              </a:endParaRPr>
            </a:p>
          </p:txBody>
        </p:sp>
        <p:cxnSp>
          <p:nvCxnSpPr>
            <p:cNvPr id="176" name="Straight Connector 38"/>
            <p:cNvCxnSpPr/>
            <p:nvPr/>
          </p:nvCxnSpPr>
          <p:spPr bwMode="auto">
            <a:xfrm flipV="1">
              <a:off x="1388003" y="1914023"/>
              <a:ext cx="2034652" cy="2"/>
            </a:xfrm>
            <a:prstGeom prst="line">
              <a:avLst/>
            </a:prstGeom>
            <a:ln w="6350" cap="rnd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TextBox 7"/>
            <p:cNvSpPr txBox="1"/>
            <p:nvPr/>
          </p:nvSpPr>
          <p:spPr>
            <a:xfrm>
              <a:off x="2116598" y="1543522"/>
              <a:ext cx="145007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rgbClr val="17E7F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Add Content</a:t>
              </a:r>
              <a:endParaRPr lang="zh-CN" altLang="en-US" sz="1400" dirty="0">
                <a:solidFill>
                  <a:srgbClr val="17E7F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</p:grpSp>
      <p:sp>
        <p:nvSpPr>
          <p:cNvPr id="177" name="TextBox 176"/>
          <p:cNvSpPr txBox="1"/>
          <p:nvPr/>
        </p:nvSpPr>
        <p:spPr>
          <a:xfrm>
            <a:off x="1246427" y="3110185"/>
            <a:ext cx="23202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在此框中选择粘贴，并选择只保留文字。您的内</a:t>
            </a:r>
            <a:endParaRPr lang="en-US" altLang="zh-CN" sz="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容打在这里，或者通过复制您的文本后，在此框</a:t>
            </a:r>
            <a:endParaRPr lang="en-US" altLang="zh-CN" sz="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1353473" y="2685898"/>
            <a:ext cx="2213197" cy="382836"/>
            <a:chOff x="1353473" y="2685898"/>
            <a:chExt cx="2213197" cy="382836"/>
          </a:xfrm>
        </p:grpSpPr>
        <p:sp>
          <p:nvSpPr>
            <p:cNvPr id="178" name="Rounded Rectangle 43"/>
            <p:cNvSpPr/>
            <p:nvPr/>
          </p:nvSpPr>
          <p:spPr>
            <a:xfrm>
              <a:off x="1353473" y="2762120"/>
              <a:ext cx="720000" cy="180000"/>
            </a:xfrm>
            <a:prstGeom prst="roundRect">
              <a:avLst>
                <a:gd name="adj" fmla="val 46832"/>
              </a:avLst>
            </a:prstGeo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79" name="TextBox 178"/>
            <p:cNvSpPr txBox="1"/>
            <p:nvPr/>
          </p:nvSpPr>
          <p:spPr>
            <a:xfrm>
              <a:off x="1415956" y="2744398"/>
              <a:ext cx="595036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800" dirty="0">
                  <a:solidFill>
                    <a:schemeClr val="bg1"/>
                  </a:solidFill>
                  <a:latin typeface="Lato" pitchFamily="34" charset="0"/>
                </a:rPr>
                <a:t>添加内容</a:t>
              </a:r>
              <a:endParaRPr lang="id-ID" sz="800" dirty="0">
                <a:solidFill>
                  <a:schemeClr val="bg1"/>
                </a:solidFill>
                <a:latin typeface="Lato" pitchFamily="34" charset="0"/>
              </a:endParaRPr>
            </a:p>
          </p:txBody>
        </p:sp>
        <p:cxnSp>
          <p:nvCxnSpPr>
            <p:cNvPr id="180" name="Straight Connector 38"/>
            <p:cNvCxnSpPr/>
            <p:nvPr/>
          </p:nvCxnSpPr>
          <p:spPr bwMode="auto">
            <a:xfrm flipV="1">
              <a:off x="1388003" y="3068732"/>
              <a:ext cx="2034652" cy="2"/>
            </a:xfrm>
            <a:prstGeom prst="line">
              <a:avLst/>
            </a:prstGeom>
            <a:ln w="6350" cap="rnd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1" name="TextBox 180"/>
            <p:cNvSpPr txBox="1"/>
            <p:nvPr/>
          </p:nvSpPr>
          <p:spPr>
            <a:xfrm>
              <a:off x="2116598" y="2685898"/>
              <a:ext cx="145007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rgbClr val="17E7F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Add Content</a:t>
              </a:r>
              <a:endParaRPr lang="zh-CN" altLang="en-US" sz="1400" dirty="0">
                <a:solidFill>
                  <a:srgbClr val="17E7F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</p:grpSp>
      <p:pic>
        <p:nvPicPr>
          <p:cNvPr id="187" name="图片 18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47" t="5339" r="29017" b="9750"/>
          <a:stretch>
            <a:fillRect/>
          </a:stretch>
        </p:blipFill>
        <p:spPr>
          <a:xfrm>
            <a:off x="4224928" y="2597557"/>
            <a:ext cx="1127689" cy="1076777"/>
          </a:xfrm>
          <a:prstGeom prst="rect">
            <a:avLst/>
          </a:prstGeom>
        </p:spPr>
      </p:pic>
      <p:pic>
        <p:nvPicPr>
          <p:cNvPr id="188" name="图片 187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26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9290" t="856" r="11339" b="2816"/>
          <a:stretch>
            <a:fillRect/>
          </a:stretch>
        </p:blipFill>
        <p:spPr>
          <a:xfrm>
            <a:off x="6850760" y="2602337"/>
            <a:ext cx="1117665" cy="1088557"/>
          </a:xfrm>
          <a:prstGeom prst="rect">
            <a:avLst/>
          </a:prstGeom>
        </p:spPr>
      </p:pic>
      <p:pic>
        <p:nvPicPr>
          <p:cNvPr id="189" name="图片 188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594" t="8271" r="66777" b="33459"/>
          <a:stretch>
            <a:fillRect/>
          </a:stretch>
        </p:blipFill>
        <p:spPr>
          <a:xfrm>
            <a:off x="5560687" y="2601807"/>
            <a:ext cx="1098309" cy="1089087"/>
          </a:xfrm>
          <a:custGeom>
            <a:avLst/>
            <a:gdLst>
              <a:gd name="connsiteX0" fmla="*/ 0 w 1856167"/>
              <a:gd name="connsiteY0" fmla="*/ 0 h 2428892"/>
              <a:gd name="connsiteX1" fmla="*/ 1856167 w 1856167"/>
              <a:gd name="connsiteY1" fmla="*/ 0 h 2428892"/>
              <a:gd name="connsiteX2" fmla="*/ 1856167 w 1856167"/>
              <a:gd name="connsiteY2" fmla="*/ 2428892 h 2428892"/>
              <a:gd name="connsiteX3" fmla="*/ 0 w 1856167"/>
              <a:gd name="connsiteY3" fmla="*/ 2428892 h 2428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6167" h="2428892">
                <a:moveTo>
                  <a:pt x="0" y="0"/>
                </a:moveTo>
                <a:lnTo>
                  <a:pt x="1856167" y="0"/>
                </a:lnTo>
                <a:lnTo>
                  <a:pt x="1856167" y="2428892"/>
                </a:lnTo>
                <a:lnTo>
                  <a:pt x="0" y="2428892"/>
                </a:lnTo>
                <a:close/>
              </a:path>
            </a:pathLst>
          </a:custGeom>
        </p:spPr>
      </p:pic>
      <p:grpSp>
        <p:nvGrpSpPr>
          <p:cNvPr id="15" name="组合 14"/>
          <p:cNvGrpSpPr/>
          <p:nvPr/>
        </p:nvGrpSpPr>
        <p:grpSpPr>
          <a:xfrm>
            <a:off x="1127665" y="3986755"/>
            <a:ext cx="6840760" cy="624595"/>
            <a:chOff x="1127665" y="3986755"/>
            <a:chExt cx="6840760" cy="624595"/>
          </a:xfrm>
        </p:grpSpPr>
        <p:sp>
          <p:nvSpPr>
            <p:cNvPr id="190" name="矩形 189"/>
            <p:cNvSpPr/>
            <p:nvPr/>
          </p:nvSpPr>
          <p:spPr>
            <a:xfrm>
              <a:off x="1127665" y="3988433"/>
              <a:ext cx="6840760" cy="504056"/>
            </a:xfrm>
            <a:prstGeom prst="rect">
              <a:avLst/>
            </a:prstGeom>
            <a:gradFill>
              <a:gsLst>
                <a:gs pos="3000">
                  <a:schemeClr val="tx2">
                    <a:lumMod val="75000"/>
                  </a:schemeClr>
                </a:gs>
                <a:gs pos="100000">
                  <a:schemeClr val="tx2">
                    <a:lumMod val="77000"/>
                    <a:alpha val="68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1" name="TextBox 190"/>
            <p:cNvSpPr txBox="1"/>
            <p:nvPr/>
          </p:nvSpPr>
          <p:spPr>
            <a:xfrm>
              <a:off x="2711261" y="3986755"/>
              <a:ext cx="4042327" cy="6245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您的内容打在这里，或者通过复制您的文本后，在此框中选择粘贴，并选择只保留文字。您的内容打在这里，或者通过复制您的文本后，</a:t>
              </a:r>
              <a:endParaRPr lang="en-US" altLang="zh-CN" sz="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>
                <a:lnSpc>
                  <a:spcPct val="150000"/>
                </a:lnSpc>
              </a:pPr>
              <a:endParaRPr lang="en-US" altLang="zh-CN" sz="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cxnSp>
        <p:nvCxnSpPr>
          <p:cNvPr id="192" name="直接连接符 191"/>
          <p:cNvCxnSpPr/>
          <p:nvPr/>
        </p:nvCxnSpPr>
        <p:spPr>
          <a:xfrm>
            <a:off x="611560" y="849237"/>
            <a:ext cx="81228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3" name="TextBox 192"/>
          <p:cNvSpPr txBox="1"/>
          <p:nvPr/>
        </p:nvSpPr>
        <p:spPr>
          <a:xfrm>
            <a:off x="3411386" y="402218"/>
            <a:ext cx="25287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解决方法</a:t>
            </a:r>
            <a:r>
              <a:rPr lang="zh-CN" altLang="en-US" dirty="0">
                <a:solidFill>
                  <a:schemeClr val="bg1"/>
                </a:solidFill>
              </a:rPr>
              <a:t>｜</a:t>
            </a:r>
            <a:r>
              <a:rPr lang="en-US" altLang="zh-CN" sz="14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rPr>
              <a:t>OVERVIEW</a:t>
            </a:r>
            <a:endParaRPr lang="zh-CN" altLang="en-US" sz="1400" dirty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  <a:cs typeface="Tunga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2735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8" dur="10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2" dur="10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500"/>
                            </p:stCondLst>
                            <p:childTnLst>
                              <p:par>
                                <p:cTn id="5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3" grpId="0"/>
      <p:bldP spid="177" grpId="0"/>
      <p:bldP spid="19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流程图: 过程 2048"/>
          <p:cNvSpPr/>
          <p:nvPr/>
        </p:nvSpPr>
        <p:spPr>
          <a:xfrm>
            <a:off x="3275856" y="0"/>
            <a:ext cx="2546875" cy="133747"/>
          </a:xfrm>
          <a:prstGeom prst="flowChartProcess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Rectangle 37"/>
          <p:cNvSpPr/>
          <p:nvPr/>
        </p:nvSpPr>
        <p:spPr>
          <a:xfrm>
            <a:off x="1080000" y="5107518"/>
            <a:ext cx="6984000" cy="36000"/>
          </a:xfrm>
          <a:prstGeom prst="rect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65" name="Rectangle 2"/>
          <p:cNvSpPr/>
          <p:nvPr/>
        </p:nvSpPr>
        <p:spPr bwMode="auto">
          <a:xfrm>
            <a:off x="3601700" y="1753571"/>
            <a:ext cx="4683192" cy="396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7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</a:t>
            </a:r>
            <a:endParaRPr lang="en-US" altLang="zh-CN" sz="7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3636541" y="2350879"/>
            <a:ext cx="4648351" cy="1947097"/>
            <a:chOff x="3636541" y="2350879"/>
            <a:chExt cx="4648351" cy="1947097"/>
          </a:xfrm>
        </p:grpSpPr>
        <p:sp>
          <p:nvSpPr>
            <p:cNvPr id="66" name="Rectangle 5"/>
            <p:cNvSpPr/>
            <p:nvPr/>
          </p:nvSpPr>
          <p:spPr bwMode="auto">
            <a:xfrm>
              <a:off x="3636541" y="2888487"/>
              <a:ext cx="595035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hangingPunct="0">
                <a:defRPr/>
              </a:pPr>
              <a:r>
                <a:rPr lang="zh-CN" altLang="en-US" sz="8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添加内容</a:t>
              </a:r>
              <a:endParaRPr lang="id-ID" altLang="zh-CN" sz="8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  <a:p>
              <a:pPr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800" b="1" dirty="0">
                <a:solidFill>
                  <a:schemeClr val="accent2"/>
                </a:solidFill>
                <a:ea typeface="Roboto" pitchFamily="2" charset="0"/>
                <a:cs typeface="Open Sans" pitchFamily="34" charset="0"/>
              </a:endParaRPr>
            </a:p>
          </p:txBody>
        </p:sp>
        <p:grpSp>
          <p:nvGrpSpPr>
            <p:cNvPr id="67" name="Group 63"/>
            <p:cNvGrpSpPr/>
            <p:nvPr/>
          </p:nvGrpSpPr>
          <p:grpSpPr>
            <a:xfrm>
              <a:off x="6098239" y="2888663"/>
              <a:ext cx="343756" cy="202850"/>
              <a:chOff x="6313024" y="3193670"/>
              <a:chExt cx="382684" cy="225821"/>
            </a:xfrm>
          </p:grpSpPr>
          <p:grpSp>
            <p:nvGrpSpPr>
              <p:cNvPr id="68" name="Group 55"/>
              <p:cNvGrpSpPr>
                <a:grpSpLocks/>
              </p:cNvGrpSpPr>
              <p:nvPr/>
            </p:nvGrpSpPr>
            <p:grpSpPr bwMode="auto">
              <a:xfrm>
                <a:off x="6313024" y="3217878"/>
                <a:ext cx="382684" cy="201613"/>
                <a:chOff x="4343392" y="615950"/>
                <a:chExt cx="372180" cy="224035"/>
              </a:xfr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70" name="Isosceles Triangle 11"/>
                <p:cNvSpPr/>
                <p:nvPr/>
              </p:nvSpPr>
              <p:spPr bwMode="auto">
                <a:xfrm rot="10800000">
                  <a:off x="4475683" y="732378"/>
                  <a:ext cx="107598" cy="107607"/>
                </a:xfrm>
                <a:prstGeom prst="triangle">
                  <a:avLst/>
                </a:prstGeom>
                <a:solidFill>
                  <a:schemeClr val="accent6"/>
                </a:solidFill>
                <a:ln w="76200">
                  <a:noFill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700">
                    <a:ea typeface="Roboto" pitchFamily="2" charset="0"/>
                  </a:endParaRPr>
                </a:p>
              </p:txBody>
            </p:sp>
            <p:sp>
              <p:nvSpPr>
                <p:cNvPr id="71" name="Rounded Rectangle 10"/>
                <p:cNvSpPr/>
                <p:nvPr/>
              </p:nvSpPr>
              <p:spPr bwMode="auto">
                <a:xfrm>
                  <a:off x="4343392" y="615950"/>
                  <a:ext cx="372180" cy="169349"/>
                </a:xfrm>
                <a:prstGeom prst="roundRect">
                  <a:avLst/>
                </a:prstGeom>
                <a:solidFill>
                  <a:schemeClr val="accent6"/>
                </a:solidFill>
                <a:ln w="76200">
                  <a:noFill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700">
                    <a:ea typeface="Roboto" pitchFamily="2" charset="0"/>
                  </a:endParaRPr>
                </a:p>
              </p:txBody>
            </p:sp>
          </p:grpSp>
          <p:sp>
            <p:nvSpPr>
              <p:cNvPr id="69" name="TextBox 64"/>
              <p:cNvSpPr txBox="1">
                <a:spLocks noChangeArrowheads="1"/>
              </p:cNvSpPr>
              <p:nvPr/>
            </p:nvSpPr>
            <p:spPr bwMode="auto">
              <a:xfrm>
                <a:off x="6352169" y="3193670"/>
                <a:ext cx="335348" cy="18466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id-ID" sz="600" dirty="0">
                    <a:solidFill>
                      <a:schemeClr val="bg1"/>
                    </a:solidFill>
                    <a:ea typeface="Roboto Lt" pitchFamily="2" charset="0"/>
                  </a:rPr>
                  <a:t>75%</a:t>
                </a:r>
              </a:p>
            </p:txBody>
          </p:sp>
        </p:grpSp>
        <p:sp>
          <p:nvSpPr>
            <p:cNvPr id="72" name="Rectangle 15"/>
            <p:cNvSpPr/>
            <p:nvPr/>
          </p:nvSpPr>
          <p:spPr bwMode="auto">
            <a:xfrm>
              <a:off x="3661123" y="3444632"/>
              <a:ext cx="595035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hangingPunct="0">
                <a:defRPr/>
              </a:pPr>
              <a:r>
                <a:rPr lang="zh-CN" altLang="en-US" sz="8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添加内容</a:t>
              </a:r>
              <a:endParaRPr lang="id-ID" altLang="zh-CN" sz="8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  <a:p>
              <a:pPr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800" b="1" dirty="0">
                <a:solidFill>
                  <a:schemeClr val="accent2"/>
                </a:solidFill>
                <a:ea typeface="Roboto" pitchFamily="2" charset="0"/>
                <a:cs typeface="Open Sans" pitchFamily="34" charset="0"/>
              </a:endParaRPr>
            </a:p>
          </p:txBody>
        </p:sp>
        <p:grpSp>
          <p:nvGrpSpPr>
            <p:cNvPr id="73" name="Group 65"/>
            <p:cNvGrpSpPr/>
            <p:nvPr/>
          </p:nvGrpSpPr>
          <p:grpSpPr>
            <a:xfrm>
              <a:off x="6107547" y="3436253"/>
              <a:ext cx="343756" cy="204272"/>
              <a:chOff x="6323386" y="3803270"/>
              <a:chExt cx="382684" cy="227405"/>
            </a:xfrm>
          </p:grpSpPr>
          <p:grpSp>
            <p:nvGrpSpPr>
              <p:cNvPr id="74" name="Group 59"/>
              <p:cNvGrpSpPr>
                <a:grpSpLocks/>
              </p:cNvGrpSpPr>
              <p:nvPr/>
            </p:nvGrpSpPr>
            <p:grpSpPr bwMode="auto">
              <a:xfrm>
                <a:off x="6323386" y="3829063"/>
                <a:ext cx="382684" cy="201612"/>
                <a:chOff x="4343394" y="615950"/>
                <a:chExt cx="372180" cy="224075"/>
              </a:xfr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77" name="Isosceles Triangle 21"/>
                <p:cNvSpPr/>
                <p:nvPr/>
              </p:nvSpPr>
              <p:spPr bwMode="auto">
                <a:xfrm rot="10800000">
                  <a:off x="4475686" y="732398"/>
                  <a:ext cx="107598" cy="107627"/>
                </a:xfrm>
                <a:prstGeom prst="triangle">
                  <a:avLst/>
                </a:prstGeom>
                <a:solidFill>
                  <a:schemeClr val="accent6"/>
                </a:solidFill>
                <a:ln w="76200">
                  <a:noFill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700">
                    <a:ea typeface="Roboto" pitchFamily="2" charset="0"/>
                  </a:endParaRPr>
                </a:p>
              </p:txBody>
            </p:sp>
            <p:sp>
              <p:nvSpPr>
                <p:cNvPr id="78" name="Rounded Rectangle 20"/>
                <p:cNvSpPr/>
                <p:nvPr/>
              </p:nvSpPr>
              <p:spPr bwMode="auto">
                <a:xfrm>
                  <a:off x="4343394" y="615950"/>
                  <a:ext cx="372180" cy="169380"/>
                </a:xfrm>
                <a:prstGeom prst="roundRect">
                  <a:avLst/>
                </a:prstGeom>
                <a:solidFill>
                  <a:schemeClr val="accent6"/>
                </a:solidFill>
                <a:ln w="76200">
                  <a:noFill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700">
                    <a:ea typeface="Roboto" pitchFamily="2" charset="0"/>
                  </a:endParaRPr>
                </a:p>
              </p:txBody>
            </p:sp>
          </p:grpSp>
          <p:sp>
            <p:nvSpPr>
              <p:cNvPr id="75" name="TextBox 69"/>
              <p:cNvSpPr txBox="1">
                <a:spLocks noChangeArrowheads="1"/>
              </p:cNvSpPr>
              <p:nvPr/>
            </p:nvSpPr>
            <p:spPr bwMode="auto">
              <a:xfrm>
                <a:off x="6358345" y="3803270"/>
                <a:ext cx="335348" cy="18466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id-ID" sz="600" dirty="0">
                    <a:solidFill>
                      <a:schemeClr val="bg1"/>
                    </a:solidFill>
                    <a:ea typeface="Roboto Lt" pitchFamily="2" charset="0"/>
                  </a:rPr>
                  <a:t>90%</a:t>
                </a:r>
              </a:p>
            </p:txBody>
          </p:sp>
        </p:grpSp>
        <p:sp>
          <p:nvSpPr>
            <p:cNvPr id="79" name="Rectangle 25"/>
            <p:cNvSpPr/>
            <p:nvPr/>
          </p:nvSpPr>
          <p:spPr bwMode="auto">
            <a:xfrm>
              <a:off x="3666604" y="3959422"/>
              <a:ext cx="595035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hangingPunct="0">
                <a:defRPr/>
              </a:pPr>
              <a:r>
                <a:rPr lang="zh-CN" altLang="en-US" sz="8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添加内容</a:t>
              </a:r>
              <a:endParaRPr lang="id-ID" altLang="zh-CN" sz="8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  <a:p>
              <a:pPr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800" b="1" dirty="0">
                <a:solidFill>
                  <a:schemeClr val="accent2"/>
                </a:solidFill>
                <a:ea typeface="Roboto" pitchFamily="2" charset="0"/>
                <a:cs typeface="Open Sans" pitchFamily="34" charset="0"/>
              </a:endParaRPr>
            </a:p>
          </p:txBody>
        </p:sp>
        <p:grpSp>
          <p:nvGrpSpPr>
            <p:cNvPr id="80" name="Group 67"/>
            <p:cNvGrpSpPr/>
            <p:nvPr/>
          </p:nvGrpSpPr>
          <p:grpSpPr>
            <a:xfrm>
              <a:off x="6079866" y="3953409"/>
              <a:ext cx="343756" cy="199056"/>
              <a:chOff x="6292571" y="4378991"/>
              <a:chExt cx="382684" cy="221598"/>
            </a:xfrm>
          </p:grpSpPr>
          <p:grpSp>
            <p:nvGrpSpPr>
              <p:cNvPr id="81" name="Group 55"/>
              <p:cNvGrpSpPr/>
              <p:nvPr/>
            </p:nvGrpSpPr>
            <p:grpSpPr>
              <a:xfrm>
                <a:off x="6292571" y="4398977"/>
                <a:ext cx="382684" cy="201612"/>
                <a:chOff x="6292571" y="4398977"/>
                <a:chExt cx="382684" cy="201612"/>
              </a:xfr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111" name="Isosceles Triangle 29"/>
                <p:cNvSpPr/>
                <p:nvPr/>
              </p:nvSpPr>
              <p:spPr bwMode="auto">
                <a:xfrm rot="10800000">
                  <a:off x="6428596" y="4503752"/>
                  <a:ext cx="110635" cy="96837"/>
                </a:xfrm>
                <a:prstGeom prst="triangle">
                  <a:avLst/>
                </a:prstGeom>
                <a:solidFill>
                  <a:schemeClr val="accent6"/>
                </a:solidFill>
                <a:ln w="76200">
                  <a:noFill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600">
                    <a:ea typeface="Roboto" pitchFamily="2" charset="0"/>
                  </a:endParaRPr>
                </a:p>
              </p:txBody>
            </p:sp>
            <p:sp>
              <p:nvSpPr>
                <p:cNvPr id="123" name="Rounded Rectangle 28"/>
                <p:cNvSpPr/>
                <p:nvPr/>
              </p:nvSpPr>
              <p:spPr bwMode="auto">
                <a:xfrm>
                  <a:off x="6292571" y="4398977"/>
                  <a:ext cx="382684" cy="152400"/>
                </a:xfrm>
                <a:prstGeom prst="roundRect">
                  <a:avLst/>
                </a:prstGeom>
                <a:solidFill>
                  <a:schemeClr val="accent6"/>
                </a:solidFill>
                <a:ln w="76200">
                  <a:noFill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600" dirty="0">
                    <a:ea typeface="Roboto" pitchFamily="2" charset="0"/>
                  </a:endParaRPr>
                </a:p>
              </p:txBody>
            </p:sp>
          </p:grpSp>
          <p:sp>
            <p:nvSpPr>
              <p:cNvPr id="110" name="TextBox 70"/>
              <p:cNvSpPr txBox="1">
                <a:spLocks noChangeArrowheads="1"/>
              </p:cNvSpPr>
              <p:nvPr/>
            </p:nvSpPr>
            <p:spPr bwMode="auto">
              <a:xfrm>
                <a:off x="6331553" y="4378991"/>
                <a:ext cx="335348" cy="18466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id-ID" sz="600" dirty="0">
                    <a:solidFill>
                      <a:schemeClr val="bg1"/>
                    </a:solidFill>
                    <a:ea typeface="Roboto Lt" pitchFamily="2" charset="0"/>
                  </a:rPr>
                  <a:t>80%</a:t>
                </a:r>
              </a:p>
            </p:txBody>
          </p:sp>
        </p:grpSp>
        <p:grpSp>
          <p:nvGrpSpPr>
            <p:cNvPr id="125" name="Group 62"/>
            <p:cNvGrpSpPr/>
            <p:nvPr/>
          </p:nvGrpSpPr>
          <p:grpSpPr>
            <a:xfrm>
              <a:off x="6115692" y="2381003"/>
              <a:ext cx="343758" cy="199998"/>
              <a:chOff x="6332454" y="2628520"/>
              <a:chExt cx="382686" cy="222646"/>
            </a:xfrm>
          </p:grpSpPr>
          <p:grpSp>
            <p:nvGrpSpPr>
              <p:cNvPr id="126" name="Group 54"/>
              <p:cNvGrpSpPr>
                <a:grpSpLocks/>
              </p:cNvGrpSpPr>
              <p:nvPr/>
            </p:nvGrpSpPr>
            <p:grpSpPr bwMode="auto">
              <a:xfrm>
                <a:off x="6332454" y="2649553"/>
                <a:ext cx="382686" cy="201613"/>
                <a:chOff x="4343400" y="615950"/>
                <a:chExt cx="372182" cy="224014"/>
              </a:xfr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135" name="Isosceles Triangle 42"/>
                <p:cNvSpPr/>
                <p:nvPr/>
              </p:nvSpPr>
              <p:spPr bwMode="auto">
                <a:xfrm rot="10800000">
                  <a:off x="4475692" y="732367"/>
                  <a:ext cx="107597" cy="107597"/>
                </a:xfrm>
                <a:prstGeom prst="triangle">
                  <a:avLst/>
                </a:prstGeom>
                <a:solidFill>
                  <a:schemeClr val="accent6"/>
                </a:solidFill>
                <a:ln w="76200">
                  <a:noFill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700">
                    <a:ea typeface="Roboto" pitchFamily="2" charset="0"/>
                  </a:endParaRPr>
                </a:p>
              </p:txBody>
            </p:sp>
            <p:sp>
              <p:nvSpPr>
                <p:cNvPr id="136" name="Rounded Rectangle 41"/>
                <p:cNvSpPr/>
                <p:nvPr/>
              </p:nvSpPr>
              <p:spPr bwMode="auto">
                <a:xfrm>
                  <a:off x="4343400" y="615950"/>
                  <a:ext cx="372182" cy="169333"/>
                </a:xfrm>
                <a:prstGeom prst="roundRect">
                  <a:avLst/>
                </a:prstGeom>
                <a:solidFill>
                  <a:schemeClr val="accent6"/>
                </a:solidFill>
                <a:ln w="76200">
                  <a:noFill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700">
                    <a:ea typeface="Roboto" pitchFamily="2" charset="0"/>
                  </a:endParaRPr>
                </a:p>
              </p:txBody>
            </p:sp>
          </p:grpSp>
          <p:sp>
            <p:nvSpPr>
              <p:cNvPr id="127" name="TextBox 59"/>
              <p:cNvSpPr txBox="1">
                <a:spLocks noChangeArrowheads="1"/>
              </p:cNvSpPr>
              <p:nvPr/>
            </p:nvSpPr>
            <p:spPr bwMode="auto">
              <a:xfrm>
                <a:off x="6359508" y="2628520"/>
                <a:ext cx="335348" cy="18466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id-ID" sz="600" dirty="0">
                    <a:solidFill>
                      <a:schemeClr val="bg1"/>
                    </a:solidFill>
                    <a:ea typeface="Roboto Lt" pitchFamily="2" charset="0"/>
                  </a:rPr>
                  <a:t>85%</a:t>
                </a:r>
              </a:p>
            </p:txBody>
          </p:sp>
        </p:grpSp>
        <p:sp>
          <p:nvSpPr>
            <p:cNvPr id="137" name="Rectangle 35"/>
            <p:cNvSpPr/>
            <p:nvPr/>
          </p:nvSpPr>
          <p:spPr bwMode="auto">
            <a:xfrm>
              <a:off x="3659513" y="2350879"/>
              <a:ext cx="595035" cy="21544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8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添加内容</a:t>
              </a:r>
              <a:endParaRPr lang="id-ID" altLang="zh-CN" sz="8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  <p:cxnSp>
          <p:nvCxnSpPr>
            <p:cNvPr id="138" name="Straight Connector 12"/>
            <p:cNvCxnSpPr/>
            <p:nvPr/>
          </p:nvCxnSpPr>
          <p:spPr bwMode="auto">
            <a:xfrm>
              <a:off x="3750117" y="3172504"/>
              <a:ext cx="2705397" cy="5674"/>
            </a:xfrm>
            <a:prstGeom prst="line">
              <a:avLst/>
            </a:prstGeom>
            <a:ln w="76200" cap="rnd">
              <a:solidFill>
                <a:schemeClr val="accent6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9" name="Straight Connector 13"/>
            <p:cNvCxnSpPr/>
            <p:nvPr/>
          </p:nvCxnSpPr>
          <p:spPr bwMode="auto">
            <a:xfrm>
              <a:off x="3747154" y="3172053"/>
              <a:ext cx="1750551" cy="1418"/>
            </a:xfrm>
            <a:prstGeom prst="line">
              <a:avLst/>
            </a:prstGeom>
            <a:ln w="76200" cap="rnd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0" name="Straight Connector 22"/>
            <p:cNvCxnSpPr/>
            <p:nvPr/>
          </p:nvCxnSpPr>
          <p:spPr bwMode="auto">
            <a:xfrm>
              <a:off x="3750191" y="3728408"/>
              <a:ext cx="2705397" cy="4278"/>
            </a:xfrm>
            <a:prstGeom prst="line">
              <a:avLst/>
            </a:prstGeom>
            <a:ln w="76200" cap="rnd">
              <a:solidFill>
                <a:schemeClr val="accent6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1" name="Straight Connector 23"/>
            <p:cNvCxnSpPr/>
            <p:nvPr/>
          </p:nvCxnSpPr>
          <p:spPr bwMode="auto">
            <a:xfrm>
              <a:off x="3747495" y="3728408"/>
              <a:ext cx="2387115" cy="4278"/>
            </a:xfrm>
            <a:prstGeom prst="line">
              <a:avLst/>
            </a:prstGeom>
            <a:ln w="76200" cap="rnd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2" name="Straight Connector 31"/>
            <p:cNvCxnSpPr/>
            <p:nvPr/>
          </p:nvCxnSpPr>
          <p:spPr bwMode="auto">
            <a:xfrm>
              <a:off x="3750159" y="4239752"/>
              <a:ext cx="2705397" cy="4277"/>
            </a:xfrm>
            <a:prstGeom prst="line">
              <a:avLst/>
            </a:prstGeom>
            <a:ln w="76200" cap="rnd">
              <a:solidFill>
                <a:schemeClr val="accent6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3" name="Straight Connector 32"/>
            <p:cNvCxnSpPr/>
            <p:nvPr/>
          </p:nvCxnSpPr>
          <p:spPr bwMode="auto">
            <a:xfrm>
              <a:off x="3750159" y="4239752"/>
              <a:ext cx="2068832" cy="4504"/>
            </a:xfrm>
            <a:prstGeom prst="line">
              <a:avLst/>
            </a:prstGeom>
            <a:ln w="76200" cap="rnd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4" name="Straight Connector 37"/>
            <p:cNvCxnSpPr/>
            <p:nvPr/>
          </p:nvCxnSpPr>
          <p:spPr bwMode="auto">
            <a:xfrm flipV="1">
              <a:off x="3755002" y="2665971"/>
              <a:ext cx="2705396" cy="1426"/>
            </a:xfrm>
            <a:prstGeom prst="line">
              <a:avLst/>
            </a:prstGeom>
            <a:ln w="76200" cap="rnd">
              <a:solidFill>
                <a:schemeClr val="accent6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Straight Connector 38"/>
            <p:cNvCxnSpPr/>
            <p:nvPr/>
          </p:nvCxnSpPr>
          <p:spPr bwMode="auto">
            <a:xfrm flipV="1">
              <a:off x="3753800" y="2665971"/>
              <a:ext cx="2068832" cy="3"/>
            </a:xfrm>
            <a:prstGeom prst="line">
              <a:avLst/>
            </a:prstGeom>
            <a:ln w="76200" cap="rnd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6" name="Rectangle 44"/>
            <p:cNvSpPr/>
            <p:nvPr/>
          </p:nvSpPr>
          <p:spPr bwMode="auto">
            <a:xfrm>
              <a:off x="6746081" y="2406591"/>
              <a:ext cx="1538811" cy="937800"/>
            </a:xfrm>
            <a:prstGeom prst="rect">
              <a:avLst/>
            </a:prstGeom>
            <a:solidFill>
              <a:schemeClr val="accent6"/>
            </a:solidFill>
            <a:ln w="76200"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sz="1600">
                <a:ea typeface="Roboto" pitchFamily="2" charset="0"/>
              </a:endParaRPr>
            </a:p>
          </p:txBody>
        </p:sp>
        <p:grpSp>
          <p:nvGrpSpPr>
            <p:cNvPr id="147" name="Group 70"/>
            <p:cNvGrpSpPr/>
            <p:nvPr/>
          </p:nvGrpSpPr>
          <p:grpSpPr>
            <a:xfrm>
              <a:off x="6746085" y="2415110"/>
              <a:ext cx="1538802" cy="887505"/>
              <a:chOff x="6219831" y="2542318"/>
              <a:chExt cx="1903402" cy="1097788"/>
            </a:xfrm>
          </p:grpSpPr>
          <p:sp>
            <p:nvSpPr>
              <p:cNvPr id="148" name="TextBox 87"/>
              <p:cNvSpPr txBox="1">
                <a:spLocks noChangeArrowheads="1"/>
              </p:cNvSpPr>
              <p:nvPr/>
            </p:nvSpPr>
            <p:spPr bwMode="auto">
              <a:xfrm>
                <a:off x="6563994" y="2542318"/>
                <a:ext cx="1215077" cy="58135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just"/>
                <a:r>
                  <a:rPr lang="id-ID" sz="2800" dirty="0">
                    <a:solidFill>
                      <a:schemeClr val="accent2"/>
                    </a:solidFill>
                    <a:latin typeface="+mj-lt"/>
                    <a:ea typeface="Roboto Th" pitchFamily="2" charset="0"/>
                  </a:rPr>
                  <a:t>1.857</a:t>
                </a:r>
              </a:p>
            </p:txBody>
          </p:sp>
          <p:sp>
            <p:nvSpPr>
              <p:cNvPr id="149" name="TextBox 89"/>
              <p:cNvSpPr txBox="1">
                <a:spLocks noChangeArrowheads="1"/>
              </p:cNvSpPr>
              <p:nvPr/>
            </p:nvSpPr>
            <p:spPr bwMode="auto">
              <a:xfrm>
                <a:off x="6799992" y="3064408"/>
                <a:ext cx="757330" cy="25648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id-ID" sz="900" b="1" dirty="0">
                    <a:solidFill>
                      <a:schemeClr val="accent2"/>
                    </a:solidFill>
                    <a:ea typeface="Roboto Lt" pitchFamily="2" charset="0"/>
                  </a:rPr>
                  <a:t>Sales Info</a:t>
                </a:r>
              </a:p>
            </p:txBody>
          </p:sp>
          <p:sp>
            <p:nvSpPr>
              <p:cNvPr id="150" name="TextBox 91"/>
              <p:cNvSpPr txBox="1">
                <a:spLocks noChangeArrowheads="1"/>
              </p:cNvSpPr>
              <p:nvPr/>
            </p:nvSpPr>
            <p:spPr bwMode="auto">
              <a:xfrm>
                <a:off x="6219831" y="3298131"/>
                <a:ext cx="1903402" cy="3419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/>
                <a:r>
                  <a:rPr lang="id-ID" sz="700" dirty="0">
                    <a:solidFill>
                      <a:schemeClr val="accent3"/>
                    </a:solidFill>
                    <a:ea typeface="Roboto Lt" pitchFamily="2" charset="0"/>
                  </a:rPr>
                  <a:t>Denim lorem ipsum senyum wester</a:t>
                </a:r>
              </a:p>
              <a:p>
                <a:pPr algn="ctr"/>
                <a:r>
                  <a:rPr lang="id-ID" sz="700" dirty="0">
                    <a:solidFill>
                      <a:schemeClr val="accent3"/>
                    </a:solidFill>
                    <a:ea typeface="Roboto Lt" pitchFamily="2" charset="0"/>
                  </a:rPr>
                  <a:t>Quist station nostrud exerti </a:t>
                </a:r>
              </a:p>
            </p:txBody>
          </p:sp>
        </p:grpSp>
        <p:sp>
          <p:nvSpPr>
            <p:cNvPr id="151" name="Rectangle 50"/>
            <p:cNvSpPr/>
            <p:nvPr/>
          </p:nvSpPr>
          <p:spPr bwMode="auto">
            <a:xfrm>
              <a:off x="6746081" y="3343910"/>
              <a:ext cx="1538811" cy="937800"/>
            </a:xfrm>
            <a:prstGeom prst="rect">
              <a:avLst/>
            </a:prstGeom>
            <a:solidFill>
              <a:schemeClr val="accent5"/>
            </a:solidFill>
            <a:ln w="76200"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sz="1600">
                <a:ea typeface="Roboto" pitchFamily="2" charset="0"/>
              </a:endParaRPr>
            </a:p>
          </p:txBody>
        </p:sp>
        <p:grpSp>
          <p:nvGrpSpPr>
            <p:cNvPr id="152" name="Group 70"/>
            <p:cNvGrpSpPr/>
            <p:nvPr/>
          </p:nvGrpSpPr>
          <p:grpSpPr>
            <a:xfrm>
              <a:off x="6746090" y="3352429"/>
              <a:ext cx="1538802" cy="887503"/>
              <a:chOff x="6219836" y="2542318"/>
              <a:chExt cx="1903402" cy="1097786"/>
            </a:xfrm>
          </p:grpSpPr>
          <p:sp>
            <p:nvSpPr>
              <p:cNvPr id="153" name="TextBox 87"/>
              <p:cNvSpPr txBox="1">
                <a:spLocks noChangeArrowheads="1"/>
              </p:cNvSpPr>
              <p:nvPr/>
            </p:nvSpPr>
            <p:spPr bwMode="auto">
              <a:xfrm>
                <a:off x="6563999" y="2542318"/>
                <a:ext cx="1215077" cy="58135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just"/>
                <a:r>
                  <a:rPr lang="id-ID" sz="2800" dirty="0">
                    <a:solidFill>
                      <a:schemeClr val="accent2"/>
                    </a:solidFill>
                    <a:latin typeface="+mj-lt"/>
                    <a:ea typeface="Roboto Th" pitchFamily="2" charset="0"/>
                  </a:rPr>
                  <a:t>3.254</a:t>
                </a:r>
              </a:p>
            </p:txBody>
          </p:sp>
          <p:sp>
            <p:nvSpPr>
              <p:cNvPr id="154" name="TextBox 89"/>
              <p:cNvSpPr txBox="1">
                <a:spLocks noChangeArrowheads="1"/>
              </p:cNvSpPr>
              <p:nvPr/>
            </p:nvSpPr>
            <p:spPr bwMode="auto">
              <a:xfrm>
                <a:off x="6752797" y="3064408"/>
                <a:ext cx="848168" cy="25648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id-ID" sz="900" b="1" dirty="0">
                    <a:solidFill>
                      <a:schemeClr val="accent2"/>
                    </a:solidFill>
                    <a:ea typeface="Roboto Lt" pitchFamily="2" charset="0"/>
                  </a:rPr>
                  <a:t>Succes Info</a:t>
                </a:r>
              </a:p>
            </p:txBody>
          </p:sp>
          <p:sp>
            <p:nvSpPr>
              <p:cNvPr id="155" name="TextBox 154"/>
              <p:cNvSpPr txBox="1">
                <a:spLocks noChangeArrowheads="1"/>
              </p:cNvSpPr>
              <p:nvPr/>
            </p:nvSpPr>
            <p:spPr bwMode="auto">
              <a:xfrm>
                <a:off x="6219836" y="3298131"/>
                <a:ext cx="1903402" cy="3419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/>
                <a:r>
                  <a:rPr lang="id-ID" sz="700" dirty="0">
                    <a:solidFill>
                      <a:schemeClr val="accent3"/>
                    </a:solidFill>
                    <a:ea typeface="Roboto Lt" pitchFamily="2" charset="0"/>
                  </a:rPr>
                  <a:t>Denim lorem ipsum senyum wester</a:t>
                </a:r>
              </a:p>
              <a:p>
                <a:pPr algn="ctr"/>
                <a:r>
                  <a:rPr lang="id-ID" sz="700" dirty="0">
                    <a:solidFill>
                      <a:schemeClr val="accent3"/>
                    </a:solidFill>
                    <a:ea typeface="Roboto Lt" pitchFamily="2" charset="0"/>
                  </a:rPr>
                  <a:t>Quist station nostrud exerti </a:t>
                </a:r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3662203" y="1399877"/>
            <a:ext cx="2213197" cy="307777"/>
            <a:chOff x="3662203" y="1278306"/>
            <a:chExt cx="2213197" cy="307777"/>
          </a:xfrm>
        </p:grpSpPr>
        <p:sp>
          <p:nvSpPr>
            <p:cNvPr id="158" name="Rounded Rectangle 43"/>
            <p:cNvSpPr/>
            <p:nvPr/>
          </p:nvSpPr>
          <p:spPr>
            <a:xfrm>
              <a:off x="3662203" y="1342195"/>
              <a:ext cx="720000" cy="180000"/>
            </a:xfrm>
            <a:prstGeom prst="roundRect">
              <a:avLst>
                <a:gd name="adj" fmla="val 46832"/>
              </a:avLst>
            </a:prstGeo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59" name="TextBox 158"/>
            <p:cNvSpPr txBox="1"/>
            <p:nvPr/>
          </p:nvSpPr>
          <p:spPr>
            <a:xfrm>
              <a:off x="3724686" y="1324473"/>
              <a:ext cx="595036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8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添加内容</a:t>
              </a:r>
              <a:endParaRPr lang="id-ID" sz="8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  <p:sp>
          <p:nvSpPr>
            <p:cNvPr id="160" name="TextBox 159"/>
            <p:cNvSpPr txBox="1"/>
            <p:nvPr/>
          </p:nvSpPr>
          <p:spPr>
            <a:xfrm>
              <a:off x="4425328" y="1278306"/>
              <a:ext cx="145007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rgbClr val="17E7F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Add Content</a:t>
              </a:r>
              <a:endParaRPr lang="zh-CN" altLang="en-US" sz="1400" dirty="0">
                <a:solidFill>
                  <a:srgbClr val="17E7F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748228" y="1668564"/>
            <a:ext cx="2586575" cy="2586575"/>
            <a:chOff x="748228" y="1668564"/>
            <a:chExt cx="2586575" cy="2586575"/>
          </a:xfrm>
        </p:grpSpPr>
        <p:sp>
          <p:nvSpPr>
            <p:cNvPr id="156" name="Oval 59"/>
            <p:cNvSpPr/>
            <p:nvPr/>
          </p:nvSpPr>
          <p:spPr>
            <a:xfrm>
              <a:off x="748228" y="1668564"/>
              <a:ext cx="2586575" cy="2586575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 w="19050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rgbClr val="FF0000"/>
                </a:solidFill>
              </a:endParaRPr>
            </a:p>
          </p:txBody>
        </p:sp>
        <p:pic>
          <p:nvPicPr>
            <p:cNvPr id="161" name="图片 160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070" t="1484" r="33849" b="5606"/>
            <a:stretch>
              <a:fillRect/>
            </a:stretch>
          </p:blipFill>
          <p:spPr>
            <a:xfrm>
              <a:off x="834949" y="1754573"/>
              <a:ext cx="2423292" cy="2423292"/>
            </a:xfrm>
            <a:custGeom>
              <a:avLst/>
              <a:gdLst>
                <a:gd name="connsiteX0" fmla="*/ 697597 w 1395194"/>
                <a:gd name="connsiteY0" fmla="*/ 0 h 1395194"/>
                <a:gd name="connsiteX1" fmla="*/ 1395194 w 1395194"/>
                <a:gd name="connsiteY1" fmla="*/ 697597 h 1395194"/>
                <a:gd name="connsiteX2" fmla="*/ 697597 w 1395194"/>
                <a:gd name="connsiteY2" fmla="*/ 1395194 h 1395194"/>
                <a:gd name="connsiteX3" fmla="*/ 0 w 1395194"/>
                <a:gd name="connsiteY3" fmla="*/ 697597 h 1395194"/>
                <a:gd name="connsiteX4" fmla="*/ 697597 w 1395194"/>
                <a:gd name="connsiteY4" fmla="*/ 0 h 1395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95194" h="1395194">
                  <a:moveTo>
                    <a:pt x="697597" y="0"/>
                  </a:moveTo>
                  <a:cubicBezTo>
                    <a:pt x="1082869" y="0"/>
                    <a:pt x="1395194" y="312325"/>
                    <a:pt x="1395194" y="697597"/>
                  </a:cubicBezTo>
                  <a:cubicBezTo>
                    <a:pt x="1395194" y="1082869"/>
                    <a:pt x="1082869" y="1395194"/>
                    <a:pt x="697597" y="1395194"/>
                  </a:cubicBezTo>
                  <a:cubicBezTo>
                    <a:pt x="312325" y="1395194"/>
                    <a:pt x="0" y="1082869"/>
                    <a:pt x="0" y="697597"/>
                  </a:cubicBezTo>
                  <a:cubicBezTo>
                    <a:pt x="0" y="312325"/>
                    <a:pt x="312325" y="0"/>
                    <a:pt x="697597" y="0"/>
                  </a:cubicBezTo>
                  <a:close/>
                </a:path>
              </a:pathLst>
            </a:custGeom>
          </p:spPr>
        </p:pic>
      </p:grpSp>
      <p:cxnSp>
        <p:nvCxnSpPr>
          <p:cNvPr id="162" name="直接连接符 161"/>
          <p:cNvCxnSpPr/>
          <p:nvPr/>
        </p:nvCxnSpPr>
        <p:spPr>
          <a:xfrm>
            <a:off x="611560" y="849237"/>
            <a:ext cx="81228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3" name="TextBox 162"/>
          <p:cNvSpPr txBox="1"/>
          <p:nvPr/>
        </p:nvSpPr>
        <p:spPr>
          <a:xfrm>
            <a:off x="3411386" y="402218"/>
            <a:ext cx="25287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提升利益</a:t>
            </a:r>
            <a:r>
              <a:rPr lang="zh-CN" altLang="en-US" dirty="0">
                <a:solidFill>
                  <a:schemeClr val="bg1"/>
                </a:solidFill>
              </a:rPr>
              <a:t>｜</a:t>
            </a:r>
            <a:r>
              <a:rPr lang="en-US" altLang="zh-CN" sz="14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rPr>
              <a:t>OVERVIEW</a:t>
            </a:r>
            <a:endParaRPr lang="zh-CN" altLang="en-US" sz="1400" dirty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  <a:cs typeface="Tunga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4751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/>
      <p:bldP spid="16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流程图: 过程 2048"/>
          <p:cNvSpPr/>
          <p:nvPr/>
        </p:nvSpPr>
        <p:spPr>
          <a:xfrm>
            <a:off x="3275856" y="0"/>
            <a:ext cx="2546875" cy="133747"/>
          </a:xfrm>
          <a:prstGeom prst="flowChartProcess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809211" y="3249732"/>
            <a:ext cx="3209935" cy="1153663"/>
            <a:chOff x="809211" y="3249732"/>
            <a:chExt cx="3209935" cy="1153663"/>
          </a:xfrm>
        </p:grpSpPr>
        <p:grpSp>
          <p:nvGrpSpPr>
            <p:cNvPr id="173" name="Group 65"/>
            <p:cNvGrpSpPr/>
            <p:nvPr/>
          </p:nvGrpSpPr>
          <p:grpSpPr>
            <a:xfrm>
              <a:off x="1459439" y="3350223"/>
              <a:ext cx="1984631" cy="951572"/>
              <a:chOff x="1062574" y="1243481"/>
              <a:chExt cx="2562243" cy="951572"/>
            </a:xfrm>
          </p:grpSpPr>
          <p:cxnSp>
            <p:nvCxnSpPr>
              <p:cNvPr id="174" name="Straight Connector 54"/>
              <p:cNvCxnSpPr/>
              <p:nvPr/>
            </p:nvCxnSpPr>
            <p:spPr>
              <a:xfrm>
                <a:off x="1062574" y="2193465"/>
                <a:ext cx="2562243" cy="1588"/>
              </a:xfrm>
              <a:prstGeom prst="line">
                <a:avLst/>
              </a:prstGeom>
              <a:ln w="76200" cap="rnd">
                <a:solidFill>
                  <a:schemeClr val="accent6"/>
                </a:soli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Straight Connector 53"/>
              <p:cNvCxnSpPr/>
              <p:nvPr/>
            </p:nvCxnSpPr>
            <p:spPr>
              <a:xfrm>
                <a:off x="1062574" y="1907713"/>
                <a:ext cx="2562243" cy="1588"/>
              </a:xfrm>
              <a:prstGeom prst="line">
                <a:avLst/>
              </a:prstGeom>
              <a:ln w="76200" cap="rnd">
                <a:solidFill>
                  <a:schemeClr val="accent6"/>
                </a:soli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6" name="Straight Connector 52"/>
              <p:cNvCxnSpPr/>
              <p:nvPr/>
            </p:nvCxnSpPr>
            <p:spPr>
              <a:xfrm>
                <a:off x="1062574" y="1550523"/>
                <a:ext cx="2562243" cy="1588"/>
              </a:xfrm>
              <a:prstGeom prst="line">
                <a:avLst/>
              </a:prstGeom>
              <a:ln w="76200" cap="rnd">
                <a:solidFill>
                  <a:schemeClr val="accent6"/>
                </a:soli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Straight Connector 51"/>
              <p:cNvCxnSpPr/>
              <p:nvPr/>
            </p:nvCxnSpPr>
            <p:spPr>
              <a:xfrm>
                <a:off x="1062574" y="1243481"/>
                <a:ext cx="2562243" cy="1588"/>
              </a:xfrm>
              <a:prstGeom prst="line">
                <a:avLst/>
              </a:prstGeom>
              <a:ln w="76200" cap="rnd">
                <a:solidFill>
                  <a:schemeClr val="accent6"/>
                </a:soli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8" name="Group 66"/>
            <p:cNvGrpSpPr/>
            <p:nvPr/>
          </p:nvGrpSpPr>
          <p:grpSpPr>
            <a:xfrm>
              <a:off x="1459438" y="3350223"/>
              <a:ext cx="1696600" cy="949984"/>
              <a:chOff x="1062573" y="1243481"/>
              <a:chExt cx="1696600" cy="949984"/>
            </a:xfrm>
          </p:grpSpPr>
          <p:cxnSp>
            <p:nvCxnSpPr>
              <p:cNvPr id="179" name="Straight Connector 10"/>
              <p:cNvCxnSpPr/>
              <p:nvPr/>
            </p:nvCxnSpPr>
            <p:spPr>
              <a:xfrm>
                <a:off x="1062573" y="1243481"/>
                <a:ext cx="1469154" cy="0"/>
              </a:xfrm>
              <a:prstGeom prst="line">
                <a:avLst/>
              </a:prstGeom>
              <a:ln w="76200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0" name="Straight Connector 18"/>
              <p:cNvCxnSpPr/>
              <p:nvPr/>
            </p:nvCxnSpPr>
            <p:spPr>
              <a:xfrm>
                <a:off x="1062574" y="1550523"/>
                <a:ext cx="1696599" cy="0"/>
              </a:xfrm>
              <a:prstGeom prst="line">
                <a:avLst/>
              </a:prstGeom>
              <a:ln w="76200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1" name="Straight Connector 19"/>
              <p:cNvCxnSpPr/>
              <p:nvPr/>
            </p:nvCxnSpPr>
            <p:spPr>
              <a:xfrm>
                <a:off x="1062574" y="1907713"/>
                <a:ext cx="1469153" cy="0"/>
              </a:xfrm>
              <a:prstGeom prst="line">
                <a:avLst/>
              </a:prstGeom>
              <a:ln w="76200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2" name="Straight Connector 20"/>
              <p:cNvCxnSpPr/>
              <p:nvPr/>
            </p:nvCxnSpPr>
            <p:spPr>
              <a:xfrm>
                <a:off x="1062573" y="2193465"/>
                <a:ext cx="1696600" cy="0"/>
              </a:xfrm>
              <a:prstGeom prst="line">
                <a:avLst/>
              </a:prstGeom>
              <a:ln w="76200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83" name="Group 67"/>
            <p:cNvGrpSpPr/>
            <p:nvPr/>
          </p:nvGrpSpPr>
          <p:grpSpPr>
            <a:xfrm>
              <a:off x="3589622" y="3258090"/>
              <a:ext cx="429524" cy="1134650"/>
              <a:chOff x="3740939" y="1151348"/>
              <a:chExt cx="429524" cy="1134650"/>
            </a:xfrm>
          </p:grpSpPr>
          <p:grpSp>
            <p:nvGrpSpPr>
              <p:cNvPr id="184" name="Group 33"/>
              <p:cNvGrpSpPr/>
              <p:nvPr/>
            </p:nvGrpSpPr>
            <p:grpSpPr>
              <a:xfrm>
                <a:off x="3740939" y="1151348"/>
                <a:ext cx="429524" cy="184666"/>
                <a:chOff x="3525030" y="1142990"/>
                <a:chExt cx="429524" cy="184666"/>
              </a:xfrm>
            </p:grpSpPr>
            <p:sp>
              <p:nvSpPr>
                <p:cNvPr id="200" name="Isosceles Triangle 31"/>
                <p:cNvSpPr/>
                <p:nvPr/>
              </p:nvSpPr>
              <p:spPr bwMode="auto">
                <a:xfrm rot="16200000">
                  <a:off x="3518132" y="1186905"/>
                  <a:ext cx="110634" cy="96837"/>
                </a:xfrm>
                <a:prstGeom prst="triangle">
                  <a:avLst/>
                </a:prstGeom>
                <a:solidFill>
                  <a:schemeClr val="accent6"/>
                </a:solidFill>
                <a:ln w="76200">
                  <a:noFill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800">
                    <a:latin typeface="Roboto" pitchFamily="2" charset="0"/>
                    <a:ea typeface="Roboto" pitchFamily="2" charset="0"/>
                  </a:endParaRPr>
                </a:p>
              </p:txBody>
            </p:sp>
            <p:grpSp>
              <p:nvGrpSpPr>
                <p:cNvPr id="201" name="Group 32"/>
                <p:cNvGrpSpPr/>
                <p:nvPr/>
              </p:nvGrpSpPr>
              <p:grpSpPr>
                <a:xfrm>
                  <a:off x="3571868" y="1142990"/>
                  <a:ext cx="382686" cy="184666"/>
                  <a:chOff x="3571868" y="1142990"/>
                  <a:chExt cx="382686" cy="184666"/>
                </a:xfrm>
              </p:grpSpPr>
              <p:sp>
                <p:nvSpPr>
                  <p:cNvPr id="202" name="Rounded Rectangle 30"/>
                  <p:cNvSpPr/>
                  <p:nvPr/>
                </p:nvSpPr>
                <p:spPr bwMode="auto">
                  <a:xfrm>
                    <a:off x="3571868" y="1159450"/>
                    <a:ext cx="382686" cy="152400"/>
                  </a:xfrm>
                  <a:prstGeom prst="roundRect">
                    <a:avLst/>
                  </a:prstGeom>
                  <a:solidFill>
                    <a:schemeClr val="accent6"/>
                  </a:solidFill>
                  <a:ln w="76200">
                    <a:noFill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anchor="ctr"/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id-ID" sz="800">
                      <a:latin typeface="Roboto" pitchFamily="2" charset="0"/>
                      <a:ea typeface="Roboto" pitchFamily="2" charset="0"/>
                    </a:endParaRPr>
                  </a:p>
                </p:txBody>
              </p:sp>
              <p:sp>
                <p:nvSpPr>
                  <p:cNvPr id="203" name="TextBox 59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586622" y="1142990"/>
                    <a:ext cx="349776" cy="184666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square">
                    <a:spAutoFit/>
                  </a:bodyPr>
                  <a:lstStyle/>
                  <a:p>
                    <a:pPr algn="ctr"/>
                    <a:r>
                      <a:rPr lang="id-ID" sz="600" dirty="0">
                        <a:solidFill>
                          <a:schemeClr val="bg1"/>
                        </a:solidFill>
                        <a:latin typeface="+mj-lt"/>
                        <a:ea typeface="Roboto Lt" pitchFamily="2" charset="0"/>
                      </a:rPr>
                      <a:t>90%</a:t>
                    </a:r>
                  </a:p>
                </p:txBody>
              </p:sp>
            </p:grpSp>
          </p:grpSp>
          <p:grpSp>
            <p:nvGrpSpPr>
              <p:cNvPr id="185" name="Group 34"/>
              <p:cNvGrpSpPr/>
              <p:nvPr/>
            </p:nvGrpSpPr>
            <p:grpSpPr>
              <a:xfrm>
                <a:off x="3740939" y="1458390"/>
                <a:ext cx="429524" cy="184666"/>
                <a:chOff x="3525030" y="1142990"/>
                <a:chExt cx="429524" cy="184666"/>
              </a:xfrm>
            </p:grpSpPr>
            <p:sp>
              <p:nvSpPr>
                <p:cNvPr id="196" name="Isosceles Triangle 35"/>
                <p:cNvSpPr/>
                <p:nvPr/>
              </p:nvSpPr>
              <p:spPr bwMode="auto">
                <a:xfrm rot="16200000">
                  <a:off x="3518132" y="1186905"/>
                  <a:ext cx="110634" cy="96837"/>
                </a:xfrm>
                <a:prstGeom prst="triangle">
                  <a:avLst/>
                </a:prstGeom>
                <a:solidFill>
                  <a:schemeClr val="accent6"/>
                </a:solidFill>
                <a:ln w="76200">
                  <a:noFill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800">
                    <a:latin typeface="Roboto" pitchFamily="2" charset="0"/>
                    <a:ea typeface="Roboto" pitchFamily="2" charset="0"/>
                  </a:endParaRPr>
                </a:p>
              </p:txBody>
            </p:sp>
            <p:grpSp>
              <p:nvGrpSpPr>
                <p:cNvPr id="197" name="Group 32"/>
                <p:cNvGrpSpPr/>
                <p:nvPr/>
              </p:nvGrpSpPr>
              <p:grpSpPr>
                <a:xfrm>
                  <a:off x="3571868" y="1142990"/>
                  <a:ext cx="382686" cy="184666"/>
                  <a:chOff x="3571868" y="1142990"/>
                  <a:chExt cx="382686" cy="184666"/>
                </a:xfrm>
              </p:grpSpPr>
              <p:sp>
                <p:nvSpPr>
                  <p:cNvPr id="198" name="Rounded Rectangle 37"/>
                  <p:cNvSpPr/>
                  <p:nvPr/>
                </p:nvSpPr>
                <p:spPr bwMode="auto">
                  <a:xfrm>
                    <a:off x="3571868" y="1159450"/>
                    <a:ext cx="382686" cy="152400"/>
                  </a:xfrm>
                  <a:prstGeom prst="roundRect">
                    <a:avLst/>
                  </a:prstGeom>
                  <a:solidFill>
                    <a:schemeClr val="accent6"/>
                  </a:solidFill>
                  <a:ln w="76200">
                    <a:noFill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anchor="ctr"/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id-ID" sz="800">
                      <a:latin typeface="Roboto" pitchFamily="2" charset="0"/>
                      <a:ea typeface="Roboto" pitchFamily="2" charset="0"/>
                    </a:endParaRPr>
                  </a:p>
                </p:txBody>
              </p:sp>
              <p:sp>
                <p:nvSpPr>
                  <p:cNvPr id="199" name="TextBox 59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586622" y="1142990"/>
                    <a:ext cx="349776" cy="184666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square">
                    <a:spAutoFit/>
                  </a:bodyPr>
                  <a:lstStyle/>
                  <a:p>
                    <a:pPr algn="ctr"/>
                    <a:r>
                      <a:rPr lang="id-ID" sz="600" dirty="0">
                        <a:solidFill>
                          <a:schemeClr val="bg1"/>
                        </a:solidFill>
                        <a:latin typeface="+mj-lt"/>
                        <a:ea typeface="Roboto Lt" pitchFamily="2" charset="0"/>
                      </a:rPr>
                      <a:t>75%</a:t>
                    </a:r>
                  </a:p>
                </p:txBody>
              </p:sp>
            </p:grpSp>
          </p:grpSp>
          <p:grpSp>
            <p:nvGrpSpPr>
              <p:cNvPr id="186" name="Group 39"/>
              <p:cNvGrpSpPr/>
              <p:nvPr/>
            </p:nvGrpSpPr>
            <p:grpSpPr>
              <a:xfrm>
                <a:off x="3740939" y="1815580"/>
                <a:ext cx="429524" cy="184666"/>
                <a:chOff x="3525030" y="1142990"/>
                <a:chExt cx="429524" cy="184666"/>
              </a:xfrm>
            </p:grpSpPr>
            <p:sp>
              <p:nvSpPr>
                <p:cNvPr id="192" name="Isosceles Triangle 40"/>
                <p:cNvSpPr/>
                <p:nvPr/>
              </p:nvSpPr>
              <p:spPr bwMode="auto">
                <a:xfrm rot="16200000">
                  <a:off x="3518132" y="1186905"/>
                  <a:ext cx="110634" cy="96837"/>
                </a:xfrm>
                <a:prstGeom prst="triangle">
                  <a:avLst/>
                </a:prstGeom>
                <a:solidFill>
                  <a:schemeClr val="accent6"/>
                </a:solidFill>
                <a:ln w="76200">
                  <a:noFill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800">
                    <a:latin typeface="Roboto" pitchFamily="2" charset="0"/>
                    <a:ea typeface="Roboto" pitchFamily="2" charset="0"/>
                  </a:endParaRPr>
                </a:p>
              </p:txBody>
            </p:sp>
            <p:grpSp>
              <p:nvGrpSpPr>
                <p:cNvPr id="193" name="Group 32"/>
                <p:cNvGrpSpPr/>
                <p:nvPr/>
              </p:nvGrpSpPr>
              <p:grpSpPr>
                <a:xfrm>
                  <a:off x="3571868" y="1142990"/>
                  <a:ext cx="382686" cy="184666"/>
                  <a:chOff x="3571868" y="1142990"/>
                  <a:chExt cx="382686" cy="184666"/>
                </a:xfrm>
              </p:grpSpPr>
              <p:sp>
                <p:nvSpPr>
                  <p:cNvPr id="194" name="Rounded Rectangle 42"/>
                  <p:cNvSpPr/>
                  <p:nvPr/>
                </p:nvSpPr>
                <p:spPr bwMode="auto">
                  <a:xfrm>
                    <a:off x="3571868" y="1159450"/>
                    <a:ext cx="382686" cy="152400"/>
                  </a:xfrm>
                  <a:prstGeom prst="roundRect">
                    <a:avLst/>
                  </a:prstGeom>
                  <a:solidFill>
                    <a:schemeClr val="accent6"/>
                  </a:solidFill>
                  <a:ln w="76200">
                    <a:noFill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anchor="ctr"/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id-ID" sz="800">
                      <a:latin typeface="Roboto" pitchFamily="2" charset="0"/>
                      <a:ea typeface="Roboto" pitchFamily="2" charset="0"/>
                    </a:endParaRPr>
                  </a:p>
                </p:txBody>
              </p:sp>
              <p:sp>
                <p:nvSpPr>
                  <p:cNvPr id="195" name="TextBox 59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586622" y="1142990"/>
                    <a:ext cx="349776" cy="184666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square">
                    <a:spAutoFit/>
                  </a:bodyPr>
                  <a:lstStyle/>
                  <a:p>
                    <a:pPr algn="ctr"/>
                    <a:r>
                      <a:rPr lang="id-ID" sz="600" dirty="0">
                        <a:solidFill>
                          <a:schemeClr val="bg1"/>
                        </a:solidFill>
                        <a:latin typeface="+mj-lt"/>
                        <a:ea typeface="Roboto Lt" pitchFamily="2" charset="0"/>
                      </a:rPr>
                      <a:t>85%</a:t>
                    </a:r>
                  </a:p>
                </p:txBody>
              </p:sp>
            </p:grpSp>
          </p:grpSp>
          <p:grpSp>
            <p:nvGrpSpPr>
              <p:cNvPr id="187" name="Group 44"/>
              <p:cNvGrpSpPr/>
              <p:nvPr/>
            </p:nvGrpSpPr>
            <p:grpSpPr>
              <a:xfrm>
                <a:off x="3740939" y="2101332"/>
                <a:ext cx="429524" cy="184666"/>
                <a:chOff x="3525030" y="1142990"/>
                <a:chExt cx="429524" cy="184666"/>
              </a:xfrm>
            </p:grpSpPr>
            <p:sp>
              <p:nvSpPr>
                <p:cNvPr id="188" name="Isosceles Triangle 45"/>
                <p:cNvSpPr/>
                <p:nvPr/>
              </p:nvSpPr>
              <p:spPr bwMode="auto">
                <a:xfrm rot="16200000">
                  <a:off x="3518132" y="1186905"/>
                  <a:ext cx="110634" cy="96837"/>
                </a:xfrm>
                <a:prstGeom prst="triangle">
                  <a:avLst/>
                </a:prstGeom>
                <a:solidFill>
                  <a:schemeClr val="accent6"/>
                </a:solidFill>
                <a:ln w="76200">
                  <a:noFill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800">
                    <a:latin typeface="Roboto" pitchFamily="2" charset="0"/>
                    <a:ea typeface="Roboto" pitchFamily="2" charset="0"/>
                  </a:endParaRPr>
                </a:p>
              </p:txBody>
            </p:sp>
            <p:grpSp>
              <p:nvGrpSpPr>
                <p:cNvPr id="189" name="Group 32"/>
                <p:cNvGrpSpPr/>
                <p:nvPr/>
              </p:nvGrpSpPr>
              <p:grpSpPr>
                <a:xfrm>
                  <a:off x="3571868" y="1142990"/>
                  <a:ext cx="382686" cy="184666"/>
                  <a:chOff x="3571868" y="1142990"/>
                  <a:chExt cx="382686" cy="184666"/>
                </a:xfrm>
              </p:grpSpPr>
              <p:sp>
                <p:nvSpPr>
                  <p:cNvPr id="190" name="Rounded Rectangle 47"/>
                  <p:cNvSpPr/>
                  <p:nvPr/>
                </p:nvSpPr>
                <p:spPr bwMode="auto">
                  <a:xfrm>
                    <a:off x="3571868" y="1159450"/>
                    <a:ext cx="382686" cy="152400"/>
                  </a:xfrm>
                  <a:prstGeom prst="roundRect">
                    <a:avLst/>
                  </a:prstGeom>
                  <a:solidFill>
                    <a:schemeClr val="accent6"/>
                  </a:solidFill>
                  <a:ln w="76200">
                    <a:noFill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anchor="ctr"/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id-ID" sz="800">
                      <a:latin typeface="Roboto" pitchFamily="2" charset="0"/>
                      <a:ea typeface="Roboto" pitchFamily="2" charset="0"/>
                    </a:endParaRPr>
                  </a:p>
                </p:txBody>
              </p:sp>
              <p:sp>
                <p:nvSpPr>
                  <p:cNvPr id="191" name="TextBox 59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586622" y="1142990"/>
                    <a:ext cx="349776" cy="184666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square">
                    <a:spAutoFit/>
                  </a:bodyPr>
                  <a:lstStyle/>
                  <a:p>
                    <a:pPr algn="ctr"/>
                    <a:r>
                      <a:rPr lang="id-ID" sz="600" dirty="0">
                        <a:solidFill>
                          <a:schemeClr val="bg1"/>
                        </a:solidFill>
                        <a:latin typeface="+mj-lt"/>
                        <a:ea typeface="Roboto Lt" pitchFamily="2" charset="0"/>
                      </a:rPr>
                      <a:t>95%</a:t>
                    </a:r>
                  </a:p>
                </p:txBody>
              </p:sp>
            </p:grpSp>
          </p:grpSp>
        </p:grpSp>
        <p:grpSp>
          <p:nvGrpSpPr>
            <p:cNvPr id="204" name="Group 60"/>
            <p:cNvGrpSpPr/>
            <p:nvPr/>
          </p:nvGrpSpPr>
          <p:grpSpPr>
            <a:xfrm>
              <a:off x="809211" y="3249732"/>
              <a:ext cx="595035" cy="1153663"/>
              <a:chOff x="285720" y="1142990"/>
              <a:chExt cx="595035" cy="1153663"/>
            </a:xfrm>
          </p:grpSpPr>
          <p:sp>
            <p:nvSpPr>
              <p:cNvPr id="205" name="TextBox 204"/>
              <p:cNvSpPr txBox="1"/>
              <p:nvPr/>
            </p:nvSpPr>
            <p:spPr>
              <a:xfrm>
                <a:off x="285720" y="1438267"/>
                <a:ext cx="595035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800" dirty="0">
                    <a:solidFill>
                      <a:schemeClr val="accent2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周期完成</a:t>
                </a:r>
                <a:endParaRPr lang="id-ID" altLang="zh-CN" sz="800" dirty="0">
                  <a:solidFill>
                    <a:schemeClr val="accent2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  <p:sp>
            <p:nvSpPr>
              <p:cNvPr id="206" name="TextBox 205"/>
              <p:cNvSpPr txBox="1"/>
              <p:nvPr/>
            </p:nvSpPr>
            <p:spPr>
              <a:xfrm>
                <a:off x="285720" y="1142990"/>
                <a:ext cx="595035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800" dirty="0">
                    <a:solidFill>
                      <a:schemeClr val="accent2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周期完成</a:t>
                </a:r>
                <a:endParaRPr lang="id-ID" sz="800" dirty="0">
                  <a:solidFill>
                    <a:schemeClr val="accent2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  <p:sp>
            <p:nvSpPr>
              <p:cNvPr id="207" name="TextBox 206"/>
              <p:cNvSpPr txBox="1"/>
              <p:nvPr/>
            </p:nvSpPr>
            <p:spPr>
              <a:xfrm>
                <a:off x="285720" y="2081209"/>
                <a:ext cx="595035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800" dirty="0">
                    <a:solidFill>
                      <a:schemeClr val="accent2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周期完成</a:t>
                </a:r>
                <a:endParaRPr lang="id-ID" altLang="zh-CN" sz="800" dirty="0">
                  <a:solidFill>
                    <a:schemeClr val="accent2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  <p:sp>
            <p:nvSpPr>
              <p:cNvPr id="208" name="TextBox 207"/>
              <p:cNvSpPr txBox="1"/>
              <p:nvPr/>
            </p:nvSpPr>
            <p:spPr>
              <a:xfrm>
                <a:off x="285720" y="1795457"/>
                <a:ext cx="595035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800" dirty="0">
                    <a:solidFill>
                      <a:schemeClr val="accent2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周期完成</a:t>
                </a:r>
                <a:endParaRPr lang="id-ID" altLang="zh-CN" sz="800" dirty="0">
                  <a:solidFill>
                    <a:schemeClr val="accent2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</p:grpSp>
      </p:grpSp>
      <p:sp>
        <p:nvSpPr>
          <p:cNvPr id="213" name="TextBox 212"/>
          <p:cNvSpPr txBox="1"/>
          <p:nvPr/>
        </p:nvSpPr>
        <p:spPr>
          <a:xfrm>
            <a:off x="1942729" y="2035471"/>
            <a:ext cx="2132843" cy="969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添加标题</a:t>
            </a:r>
            <a:endParaRPr lang="id-ID" sz="800" dirty="0">
              <a:solidFill>
                <a:schemeClr val="bg1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  <a:p>
            <a:pPr>
              <a:lnSpc>
                <a:spcPct val="150000"/>
              </a:lnSpc>
            </a:pPr>
            <a:endParaRPr lang="en-US" altLang="zh-CN" sz="700" dirty="0">
              <a:solidFill>
                <a:schemeClr val="bg1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7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添加你的饿内容文字，添加你的饿内容文字，添加你的饿内容文字添加你的饿内容文字，添加你的饿内容文字，</a:t>
            </a:r>
            <a:endParaRPr lang="id-ID" altLang="zh-CN" sz="700" dirty="0">
              <a:solidFill>
                <a:schemeClr val="bg1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  <a:p>
            <a:endParaRPr lang="id-ID" sz="700" dirty="0">
              <a:solidFill>
                <a:schemeClr val="bg1"/>
              </a:solidFill>
              <a:latin typeface="Lato" pitchFamily="34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755576" y="1914280"/>
            <a:ext cx="1194347" cy="1000132"/>
            <a:chOff x="755576" y="1914280"/>
            <a:chExt cx="1194347" cy="1000132"/>
          </a:xfrm>
        </p:grpSpPr>
        <p:sp>
          <p:nvSpPr>
            <p:cNvPr id="209" name="Oval 16"/>
            <p:cNvSpPr/>
            <p:nvPr/>
          </p:nvSpPr>
          <p:spPr>
            <a:xfrm>
              <a:off x="1048908" y="2207611"/>
              <a:ext cx="413470" cy="41347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000"/>
            </a:p>
          </p:txBody>
        </p:sp>
        <p:sp>
          <p:nvSpPr>
            <p:cNvPr id="210" name="Arc 17"/>
            <p:cNvSpPr/>
            <p:nvPr/>
          </p:nvSpPr>
          <p:spPr bwMode="auto">
            <a:xfrm>
              <a:off x="842853" y="2000877"/>
              <a:ext cx="825581" cy="826939"/>
            </a:xfrm>
            <a:prstGeom prst="arc">
              <a:avLst>
                <a:gd name="adj1" fmla="val 118214"/>
                <a:gd name="adj2" fmla="val 16157365"/>
              </a:avLst>
            </a:prstGeom>
            <a:noFill/>
            <a:ln w="57150" cap="rnd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5400000" scaled="0"/>
              </a:gra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00">
                <a:ea typeface="Roboto" pitchFamily="2" charset="0"/>
              </a:endParaRPr>
            </a:p>
          </p:txBody>
        </p:sp>
        <p:sp>
          <p:nvSpPr>
            <p:cNvPr id="211" name="TextBox 4"/>
            <p:cNvSpPr txBox="1"/>
            <p:nvPr/>
          </p:nvSpPr>
          <p:spPr>
            <a:xfrm>
              <a:off x="956803" y="2291236"/>
              <a:ext cx="59768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d-ID" sz="1000" dirty="0">
                  <a:solidFill>
                    <a:schemeClr val="bg1"/>
                  </a:solidFill>
                  <a:latin typeface="+mj-lt"/>
                </a:rPr>
                <a:t>75%</a:t>
              </a:r>
            </a:p>
          </p:txBody>
        </p:sp>
        <p:sp>
          <p:nvSpPr>
            <p:cNvPr id="212" name="Oval 20"/>
            <p:cNvSpPr/>
            <p:nvPr/>
          </p:nvSpPr>
          <p:spPr>
            <a:xfrm>
              <a:off x="755576" y="1914280"/>
              <a:ext cx="1000135" cy="1000132"/>
            </a:xfrm>
            <a:prstGeom prst="ellipse">
              <a:avLst/>
            </a:prstGeom>
            <a:noFill/>
            <a:ln w="127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000"/>
            </a:p>
          </p:txBody>
        </p:sp>
        <p:sp>
          <p:nvSpPr>
            <p:cNvPr id="214" name="Isosceles Triangle 25"/>
            <p:cNvSpPr/>
            <p:nvPr/>
          </p:nvSpPr>
          <p:spPr>
            <a:xfrm rot="5400000">
              <a:off x="1885917" y="2132496"/>
              <a:ext cx="68748" cy="59265"/>
            </a:xfrm>
            <a:prstGeom prst="triangle">
              <a:avLst/>
            </a:prstGeo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sp>
        <p:nvSpPr>
          <p:cNvPr id="99" name="TextBox 98"/>
          <p:cNvSpPr txBox="1"/>
          <p:nvPr/>
        </p:nvSpPr>
        <p:spPr>
          <a:xfrm>
            <a:off x="5383633" y="2464746"/>
            <a:ext cx="52290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12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45%</a:t>
            </a:r>
          </a:p>
        </p:txBody>
      </p:sp>
      <p:sp>
        <p:nvSpPr>
          <p:cNvPr id="100" name="TextBox 99"/>
          <p:cNvSpPr txBox="1"/>
          <p:nvPr/>
        </p:nvSpPr>
        <p:spPr>
          <a:xfrm>
            <a:off x="6161055" y="2899271"/>
            <a:ext cx="52290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12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28%</a:t>
            </a:r>
          </a:p>
        </p:txBody>
      </p:sp>
      <p:sp>
        <p:nvSpPr>
          <p:cNvPr id="101" name="TextBox 100"/>
          <p:cNvSpPr txBox="1"/>
          <p:nvPr/>
        </p:nvSpPr>
        <p:spPr>
          <a:xfrm>
            <a:off x="6940175" y="2079158"/>
            <a:ext cx="52129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12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62%</a:t>
            </a:r>
          </a:p>
        </p:txBody>
      </p:sp>
      <p:sp>
        <p:nvSpPr>
          <p:cNvPr id="102" name="TextBox 101"/>
          <p:cNvSpPr txBox="1"/>
          <p:nvPr/>
        </p:nvSpPr>
        <p:spPr>
          <a:xfrm>
            <a:off x="7719405" y="1775112"/>
            <a:ext cx="52290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12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76%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4214810" y="1395051"/>
            <a:ext cx="655022" cy="3748467"/>
            <a:chOff x="4214810" y="1395051"/>
            <a:chExt cx="655022" cy="3748467"/>
          </a:xfrm>
        </p:grpSpPr>
        <p:cxnSp>
          <p:nvCxnSpPr>
            <p:cNvPr id="257" name="Straight Connector 1"/>
            <p:cNvCxnSpPr/>
            <p:nvPr/>
          </p:nvCxnSpPr>
          <p:spPr>
            <a:xfrm rot="16200000" flipV="1">
              <a:off x="2808398" y="3379120"/>
              <a:ext cx="3528000" cy="795"/>
            </a:xfrm>
            <a:prstGeom prst="line">
              <a:avLst/>
            </a:prstGeom>
            <a:ln w="12700">
              <a:solidFill>
                <a:schemeClr val="accent2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58" name="Group 2"/>
            <p:cNvGrpSpPr/>
            <p:nvPr/>
          </p:nvGrpSpPr>
          <p:grpSpPr>
            <a:xfrm flipV="1">
              <a:off x="4464843" y="1395051"/>
              <a:ext cx="214314" cy="214667"/>
              <a:chOff x="5786277" y="3143077"/>
              <a:chExt cx="214314" cy="214667"/>
            </a:xfrm>
          </p:grpSpPr>
          <p:sp>
            <p:nvSpPr>
              <p:cNvPr id="259" name="Oval 3"/>
              <p:cNvSpPr/>
              <p:nvPr/>
            </p:nvSpPr>
            <p:spPr bwMode="auto">
              <a:xfrm>
                <a:off x="5786277" y="3143077"/>
                <a:ext cx="214314" cy="214667"/>
              </a:xfrm>
              <a:prstGeom prst="ellipse">
                <a:avLst/>
              </a:prstGeom>
              <a:noFill/>
              <a:ln w="12700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5400000" scaled="0"/>
                </a:gradFill>
                <a:beve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ea typeface="Roboto" pitchFamily="2" charset="0"/>
                </a:endParaRPr>
              </a:p>
            </p:txBody>
          </p:sp>
          <p:sp>
            <p:nvSpPr>
              <p:cNvPr id="260" name="Oval 4"/>
              <p:cNvSpPr/>
              <p:nvPr/>
            </p:nvSpPr>
            <p:spPr bwMode="auto">
              <a:xfrm>
                <a:off x="5824377" y="3181239"/>
                <a:ext cx="138114" cy="138342"/>
              </a:xfrm>
              <a:prstGeom prst="ellipse">
                <a:avLst/>
              </a:prstGeom>
              <a:solidFill>
                <a:schemeClr val="accent2"/>
              </a:solidFill>
              <a:ln w="12700" cap="rnd">
                <a:noFill/>
                <a:beve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ea typeface="Roboto" pitchFamily="2" charset="0"/>
                </a:endParaRPr>
              </a:p>
            </p:txBody>
          </p:sp>
        </p:grpSp>
        <p:sp useBgFill="1">
          <p:nvSpPr>
            <p:cNvPr id="261" name="Oval 6"/>
            <p:cNvSpPr/>
            <p:nvPr/>
          </p:nvSpPr>
          <p:spPr bwMode="auto">
            <a:xfrm flipV="1">
              <a:off x="4516755" y="4069697"/>
              <a:ext cx="110491" cy="110674"/>
            </a:xfrm>
            <a:prstGeom prst="ellipse">
              <a:avLst/>
            </a:prstGeom>
            <a:ln w="12700" cap="rnd">
              <a:solidFill>
                <a:schemeClr val="accent2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ea typeface="Roboto" pitchFamily="2" charset="0"/>
              </a:endParaRPr>
            </a:p>
          </p:txBody>
        </p:sp>
        <p:sp useBgFill="1">
          <p:nvSpPr>
            <p:cNvPr id="262" name="Oval 7"/>
            <p:cNvSpPr/>
            <p:nvPr/>
          </p:nvSpPr>
          <p:spPr bwMode="auto">
            <a:xfrm flipV="1">
              <a:off x="4516755" y="2729610"/>
              <a:ext cx="110491" cy="110674"/>
            </a:xfrm>
            <a:prstGeom prst="ellipse">
              <a:avLst/>
            </a:prstGeom>
            <a:ln w="12700" cap="rnd">
              <a:solidFill>
                <a:schemeClr val="accent2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ea typeface="Roboto" pitchFamily="2" charset="0"/>
              </a:endParaRPr>
            </a:p>
          </p:txBody>
        </p:sp>
        <p:cxnSp>
          <p:nvCxnSpPr>
            <p:cNvPr id="263" name="Straight Connector 9"/>
            <p:cNvCxnSpPr/>
            <p:nvPr/>
          </p:nvCxnSpPr>
          <p:spPr>
            <a:xfrm flipV="1">
              <a:off x="4214810" y="2784493"/>
              <a:ext cx="214314" cy="1588"/>
            </a:xfrm>
            <a:prstGeom prst="line">
              <a:avLst/>
            </a:prstGeom>
            <a:ln w="127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4" name="Straight Connector 11"/>
            <p:cNvCxnSpPr/>
            <p:nvPr/>
          </p:nvCxnSpPr>
          <p:spPr>
            <a:xfrm flipV="1">
              <a:off x="4679157" y="4118979"/>
              <a:ext cx="190675" cy="1413"/>
            </a:xfrm>
            <a:prstGeom prst="line">
              <a:avLst/>
            </a:prstGeom>
            <a:ln w="127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组合 11"/>
          <p:cNvGrpSpPr/>
          <p:nvPr/>
        </p:nvGrpSpPr>
        <p:grpSpPr>
          <a:xfrm>
            <a:off x="5309660" y="2821707"/>
            <a:ext cx="544562" cy="1606913"/>
            <a:chOff x="5309660" y="2821707"/>
            <a:chExt cx="544562" cy="1606913"/>
          </a:xfrm>
        </p:grpSpPr>
        <p:grpSp>
          <p:nvGrpSpPr>
            <p:cNvPr id="7" name="组合 6"/>
            <p:cNvGrpSpPr/>
            <p:nvPr/>
          </p:nvGrpSpPr>
          <p:grpSpPr>
            <a:xfrm>
              <a:off x="5309660" y="2821707"/>
              <a:ext cx="544562" cy="1606913"/>
              <a:chOff x="5309660" y="2821707"/>
              <a:chExt cx="544562" cy="1606913"/>
            </a:xfrm>
          </p:grpSpPr>
          <p:sp>
            <p:nvSpPr>
              <p:cNvPr id="80" name="Rectangle 1"/>
              <p:cNvSpPr/>
              <p:nvPr/>
            </p:nvSpPr>
            <p:spPr>
              <a:xfrm>
                <a:off x="5345755" y="2821707"/>
                <a:ext cx="508467" cy="1080492"/>
              </a:xfrm>
              <a:prstGeom prst="rect">
                <a:avLst/>
              </a:prstGeom>
              <a:solidFill>
                <a:schemeClr val="accent1">
                  <a:alpha val="22000"/>
                </a:schemeClr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1600">
                  <a:solidFill>
                    <a:schemeClr val="accent2"/>
                  </a:solidFill>
                </a:endParaRPr>
              </a:p>
            </p:txBody>
          </p:sp>
          <p:sp>
            <p:nvSpPr>
              <p:cNvPr id="108" name="TextBox 107"/>
              <p:cNvSpPr txBox="1"/>
              <p:nvPr/>
            </p:nvSpPr>
            <p:spPr>
              <a:xfrm>
                <a:off x="5309660" y="4236940"/>
                <a:ext cx="529403" cy="19168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800" dirty="0">
                    <a:solidFill>
                      <a:schemeClr val="accent2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添加标题</a:t>
                </a:r>
                <a:endParaRPr lang="id-ID" sz="800" dirty="0">
                  <a:solidFill>
                    <a:schemeClr val="accent2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  <p:sp>
            <p:nvSpPr>
              <p:cNvPr id="93" name="Oval 2"/>
              <p:cNvSpPr/>
              <p:nvPr/>
            </p:nvSpPr>
            <p:spPr>
              <a:xfrm>
                <a:off x="5344897" y="3647965"/>
                <a:ext cx="508467" cy="508467"/>
              </a:xfrm>
              <a:prstGeom prst="ellipse">
                <a:avLst/>
              </a:prstGeom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1600">
                  <a:solidFill>
                    <a:schemeClr val="accent2"/>
                  </a:solidFill>
                </a:endParaRPr>
              </a:p>
            </p:txBody>
          </p:sp>
        </p:grpSp>
        <p:sp>
          <p:nvSpPr>
            <p:cNvPr id="138" name="TextBox 137"/>
            <p:cNvSpPr txBox="1"/>
            <p:nvPr/>
          </p:nvSpPr>
          <p:spPr>
            <a:xfrm>
              <a:off x="5415503" y="3782332"/>
              <a:ext cx="31771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>
                  <a:solidFill>
                    <a:schemeClr val="accent2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A</a:t>
              </a:r>
              <a:endParaRPr lang="id-ID" sz="1400" b="1" dirty="0">
                <a:solidFill>
                  <a:schemeClr val="accent2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6082602" y="3266615"/>
            <a:ext cx="549353" cy="1162005"/>
            <a:chOff x="6082602" y="3266615"/>
            <a:chExt cx="549353" cy="1162005"/>
          </a:xfrm>
        </p:grpSpPr>
        <p:sp>
          <p:nvSpPr>
            <p:cNvPr id="94" name="Oval 4"/>
            <p:cNvSpPr/>
            <p:nvPr/>
          </p:nvSpPr>
          <p:spPr>
            <a:xfrm>
              <a:off x="6123488" y="3647965"/>
              <a:ext cx="508467" cy="508467"/>
            </a:xfrm>
            <a:prstGeom prst="ellipse">
              <a:avLst/>
            </a:prstGeo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600">
                <a:solidFill>
                  <a:schemeClr val="accent2"/>
                </a:solidFill>
              </a:endParaRPr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6082602" y="3266615"/>
              <a:ext cx="548184" cy="1162005"/>
              <a:chOff x="6082602" y="3266615"/>
              <a:chExt cx="548184" cy="1162005"/>
            </a:xfrm>
          </p:grpSpPr>
          <p:sp>
            <p:nvSpPr>
              <p:cNvPr id="81" name="Rectangle 3"/>
              <p:cNvSpPr/>
              <p:nvPr/>
            </p:nvSpPr>
            <p:spPr>
              <a:xfrm>
                <a:off x="6122319" y="3266615"/>
                <a:ext cx="508467" cy="635584"/>
              </a:xfrm>
              <a:prstGeom prst="rect">
                <a:avLst/>
              </a:prstGeom>
              <a:solidFill>
                <a:schemeClr val="accent1">
                  <a:alpha val="19000"/>
                </a:schemeClr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1600">
                  <a:solidFill>
                    <a:schemeClr val="accent2"/>
                  </a:solidFill>
                </a:endParaRPr>
              </a:p>
            </p:txBody>
          </p:sp>
          <p:sp>
            <p:nvSpPr>
              <p:cNvPr id="124" name="TextBox 123"/>
              <p:cNvSpPr txBox="1"/>
              <p:nvPr/>
            </p:nvSpPr>
            <p:spPr>
              <a:xfrm>
                <a:off x="6082602" y="4236940"/>
                <a:ext cx="529403" cy="19168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800" dirty="0">
                    <a:solidFill>
                      <a:schemeClr val="accent2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添加标题</a:t>
                </a:r>
                <a:endParaRPr lang="id-ID" altLang="zh-CN" sz="800" dirty="0">
                  <a:solidFill>
                    <a:schemeClr val="accent2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  <p:sp>
            <p:nvSpPr>
              <p:cNvPr id="139" name="TextBox 138"/>
              <p:cNvSpPr txBox="1"/>
              <p:nvPr/>
            </p:nvSpPr>
            <p:spPr>
              <a:xfrm>
                <a:off x="6217694" y="3782332"/>
                <a:ext cx="317716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400" b="1" dirty="0">
                    <a:solidFill>
                      <a:schemeClr val="accent2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B</a:t>
                </a:r>
                <a:endParaRPr lang="id-ID" sz="1400" b="1" dirty="0">
                  <a:solidFill>
                    <a:schemeClr val="accent2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</p:grpSp>
      </p:grpSp>
      <p:grpSp>
        <p:nvGrpSpPr>
          <p:cNvPr id="14" name="组合 13"/>
          <p:cNvGrpSpPr/>
          <p:nvPr/>
        </p:nvGrpSpPr>
        <p:grpSpPr>
          <a:xfrm>
            <a:off x="6865611" y="2440356"/>
            <a:ext cx="544934" cy="1988264"/>
            <a:chOff x="6865611" y="2440356"/>
            <a:chExt cx="544934" cy="1988264"/>
          </a:xfrm>
        </p:grpSpPr>
        <p:sp>
          <p:nvSpPr>
            <p:cNvPr id="95" name="Oval 6"/>
            <p:cNvSpPr/>
            <p:nvPr/>
          </p:nvSpPr>
          <p:spPr>
            <a:xfrm>
              <a:off x="6902078" y="3647965"/>
              <a:ext cx="508467" cy="508467"/>
            </a:xfrm>
            <a:prstGeom prst="ellipse">
              <a:avLst/>
            </a:prstGeo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600">
                <a:solidFill>
                  <a:schemeClr val="accent2"/>
                </a:solidFill>
              </a:endParaRPr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6865611" y="2440356"/>
              <a:ext cx="544295" cy="1988264"/>
              <a:chOff x="6865611" y="2440356"/>
              <a:chExt cx="544295" cy="1988264"/>
            </a:xfrm>
          </p:grpSpPr>
          <p:sp>
            <p:nvSpPr>
              <p:cNvPr id="82" name="Rectangle 5"/>
              <p:cNvSpPr/>
              <p:nvPr/>
            </p:nvSpPr>
            <p:spPr>
              <a:xfrm>
                <a:off x="6901439" y="2440356"/>
                <a:ext cx="508467" cy="1461842"/>
              </a:xfrm>
              <a:prstGeom prst="rect">
                <a:avLst/>
              </a:prstGeom>
              <a:solidFill>
                <a:schemeClr val="accent1">
                  <a:alpha val="19000"/>
                </a:schemeClr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1600">
                  <a:solidFill>
                    <a:schemeClr val="accent2"/>
                  </a:solidFill>
                </a:endParaRPr>
              </a:p>
            </p:txBody>
          </p:sp>
          <p:sp>
            <p:nvSpPr>
              <p:cNvPr id="123" name="TextBox 122"/>
              <p:cNvSpPr txBox="1"/>
              <p:nvPr/>
            </p:nvSpPr>
            <p:spPr>
              <a:xfrm>
                <a:off x="6865611" y="4236940"/>
                <a:ext cx="535107" cy="19168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800" dirty="0">
                    <a:solidFill>
                      <a:schemeClr val="accent2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添加标题</a:t>
                </a:r>
                <a:endParaRPr lang="id-ID" altLang="zh-CN" sz="800" dirty="0">
                  <a:solidFill>
                    <a:schemeClr val="accent2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  <p:sp>
            <p:nvSpPr>
              <p:cNvPr id="140" name="TextBox 139"/>
              <p:cNvSpPr txBox="1"/>
              <p:nvPr/>
            </p:nvSpPr>
            <p:spPr>
              <a:xfrm>
                <a:off x="6997453" y="3774837"/>
                <a:ext cx="327334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400" b="1" dirty="0">
                    <a:solidFill>
                      <a:schemeClr val="accent2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C</a:t>
                </a:r>
                <a:endParaRPr lang="id-ID" sz="1400" b="1" dirty="0">
                  <a:solidFill>
                    <a:schemeClr val="accent2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</p:grpSp>
      </p:grpSp>
      <p:grpSp>
        <p:nvGrpSpPr>
          <p:cNvPr id="15" name="组合 14"/>
          <p:cNvGrpSpPr/>
          <p:nvPr/>
        </p:nvGrpSpPr>
        <p:grpSpPr>
          <a:xfrm>
            <a:off x="7642231" y="2122565"/>
            <a:ext cx="546905" cy="2306055"/>
            <a:chOff x="7642231" y="2122565"/>
            <a:chExt cx="546905" cy="2306055"/>
          </a:xfrm>
        </p:grpSpPr>
        <p:sp>
          <p:nvSpPr>
            <p:cNvPr id="96" name="Oval 8"/>
            <p:cNvSpPr/>
            <p:nvPr/>
          </p:nvSpPr>
          <p:spPr>
            <a:xfrm>
              <a:off x="7680669" y="3647965"/>
              <a:ext cx="508467" cy="508467"/>
            </a:xfrm>
            <a:prstGeom prst="ellipse">
              <a:avLst/>
            </a:prstGeo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600">
                <a:solidFill>
                  <a:schemeClr val="accent2"/>
                </a:solidFill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7642231" y="2122565"/>
              <a:ext cx="546905" cy="2306055"/>
              <a:chOff x="7642231" y="2122565"/>
              <a:chExt cx="546905" cy="2306055"/>
            </a:xfrm>
          </p:grpSpPr>
          <p:sp>
            <p:nvSpPr>
              <p:cNvPr id="89" name="Rectangle 7"/>
              <p:cNvSpPr/>
              <p:nvPr/>
            </p:nvSpPr>
            <p:spPr>
              <a:xfrm>
                <a:off x="7680669" y="2122565"/>
                <a:ext cx="508467" cy="1779634"/>
              </a:xfrm>
              <a:prstGeom prst="rect">
                <a:avLst/>
              </a:prstGeom>
              <a:solidFill>
                <a:schemeClr val="accent1">
                  <a:alpha val="19000"/>
                </a:schemeClr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1600">
                  <a:solidFill>
                    <a:schemeClr val="accent2"/>
                  </a:solidFill>
                </a:endParaRPr>
              </a:p>
            </p:txBody>
          </p:sp>
          <p:sp>
            <p:nvSpPr>
              <p:cNvPr id="111" name="TextBox 110"/>
              <p:cNvSpPr txBox="1"/>
              <p:nvPr/>
            </p:nvSpPr>
            <p:spPr>
              <a:xfrm>
                <a:off x="7642231" y="4236940"/>
                <a:ext cx="529403" cy="19168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800" dirty="0">
                    <a:solidFill>
                      <a:schemeClr val="accent2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添加标题</a:t>
                </a:r>
                <a:endParaRPr lang="id-ID" altLang="zh-CN" sz="800" dirty="0">
                  <a:solidFill>
                    <a:schemeClr val="accent2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  <p:sp>
            <p:nvSpPr>
              <p:cNvPr id="141" name="TextBox 140"/>
              <p:cNvSpPr txBox="1"/>
              <p:nvPr/>
            </p:nvSpPr>
            <p:spPr>
              <a:xfrm>
                <a:off x="7776044" y="3782332"/>
                <a:ext cx="327334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400" b="1" dirty="0">
                    <a:solidFill>
                      <a:schemeClr val="accent2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D</a:t>
                </a:r>
                <a:endParaRPr lang="id-ID" sz="1400" b="1" dirty="0">
                  <a:solidFill>
                    <a:schemeClr val="accent2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</p:grpSp>
      </p:grpSp>
      <p:cxnSp>
        <p:nvCxnSpPr>
          <p:cNvPr id="145" name="直接连接符 144"/>
          <p:cNvCxnSpPr/>
          <p:nvPr/>
        </p:nvCxnSpPr>
        <p:spPr>
          <a:xfrm>
            <a:off x="611560" y="849237"/>
            <a:ext cx="81228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6" name="TextBox 145"/>
          <p:cNvSpPr txBox="1"/>
          <p:nvPr/>
        </p:nvSpPr>
        <p:spPr>
          <a:xfrm>
            <a:off x="3411386" y="402218"/>
            <a:ext cx="25287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提升利益</a:t>
            </a:r>
            <a:r>
              <a:rPr lang="zh-CN" altLang="en-US" dirty="0">
                <a:solidFill>
                  <a:schemeClr val="bg1"/>
                </a:solidFill>
              </a:rPr>
              <a:t>｜</a:t>
            </a:r>
            <a:r>
              <a:rPr lang="en-US" altLang="zh-CN" sz="14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rPr>
              <a:t>OVERVIEW</a:t>
            </a:r>
            <a:endParaRPr lang="zh-CN" altLang="en-US" sz="1400" dirty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  <a:cs typeface="Tunga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8852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500"/>
                            </p:stCondLst>
                            <p:childTnLst>
                              <p:par>
                                <p:cTn id="4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0"/>
                            </p:stCondLst>
                            <p:childTnLst>
                              <p:par>
                                <p:cTn id="4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5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3" grpId="0"/>
      <p:bldP spid="99" grpId="0"/>
      <p:bldP spid="100" grpId="0"/>
      <p:bldP spid="101" grpId="0"/>
      <p:bldP spid="102" grpId="0"/>
      <p:bldP spid="14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" name="图片 58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5259" y="-222665"/>
            <a:ext cx="10584637" cy="5919719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3347864" y="420298"/>
            <a:ext cx="25287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kern="1300" dirty="0">
                <a:solidFill>
                  <a:schemeClr val="bg1"/>
                </a:solidFill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公司名称</a:t>
            </a:r>
            <a:r>
              <a:rPr lang="zh-CN" altLang="en-US" dirty="0">
                <a:solidFill>
                  <a:schemeClr val="bg1"/>
                </a:solidFill>
              </a:rPr>
              <a:t>｜</a:t>
            </a:r>
            <a:r>
              <a:rPr lang="en-US" altLang="zh-CN" sz="14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rPr>
              <a:t>OVERVIEW</a:t>
            </a:r>
            <a:endParaRPr lang="zh-CN" altLang="en-US" sz="1400" dirty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  <a:cs typeface="Tunga" panose="020B0502040204020203" pitchFamily="34" charset="0"/>
            </a:endParaRPr>
          </a:p>
        </p:txBody>
      </p:sp>
      <p:sp>
        <p:nvSpPr>
          <p:cNvPr id="40" name="Oval 18"/>
          <p:cNvSpPr/>
          <p:nvPr/>
        </p:nvSpPr>
        <p:spPr>
          <a:xfrm>
            <a:off x="1255547" y="1967253"/>
            <a:ext cx="1715200" cy="1715200"/>
          </a:xfrm>
          <a:prstGeom prst="ellipse">
            <a:avLst/>
          </a:prstGeom>
          <a:solidFill>
            <a:srgbClr val="292838">
              <a:alpha val="27000"/>
            </a:srgbClr>
          </a:solidFill>
          <a:ln w="25400"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0000"/>
              </a:solidFill>
            </a:endParaRPr>
          </a:p>
        </p:txBody>
      </p:sp>
      <p:grpSp>
        <p:nvGrpSpPr>
          <p:cNvPr id="54" name="组合 53"/>
          <p:cNvGrpSpPr/>
          <p:nvPr/>
        </p:nvGrpSpPr>
        <p:grpSpPr>
          <a:xfrm>
            <a:off x="1466640" y="2157974"/>
            <a:ext cx="1353948" cy="1233950"/>
            <a:chOff x="1466640" y="2183775"/>
            <a:chExt cx="1353948" cy="1233950"/>
          </a:xfrm>
        </p:grpSpPr>
        <p:sp>
          <p:nvSpPr>
            <p:cNvPr id="15" name="TextBox 14"/>
            <p:cNvSpPr txBox="1"/>
            <p:nvPr/>
          </p:nvSpPr>
          <p:spPr>
            <a:xfrm>
              <a:off x="1656450" y="2183775"/>
              <a:ext cx="1132784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  <a:cs typeface="Tunga" panose="020B0502040204020203" pitchFamily="34" charset="0"/>
                </a:rPr>
                <a:t>04</a:t>
              </a:r>
              <a:endParaRPr lang="zh-CN" altLang="en-US" sz="44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cs typeface="Tunga" panose="020B0502040204020203" pitchFamily="34" charset="0"/>
              </a:endParaRPr>
            </a:p>
          </p:txBody>
        </p:sp>
        <p:sp>
          <p:nvSpPr>
            <p:cNvPr id="62" name="TextBox 61"/>
            <p:cNvSpPr txBox="1"/>
            <p:nvPr/>
          </p:nvSpPr>
          <p:spPr>
            <a:xfrm>
              <a:off x="1629225" y="3109948"/>
              <a:ext cx="119136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kern="1300" dirty="0">
                  <a:solidFill>
                    <a:schemeClr val="bg1"/>
                  </a:solidFill>
                  <a:latin typeface="方正兰亭细黑_GBK_M" panose="02010600010101010101" pitchFamily="2" charset="2"/>
                  <a:ea typeface="方正兰亭细黑_GBK_M" panose="02010600010101010101" pitchFamily="2" charset="2"/>
                  <a:cs typeface="方正兰亭细黑_GBK_M" panose="02010600010101010101" pitchFamily="2" charset="2"/>
                </a:rPr>
                <a:t>不足地方</a:t>
              </a: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1466640" y="2883505"/>
              <a:ext cx="133536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unga" panose="020B0502040204020203" pitchFamily="34" charset="0"/>
                </a:rPr>
                <a:t>OVERVIEW</a:t>
              </a:r>
              <a:endParaRPr lang="zh-CN" altLang="en-US" sz="14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endParaRPr>
            </a:p>
          </p:txBody>
        </p:sp>
      </p:grpSp>
      <p:sp>
        <p:nvSpPr>
          <p:cNvPr id="2049" name="流程图: 过程 2048"/>
          <p:cNvSpPr/>
          <p:nvPr/>
        </p:nvSpPr>
        <p:spPr>
          <a:xfrm>
            <a:off x="3275856" y="0"/>
            <a:ext cx="2546875" cy="133747"/>
          </a:xfrm>
          <a:prstGeom prst="flowChartProcess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69" name="组合 2068"/>
          <p:cNvGrpSpPr/>
          <p:nvPr/>
        </p:nvGrpSpPr>
        <p:grpSpPr>
          <a:xfrm>
            <a:off x="5004048" y="1347614"/>
            <a:ext cx="3031795" cy="3000042"/>
            <a:chOff x="5260101" y="1373415"/>
            <a:chExt cx="2775743" cy="3000042"/>
          </a:xfrm>
        </p:grpSpPr>
        <p:grpSp>
          <p:nvGrpSpPr>
            <p:cNvPr id="2068" name="组合 2067"/>
            <p:cNvGrpSpPr/>
            <p:nvPr/>
          </p:nvGrpSpPr>
          <p:grpSpPr>
            <a:xfrm>
              <a:off x="5260101" y="1373415"/>
              <a:ext cx="2775741" cy="348813"/>
              <a:chOff x="5260101" y="1373415"/>
              <a:chExt cx="2775741" cy="348813"/>
            </a:xfrm>
          </p:grpSpPr>
          <p:sp>
            <p:nvSpPr>
              <p:cNvPr id="20" name="矩形 19"/>
              <p:cNvSpPr/>
              <p:nvPr/>
            </p:nvSpPr>
            <p:spPr>
              <a:xfrm>
                <a:off x="5260101" y="1394202"/>
                <a:ext cx="2775741" cy="324868"/>
              </a:xfrm>
              <a:prstGeom prst="rect">
                <a:avLst/>
              </a:prstGeom>
              <a:solidFill>
                <a:schemeClr val="tx2">
                  <a:lumMod val="60000"/>
                  <a:lumOff val="40000"/>
                  <a:alpha val="4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3" name="TextBox 92"/>
              <p:cNvSpPr txBox="1"/>
              <p:nvPr/>
            </p:nvSpPr>
            <p:spPr>
              <a:xfrm>
                <a:off x="5457880" y="1373415"/>
                <a:ext cx="2304256" cy="3488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000"/>
                  </a:lnSpc>
                </a:pPr>
                <a:r>
                  <a:rPr lang="zh-CN" altLang="en-US" sz="700" dirty="0">
                    <a:solidFill>
                      <a:schemeClr val="bg1">
                        <a:lumMod val="95000"/>
                      </a:schemeClr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您的内容打在这里，或者通过复制您的文本后，在此框中选择粘贴，并选择只保留</a:t>
                </a:r>
                <a:endParaRPr lang="en-US" altLang="zh-CN" sz="700" dirty="0">
                  <a:solidFill>
                    <a:schemeClr val="bg1">
                      <a:lumMod val="95000"/>
                    </a:schemeClr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</p:grpSp>
        <p:grpSp>
          <p:nvGrpSpPr>
            <p:cNvPr id="2067" name="组合 2066"/>
            <p:cNvGrpSpPr/>
            <p:nvPr/>
          </p:nvGrpSpPr>
          <p:grpSpPr>
            <a:xfrm>
              <a:off x="5260102" y="2034379"/>
              <a:ext cx="2775741" cy="348813"/>
              <a:chOff x="5260102" y="2034379"/>
              <a:chExt cx="2775741" cy="348813"/>
            </a:xfrm>
          </p:grpSpPr>
          <p:sp>
            <p:nvSpPr>
              <p:cNvPr id="89" name="矩形 88"/>
              <p:cNvSpPr/>
              <p:nvPr/>
            </p:nvSpPr>
            <p:spPr>
              <a:xfrm>
                <a:off x="5260102" y="2046352"/>
                <a:ext cx="2775741" cy="324868"/>
              </a:xfrm>
              <a:prstGeom prst="rect">
                <a:avLst/>
              </a:prstGeom>
              <a:solidFill>
                <a:schemeClr val="tx2">
                  <a:lumMod val="60000"/>
                  <a:lumOff val="40000"/>
                  <a:alpha val="4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4" name="TextBox 93"/>
              <p:cNvSpPr txBox="1"/>
              <p:nvPr/>
            </p:nvSpPr>
            <p:spPr>
              <a:xfrm>
                <a:off x="5457880" y="2034379"/>
                <a:ext cx="2304256" cy="3488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000"/>
                  </a:lnSpc>
                </a:pP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您的内容打在这里，或者通过复制您的文本后，在此框中选择粘贴，并选择只保留</a:t>
                </a:r>
                <a:endParaRPr lang="en-US" altLang="zh-CN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</p:grpSp>
        <p:grpSp>
          <p:nvGrpSpPr>
            <p:cNvPr id="2066" name="组合 2065"/>
            <p:cNvGrpSpPr/>
            <p:nvPr/>
          </p:nvGrpSpPr>
          <p:grpSpPr>
            <a:xfrm>
              <a:off x="5260102" y="2706824"/>
              <a:ext cx="2775742" cy="348813"/>
              <a:chOff x="5260102" y="2706824"/>
              <a:chExt cx="2775742" cy="348813"/>
            </a:xfrm>
          </p:grpSpPr>
          <p:sp>
            <p:nvSpPr>
              <p:cNvPr id="90" name="矩形 89"/>
              <p:cNvSpPr/>
              <p:nvPr/>
            </p:nvSpPr>
            <p:spPr>
              <a:xfrm>
                <a:off x="5260102" y="2718797"/>
                <a:ext cx="2775742" cy="324868"/>
              </a:xfrm>
              <a:prstGeom prst="rect">
                <a:avLst/>
              </a:prstGeom>
              <a:solidFill>
                <a:schemeClr val="tx2">
                  <a:lumMod val="60000"/>
                  <a:lumOff val="40000"/>
                  <a:alpha val="4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5" name="TextBox 94"/>
              <p:cNvSpPr txBox="1"/>
              <p:nvPr/>
            </p:nvSpPr>
            <p:spPr>
              <a:xfrm>
                <a:off x="5457880" y="2706824"/>
                <a:ext cx="2304256" cy="3488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000"/>
                  </a:lnSpc>
                </a:pP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您的内容打在这里，或者通过复制您的文本后，在此框中选择粘贴，并选择只保留</a:t>
                </a:r>
                <a:endParaRPr lang="en-US" altLang="zh-CN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</p:grpSp>
        <p:grpSp>
          <p:nvGrpSpPr>
            <p:cNvPr id="2065" name="组合 2064"/>
            <p:cNvGrpSpPr/>
            <p:nvPr/>
          </p:nvGrpSpPr>
          <p:grpSpPr>
            <a:xfrm>
              <a:off x="5260102" y="3372838"/>
              <a:ext cx="2775742" cy="348813"/>
              <a:chOff x="5260102" y="3372838"/>
              <a:chExt cx="2775742" cy="348813"/>
            </a:xfrm>
          </p:grpSpPr>
          <p:sp>
            <p:nvSpPr>
              <p:cNvPr id="91" name="矩形 90"/>
              <p:cNvSpPr/>
              <p:nvPr/>
            </p:nvSpPr>
            <p:spPr>
              <a:xfrm>
                <a:off x="5260102" y="3372838"/>
                <a:ext cx="2775742" cy="324868"/>
              </a:xfrm>
              <a:prstGeom prst="rect">
                <a:avLst/>
              </a:prstGeom>
              <a:solidFill>
                <a:schemeClr val="tx2">
                  <a:lumMod val="60000"/>
                  <a:lumOff val="40000"/>
                  <a:alpha val="4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6" name="TextBox 95"/>
              <p:cNvSpPr txBox="1"/>
              <p:nvPr/>
            </p:nvSpPr>
            <p:spPr>
              <a:xfrm>
                <a:off x="5457880" y="3372838"/>
                <a:ext cx="2304256" cy="3488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000"/>
                  </a:lnSpc>
                </a:pP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您的内容打在这里，或者通过复制您的文本后，在此框中选择粘贴，并选择只保留</a:t>
                </a:r>
                <a:endParaRPr lang="en-US" altLang="zh-CN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</p:grpSp>
        <p:grpSp>
          <p:nvGrpSpPr>
            <p:cNvPr id="2064" name="组合 2063"/>
            <p:cNvGrpSpPr/>
            <p:nvPr/>
          </p:nvGrpSpPr>
          <p:grpSpPr>
            <a:xfrm>
              <a:off x="5260102" y="4024644"/>
              <a:ext cx="2775742" cy="348813"/>
              <a:chOff x="5260102" y="4024644"/>
              <a:chExt cx="2775742" cy="348813"/>
            </a:xfrm>
          </p:grpSpPr>
          <p:sp>
            <p:nvSpPr>
              <p:cNvPr id="92" name="矩形 91"/>
              <p:cNvSpPr/>
              <p:nvPr/>
            </p:nvSpPr>
            <p:spPr>
              <a:xfrm>
                <a:off x="5260102" y="4048589"/>
                <a:ext cx="2775742" cy="324868"/>
              </a:xfrm>
              <a:prstGeom prst="rect">
                <a:avLst/>
              </a:prstGeom>
              <a:solidFill>
                <a:schemeClr val="tx2">
                  <a:lumMod val="60000"/>
                  <a:lumOff val="40000"/>
                  <a:alpha val="4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7" name="TextBox 96"/>
              <p:cNvSpPr txBox="1"/>
              <p:nvPr/>
            </p:nvSpPr>
            <p:spPr>
              <a:xfrm>
                <a:off x="5457880" y="4024644"/>
                <a:ext cx="2304256" cy="3488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000"/>
                  </a:lnSpc>
                </a:pP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您的内容打在这里，或者通过复制您的文本后，在此框中选择粘贴，并选择只保留</a:t>
                </a:r>
                <a:endParaRPr lang="en-US" altLang="zh-CN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</p:grpSp>
      </p:grpSp>
      <p:grpSp>
        <p:nvGrpSpPr>
          <p:cNvPr id="2059" name="组合 2058"/>
          <p:cNvGrpSpPr/>
          <p:nvPr/>
        </p:nvGrpSpPr>
        <p:grpSpPr>
          <a:xfrm>
            <a:off x="3707904" y="1366748"/>
            <a:ext cx="1296145" cy="429312"/>
            <a:chOff x="3707904" y="1392549"/>
            <a:chExt cx="1296145" cy="429312"/>
          </a:xfrm>
        </p:grpSpPr>
        <p:sp>
          <p:nvSpPr>
            <p:cNvPr id="39" name="TextBox 38"/>
            <p:cNvSpPr txBox="1"/>
            <p:nvPr/>
          </p:nvSpPr>
          <p:spPr>
            <a:xfrm>
              <a:off x="3846684" y="1560251"/>
              <a:ext cx="948077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kern="1300" dirty="0">
                  <a:solidFill>
                    <a:schemeClr val="bg1"/>
                  </a:solidFill>
                  <a:latin typeface="方正兰亭细黑_GBK_M" panose="02010600010101010101" pitchFamily="2" charset="2"/>
                  <a:ea typeface="方正兰亭细黑_GBK_M" panose="02010600010101010101" pitchFamily="2" charset="2"/>
                  <a:cs typeface="方正兰亭细黑_GBK_M" panose="02010600010101010101" pitchFamily="2" charset="2"/>
                </a:rPr>
                <a:t>不足之处</a:t>
              </a: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3846684" y="1392549"/>
              <a:ext cx="1157365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50" dirty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unga" panose="020B0502040204020203" pitchFamily="34" charset="0"/>
                </a:rPr>
                <a:t>FOREWORD</a:t>
              </a:r>
              <a:endParaRPr lang="zh-CN" altLang="en-US" sz="105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endParaRPr>
            </a:p>
          </p:txBody>
        </p:sp>
        <p:grpSp>
          <p:nvGrpSpPr>
            <p:cNvPr id="55" name="组合 54"/>
            <p:cNvGrpSpPr/>
            <p:nvPr/>
          </p:nvGrpSpPr>
          <p:grpSpPr>
            <a:xfrm>
              <a:off x="3707904" y="1476816"/>
              <a:ext cx="72007" cy="288000"/>
              <a:chOff x="3707904" y="1577988"/>
              <a:chExt cx="72007" cy="288000"/>
            </a:xfrm>
          </p:grpSpPr>
          <p:cxnSp>
            <p:nvCxnSpPr>
              <p:cNvPr id="25" name="Straight Connector 38"/>
              <p:cNvCxnSpPr/>
              <p:nvPr/>
            </p:nvCxnSpPr>
            <p:spPr bwMode="auto">
              <a:xfrm>
                <a:off x="3779911" y="1577988"/>
                <a:ext cx="0" cy="288000"/>
              </a:xfrm>
              <a:prstGeom prst="line">
                <a:avLst/>
              </a:prstGeom>
              <a:ln w="41275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2" name="Straight Connector 38"/>
              <p:cNvCxnSpPr/>
              <p:nvPr/>
            </p:nvCxnSpPr>
            <p:spPr bwMode="auto">
              <a:xfrm>
                <a:off x="3707904" y="1577988"/>
                <a:ext cx="0" cy="180000"/>
              </a:xfrm>
              <a:prstGeom prst="line">
                <a:avLst/>
              </a:prstGeom>
              <a:ln w="22225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060" name="组合 2059"/>
          <p:cNvGrpSpPr/>
          <p:nvPr/>
        </p:nvGrpSpPr>
        <p:grpSpPr>
          <a:xfrm>
            <a:off x="3707904" y="2018898"/>
            <a:ext cx="1296145" cy="434392"/>
            <a:chOff x="3707904" y="2044699"/>
            <a:chExt cx="1296145" cy="434392"/>
          </a:xfrm>
        </p:grpSpPr>
        <p:sp>
          <p:nvSpPr>
            <p:cNvPr id="58" name="TextBox 57"/>
            <p:cNvSpPr txBox="1"/>
            <p:nvPr/>
          </p:nvSpPr>
          <p:spPr>
            <a:xfrm>
              <a:off x="3846684" y="2044699"/>
              <a:ext cx="1157365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50" dirty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unga" panose="020B0502040204020203" pitchFamily="34" charset="0"/>
                </a:rPr>
                <a:t>FOREWORD</a:t>
              </a:r>
              <a:endParaRPr lang="zh-CN" altLang="en-US" sz="105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endParaRPr>
            </a:p>
          </p:txBody>
        </p:sp>
        <p:sp>
          <p:nvSpPr>
            <p:cNvPr id="57" name="TextBox 56"/>
            <p:cNvSpPr txBox="1"/>
            <p:nvPr/>
          </p:nvSpPr>
          <p:spPr>
            <a:xfrm>
              <a:off x="3846684" y="2217481"/>
              <a:ext cx="948077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kern="1300" dirty="0">
                  <a:solidFill>
                    <a:schemeClr val="bg1"/>
                  </a:solidFill>
                  <a:latin typeface="方正兰亭细黑_GBK_M" panose="02010600010101010101" pitchFamily="2" charset="2"/>
                  <a:ea typeface="方正兰亭细黑_GBK_M" panose="02010600010101010101" pitchFamily="2" charset="2"/>
                  <a:cs typeface="方正兰亭细黑_GBK_M" panose="02010600010101010101" pitchFamily="2" charset="2"/>
                </a:rPr>
                <a:t>提高改进</a:t>
              </a:r>
            </a:p>
          </p:txBody>
        </p:sp>
        <p:grpSp>
          <p:nvGrpSpPr>
            <p:cNvPr id="2048" name="组合 2047"/>
            <p:cNvGrpSpPr/>
            <p:nvPr/>
          </p:nvGrpSpPr>
          <p:grpSpPr>
            <a:xfrm>
              <a:off x="3707904" y="2158031"/>
              <a:ext cx="72007" cy="288000"/>
              <a:chOff x="3707904" y="2212031"/>
              <a:chExt cx="72007" cy="288000"/>
            </a:xfrm>
          </p:grpSpPr>
          <p:cxnSp>
            <p:nvCxnSpPr>
              <p:cNvPr id="98" name="Straight Connector 38"/>
              <p:cNvCxnSpPr/>
              <p:nvPr/>
            </p:nvCxnSpPr>
            <p:spPr bwMode="auto">
              <a:xfrm>
                <a:off x="3779911" y="2212031"/>
                <a:ext cx="0" cy="288000"/>
              </a:xfrm>
              <a:prstGeom prst="line">
                <a:avLst/>
              </a:prstGeom>
              <a:ln w="41275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3" name="Straight Connector 38"/>
              <p:cNvCxnSpPr/>
              <p:nvPr/>
            </p:nvCxnSpPr>
            <p:spPr bwMode="auto">
              <a:xfrm>
                <a:off x="3707904" y="2212031"/>
                <a:ext cx="0" cy="180000"/>
              </a:xfrm>
              <a:prstGeom prst="line">
                <a:avLst/>
              </a:prstGeom>
              <a:ln w="22225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061" name="组合 2060"/>
          <p:cNvGrpSpPr/>
          <p:nvPr/>
        </p:nvGrpSpPr>
        <p:grpSpPr>
          <a:xfrm>
            <a:off x="3707904" y="2671048"/>
            <a:ext cx="1296145" cy="429209"/>
            <a:chOff x="3707904" y="2696849"/>
            <a:chExt cx="1296145" cy="429209"/>
          </a:xfrm>
        </p:grpSpPr>
        <p:sp>
          <p:nvSpPr>
            <p:cNvPr id="61" name="TextBox 60"/>
            <p:cNvSpPr txBox="1"/>
            <p:nvPr/>
          </p:nvSpPr>
          <p:spPr>
            <a:xfrm>
              <a:off x="3846684" y="2696849"/>
              <a:ext cx="1157365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50" dirty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unga" panose="020B0502040204020203" pitchFamily="34" charset="0"/>
                </a:rPr>
                <a:t>FOREWORD</a:t>
              </a:r>
              <a:endParaRPr lang="zh-CN" altLang="en-US" sz="105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endParaRPr>
            </a:p>
          </p:txBody>
        </p:sp>
        <p:sp>
          <p:nvSpPr>
            <p:cNvPr id="83" name="TextBox 82"/>
            <p:cNvSpPr txBox="1"/>
            <p:nvPr/>
          </p:nvSpPr>
          <p:spPr>
            <a:xfrm>
              <a:off x="3846684" y="2864448"/>
              <a:ext cx="948077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kern="1300" dirty="0">
                  <a:solidFill>
                    <a:schemeClr val="bg1"/>
                  </a:solidFill>
                  <a:latin typeface="方正兰亭细黑_GBK_M" panose="02010600010101010101" pitchFamily="2" charset="2"/>
                  <a:ea typeface="方正兰亭细黑_GBK_M" panose="02010600010101010101" pitchFamily="2" charset="2"/>
                  <a:cs typeface="方正兰亭细黑_GBK_M" panose="02010600010101010101" pitchFamily="2" charset="2"/>
                </a:rPr>
                <a:t>技术提高</a:t>
              </a:r>
            </a:p>
          </p:txBody>
        </p:sp>
        <p:grpSp>
          <p:nvGrpSpPr>
            <p:cNvPr id="2050" name="组合 2049"/>
            <p:cNvGrpSpPr/>
            <p:nvPr/>
          </p:nvGrpSpPr>
          <p:grpSpPr>
            <a:xfrm>
              <a:off x="3707904" y="2768230"/>
              <a:ext cx="72007" cy="288000"/>
              <a:chOff x="3707904" y="2871985"/>
              <a:chExt cx="72007" cy="288000"/>
            </a:xfrm>
          </p:grpSpPr>
          <p:cxnSp>
            <p:nvCxnSpPr>
              <p:cNvPr id="99" name="Straight Connector 38"/>
              <p:cNvCxnSpPr/>
              <p:nvPr/>
            </p:nvCxnSpPr>
            <p:spPr bwMode="auto">
              <a:xfrm>
                <a:off x="3779911" y="2871985"/>
                <a:ext cx="0" cy="288000"/>
              </a:xfrm>
              <a:prstGeom prst="line">
                <a:avLst/>
              </a:prstGeom>
              <a:ln w="41275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4" name="Straight Connector 38"/>
              <p:cNvCxnSpPr/>
              <p:nvPr/>
            </p:nvCxnSpPr>
            <p:spPr bwMode="auto">
              <a:xfrm>
                <a:off x="3707904" y="2871985"/>
                <a:ext cx="0" cy="180000"/>
              </a:xfrm>
              <a:prstGeom prst="line">
                <a:avLst/>
              </a:prstGeom>
              <a:ln w="22225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062" name="组合 2061"/>
          <p:cNvGrpSpPr/>
          <p:nvPr/>
        </p:nvGrpSpPr>
        <p:grpSpPr>
          <a:xfrm>
            <a:off x="3707904" y="3323095"/>
            <a:ext cx="1296145" cy="439415"/>
            <a:chOff x="3707904" y="3348896"/>
            <a:chExt cx="1296145" cy="439415"/>
          </a:xfrm>
        </p:grpSpPr>
        <p:sp>
          <p:nvSpPr>
            <p:cNvPr id="76" name="TextBox 75"/>
            <p:cNvSpPr txBox="1"/>
            <p:nvPr/>
          </p:nvSpPr>
          <p:spPr>
            <a:xfrm>
              <a:off x="3846684" y="3526701"/>
              <a:ext cx="948077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kern="1300" dirty="0">
                  <a:solidFill>
                    <a:schemeClr val="bg1"/>
                  </a:solidFill>
                  <a:latin typeface="方正兰亭细黑_GBK_M" panose="02010600010101010101" pitchFamily="2" charset="2"/>
                  <a:ea typeface="方正兰亭细黑_GBK_M" panose="02010600010101010101" pitchFamily="2" charset="2"/>
                  <a:cs typeface="方正兰亭细黑_GBK_M" panose="02010600010101010101" pitchFamily="2" charset="2"/>
                </a:rPr>
                <a:t>管理方面</a:t>
              </a:r>
            </a:p>
          </p:txBody>
        </p:sp>
        <p:sp>
          <p:nvSpPr>
            <p:cNvPr id="77" name="TextBox 76"/>
            <p:cNvSpPr txBox="1"/>
            <p:nvPr/>
          </p:nvSpPr>
          <p:spPr>
            <a:xfrm>
              <a:off x="3846684" y="3348896"/>
              <a:ext cx="1157365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 dirty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unga" panose="020B0502040204020203" pitchFamily="34" charset="0"/>
                </a:rPr>
                <a:t>FOREWORD</a:t>
              </a:r>
              <a:endParaRPr lang="zh-CN" altLang="en-US" sz="11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endParaRPr>
            </a:p>
          </p:txBody>
        </p:sp>
        <p:grpSp>
          <p:nvGrpSpPr>
            <p:cNvPr id="2051" name="组合 2050"/>
            <p:cNvGrpSpPr/>
            <p:nvPr/>
          </p:nvGrpSpPr>
          <p:grpSpPr>
            <a:xfrm>
              <a:off x="3707904" y="3433651"/>
              <a:ext cx="72007" cy="288000"/>
              <a:chOff x="3707904" y="3520083"/>
              <a:chExt cx="72007" cy="288000"/>
            </a:xfrm>
          </p:grpSpPr>
          <p:cxnSp>
            <p:nvCxnSpPr>
              <p:cNvPr id="100" name="Straight Connector 38"/>
              <p:cNvCxnSpPr/>
              <p:nvPr/>
            </p:nvCxnSpPr>
            <p:spPr bwMode="auto">
              <a:xfrm>
                <a:off x="3779911" y="3520083"/>
                <a:ext cx="0" cy="288000"/>
              </a:xfrm>
              <a:prstGeom prst="line">
                <a:avLst/>
              </a:prstGeom>
              <a:ln w="41275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5" name="Straight Connector 38"/>
              <p:cNvCxnSpPr/>
              <p:nvPr/>
            </p:nvCxnSpPr>
            <p:spPr bwMode="auto">
              <a:xfrm>
                <a:off x="3707904" y="3520083"/>
                <a:ext cx="0" cy="180000"/>
              </a:xfrm>
              <a:prstGeom prst="line">
                <a:avLst/>
              </a:prstGeom>
              <a:ln w="22225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063" name="组合 2062"/>
          <p:cNvGrpSpPr/>
          <p:nvPr/>
        </p:nvGrpSpPr>
        <p:grpSpPr>
          <a:xfrm>
            <a:off x="3707904" y="3980269"/>
            <a:ext cx="1296145" cy="421623"/>
            <a:chOff x="3707904" y="4006070"/>
            <a:chExt cx="1296145" cy="421623"/>
          </a:xfrm>
        </p:grpSpPr>
        <p:sp>
          <p:nvSpPr>
            <p:cNvPr id="87" name="TextBox 86"/>
            <p:cNvSpPr txBox="1"/>
            <p:nvPr/>
          </p:nvSpPr>
          <p:spPr>
            <a:xfrm>
              <a:off x="3846685" y="4006070"/>
              <a:ext cx="115736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 dirty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unga" panose="020B0502040204020203" pitchFamily="34" charset="0"/>
                </a:rPr>
                <a:t>FOREWORD</a:t>
              </a:r>
              <a:endParaRPr lang="zh-CN" altLang="en-US" sz="11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endParaRPr>
            </a:p>
          </p:txBody>
        </p:sp>
        <p:sp>
          <p:nvSpPr>
            <p:cNvPr id="86" name="TextBox 85"/>
            <p:cNvSpPr txBox="1"/>
            <p:nvPr/>
          </p:nvSpPr>
          <p:spPr>
            <a:xfrm>
              <a:off x="3846684" y="4166083"/>
              <a:ext cx="948077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kern="1300" dirty="0">
                  <a:solidFill>
                    <a:schemeClr val="bg1"/>
                  </a:solidFill>
                  <a:latin typeface="方正兰亭细黑_GBK_M" panose="02010600010101010101" pitchFamily="2" charset="2"/>
                  <a:ea typeface="方正兰亭细黑_GBK_M" panose="02010600010101010101" pitchFamily="2" charset="2"/>
                  <a:cs typeface="方正兰亭细黑_GBK_M" panose="02010600010101010101" pitchFamily="2" charset="2"/>
                </a:rPr>
                <a:t>提升利益</a:t>
              </a:r>
            </a:p>
          </p:txBody>
        </p:sp>
        <p:grpSp>
          <p:nvGrpSpPr>
            <p:cNvPr id="2052" name="组合 2051"/>
            <p:cNvGrpSpPr/>
            <p:nvPr/>
          </p:nvGrpSpPr>
          <p:grpSpPr>
            <a:xfrm>
              <a:off x="3707904" y="4085457"/>
              <a:ext cx="72007" cy="288000"/>
              <a:chOff x="3707904" y="4085457"/>
              <a:chExt cx="72007" cy="288000"/>
            </a:xfrm>
          </p:grpSpPr>
          <p:cxnSp>
            <p:nvCxnSpPr>
              <p:cNvPr id="101" name="Straight Connector 38"/>
              <p:cNvCxnSpPr/>
              <p:nvPr/>
            </p:nvCxnSpPr>
            <p:spPr bwMode="auto">
              <a:xfrm>
                <a:off x="3779911" y="4085457"/>
                <a:ext cx="0" cy="288000"/>
              </a:xfrm>
              <a:prstGeom prst="line">
                <a:avLst/>
              </a:prstGeom>
              <a:ln w="41275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6" name="Straight Connector 38"/>
              <p:cNvCxnSpPr/>
              <p:nvPr/>
            </p:nvCxnSpPr>
            <p:spPr bwMode="auto">
              <a:xfrm>
                <a:off x="3707904" y="4085457"/>
                <a:ext cx="0" cy="180000"/>
              </a:xfrm>
              <a:prstGeom prst="line">
                <a:avLst/>
              </a:prstGeom>
              <a:ln w="22225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cxnSp>
        <p:nvCxnSpPr>
          <p:cNvPr id="129" name="直接连接符 128"/>
          <p:cNvCxnSpPr/>
          <p:nvPr/>
        </p:nvCxnSpPr>
        <p:spPr>
          <a:xfrm>
            <a:off x="611560" y="915566"/>
            <a:ext cx="81228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15931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5778E-6 2.53469E-6 L -0.11435 2.53469E-6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718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0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0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0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0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0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0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0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0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0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2" fill="hold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0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0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0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椭圆 90"/>
          <p:cNvSpPr/>
          <p:nvPr/>
        </p:nvSpPr>
        <p:spPr>
          <a:xfrm>
            <a:off x="3953694" y="3304498"/>
            <a:ext cx="3413277" cy="3304037"/>
          </a:xfrm>
          <a:prstGeom prst="ellipse">
            <a:avLst/>
          </a:prstGeom>
          <a:noFill/>
          <a:ln cmpd="sng">
            <a:solidFill>
              <a:schemeClr val="tx2">
                <a:lumMod val="60000"/>
                <a:lumOff val="40000"/>
                <a:alpha val="52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49" name="流程图: 过程 2048"/>
          <p:cNvSpPr/>
          <p:nvPr/>
        </p:nvSpPr>
        <p:spPr>
          <a:xfrm>
            <a:off x="3275856" y="0"/>
            <a:ext cx="2546875" cy="133747"/>
          </a:xfrm>
          <a:prstGeom prst="flowChartProcess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Rectangle 37"/>
          <p:cNvSpPr/>
          <p:nvPr/>
        </p:nvSpPr>
        <p:spPr>
          <a:xfrm>
            <a:off x="1080000" y="5107518"/>
            <a:ext cx="6984000" cy="36000"/>
          </a:xfrm>
          <a:prstGeom prst="rect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62" name="TextBox 61"/>
          <p:cNvSpPr txBox="1"/>
          <p:nvPr/>
        </p:nvSpPr>
        <p:spPr>
          <a:xfrm>
            <a:off x="1058629" y="1843789"/>
            <a:ext cx="2721283" cy="4399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在此框中选择粘贴，并选择只保留文字。您的内容打在这里，或者通过复制您的文本后，在此框</a:t>
            </a:r>
            <a:endParaRPr lang="en-US" altLang="zh-CN" sz="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155515" y="1399929"/>
            <a:ext cx="2213197" cy="370503"/>
            <a:chOff x="1155515" y="1399929"/>
            <a:chExt cx="2213197" cy="370503"/>
          </a:xfrm>
        </p:grpSpPr>
        <p:cxnSp>
          <p:nvCxnSpPr>
            <p:cNvPr id="65" name="Straight Connector 38"/>
            <p:cNvCxnSpPr/>
            <p:nvPr/>
          </p:nvCxnSpPr>
          <p:spPr bwMode="auto">
            <a:xfrm flipV="1">
              <a:off x="1190045" y="1770430"/>
              <a:ext cx="2034652" cy="2"/>
            </a:xfrm>
            <a:prstGeom prst="line">
              <a:avLst/>
            </a:prstGeom>
            <a:ln w="6350" cap="rnd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" name="组合 4"/>
            <p:cNvGrpSpPr/>
            <p:nvPr/>
          </p:nvGrpSpPr>
          <p:grpSpPr>
            <a:xfrm>
              <a:off x="1155515" y="1399929"/>
              <a:ext cx="2213197" cy="307777"/>
              <a:chOff x="1155515" y="1399929"/>
              <a:chExt cx="2213197" cy="307777"/>
            </a:xfrm>
          </p:grpSpPr>
          <p:sp>
            <p:nvSpPr>
              <p:cNvPr id="63" name="Rounded Rectangle 43"/>
              <p:cNvSpPr/>
              <p:nvPr/>
            </p:nvSpPr>
            <p:spPr>
              <a:xfrm>
                <a:off x="1155515" y="1463818"/>
                <a:ext cx="720000" cy="180000"/>
              </a:xfrm>
              <a:prstGeom prst="roundRect">
                <a:avLst>
                  <a:gd name="adj" fmla="val 46832"/>
                </a:avLst>
              </a:prstGeom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64" name="TextBox 63"/>
              <p:cNvSpPr txBox="1"/>
              <p:nvPr/>
            </p:nvSpPr>
            <p:spPr>
              <a:xfrm>
                <a:off x="1217998" y="1446096"/>
                <a:ext cx="595036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800" dirty="0">
                    <a:solidFill>
                      <a:schemeClr val="bg1"/>
                    </a:solidFill>
                    <a:latin typeface="Lato" pitchFamily="34" charset="0"/>
                  </a:rPr>
                  <a:t>添加内容</a:t>
                </a:r>
                <a:endParaRPr lang="id-ID" sz="800" dirty="0">
                  <a:solidFill>
                    <a:schemeClr val="bg1"/>
                  </a:solidFill>
                  <a:latin typeface="Lato" pitchFamily="34" charset="0"/>
                </a:endParaRPr>
              </a:p>
            </p:txBody>
          </p:sp>
          <p:sp>
            <p:nvSpPr>
              <p:cNvPr id="66" name="TextBox 65"/>
              <p:cNvSpPr txBox="1"/>
              <p:nvPr/>
            </p:nvSpPr>
            <p:spPr>
              <a:xfrm>
                <a:off x="1918640" y="1399929"/>
                <a:ext cx="1450072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400" dirty="0">
                    <a:solidFill>
                      <a:srgbClr val="17E7F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Add Content</a:t>
                </a:r>
                <a:endParaRPr lang="zh-CN" altLang="en-US" sz="1400" dirty="0">
                  <a:solidFill>
                    <a:srgbClr val="17E7F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</p:grpSp>
      </p:grpSp>
      <p:grpSp>
        <p:nvGrpSpPr>
          <p:cNvPr id="67" name="Group 21"/>
          <p:cNvGrpSpPr/>
          <p:nvPr/>
        </p:nvGrpSpPr>
        <p:grpSpPr>
          <a:xfrm>
            <a:off x="1032693" y="2938091"/>
            <a:ext cx="2891235" cy="646331"/>
            <a:chOff x="4608212" y="2925551"/>
            <a:chExt cx="2891235" cy="646331"/>
          </a:xfrm>
        </p:grpSpPr>
        <p:sp>
          <p:nvSpPr>
            <p:cNvPr id="68" name="TextBox 67"/>
            <p:cNvSpPr txBox="1"/>
            <p:nvPr/>
          </p:nvSpPr>
          <p:spPr>
            <a:xfrm>
              <a:off x="4608212" y="2925551"/>
              <a:ext cx="57150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d-ID" sz="3600" dirty="0">
                  <a:solidFill>
                    <a:schemeClr val="bg1"/>
                  </a:solidFill>
                  <a:latin typeface="+mj-lt"/>
                </a:rPr>
                <a:t>2.</a:t>
              </a:r>
            </a:p>
          </p:txBody>
        </p:sp>
        <p:sp>
          <p:nvSpPr>
            <p:cNvPr id="69" name="Rectangle 23"/>
            <p:cNvSpPr/>
            <p:nvPr/>
          </p:nvSpPr>
          <p:spPr>
            <a:xfrm>
              <a:off x="5072066" y="3035103"/>
              <a:ext cx="2427381" cy="4924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id-ID" sz="800" b="1" dirty="0">
                  <a:solidFill>
                    <a:schemeClr val="bg1"/>
                  </a:solidFill>
                </a:rPr>
                <a:t>special product for original idea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在此框中选择粘贴，并选择只保留文字。您的内容打在这里</a:t>
              </a:r>
              <a:endParaRPr lang="en-US" altLang="zh-CN" sz="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，或者通过复制您的文本后，在此框</a:t>
              </a:r>
              <a:endParaRPr lang="en-US" altLang="zh-CN" sz="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70" name="Group 24"/>
          <p:cNvGrpSpPr/>
          <p:nvPr/>
        </p:nvGrpSpPr>
        <p:grpSpPr>
          <a:xfrm>
            <a:off x="1032693" y="3509595"/>
            <a:ext cx="2819227" cy="646331"/>
            <a:chOff x="4608212" y="2925551"/>
            <a:chExt cx="2819227" cy="646331"/>
          </a:xfrm>
        </p:grpSpPr>
        <p:sp>
          <p:nvSpPr>
            <p:cNvPr id="71" name="TextBox 70"/>
            <p:cNvSpPr txBox="1"/>
            <p:nvPr/>
          </p:nvSpPr>
          <p:spPr>
            <a:xfrm>
              <a:off x="4608212" y="2925551"/>
              <a:ext cx="57150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d-ID" sz="3600" dirty="0">
                  <a:solidFill>
                    <a:schemeClr val="bg1"/>
                  </a:solidFill>
                  <a:latin typeface="+mj-lt"/>
                </a:rPr>
                <a:t>3</a:t>
              </a:r>
            </a:p>
          </p:txBody>
        </p:sp>
        <p:sp>
          <p:nvSpPr>
            <p:cNvPr id="72" name="Rectangle 26"/>
            <p:cNvSpPr/>
            <p:nvPr/>
          </p:nvSpPr>
          <p:spPr>
            <a:xfrm>
              <a:off x="5072066" y="3035103"/>
              <a:ext cx="2355373" cy="5078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id-ID" sz="900" b="1" dirty="0">
                  <a:solidFill>
                    <a:schemeClr val="bg1"/>
                  </a:solidFill>
                </a:rPr>
                <a:t>special product for original idea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在此框中选择粘贴，并选择只保留文字。您的内容打在这里</a:t>
              </a:r>
              <a:endParaRPr lang="en-US" altLang="zh-CN" sz="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，或者通过复制您的文本后，在此框</a:t>
              </a:r>
              <a:endParaRPr lang="en-US" altLang="zh-CN" sz="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73" name="Group 20"/>
          <p:cNvGrpSpPr/>
          <p:nvPr/>
        </p:nvGrpSpPr>
        <p:grpSpPr>
          <a:xfrm>
            <a:off x="1032693" y="2359722"/>
            <a:ext cx="2963243" cy="646331"/>
            <a:chOff x="4608212" y="2925552"/>
            <a:chExt cx="2963243" cy="732464"/>
          </a:xfrm>
        </p:grpSpPr>
        <p:sp>
          <p:nvSpPr>
            <p:cNvPr id="74" name="TextBox 73"/>
            <p:cNvSpPr txBox="1"/>
            <p:nvPr/>
          </p:nvSpPr>
          <p:spPr>
            <a:xfrm>
              <a:off x="4608212" y="2925552"/>
              <a:ext cx="571504" cy="7324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d-ID" sz="3600" dirty="0">
                  <a:solidFill>
                    <a:schemeClr val="bg1"/>
                  </a:solidFill>
                  <a:latin typeface="+mj-lt"/>
                </a:rPr>
                <a:t>1</a:t>
              </a:r>
            </a:p>
          </p:txBody>
        </p:sp>
        <p:sp>
          <p:nvSpPr>
            <p:cNvPr id="75" name="Rectangle 19"/>
            <p:cNvSpPr/>
            <p:nvPr/>
          </p:nvSpPr>
          <p:spPr>
            <a:xfrm>
              <a:off x="5072066" y="3035103"/>
              <a:ext cx="2499389" cy="4924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id-ID" sz="800" b="1" dirty="0">
                  <a:solidFill>
                    <a:schemeClr val="bg1"/>
                  </a:solidFill>
                </a:rPr>
                <a:t>special product for original idea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在此框中选择粘贴，并选择只保留文字。您的内容打在这里</a:t>
              </a:r>
              <a:endParaRPr lang="en-US" altLang="zh-CN" sz="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，或者通过复制您的文本后，在此框</a:t>
              </a:r>
              <a:endParaRPr lang="en-US" altLang="zh-CN" sz="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4" name="椭圆 3"/>
          <p:cNvSpPr/>
          <p:nvPr/>
        </p:nvSpPr>
        <p:spPr>
          <a:xfrm>
            <a:off x="5027069" y="1958635"/>
            <a:ext cx="4896544" cy="4896544"/>
          </a:xfrm>
          <a:prstGeom prst="ellipse">
            <a:avLst/>
          </a:prstGeom>
          <a:noFill/>
          <a:ln cmpd="sng">
            <a:solidFill>
              <a:schemeClr val="tx2">
                <a:lumMod val="60000"/>
                <a:lumOff val="40000"/>
                <a:alpha val="52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" name="椭圆 84"/>
          <p:cNvSpPr/>
          <p:nvPr/>
        </p:nvSpPr>
        <p:spPr>
          <a:xfrm>
            <a:off x="6516216" y="1320859"/>
            <a:ext cx="4896544" cy="3304037"/>
          </a:xfrm>
          <a:prstGeom prst="ellipse">
            <a:avLst/>
          </a:prstGeom>
          <a:noFill/>
          <a:ln cmpd="sng">
            <a:solidFill>
              <a:schemeClr val="tx2">
                <a:lumMod val="60000"/>
                <a:lumOff val="40000"/>
                <a:alpha val="52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4291650" y="1274262"/>
            <a:ext cx="3575184" cy="2941032"/>
            <a:chOff x="3984284" y="1191757"/>
            <a:chExt cx="4014818" cy="3302685"/>
          </a:xfrm>
        </p:grpSpPr>
        <p:pic>
          <p:nvPicPr>
            <p:cNvPr id="59" name="图片 5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3623" t="595" r="503" b="595"/>
            <a:stretch>
              <a:fillRect/>
            </a:stretch>
          </p:blipFill>
          <p:spPr>
            <a:xfrm>
              <a:off x="3984284" y="1918420"/>
              <a:ext cx="2179990" cy="2179990"/>
            </a:xfrm>
            <a:custGeom>
              <a:avLst/>
              <a:gdLst>
                <a:gd name="connsiteX0" fmla="*/ 1089995 w 2179990"/>
                <a:gd name="connsiteY0" fmla="*/ 0 h 2179990"/>
                <a:gd name="connsiteX1" fmla="*/ 2179990 w 2179990"/>
                <a:gd name="connsiteY1" fmla="*/ 1089995 h 2179990"/>
                <a:gd name="connsiteX2" fmla="*/ 1089995 w 2179990"/>
                <a:gd name="connsiteY2" fmla="*/ 2179990 h 2179990"/>
                <a:gd name="connsiteX3" fmla="*/ 0 w 2179990"/>
                <a:gd name="connsiteY3" fmla="*/ 1089995 h 2179990"/>
                <a:gd name="connsiteX4" fmla="*/ 1089995 w 2179990"/>
                <a:gd name="connsiteY4" fmla="*/ 0 h 21799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79990" h="2179990">
                  <a:moveTo>
                    <a:pt x="1089995" y="0"/>
                  </a:moveTo>
                  <a:cubicBezTo>
                    <a:pt x="1691983" y="0"/>
                    <a:pt x="2179990" y="488007"/>
                    <a:pt x="2179990" y="1089995"/>
                  </a:cubicBezTo>
                  <a:cubicBezTo>
                    <a:pt x="2179990" y="1691983"/>
                    <a:pt x="1691983" y="2179990"/>
                    <a:pt x="1089995" y="2179990"/>
                  </a:cubicBezTo>
                  <a:cubicBezTo>
                    <a:pt x="488007" y="2179990"/>
                    <a:pt x="0" y="1691983"/>
                    <a:pt x="0" y="1089995"/>
                  </a:cubicBezTo>
                  <a:cubicBezTo>
                    <a:pt x="0" y="488007"/>
                    <a:pt x="488007" y="0"/>
                    <a:pt x="1089995" y="0"/>
                  </a:cubicBezTo>
                  <a:close/>
                </a:path>
              </a:pathLst>
            </a:custGeom>
          </p:spPr>
        </p:pic>
        <p:pic>
          <p:nvPicPr>
            <p:cNvPr id="60" name="图片 59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8460" t="2033" r="11827" b="8397"/>
            <a:stretch>
              <a:fillRect/>
            </a:stretch>
          </p:blipFill>
          <p:spPr>
            <a:xfrm>
              <a:off x="6255108" y="1191757"/>
              <a:ext cx="1743994" cy="1743992"/>
            </a:xfrm>
            <a:custGeom>
              <a:avLst/>
              <a:gdLst>
                <a:gd name="connsiteX0" fmla="*/ 871997 w 1743994"/>
                <a:gd name="connsiteY0" fmla="*/ 0 h 1743992"/>
                <a:gd name="connsiteX1" fmla="*/ 1743994 w 1743994"/>
                <a:gd name="connsiteY1" fmla="*/ 871996 h 1743992"/>
                <a:gd name="connsiteX2" fmla="*/ 871997 w 1743994"/>
                <a:gd name="connsiteY2" fmla="*/ 1743992 h 1743992"/>
                <a:gd name="connsiteX3" fmla="*/ 0 w 1743994"/>
                <a:gd name="connsiteY3" fmla="*/ 871996 h 1743992"/>
                <a:gd name="connsiteX4" fmla="*/ 871997 w 1743994"/>
                <a:gd name="connsiteY4" fmla="*/ 0 h 1743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43994" h="1743992">
                  <a:moveTo>
                    <a:pt x="871997" y="0"/>
                  </a:moveTo>
                  <a:cubicBezTo>
                    <a:pt x="1353588" y="0"/>
                    <a:pt x="1743994" y="390406"/>
                    <a:pt x="1743994" y="871996"/>
                  </a:cubicBezTo>
                  <a:cubicBezTo>
                    <a:pt x="1743994" y="1353586"/>
                    <a:pt x="1353588" y="1743992"/>
                    <a:pt x="871997" y="1743992"/>
                  </a:cubicBezTo>
                  <a:cubicBezTo>
                    <a:pt x="390406" y="1743992"/>
                    <a:pt x="0" y="1353586"/>
                    <a:pt x="0" y="871996"/>
                  </a:cubicBezTo>
                  <a:cubicBezTo>
                    <a:pt x="0" y="390406"/>
                    <a:pt x="390406" y="0"/>
                    <a:pt x="871997" y="0"/>
                  </a:cubicBezTo>
                  <a:close/>
                </a:path>
              </a:pathLst>
            </a:custGeom>
          </p:spPr>
        </p:pic>
        <p:pic>
          <p:nvPicPr>
            <p:cNvPr id="61" name="图片 60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070" t="1484" r="33849" b="5606"/>
            <a:stretch>
              <a:fillRect/>
            </a:stretch>
          </p:blipFill>
          <p:spPr>
            <a:xfrm>
              <a:off x="6164274" y="3099248"/>
              <a:ext cx="1395194" cy="1395194"/>
            </a:xfrm>
            <a:custGeom>
              <a:avLst/>
              <a:gdLst>
                <a:gd name="connsiteX0" fmla="*/ 697597 w 1395194"/>
                <a:gd name="connsiteY0" fmla="*/ 0 h 1395194"/>
                <a:gd name="connsiteX1" fmla="*/ 1395194 w 1395194"/>
                <a:gd name="connsiteY1" fmla="*/ 697597 h 1395194"/>
                <a:gd name="connsiteX2" fmla="*/ 697597 w 1395194"/>
                <a:gd name="connsiteY2" fmla="*/ 1395194 h 1395194"/>
                <a:gd name="connsiteX3" fmla="*/ 0 w 1395194"/>
                <a:gd name="connsiteY3" fmla="*/ 697597 h 1395194"/>
                <a:gd name="connsiteX4" fmla="*/ 697597 w 1395194"/>
                <a:gd name="connsiteY4" fmla="*/ 0 h 1395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95194" h="1395194">
                  <a:moveTo>
                    <a:pt x="697597" y="0"/>
                  </a:moveTo>
                  <a:cubicBezTo>
                    <a:pt x="1082869" y="0"/>
                    <a:pt x="1395194" y="312325"/>
                    <a:pt x="1395194" y="697597"/>
                  </a:cubicBezTo>
                  <a:cubicBezTo>
                    <a:pt x="1395194" y="1082869"/>
                    <a:pt x="1082869" y="1395194"/>
                    <a:pt x="697597" y="1395194"/>
                  </a:cubicBezTo>
                  <a:cubicBezTo>
                    <a:pt x="312325" y="1395194"/>
                    <a:pt x="0" y="1082869"/>
                    <a:pt x="0" y="697597"/>
                  </a:cubicBezTo>
                  <a:cubicBezTo>
                    <a:pt x="0" y="312325"/>
                    <a:pt x="312325" y="0"/>
                    <a:pt x="697597" y="0"/>
                  </a:cubicBezTo>
                  <a:close/>
                </a:path>
              </a:pathLst>
            </a:custGeom>
          </p:spPr>
        </p:pic>
      </p:grpSp>
      <p:cxnSp>
        <p:nvCxnSpPr>
          <p:cNvPr id="92" name="直接连接符 91"/>
          <p:cNvCxnSpPr/>
          <p:nvPr/>
        </p:nvCxnSpPr>
        <p:spPr>
          <a:xfrm>
            <a:off x="611560" y="849237"/>
            <a:ext cx="81228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3" name="TextBox 92"/>
          <p:cNvSpPr txBox="1"/>
          <p:nvPr/>
        </p:nvSpPr>
        <p:spPr>
          <a:xfrm>
            <a:off x="3411386" y="402218"/>
            <a:ext cx="25287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努力方向</a:t>
            </a:r>
            <a:r>
              <a:rPr lang="zh-CN" altLang="en-US" dirty="0">
                <a:solidFill>
                  <a:schemeClr val="bg1"/>
                </a:solidFill>
              </a:rPr>
              <a:t>｜</a:t>
            </a:r>
            <a:r>
              <a:rPr lang="en-US" altLang="zh-CN" sz="14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rPr>
              <a:t>OVERVIEW</a:t>
            </a:r>
            <a:endParaRPr lang="zh-CN" altLang="en-US" sz="1400" dirty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  <a:cs typeface="Tunga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8970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000"/>
                            </p:stCondLst>
                            <p:childTnLst>
                              <p:par>
                                <p:cTn id="36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" grpId="0" animBg="1"/>
      <p:bldP spid="62" grpId="0"/>
      <p:bldP spid="4" grpId="0" animBg="1"/>
      <p:bldP spid="85" grpId="0" animBg="1"/>
      <p:bldP spid="9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流程图: 过程 2048"/>
          <p:cNvSpPr/>
          <p:nvPr/>
        </p:nvSpPr>
        <p:spPr>
          <a:xfrm>
            <a:off x="3275856" y="0"/>
            <a:ext cx="2546875" cy="133747"/>
          </a:xfrm>
          <a:prstGeom prst="flowChartProcess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3720699" y="2284582"/>
            <a:ext cx="1315714" cy="1315714"/>
            <a:chOff x="3720699" y="2284582"/>
            <a:chExt cx="1315714" cy="1315714"/>
          </a:xfrm>
        </p:grpSpPr>
        <p:sp>
          <p:nvSpPr>
            <p:cNvPr id="63" name="Oval 1"/>
            <p:cNvSpPr/>
            <p:nvPr/>
          </p:nvSpPr>
          <p:spPr>
            <a:xfrm>
              <a:off x="3720699" y="2284582"/>
              <a:ext cx="1315714" cy="1315714"/>
            </a:xfrm>
            <a:prstGeom prst="ellipse">
              <a:avLst/>
            </a:prstGeo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69" name="TextBox 168"/>
            <p:cNvSpPr txBox="1"/>
            <p:nvPr/>
          </p:nvSpPr>
          <p:spPr>
            <a:xfrm>
              <a:off x="3864571" y="2837641"/>
              <a:ext cx="114555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kern="1300" dirty="0">
                  <a:solidFill>
                    <a:schemeClr val="bg1"/>
                  </a:solidFill>
                  <a:latin typeface="方正兰亭细黑_GBK_M" panose="02010600010101010101" pitchFamily="2" charset="2"/>
                  <a:ea typeface="方正兰亭细黑_GBK_M" panose="02010600010101010101" pitchFamily="2" charset="2"/>
                  <a:cs typeface="方正兰亭细黑_GBK_M" panose="02010600010101010101" pitchFamily="2" charset="2"/>
                </a:rPr>
                <a:t>添加内容</a:t>
              </a:r>
            </a:p>
          </p:txBody>
        </p:sp>
        <p:sp>
          <p:nvSpPr>
            <p:cNvPr id="170" name="TextBox 169"/>
            <p:cNvSpPr txBox="1"/>
            <p:nvPr/>
          </p:nvSpPr>
          <p:spPr>
            <a:xfrm>
              <a:off x="3840203" y="2676507"/>
              <a:ext cx="119429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unga" panose="020B0502040204020203" pitchFamily="34" charset="0"/>
                </a:rPr>
                <a:t>OVERVIEW</a:t>
              </a:r>
              <a:endParaRPr lang="zh-CN" altLang="en-US" sz="12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4012383" y="1401263"/>
            <a:ext cx="771462" cy="732342"/>
            <a:chOff x="4012383" y="1401263"/>
            <a:chExt cx="771462" cy="732342"/>
          </a:xfrm>
        </p:grpSpPr>
        <p:sp>
          <p:nvSpPr>
            <p:cNvPr id="152" name="Oval 13"/>
            <p:cNvSpPr/>
            <p:nvPr/>
          </p:nvSpPr>
          <p:spPr>
            <a:xfrm flipH="1">
              <a:off x="4012383" y="1401263"/>
              <a:ext cx="732346" cy="732342"/>
            </a:xfrm>
            <a:prstGeom prst="ellipse">
              <a:avLst/>
            </a:prstGeo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71" name="TextBox 170"/>
            <p:cNvSpPr txBox="1"/>
            <p:nvPr/>
          </p:nvSpPr>
          <p:spPr>
            <a:xfrm>
              <a:off x="4091643" y="1536141"/>
              <a:ext cx="69220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spc="-15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  <a:cs typeface="Tunga" panose="020B0502040204020203" pitchFamily="34" charset="0"/>
                </a:rPr>
                <a:t>01</a:t>
              </a:r>
              <a:endParaRPr lang="zh-CN" altLang="en-US" sz="2400" spc="-15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cs typeface="Tunga" panose="020B0502040204020203" pitchFamily="34" charset="0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012383" y="3711616"/>
            <a:ext cx="771462" cy="732342"/>
            <a:chOff x="4012383" y="3711616"/>
            <a:chExt cx="771462" cy="732342"/>
          </a:xfrm>
        </p:grpSpPr>
        <p:sp>
          <p:nvSpPr>
            <p:cNvPr id="160" name="Oval 13"/>
            <p:cNvSpPr/>
            <p:nvPr/>
          </p:nvSpPr>
          <p:spPr>
            <a:xfrm flipH="1">
              <a:off x="4012383" y="3711616"/>
              <a:ext cx="732346" cy="732342"/>
            </a:xfrm>
            <a:prstGeom prst="ellipse">
              <a:avLst/>
            </a:prstGeo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72" name="TextBox 171"/>
            <p:cNvSpPr txBox="1"/>
            <p:nvPr/>
          </p:nvSpPr>
          <p:spPr>
            <a:xfrm>
              <a:off x="4091643" y="3846954"/>
              <a:ext cx="69220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  <a:cs typeface="Tunga" panose="020B0502040204020203" pitchFamily="34" charset="0"/>
                </a:rPr>
                <a:t>03</a:t>
              </a:r>
              <a:endParaRPr lang="zh-CN" altLang="en-US" sz="24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cs typeface="Tunga" panose="020B0502040204020203" pitchFamily="34" charset="0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5167562" y="2587333"/>
            <a:ext cx="794473" cy="732346"/>
            <a:chOff x="5167562" y="2587333"/>
            <a:chExt cx="794473" cy="732346"/>
          </a:xfrm>
        </p:grpSpPr>
        <p:sp>
          <p:nvSpPr>
            <p:cNvPr id="141" name="Oval 13"/>
            <p:cNvSpPr/>
            <p:nvPr/>
          </p:nvSpPr>
          <p:spPr>
            <a:xfrm rot="5400000" flipH="1">
              <a:off x="5167560" y="2587335"/>
              <a:ext cx="732346" cy="732342"/>
            </a:xfrm>
            <a:prstGeom prst="ellipse">
              <a:avLst/>
            </a:prstGeo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73" name="TextBox 172"/>
            <p:cNvSpPr txBox="1"/>
            <p:nvPr/>
          </p:nvSpPr>
          <p:spPr>
            <a:xfrm>
              <a:off x="5269833" y="2714530"/>
              <a:ext cx="69220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  <a:cs typeface="Tunga" panose="020B0502040204020203" pitchFamily="34" charset="0"/>
                </a:rPr>
                <a:t>02</a:t>
              </a:r>
              <a:endParaRPr lang="zh-CN" altLang="en-US" sz="24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cs typeface="Tunga" panose="020B0502040204020203" pitchFamily="34" charset="0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2843808" y="2587333"/>
            <a:ext cx="756439" cy="732346"/>
            <a:chOff x="2843808" y="2587333"/>
            <a:chExt cx="756439" cy="732346"/>
          </a:xfrm>
        </p:grpSpPr>
        <p:sp>
          <p:nvSpPr>
            <p:cNvPr id="71" name="Oval 13"/>
            <p:cNvSpPr/>
            <p:nvPr/>
          </p:nvSpPr>
          <p:spPr>
            <a:xfrm rot="5400000" flipH="1">
              <a:off x="2843806" y="2587335"/>
              <a:ext cx="732346" cy="732342"/>
            </a:xfrm>
            <a:prstGeom prst="ellipse">
              <a:avLst/>
            </a:prstGeo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74" name="TextBox 173"/>
            <p:cNvSpPr txBox="1"/>
            <p:nvPr/>
          </p:nvSpPr>
          <p:spPr>
            <a:xfrm>
              <a:off x="2908045" y="2714530"/>
              <a:ext cx="69220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  <a:cs typeface="Tunga" panose="020B0502040204020203" pitchFamily="34" charset="0"/>
                </a:rPr>
                <a:t>04</a:t>
              </a:r>
              <a:endParaRPr lang="zh-CN" altLang="en-US" sz="24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cs typeface="Tunga" panose="020B0502040204020203" pitchFamily="34" charset="0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621120" y="1462590"/>
            <a:ext cx="2191638" cy="564078"/>
            <a:chOff x="621120" y="1462590"/>
            <a:chExt cx="2191638" cy="564078"/>
          </a:xfrm>
        </p:grpSpPr>
        <p:cxnSp>
          <p:nvCxnSpPr>
            <p:cNvPr id="35" name="Straight Connector 38"/>
            <p:cNvCxnSpPr/>
            <p:nvPr/>
          </p:nvCxnSpPr>
          <p:spPr bwMode="auto">
            <a:xfrm flipV="1">
              <a:off x="2330959" y="1942470"/>
              <a:ext cx="397206" cy="556"/>
            </a:xfrm>
            <a:prstGeom prst="line">
              <a:avLst/>
            </a:prstGeom>
            <a:ln w="76200" cap="rnd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9" name="TextBox 178"/>
            <p:cNvSpPr txBox="1"/>
            <p:nvPr/>
          </p:nvSpPr>
          <p:spPr>
            <a:xfrm>
              <a:off x="2246366" y="1462590"/>
              <a:ext cx="56639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  <a:cs typeface="Tunga" panose="020B0502040204020203" pitchFamily="34" charset="0"/>
                </a:rPr>
                <a:t>01</a:t>
              </a:r>
              <a:endParaRPr lang="zh-CN" altLang="en-US" sz="24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cs typeface="Tunga" panose="020B0502040204020203" pitchFamily="34" charset="0"/>
              </a:endParaRPr>
            </a:p>
          </p:txBody>
        </p:sp>
        <p:sp>
          <p:nvSpPr>
            <p:cNvPr id="180" name="Rectangle 4"/>
            <p:cNvSpPr/>
            <p:nvPr/>
          </p:nvSpPr>
          <p:spPr bwMode="auto">
            <a:xfrm>
              <a:off x="621120" y="1629123"/>
              <a:ext cx="1643074" cy="3975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添加你的饿内容文字，添加你的饿内容文字，添加你的饿</a:t>
              </a:r>
              <a:endParaRPr lang="id-ID" altLang="zh-CN" sz="700" dirty="0">
                <a:solidFill>
                  <a:schemeClr val="bg1"/>
                </a:solidFill>
                <a:latin typeface="Lato" pitchFamily="34" charset="0"/>
              </a:endParaRPr>
            </a:p>
          </p:txBody>
        </p:sp>
        <p:sp>
          <p:nvSpPr>
            <p:cNvPr id="181" name="Rectangle 5"/>
            <p:cNvSpPr/>
            <p:nvPr/>
          </p:nvSpPr>
          <p:spPr bwMode="auto">
            <a:xfrm>
              <a:off x="1651330" y="1477978"/>
              <a:ext cx="595036" cy="21544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zh-CN" altLang="en-US" sz="800" b="1" dirty="0">
                  <a:solidFill>
                    <a:schemeClr val="bg1"/>
                  </a:solidFill>
                  <a:ea typeface="Roboto" pitchFamily="2" charset="0"/>
                  <a:cs typeface="Open Sans" pitchFamily="34" charset="0"/>
                </a:rPr>
                <a:t>添加标题</a:t>
              </a:r>
              <a:endParaRPr lang="en-US" sz="800" b="1" dirty="0">
                <a:solidFill>
                  <a:schemeClr val="bg1"/>
                </a:solidFill>
                <a:ea typeface="Roboto" pitchFamily="2" charset="0"/>
                <a:cs typeface="Open Sans" pitchFamily="34" charset="0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621120" y="3814518"/>
            <a:ext cx="2191638" cy="564078"/>
            <a:chOff x="621120" y="3814518"/>
            <a:chExt cx="2191638" cy="564078"/>
          </a:xfrm>
        </p:grpSpPr>
        <p:cxnSp>
          <p:nvCxnSpPr>
            <p:cNvPr id="183" name="Straight Connector 38"/>
            <p:cNvCxnSpPr/>
            <p:nvPr/>
          </p:nvCxnSpPr>
          <p:spPr bwMode="auto">
            <a:xfrm flipV="1">
              <a:off x="2330959" y="4294398"/>
              <a:ext cx="397206" cy="556"/>
            </a:xfrm>
            <a:prstGeom prst="line">
              <a:avLst/>
            </a:prstGeom>
            <a:ln w="76200" cap="rnd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4" name="TextBox 183"/>
            <p:cNvSpPr txBox="1"/>
            <p:nvPr/>
          </p:nvSpPr>
          <p:spPr>
            <a:xfrm>
              <a:off x="2246366" y="3814518"/>
              <a:ext cx="56639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  <a:cs typeface="Tunga" panose="020B0502040204020203" pitchFamily="34" charset="0"/>
                </a:rPr>
                <a:t>04</a:t>
              </a:r>
              <a:endParaRPr lang="zh-CN" altLang="en-US" sz="24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cs typeface="Tunga" panose="020B0502040204020203" pitchFamily="34" charset="0"/>
              </a:endParaRPr>
            </a:p>
          </p:txBody>
        </p:sp>
        <p:sp>
          <p:nvSpPr>
            <p:cNvPr id="185" name="Rectangle 4"/>
            <p:cNvSpPr/>
            <p:nvPr/>
          </p:nvSpPr>
          <p:spPr bwMode="auto">
            <a:xfrm>
              <a:off x="621120" y="3981051"/>
              <a:ext cx="1643074" cy="3975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添加你的饿内容文字，添加你的饿内容文字，添加你的饿</a:t>
              </a:r>
              <a:endParaRPr lang="id-ID" altLang="zh-CN" sz="700" dirty="0">
                <a:solidFill>
                  <a:schemeClr val="bg1"/>
                </a:solidFill>
                <a:latin typeface="Lato" pitchFamily="34" charset="0"/>
              </a:endParaRPr>
            </a:p>
          </p:txBody>
        </p:sp>
        <p:sp>
          <p:nvSpPr>
            <p:cNvPr id="186" name="Rectangle 5"/>
            <p:cNvSpPr/>
            <p:nvPr/>
          </p:nvSpPr>
          <p:spPr bwMode="auto">
            <a:xfrm>
              <a:off x="1651330" y="3829906"/>
              <a:ext cx="595036" cy="21544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zh-CN" altLang="en-US" sz="800" b="1" dirty="0">
                  <a:solidFill>
                    <a:schemeClr val="bg1"/>
                  </a:solidFill>
                  <a:ea typeface="Roboto" pitchFamily="2" charset="0"/>
                  <a:cs typeface="Open Sans" pitchFamily="34" charset="0"/>
                </a:rPr>
                <a:t>添加标题</a:t>
              </a:r>
              <a:endParaRPr lang="en-US" sz="800" b="1" dirty="0">
                <a:solidFill>
                  <a:schemeClr val="bg1"/>
                </a:solidFill>
                <a:ea typeface="Roboto" pitchFamily="2" charset="0"/>
                <a:cs typeface="Open Sans" pitchFamily="34" charset="0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6012358" y="1462590"/>
            <a:ext cx="2122011" cy="564078"/>
            <a:chOff x="6012358" y="1462590"/>
            <a:chExt cx="2122011" cy="564078"/>
          </a:xfrm>
        </p:grpSpPr>
        <p:cxnSp>
          <p:nvCxnSpPr>
            <p:cNvPr id="199" name="Straight Connector 38"/>
            <p:cNvCxnSpPr/>
            <p:nvPr/>
          </p:nvCxnSpPr>
          <p:spPr bwMode="auto">
            <a:xfrm flipV="1">
              <a:off x="6096951" y="1942470"/>
              <a:ext cx="397206" cy="556"/>
            </a:xfrm>
            <a:prstGeom prst="line">
              <a:avLst/>
            </a:prstGeom>
            <a:ln w="76200" cap="rnd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0" name="TextBox 199"/>
            <p:cNvSpPr txBox="1"/>
            <p:nvPr/>
          </p:nvSpPr>
          <p:spPr>
            <a:xfrm>
              <a:off x="6012358" y="1462590"/>
              <a:ext cx="56639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  <a:cs typeface="Tunga" panose="020B0502040204020203" pitchFamily="34" charset="0"/>
                </a:rPr>
                <a:t>02</a:t>
              </a:r>
              <a:endParaRPr lang="zh-CN" altLang="en-US" sz="24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cs typeface="Tunga" panose="020B0502040204020203" pitchFamily="34" charset="0"/>
              </a:endParaRPr>
            </a:p>
          </p:txBody>
        </p:sp>
        <p:sp>
          <p:nvSpPr>
            <p:cNvPr id="201" name="Rectangle 4"/>
            <p:cNvSpPr/>
            <p:nvPr/>
          </p:nvSpPr>
          <p:spPr bwMode="auto">
            <a:xfrm>
              <a:off x="6491295" y="1629123"/>
              <a:ext cx="1643074" cy="3975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添加你的饿内容文字，添加你的饿内容文字，添加你的饿</a:t>
              </a:r>
              <a:endParaRPr lang="id-ID" altLang="zh-CN" sz="700" dirty="0">
                <a:solidFill>
                  <a:schemeClr val="bg1"/>
                </a:solidFill>
                <a:latin typeface="Lato" pitchFamily="34" charset="0"/>
              </a:endParaRPr>
            </a:p>
          </p:txBody>
        </p:sp>
        <p:sp>
          <p:nvSpPr>
            <p:cNvPr id="202" name="Rectangle 5"/>
            <p:cNvSpPr/>
            <p:nvPr/>
          </p:nvSpPr>
          <p:spPr bwMode="auto">
            <a:xfrm>
              <a:off x="6487310" y="1477978"/>
              <a:ext cx="595036" cy="21544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zh-CN" altLang="en-US" sz="800" b="1" dirty="0">
                  <a:solidFill>
                    <a:schemeClr val="bg1"/>
                  </a:solidFill>
                  <a:ea typeface="Roboto" pitchFamily="2" charset="0"/>
                  <a:cs typeface="Open Sans" pitchFamily="34" charset="0"/>
                </a:rPr>
                <a:t>添加标题</a:t>
              </a:r>
              <a:endParaRPr lang="en-US" sz="800" b="1" dirty="0">
                <a:solidFill>
                  <a:schemeClr val="bg1"/>
                </a:solidFill>
                <a:ea typeface="Roboto" pitchFamily="2" charset="0"/>
                <a:cs typeface="Open Sans" pitchFamily="34" charset="0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6059442" y="3814518"/>
            <a:ext cx="2198092" cy="564078"/>
            <a:chOff x="6059442" y="3814518"/>
            <a:chExt cx="2198092" cy="564078"/>
          </a:xfrm>
        </p:grpSpPr>
        <p:cxnSp>
          <p:nvCxnSpPr>
            <p:cNvPr id="203" name="Straight Connector 38"/>
            <p:cNvCxnSpPr/>
            <p:nvPr/>
          </p:nvCxnSpPr>
          <p:spPr bwMode="auto">
            <a:xfrm flipV="1">
              <a:off x="6144035" y="4294398"/>
              <a:ext cx="397206" cy="556"/>
            </a:xfrm>
            <a:prstGeom prst="line">
              <a:avLst/>
            </a:prstGeom>
            <a:ln w="76200" cap="rnd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4" name="TextBox 203"/>
            <p:cNvSpPr txBox="1"/>
            <p:nvPr/>
          </p:nvSpPr>
          <p:spPr>
            <a:xfrm>
              <a:off x="6059442" y="3814518"/>
              <a:ext cx="56639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  <a:cs typeface="Tunga" panose="020B0502040204020203" pitchFamily="34" charset="0"/>
                </a:rPr>
                <a:t>03</a:t>
              </a:r>
              <a:endParaRPr lang="zh-CN" altLang="en-US" sz="24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cs typeface="Tunga" panose="020B0502040204020203" pitchFamily="34" charset="0"/>
              </a:endParaRPr>
            </a:p>
          </p:txBody>
        </p:sp>
        <p:sp>
          <p:nvSpPr>
            <p:cNvPr id="205" name="Rectangle 4"/>
            <p:cNvSpPr/>
            <p:nvPr/>
          </p:nvSpPr>
          <p:spPr bwMode="auto">
            <a:xfrm>
              <a:off x="6614460" y="3981051"/>
              <a:ext cx="1643074" cy="3975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添加你的饿内容文字，添加你的饿内容文字，添加你的饿</a:t>
              </a:r>
              <a:endParaRPr lang="id-ID" altLang="zh-CN" sz="700" dirty="0">
                <a:solidFill>
                  <a:schemeClr val="bg1"/>
                </a:solidFill>
                <a:latin typeface="Lato" pitchFamily="34" charset="0"/>
              </a:endParaRPr>
            </a:p>
          </p:txBody>
        </p:sp>
        <p:sp>
          <p:nvSpPr>
            <p:cNvPr id="206" name="Rectangle 5"/>
            <p:cNvSpPr/>
            <p:nvPr/>
          </p:nvSpPr>
          <p:spPr bwMode="auto">
            <a:xfrm>
              <a:off x="6642938" y="3829906"/>
              <a:ext cx="595036" cy="21544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zh-CN" altLang="en-US" sz="800" b="1" dirty="0">
                  <a:solidFill>
                    <a:schemeClr val="bg1"/>
                  </a:solidFill>
                  <a:ea typeface="Roboto" pitchFamily="2" charset="0"/>
                  <a:cs typeface="Open Sans" pitchFamily="34" charset="0"/>
                </a:rPr>
                <a:t>添加标题</a:t>
              </a:r>
              <a:endParaRPr lang="en-US" sz="800" b="1" dirty="0">
                <a:solidFill>
                  <a:schemeClr val="bg1"/>
                </a:solidFill>
                <a:ea typeface="Roboto" pitchFamily="2" charset="0"/>
                <a:cs typeface="Open Sans" pitchFamily="34" charset="0"/>
              </a:endParaRPr>
            </a:p>
          </p:txBody>
        </p:sp>
      </p:grpSp>
      <p:sp>
        <p:nvSpPr>
          <p:cNvPr id="207" name="Rectangle 37"/>
          <p:cNvSpPr/>
          <p:nvPr/>
        </p:nvSpPr>
        <p:spPr>
          <a:xfrm>
            <a:off x="1080000" y="5107518"/>
            <a:ext cx="6984000" cy="36000"/>
          </a:xfrm>
          <a:prstGeom prst="rect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cxnSp>
        <p:nvCxnSpPr>
          <p:cNvPr id="210" name="直接连接符 209"/>
          <p:cNvCxnSpPr/>
          <p:nvPr/>
        </p:nvCxnSpPr>
        <p:spPr>
          <a:xfrm>
            <a:off x="611560" y="849237"/>
            <a:ext cx="81228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1" name="TextBox 210"/>
          <p:cNvSpPr txBox="1"/>
          <p:nvPr/>
        </p:nvSpPr>
        <p:spPr>
          <a:xfrm>
            <a:off x="3411386" y="402218"/>
            <a:ext cx="25287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增强提高</a:t>
            </a:r>
            <a:r>
              <a:rPr lang="zh-CN" altLang="en-US" dirty="0">
                <a:solidFill>
                  <a:schemeClr val="bg1"/>
                </a:solidFill>
              </a:rPr>
              <a:t>｜</a:t>
            </a:r>
            <a:r>
              <a:rPr lang="en-US" altLang="zh-CN" sz="14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rPr>
              <a:t>OVERVIEW</a:t>
            </a:r>
            <a:endParaRPr lang="zh-CN" altLang="en-US" sz="1400" dirty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  <a:cs typeface="Tunga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433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1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流程图: 过程 2048"/>
          <p:cNvSpPr/>
          <p:nvPr/>
        </p:nvSpPr>
        <p:spPr>
          <a:xfrm>
            <a:off x="3275856" y="0"/>
            <a:ext cx="2546875" cy="133747"/>
          </a:xfrm>
          <a:prstGeom prst="flowChartProcess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2" name="图片 3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47" t="5339" r="29017" b="9750"/>
          <a:stretch>
            <a:fillRect/>
          </a:stretch>
        </p:blipFill>
        <p:spPr>
          <a:xfrm>
            <a:off x="5804420" y="1419622"/>
            <a:ext cx="1630156" cy="1630156"/>
          </a:xfrm>
          <a:custGeom>
            <a:avLst/>
            <a:gdLst>
              <a:gd name="connsiteX0" fmla="*/ 1071570 w 2143140"/>
              <a:gd name="connsiteY0" fmla="*/ 0 h 2143140"/>
              <a:gd name="connsiteX1" fmla="*/ 2143140 w 2143140"/>
              <a:gd name="connsiteY1" fmla="*/ 1071570 h 2143140"/>
              <a:gd name="connsiteX2" fmla="*/ 1071570 w 2143140"/>
              <a:gd name="connsiteY2" fmla="*/ 2143140 h 2143140"/>
              <a:gd name="connsiteX3" fmla="*/ 0 w 2143140"/>
              <a:gd name="connsiteY3" fmla="*/ 1071570 h 2143140"/>
              <a:gd name="connsiteX4" fmla="*/ 1071570 w 2143140"/>
              <a:gd name="connsiteY4" fmla="*/ 0 h 21431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43140" h="2143140">
                <a:moveTo>
                  <a:pt x="1071570" y="0"/>
                </a:moveTo>
                <a:cubicBezTo>
                  <a:pt x="1663382" y="0"/>
                  <a:pt x="2143140" y="479758"/>
                  <a:pt x="2143140" y="1071570"/>
                </a:cubicBezTo>
                <a:cubicBezTo>
                  <a:pt x="2143140" y="1663382"/>
                  <a:pt x="1663382" y="2143140"/>
                  <a:pt x="1071570" y="2143140"/>
                </a:cubicBezTo>
                <a:cubicBezTo>
                  <a:pt x="479758" y="2143140"/>
                  <a:pt x="0" y="1663382"/>
                  <a:pt x="0" y="1071570"/>
                </a:cubicBezTo>
                <a:cubicBezTo>
                  <a:pt x="0" y="479758"/>
                  <a:pt x="479758" y="0"/>
                  <a:pt x="1071570" y="0"/>
                </a:cubicBezTo>
                <a:close/>
              </a:path>
            </a:pathLst>
          </a:cu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810" b="4765"/>
          <a:stretch>
            <a:fillRect/>
          </a:stretch>
        </p:blipFill>
        <p:spPr>
          <a:xfrm>
            <a:off x="3648981" y="1419622"/>
            <a:ext cx="1625638" cy="1630156"/>
          </a:xfrm>
          <a:custGeom>
            <a:avLst/>
            <a:gdLst>
              <a:gd name="connsiteX0" fmla="*/ 1065630 w 2137200"/>
              <a:gd name="connsiteY0" fmla="*/ 0 h 2143140"/>
              <a:gd name="connsiteX1" fmla="*/ 2137200 w 2137200"/>
              <a:gd name="connsiteY1" fmla="*/ 1071570 h 2143140"/>
              <a:gd name="connsiteX2" fmla="*/ 1065630 w 2137200"/>
              <a:gd name="connsiteY2" fmla="*/ 2143140 h 2143140"/>
              <a:gd name="connsiteX3" fmla="*/ 15831 w 2137200"/>
              <a:gd name="connsiteY3" fmla="*/ 1287529 h 2143140"/>
              <a:gd name="connsiteX4" fmla="*/ 0 w 2137200"/>
              <a:gd name="connsiteY4" fmla="*/ 1130494 h 2143140"/>
              <a:gd name="connsiteX5" fmla="*/ 0 w 2137200"/>
              <a:gd name="connsiteY5" fmla="*/ 1012646 h 2143140"/>
              <a:gd name="connsiteX6" fmla="*/ 15831 w 2137200"/>
              <a:gd name="connsiteY6" fmla="*/ 855611 h 2143140"/>
              <a:gd name="connsiteX7" fmla="*/ 1065630 w 2137200"/>
              <a:gd name="connsiteY7" fmla="*/ 0 h 21431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137200" h="2143140">
                <a:moveTo>
                  <a:pt x="1065630" y="0"/>
                </a:moveTo>
                <a:cubicBezTo>
                  <a:pt x="1657442" y="0"/>
                  <a:pt x="2137200" y="479758"/>
                  <a:pt x="2137200" y="1071570"/>
                </a:cubicBezTo>
                <a:cubicBezTo>
                  <a:pt x="2137200" y="1663382"/>
                  <a:pt x="1657442" y="2143140"/>
                  <a:pt x="1065630" y="2143140"/>
                </a:cubicBezTo>
                <a:cubicBezTo>
                  <a:pt x="547795" y="2143140"/>
                  <a:pt x="115751" y="1775825"/>
                  <a:pt x="15831" y="1287529"/>
                </a:cubicBezTo>
                <a:lnTo>
                  <a:pt x="0" y="1130494"/>
                </a:lnTo>
                <a:lnTo>
                  <a:pt x="0" y="1012646"/>
                </a:lnTo>
                <a:lnTo>
                  <a:pt x="15831" y="855611"/>
                </a:lnTo>
                <a:cubicBezTo>
                  <a:pt x="115751" y="367315"/>
                  <a:pt x="547795" y="0"/>
                  <a:pt x="1065630" y="0"/>
                </a:cubicBezTo>
                <a:close/>
              </a:path>
            </a:pathLst>
          </a:cu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290" t="856" r="11339" b="2816"/>
          <a:stretch>
            <a:fillRect/>
          </a:stretch>
        </p:blipFill>
        <p:spPr>
          <a:xfrm>
            <a:off x="1484506" y="1419622"/>
            <a:ext cx="1630156" cy="1630156"/>
          </a:xfrm>
          <a:custGeom>
            <a:avLst/>
            <a:gdLst>
              <a:gd name="connsiteX0" fmla="*/ 1071570 w 2143140"/>
              <a:gd name="connsiteY0" fmla="*/ 0 h 2143140"/>
              <a:gd name="connsiteX1" fmla="*/ 2143140 w 2143140"/>
              <a:gd name="connsiteY1" fmla="*/ 1071570 h 2143140"/>
              <a:gd name="connsiteX2" fmla="*/ 1071570 w 2143140"/>
              <a:gd name="connsiteY2" fmla="*/ 2143140 h 2143140"/>
              <a:gd name="connsiteX3" fmla="*/ 0 w 2143140"/>
              <a:gd name="connsiteY3" fmla="*/ 1071570 h 2143140"/>
              <a:gd name="connsiteX4" fmla="*/ 1071570 w 2143140"/>
              <a:gd name="connsiteY4" fmla="*/ 0 h 21431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43140" h="2143140">
                <a:moveTo>
                  <a:pt x="1071570" y="0"/>
                </a:moveTo>
                <a:cubicBezTo>
                  <a:pt x="1663382" y="0"/>
                  <a:pt x="2143140" y="479758"/>
                  <a:pt x="2143140" y="1071570"/>
                </a:cubicBezTo>
                <a:cubicBezTo>
                  <a:pt x="2143140" y="1663382"/>
                  <a:pt x="1663382" y="2143140"/>
                  <a:pt x="1071570" y="2143140"/>
                </a:cubicBezTo>
                <a:cubicBezTo>
                  <a:pt x="479758" y="2143140"/>
                  <a:pt x="0" y="1663382"/>
                  <a:pt x="0" y="1071570"/>
                </a:cubicBezTo>
                <a:cubicBezTo>
                  <a:pt x="0" y="479758"/>
                  <a:pt x="479758" y="0"/>
                  <a:pt x="1071570" y="0"/>
                </a:cubicBezTo>
                <a:close/>
              </a:path>
            </a:pathLst>
          </a:custGeom>
        </p:spPr>
      </p:pic>
      <p:grpSp>
        <p:nvGrpSpPr>
          <p:cNvPr id="36" name="Group 5"/>
          <p:cNvGrpSpPr/>
          <p:nvPr/>
        </p:nvGrpSpPr>
        <p:grpSpPr>
          <a:xfrm>
            <a:off x="1552289" y="1557281"/>
            <a:ext cx="373820" cy="306690"/>
            <a:chOff x="496780" y="1888869"/>
            <a:chExt cx="491455" cy="403200"/>
          </a:xfrm>
        </p:grpSpPr>
        <p:sp>
          <p:nvSpPr>
            <p:cNvPr id="37" name="Oval 6"/>
            <p:cNvSpPr/>
            <p:nvPr/>
          </p:nvSpPr>
          <p:spPr>
            <a:xfrm flipH="1">
              <a:off x="552923" y="1888869"/>
              <a:ext cx="403200" cy="403200"/>
            </a:xfrm>
            <a:prstGeom prst="ellipse">
              <a:avLst/>
            </a:prstGeo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en-AU" sz="1200" dirty="0">
                <a:solidFill>
                  <a:schemeClr val="accent2"/>
                </a:solidFill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496780" y="1891093"/>
              <a:ext cx="491455" cy="364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 dirty="0">
                  <a:solidFill>
                    <a:schemeClr val="bg2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01</a:t>
              </a:r>
              <a:endParaRPr lang="id-ID" sz="1200" b="1" dirty="0">
                <a:solidFill>
                  <a:schemeClr val="bg2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3710209" y="1557279"/>
            <a:ext cx="372218" cy="306690"/>
            <a:chOff x="3710209" y="1557279"/>
            <a:chExt cx="372218" cy="306690"/>
          </a:xfrm>
        </p:grpSpPr>
        <p:sp>
          <p:nvSpPr>
            <p:cNvPr id="40" name="Oval 12"/>
            <p:cNvSpPr/>
            <p:nvPr/>
          </p:nvSpPr>
          <p:spPr>
            <a:xfrm flipH="1">
              <a:off x="3754951" y="1557279"/>
              <a:ext cx="306690" cy="306690"/>
            </a:xfrm>
            <a:prstGeom prst="ellipse">
              <a:avLst/>
            </a:prstGeo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en-AU" sz="1200" dirty="0">
                <a:solidFill>
                  <a:schemeClr val="accent2"/>
                </a:solidFill>
              </a:endParaRP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3710209" y="1562032"/>
              <a:ext cx="37221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 dirty="0">
                  <a:solidFill>
                    <a:schemeClr val="bg2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02</a:t>
              </a:r>
              <a:endParaRPr lang="id-ID" sz="1200" b="1" dirty="0">
                <a:solidFill>
                  <a:schemeClr val="bg2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891082" y="1557279"/>
            <a:ext cx="373820" cy="306690"/>
            <a:chOff x="5891082" y="1557279"/>
            <a:chExt cx="373820" cy="306690"/>
          </a:xfrm>
        </p:grpSpPr>
        <p:sp>
          <p:nvSpPr>
            <p:cNvPr id="43" name="Oval 17"/>
            <p:cNvSpPr/>
            <p:nvPr/>
          </p:nvSpPr>
          <p:spPr>
            <a:xfrm flipH="1">
              <a:off x="5914908" y="1557279"/>
              <a:ext cx="306690" cy="306690"/>
            </a:xfrm>
            <a:prstGeom prst="ellipse">
              <a:avLst/>
            </a:prstGeo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en-AU" sz="1200" dirty="0">
                <a:solidFill>
                  <a:schemeClr val="accent2"/>
                </a:solidFill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5891082" y="1566993"/>
              <a:ext cx="37382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 dirty="0">
                  <a:solidFill>
                    <a:schemeClr val="bg2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03</a:t>
              </a:r>
              <a:endParaRPr lang="id-ID" sz="1200" b="1" dirty="0">
                <a:solidFill>
                  <a:schemeClr val="bg2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501264" y="4227934"/>
            <a:ext cx="6096058" cy="505734"/>
            <a:chOff x="1501264" y="4227934"/>
            <a:chExt cx="6096058" cy="505734"/>
          </a:xfrm>
        </p:grpSpPr>
        <p:sp>
          <p:nvSpPr>
            <p:cNvPr id="59" name="矩形 58"/>
            <p:cNvSpPr/>
            <p:nvPr/>
          </p:nvSpPr>
          <p:spPr>
            <a:xfrm>
              <a:off x="1501264" y="4229612"/>
              <a:ext cx="6096058" cy="504056"/>
            </a:xfrm>
            <a:prstGeom prst="rect">
              <a:avLst/>
            </a:prstGeom>
            <a:gradFill>
              <a:gsLst>
                <a:gs pos="3000">
                  <a:schemeClr val="tx2">
                    <a:lumMod val="75000"/>
                  </a:schemeClr>
                </a:gs>
                <a:gs pos="100000">
                  <a:schemeClr val="tx2">
                    <a:lumMod val="77000"/>
                    <a:alpha val="68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TextBox 59"/>
            <p:cNvSpPr txBox="1"/>
            <p:nvPr/>
          </p:nvSpPr>
          <p:spPr>
            <a:xfrm>
              <a:off x="2651826" y="4227934"/>
              <a:ext cx="4042327" cy="4399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您的内容打在这里，或者通过复制您的文本后，在此框中选择粘贴，并选择只保留文字。您的内容打在这里，或者通过复制您的文本后，</a:t>
              </a:r>
              <a:endParaRPr lang="en-US" altLang="zh-CN" sz="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403648" y="3219822"/>
            <a:ext cx="6062303" cy="648072"/>
            <a:chOff x="1403648" y="3219822"/>
            <a:chExt cx="6062303" cy="648072"/>
          </a:xfrm>
        </p:grpSpPr>
        <p:sp>
          <p:nvSpPr>
            <p:cNvPr id="53" name="Rectangle 4"/>
            <p:cNvSpPr/>
            <p:nvPr/>
          </p:nvSpPr>
          <p:spPr bwMode="auto">
            <a:xfrm>
              <a:off x="1403648" y="3459252"/>
              <a:ext cx="1643074" cy="3975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添加你的饿内容文字，添加你的饿内容文字，添加你的饿</a:t>
              </a:r>
              <a:endParaRPr lang="id-ID" altLang="zh-CN" sz="700" dirty="0">
                <a:solidFill>
                  <a:schemeClr val="bg1"/>
                </a:solidFill>
                <a:latin typeface="Lato" pitchFamily="34" charset="0"/>
              </a:endParaRPr>
            </a:p>
          </p:txBody>
        </p:sp>
        <p:sp>
          <p:nvSpPr>
            <p:cNvPr id="55" name="Rectangle 4"/>
            <p:cNvSpPr/>
            <p:nvPr/>
          </p:nvSpPr>
          <p:spPr bwMode="auto">
            <a:xfrm>
              <a:off x="3576998" y="3470349"/>
              <a:ext cx="1643074" cy="3975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添加你的饿内容文字，添加你的饿内容文字，添加你的饿</a:t>
              </a:r>
              <a:endParaRPr lang="id-ID" altLang="zh-CN" sz="700" dirty="0">
                <a:solidFill>
                  <a:schemeClr val="bg1"/>
                </a:solidFill>
                <a:latin typeface="Lato" pitchFamily="34" charset="0"/>
              </a:endParaRPr>
            </a:p>
          </p:txBody>
        </p:sp>
        <p:sp>
          <p:nvSpPr>
            <p:cNvPr id="57" name="Rectangle 4"/>
            <p:cNvSpPr/>
            <p:nvPr/>
          </p:nvSpPr>
          <p:spPr bwMode="auto">
            <a:xfrm>
              <a:off x="5822877" y="3470349"/>
              <a:ext cx="1643074" cy="3975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添加你的饿内容文字，添加你的饿内容文字，添加你的饿</a:t>
              </a:r>
              <a:endParaRPr lang="id-ID" altLang="zh-CN" sz="700" dirty="0">
                <a:solidFill>
                  <a:schemeClr val="bg1"/>
                </a:solidFill>
                <a:latin typeface="Lato" pitchFamily="34" charset="0"/>
              </a:endParaRPr>
            </a:p>
          </p:txBody>
        </p:sp>
        <p:sp>
          <p:nvSpPr>
            <p:cNvPr id="62" name="Rounded Rectangle 43"/>
            <p:cNvSpPr/>
            <p:nvPr/>
          </p:nvSpPr>
          <p:spPr>
            <a:xfrm>
              <a:off x="1895004" y="3237544"/>
              <a:ext cx="720000" cy="180000"/>
            </a:xfrm>
            <a:prstGeom prst="roundRect">
              <a:avLst>
                <a:gd name="adj" fmla="val 46832"/>
              </a:avLst>
            </a:prstGeo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64" name="TextBox 63"/>
            <p:cNvSpPr txBox="1"/>
            <p:nvPr/>
          </p:nvSpPr>
          <p:spPr>
            <a:xfrm>
              <a:off x="1957487" y="3219822"/>
              <a:ext cx="595036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800" dirty="0">
                  <a:solidFill>
                    <a:schemeClr val="bg1"/>
                  </a:solidFill>
                  <a:latin typeface="Lato" pitchFamily="34" charset="0"/>
                </a:rPr>
                <a:t>添加内容</a:t>
              </a:r>
              <a:endParaRPr lang="id-ID" sz="800" dirty="0">
                <a:solidFill>
                  <a:schemeClr val="bg1"/>
                </a:solidFill>
                <a:latin typeface="Lato" pitchFamily="34" charset="0"/>
              </a:endParaRPr>
            </a:p>
          </p:txBody>
        </p:sp>
        <p:sp>
          <p:nvSpPr>
            <p:cNvPr id="65" name="Rounded Rectangle 43"/>
            <p:cNvSpPr/>
            <p:nvPr/>
          </p:nvSpPr>
          <p:spPr>
            <a:xfrm>
              <a:off x="4128609" y="3237544"/>
              <a:ext cx="720000" cy="180000"/>
            </a:xfrm>
            <a:prstGeom prst="roundRect">
              <a:avLst>
                <a:gd name="adj" fmla="val 46832"/>
              </a:avLst>
            </a:prstGeo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66" name="TextBox 65"/>
            <p:cNvSpPr txBox="1"/>
            <p:nvPr/>
          </p:nvSpPr>
          <p:spPr>
            <a:xfrm>
              <a:off x="4191092" y="3219822"/>
              <a:ext cx="595036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800" dirty="0">
                  <a:solidFill>
                    <a:schemeClr val="bg1"/>
                  </a:solidFill>
                  <a:latin typeface="Lato" pitchFamily="34" charset="0"/>
                </a:rPr>
                <a:t>添加内容</a:t>
              </a:r>
              <a:endParaRPr lang="id-ID" sz="800" dirty="0">
                <a:solidFill>
                  <a:schemeClr val="bg1"/>
                </a:solidFill>
                <a:latin typeface="Lato" pitchFamily="34" charset="0"/>
              </a:endParaRPr>
            </a:p>
          </p:txBody>
        </p:sp>
        <p:sp>
          <p:nvSpPr>
            <p:cNvPr id="67" name="Rounded Rectangle 43"/>
            <p:cNvSpPr/>
            <p:nvPr/>
          </p:nvSpPr>
          <p:spPr>
            <a:xfrm>
              <a:off x="6259497" y="3237544"/>
              <a:ext cx="720000" cy="180000"/>
            </a:xfrm>
            <a:prstGeom prst="roundRect">
              <a:avLst>
                <a:gd name="adj" fmla="val 46832"/>
              </a:avLst>
            </a:prstGeo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68" name="TextBox 67"/>
            <p:cNvSpPr txBox="1"/>
            <p:nvPr/>
          </p:nvSpPr>
          <p:spPr>
            <a:xfrm>
              <a:off x="6321980" y="3219822"/>
              <a:ext cx="595036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800" dirty="0">
                  <a:solidFill>
                    <a:schemeClr val="bg1"/>
                  </a:solidFill>
                  <a:latin typeface="Lato" pitchFamily="34" charset="0"/>
                </a:rPr>
                <a:t>添加内容</a:t>
              </a:r>
              <a:endParaRPr lang="id-ID" sz="800" dirty="0">
                <a:solidFill>
                  <a:schemeClr val="bg1"/>
                </a:solidFill>
                <a:latin typeface="Lato" pitchFamily="34" charset="0"/>
              </a:endParaRPr>
            </a:p>
          </p:txBody>
        </p:sp>
      </p:grpSp>
      <p:sp>
        <p:nvSpPr>
          <p:cNvPr id="69" name="Rectangle 37"/>
          <p:cNvSpPr/>
          <p:nvPr/>
        </p:nvSpPr>
        <p:spPr>
          <a:xfrm>
            <a:off x="1080000" y="5107518"/>
            <a:ext cx="6984000" cy="36000"/>
          </a:xfrm>
          <a:prstGeom prst="rect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cxnSp>
        <p:nvCxnSpPr>
          <p:cNvPr id="70" name="直接连接符 69"/>
          <p:cNvCxnSpPr/>
          <p:nvPr/>
        </p:nvCxnSpPr>
        <p:spPr>
          <a:xfrm>
            <a:off x="611560" y="849237"/>
            <a:ext cx="81228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TextBox 71"/>
          <p:cNvSpPr txBox="1"/>
          <p:nvPr/>
        </p:nvSpPr>
        <p:spPr>
          <a:xfrm>
            <a:off x="3411386" y="402218"/>
            <a:ext cx="25287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管理方面</a:t>
            </a:r>
            <a:r>
              <a:rPr lang="zh-CN" altLang="en-US" dirty="0">
                <a:solidFill>
                  <a:schemeClr val="bg1"/>
                </a:solidFill>
              </a:rPr>
              <a:t>｜</a:t>
            </a:r>
            <a:r>
              <a:rPr lang="en-US" altLang="zh-CN" sz="14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rPr>
              <a:t>OVERVIEW</a:t>
            </a:r>
            <a:endParaRPr lang="zh-CN" altLang="en-US" sz="1400" dirty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  <a:cs typeface="Tunga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15107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000"/>
                            </p:stCondLst>
                            <p:childTnLst>
                              <p:par>
                                <p:cTn id="5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流程图: 过程 2048"/>
          <p:cNvSpPr/>
          <p:nvPr/>
        </p:nvSpPr>
        <p:spPr>
          <a:xfrm>
            <a:off x="3275856" y="0"/>
            <a:ext cx="2546875" cy="133747"/>
          </a:xfrm>
          <a:prstGeom prst="flowChartProcess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1828661" y="2816270"/>
            <a:ext cx="5286412" cy="2160000"/>
            <a:chOff x="1828661" y="2816270"/>
            <a:chExt cx="5286412" cy="2160000"/>
          </a:xfrm>
        </p:grpSpPr>
        <p:grpSp>
          <p:nvGrpSpPr>
            <p:cNvPr id="45" name="Group 29"/>
            <p:cNvGrpSpPr/>
            <p:nvPr/>
          </p:nvGrpSpPr>
          <p:grpSpPr>
            <a:xfrm>
              <a:off x="3506660" y="2816270"/>
              <a:ext cx="1930414" cy="2160000"/>
              <a:chOff x="3571868" y="2643188"/>
              <a:chExt cx="1930414" cy="2160000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grpSp>
            <p:nvGrpSpPr>
              <p:cNvPr id="46" name="Group 24"/>
              <p:cNvGrpSpPr/>
              <p:nvPr/>
            </p:nvGrpSpPr>
            <p:grpSpPr>
              <a:xfrm rot="5400000">
                <a:off x="2492663" y="3722393"/>
                <a:ext cx="2160000" cy="1590"/>
                <a:chOff x="428594" y="4362462"/>
                <a:chExt cx="2160000" cy="1590"/>
              </a:xfrm>
            </p:grpSpPr>
            <p:cxnSp>
              <p:nvCxnSpPr>
                <p:cNvPr id="52" name="Straight Connector 21"/>
                <p:cNvCxnSpPr/>
                <p:nvPr/>
              </p:nvCxnSpPr>
              <p:spPr>
                <a:xfrm>
                  <a:off x="428594" y="4362464"/>
                  <a:ext cx="2160000" cy="1588"/>
                </a:xfrm>
                <a:prstGeom prst="line">
                  <a:avLst/>
                </a:prstGeom>
                <a:ln>
                  <a:gradFill>
                    <a:gsLst>
                      <a:gs pos="0">
                        <a:srgbClr val="03D4A8"/>
                      </a:gs>
                      <a:gs pos="25000">
                        <a:srgbClr val="21D6E0"/>
                      </a:gs>
                      <a:gs pos="75000">
                        <a:srgbClr val="0087E6"/>
                      </a:gs>
                      <a:gs pos="100000">
                        <a:srgbClr val="005CBF"/>
                      </a:gs>
                    </a:gsLst>
                    <a:lin ang="270000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4" name="Straight Connector 23"/>
                <p:cNvCxnSpPr/>
                <p:nvPr/>
              </p:nvCxnSpPr>
              <p:spPr>
                <a:xfrm>
                  <a:off x="968596" y="4362462"/>
                  <a:ext cx="540000" cy="1588"/>
                </a:xfrm>
                <a:prstGeom prst="line">
                  <a:avLst/>
                </a:prstGeom>
                <a:ln w="57150">
                  <a:gradFill>
                    <a:gsLst>
                      <a:gs pos="0">
                        <a:schemeClr val="accent1">
                          <a:tint val="66000"/>
                          <a:satMod val="160000"/>
                        </a:schemeClr>
                      </a:gs>
                      <a:gs pos="50000">
                        <a:schemeClr val="accent1">
                          <a:tint val="44500"/>
                          <a:satMod val="160000"/>
                        </a:schemeClr>
                      </a:gs>
                      <a:gs pos="100000">
                        <a:schemeClr val="accent1">
                          <a:tint val="23500"/>
                          <a:satMod val="160000"/>
                        </a:schemeClr>
                      </a:gs>
                    </a:gsLst>
                    <a:lin ang="540000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7" name="Group 26"/>
              <p:cNvGrpSpPr/>
              <p:nvPr/>
            </p:nvGrpSpPr>
            <p:grpSpPr>
              <a:xfrm rot="5400000">
                <a:off x="4421488" y="3722394"/>
                <a:ext cx="2160000" cy="1588"/>
                <a:chOff x="428596" y="4362462"/>
                <a:chExt cx="2160000" cy="1588"/>
              </a:xfrm>
            </p:grpSpPr>
            <p:cxnSp>
              <p:nvCxnSpPr>
                <p:cNvPr id="50" name="Straight Connector 27"/>
                <p:cNvCxnSpPr/>
                <p:nvPr/>
              </p:nvCxnSpPr>
              <p:spPr>
                <a:xfrm>
                  <a:off x="428596" y="4362462"/>
                  <a:ext cx="2160000" cy="1588"/>
                </a:xfrm>
                <a:prstGeom prst="line">
                  <a:avLst/>
                </a:prstGeom>
                <a:ln>
                  <a:gradFill>
                    <a:gsLst>
                      <a:gs pos="0">
                        <a:srgbClr val="03D4A8"/>
                      </a:gs>
                      <a:gs pos="25000">
                        <a:srgbClr val="21D6E0"/>
                      </a:gs>
                      <a:gs pos="75000">
                        <a:srgbClr val="0087E6"/>
                      </a:gs>
                      <a:gs pos="100000">
                        <a:srgbClr val="005CBF"/>
                      </a:gs>
                    </a:gsLst>
                    <a:lin ang="270000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1" name="Straight Connector 28"/>
                <p:cNvCxnSpPr/>
                <p:nvPr/>
              </p:nvCxnSpPr>
              <p:spPr>
                <a:xfrm>
                  <a:off x="968596" y="4362462"/>
                  <a:ext cx="540000" cy="1588"/>
                </a:xfrm>
                <a:prstGeom prst="line">
                  <a:avLst/>
                </a:prstGeom>
                <a:ln w="57150">
                  <a:gradFill>
                    <a:gsLst>
                      <a:gs pos="0">
                        <a:schemeClr val="accent1">
                          <a:tint val="66000"/>
                          <a:satMod val="160000"/>
                        </a:schemeClr>
                      </a:gs>
                      <a:gs pos="50000">
                        <a:schemeClr val="accent1">
                          <a:tint val="44500"/>
                          <a:satMod val="160000"/>
                        </a:schemeClr>
                      </a:gs>
                      <a:gs pos="100000">
                        <a:schemeClr val="accent1">
                          <a:tint val="23500"/>
                          <a:satMod val="160000"/>
                        </a:schemeClr>
                      </a:gs>
                    </a:gsLst>
                    <a:lin ang="540000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9" name="组合 8"/>
            <p:cNvGrpSpPr/>
            <p:nvPr/>
          </p:nvGrpSpPr>
          <p:grpSpPr>
            <a:xfrm>
              <a:off x="1828661" y="2934832"/>
              <a:ext cx="1643074" cy="1684248"/>
              <a:chOff x="1828661" y="2934832"/>
              <a:chExt cx="1643074" cy="1684248"/>
            </a:xfrm>
          </p:grpSpPr>
          <p:grpSp>
            <p:nvGrpSpPr>
              <p:cNvPr id="28" name="Group 154"/>
              <p:cNvGrpSpPr>
                <a:grpSpLocks/>
              </p:cNvGrpSpPr>
              <p:nvPr/>
            </p:nvGrpSpPr>
            <p:grpSpPr bwMode="auto">
              <a:xfrm>
                <a:off x="1828661" y="3568033"/>
                <a:ext cx="1643074" cy="641471"/>
                <a:chOff x="2500331" y="3741148"/>
                <a:chExt cx="1643086" cy="641221"/>
              </a:xfrm>
            </p:grpSpPr>
            <p:sp>
              <p:nvSpPr>
                <p:cNvPr id="29" name="Rectangle 4"/>
                <p:cNvSpPr/>
                <p:nvPr/>
              </p:nvSpPr>
              <p:spPr>
                <a:xfrm>
                  <a:off x="2500331" y="3967033"/>
                  <a:ext cx="1643086" cy="415336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>
                    <a:lnSpc>
                      <a:spcPct val="150000"/>
                    </a:lnSpc>
                  </a:pPr>
                  <a:r>
                    <a:rPr lang="zh-CN" altLang="en-US" sz="700" dirty="0">
                      <a:solidFill>
                        <a:schemeClr val="bg1"/>
                      </a:solidFill>
                      <a:latin typeface="方正兰亭纤黑_GBK" panose="02000000000000000000" pitchFamily="2" charset="-122"/>
                      <a:ea typeface="方正兰亭纤黑_GBK" panose="02000000000000000000" pitchFamily="2" charset="-122"/>
                    </a:rPr>
                    <a:t>添加你的饿内容文字，添加你的饿内容文字，添加你的饿</a:t>
                  </a:r>
                  <a:endParaRPr lang="id-ID" altLang="zh-CN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endParaRPr>
                </a:p>
              </p:txBody>
            </p:sp>
            <p:sp>
              <p:nvSpPr>
                <p:cNvPr id="30" name="Rectangle 5"/>
                <p:cNvSpPr/>
                <p:nvPr/>
              </p:nvSpPr>
              <p:spPr>
                <a:xfrm>
                  <a:off x="3032370" y="3741148"/>
                  <a:ext cx="595040" cy="21536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ctr">
                    <a:defRPr/>
                  </a:pPr>
                  <a:r>
                    <a:rPr lang="zh-CN" altLang="en-US" sz="800" b="1" dirty="0">
                      <a:solidFill>
                        <a:schemeClr val="bg1"/>
                      </a:solidFill>
                      <a:latin typeface="方正兰亭纤黑_GBK" panose="02000000000000000000" pitchFamily="2" charset="-122"/>
                      <a:ea typeface="方正兰亭纤黑_GBK" panose="02000000000000000000" pitchFamily="2" charset="-122"/>
                      <a:cs typeface="Open Sans" pitchFamily="34" charset="0"/>
                    </a:rPr>
                    <a:t>添加标题</a:t>
                  </a:r>
                  <a:endParaRPr lang="en-US" sz="800" b="1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  <a:cs typeface="Open Sans" pitchFamily="34" charset="0"/>
                  </a:endParaRPr>
                </a:p>
              </p:txBody>
            </p:sp>
          </p:grpSp>
          <p:sp>
            <p:nvSpPr>
              <p:cNvPr id="79" name="Freeform 83"/>
              <p:cNvSpPr>
                <a:spLocks noEditPoints="1"/>
              </p:cNvSpPr>
              <p:nvPr/>
            </p:nvSpPr>
            <p:spPr bwMode="auto">
              <a:xfrm>
                <a:off x="2428740" y="2934832"/>
                <a:ext cx="449375" cy="449375"/>
              </a:xfrm>
              <a:custGeom>
                <a:avLst/>
                <a:gdLst/>
                <a:ahLst/>
                <a:cxnLst>
                  <a:cxn ang="0">
                    <a:pos x="64" y="128"/>
                  </a:cxn>
                  <a:cxn ang="0">
                    <a:pos x="128" y="66"/>
                  </a:cxn>
                  <a:cxn ang="0">
                    <a:pos x="128" y="64"/>
                  </a:cxn>
                  <a:cxn ang="0">
                    <a:pos x="0" y="64"/>
                  </a:cxn>
                  <a:cxn ang="0">
                    <a:pos x="0" y="66"/>
                  </a:cxn>
                  <a:cxn ang="0">
                    <a:pos x="100" y="91"/>
                  </a:cxn>
                  <a:cxn ang="0">
                    <a:pos x="84" y="68"/>
                  </a:cxn>
                  <a:cxn ang="0">
                    <a:pos x="100" y="91"/>
                  </a:cxn>
                  <a:cxn ang="0">
                    <a:pos x="124" y="68"/>
                  </a:cxn>
                  <a:cxn ang="0">
                    <a:pos x="103" y="93"/>
                  </a:cxn>
                  <a:cxn ang="0">
                    <a:pos x="50" y="89"/>
                  </a:cxn>
                  <a:cxn ang="0">
                    <a:pos x="78" y="89"/>
                  </a:cxn>
                  <a:cxn ang="0">
                    <a:pos x="50" y="89"/>
                  </a:cxn>
                  <a:cxn ang="0">
                    <a:pos x="30" y="95"/>
                  </a:cxn>
                  <a:cxn ang="0">
                    <a:pos x="56" y="123"/>
                  </a:cxn>
                  <a:cxn ang="0">
                    <a:pos x="64" y="44"/>
                  </a:cxn>
                  <a:cxn ang="0">
                    <a:pos x="80" y="64"/>
                  </a:cxn>
                  <a:cxn ang="0">
                    <a:pos x="49" y="43"/>
                  </a:cxn>
                  <a:cxn ang="0">
                    <a:pos x="79" y="85"/>
                  </a:cxn>
                  <a:cxn ang="0">
                    <a:pos x="49" y="85"/>
                  </a:cxn>
                  <a:cxn ang="0">
                    <a:pos x="80" y="68"/>
                  </a:cxn>
                  <a:cxn ang="0">
                    <a:pos x="98" y="95"/>
                  </a:cxn>
                  <a:cxn ang="0">
                    <a:pos x="82" y="90"/>
                  </a:cxn>
                  <a:cxn ang="0">
                    <a:pos x="83" y="42"/>
                  </a:cxn>
                  <a:cxn ang="0">
                    <a:pos x="104" y="64"/>
                  </a:cxn>
                  <a:cxn ang="0">
                    <a:pos x="82" y="38"/>
                  </a:cxn>
                  <a:cxn ang="0">
                    <a:pos x="98" y="33"/>
                  </a:cxn>
                  <a:cxn ang="0">
                    <a:pos x="78" y="39"/>
                  </a:cxn>
                  <a:cxn ang="0">
                    <a:pos x="50" y="39"/>
                  </a:cxn>
                  <a:cxn ang="0">
                    <a:pos x="78" y="39"/>
                  </a:cxn>
                  <a:cxn ang="0">
                    <a:pos x="30" y="33"/>
                  </a:cxn>
                  <a:cxn ang="0">
                    <a:pos x="46" y="38"/>
                  </a:cxn>
                  <a:cxn ang="0">
                    <a:pos x="44" y="64"/>
                  </a:cxn>
                  <a:cxn ang="0">
                    <a:pos x="28" y="37"/>
                  </a:cxn>
                  <a:cxn ang="0">
                    <a:pos x="44" y="68"/>
                  </a:cxn>
                  <a:cxn ang="0">
                    <a:pos x="28" y="91"/>
                  </a:cxn>
                  <a:cxn ang="0">
                    <a:pos x="44" y="68"/>
                  </a:cxn>
                  <a:cxn ang="0">
                    <a:pos x="15" y="98"/>
                  </a:cxn>
                  <a:cxn ang="0">
                    <a:pos x="20" y="68"/>
                  </a:cxn>
                  <a:cxn ang="0">
                    <a:pos x="17" y="102"/>
                  </a:cxn>
                  <a:cxn ang="0">
                    <a:pos x="43" y="120"/>
                  </a:cxn>
                  <a:cxn ang="0">
                    <a:pos x="85" y="120"/>
                  </a:cxn>
                  <a:cxn ang="0">
                    <a:pos x="111" y="102"/>
                  </a:cxn>
                  <a:cxn ang="0">
                    <a:pos x="108" y="64"/>
                  </a:cxn>
                  <a:cxn ang="0">
                    <a:pos x="113" y="30"/>
                  </a:cxn>
                  <a:cxn ang="0">
                    <a:pos x="108" y="64"/>
                  </a:cxn>
                  <a:cxn ang="0">
                    <a:pos x="102" y="32"/>
                  </a:cxn>
                  <a:cxn ang="0">
                    <a:pos x="111" y="26"/>
                  </a:cxn>
                  <a:cxn ang="0">
                    <a:pos x="26" y="32"/>
                  </a:cxn>
                  <a:cxn ang="0">
                    <a:pos x="43" y="8"/>
                  </a:cxn>
                  <a:cxn ang="0">
                    <a:pos x="25" y="35"/>
                  </a:cxn>
                  <a:cxn ang="0">
                    <a:pos x="4" y="64"/>
                  </a:cxn>
                </a:cxnLst>
                <a:rect l="0" t="0" r="r" b="b"/>
                <a:pathLst>
                  <a:path w="128" h="128">
                    <a:moveTo>
                      <a:pt x="0" y="67"/>
                    </a:moveTo>
                    <a:cubicBezTo>
                      <a:pt x="2" y="101"/>
                      <a:pt x="30" y="128"/>
                      <a:pt x="64" y="128"/>
                    </a:cubicBezTo>
                    <a:cubicBezTo>
                      <a:pt x="98" y="128"/>
                      <a:pt x="126" y="101"/>
                      <a:pt x="128" y="67"/>
                    </a:cubicBezTo>
                    <a:cubicBezTo>
                      <a:pt x="128" y="66"/>
                      <a:pt x="128" y="66"/>
                      <a:pt x="128" y="66"/>
                    </a:cubicBezTo>
                    <a:cubicBezTo>
                      <a:pt x="128" y="66"/>
                      <a:pt x="128" y="66"/>
                      <a:pt x="128" y="66"/>
                    </a:cubicBezTo>
                    <a:cubicBezTo>
                      <a:pt x="128" y="65"/>
                      <a:pt x="128" y="65"/>
                      <a:pt x="128" y="64"/>
                    </a:cubicBezTo>
                    <a:cubicBezTo>
                      <a:pt x="128" y="29"/>
                      <a:pt x="99" y="0"/>
                      <a:pt x="64" y="0"/>
                    </a:cubicBezTo>
                    <a:cubicBezTo>
                      <a:pt x="29" y="0"/>
                      <a:pt x="0" y="29"/>
                      <a:pt x="0" y="64"/>
                    </a:cubicBezTo>
                    <a:cubicBezTo>
                      <a:pt x="0" y="65"/>
                      <a:pt x="0" y="65"/>
                      <a:pt x="0" y="66"/>
                    </a:cubicBezTo>
                    <a:cubicBezTo>
                      <a:pt x="0" y="66"/>
                      <a:pt x="0" y="66"/>
                      <a:pt x="0" y="66"/>
                    </a:cubicBezTo>
                    <a:cubicBezTo>
                      <a:pt x="0" y="66"/>
                      <a:pt x="0" y="66"/>
                      <a:pt x="0" y="67"/>
                    </a:cubicBezTo>
                    <a:close/>
                    <a:moveTo>
                      <a:pt x="100" y="91"/>
                    </a:moveTo>
                    <a:cubicBezTo>
                      <a:pt x="94" y="89"/>
                      <a:pt x="89" y="87"/>
                      <a:pt x="83" y="86"/>
                    </a:cubicBezTo>
                    <a:cubicBezTo>
                      <a:pt x="83" y="80"/>
                      <a:pt x="84" y="74"/>
                      <a:pt x="84" y="68"/>
                    </a:cubicBezTo>
                    <a:cubicBezTo>
                      <a:pt x="104" y="68"/>
                      <a:pt x="104" y="68"/>
                      <a:pt x="104" y="68"/>
                    </a:cubicBezTo>
                    <a:cubicBezTo>
                      <a:pt x="104" y="76"/>
                      <a:pt x="102" y="84"/>
                      <a:pt x="100" y="91"/>
                    </a:cubicBezTo>
                    <a:close/>
                    <a:moveTo>
                      <a:pt x="108" y="68"/>
                    </a:moveTo>
                    <a:cubicBezTo>
                      <a:pt x="124" y="68"/>
                      <a:pt x="124" y="68"/>
                      <a:pt x="124" y="68"/>
                    </a:cubicBezTo>
                    <a:cubicBezTo>
                      <a:pt x="123" y="79"/>
                      <a:pt x="119" y="90"/>
                      <a:pt x="113" y="98"/>
                    </a:cubicBezTo>
                    <a:cubicBezTo>
                      <a:pt x="110" y="96"/>
                      <a:pt x="107" y="94"/>
                      <a:pt x="103" y="93"/>
                    </a:cubicBezTo>
                    <a:cubicBezTo>
                      <a:pt x="106" y="85"/>
                      <a:pt x="107" y="77"/>
                      <a:pt x="108" y="68"/>
                    </a:cubicBezTo>
                    <a:close/>
                    <a:moveTo>
                      <a:pt x="50" y="89"/>
                    </a:moveTo>
                    <a:cubicBezTo>
                      <a:pt x="54" y="88"/>
                      <a:pt x="59" y="88"/>
                      <a:pt x="64" y="88"/>
                    </a:cubicBezTo>
                    <a:cubicBezTo>
                      <a:pt x="69" y="88"/>
                      <a:pt x="74" y="88"/>
                      <a:pt x="78" y="89"/>
                    </a:cubicBezTo>
                    <a:cubicBezTo>
                      <a:pt x="76" y="110"/>
                      <a:pt x="70" y="124"/>
                      <a:pt x="64" y="124"/>
                    </a:cubicBezTo>
                    <a:cubicBezTo>
                      <a:pt x="58" y="124"/>
                      <a:pt x="52" y="110"/>
                      <a:pt x="50" y="89"/>
                    </a:cubicBezTo>
                    <a:close/>
                    <a:moveTo>
                      <a:pt x="56" y="123"/>
                    </a:moveTo>
                    <a:cubicBezTo>
                      <a:pt x="45" y="119"/>
                      <a:pt x="35" y="109"/>
                      <a:pt x="30" y="95"/>
                    </a:cubicBezTo>
                    <a:cubicBezTo>
                      <a:pt x="35" y="93"/>
                      <a:pt x="40" y="91"/>
                      <a:pt x="46" y="90"/>
                    </a:cubicBezTo>
                    <a:cubicBezTo>
                      <a:pt x="48" y="104"/>
                      <a:pt x="51" y="116"/>
                      <a:pt x="56" y="123"/>
                    </a:cubicBezTo>
                    <a:close/>
                    <a:moveTo>
                      <a:pt x="49" y="43"/>
                    </a:moveTo>
                    <a:cubicBezTo>
                      <a:pt x="54" y="44"/>
                      <a:pt x="59" y="44"/>
                      <a:pt x="64" y="44"/>
                    </a:cubicBezTo>
                    <a:cubicBezTo>
                      <a:pt x="69" y="44"/>
                      <a:pt x="74" y="44"/>
                      <a:pt x="79" y="43"/>
                    </a:cubicBezTo>
                    <a:cubicBezTo>
                      <a:pt x="80" y="49"/>
                      <a:pt x="80" y="56"/>
                      <a:pt x="80" y="64"/>
                    </a:cubicBezTo>
                    <a:cubicBezTo>
                      <a:pt x="48" y="64"/>
                      <a:pt x="48" y="64"/>
                      <a:pt x="48" y="64"/>
                    </a:cubicBezTo>
                    <a:cubicBezTo>
                      <a:pt x="48" y="56"/>
                      <a:pt x="48" y="49"/>
                      <a:pt x="49" y="43"/>
                    </a:cubicBezTo>
                    <a:close/>
                    <a:moveTo>
                      <a:pt x="80" y="68"/>
                    </a:moveTo>
                    <a:cubicBezTo>
                      <a:pt x="80" y="74"/>
                      <a:pt x="79" y="80"/>
                      <a:pt x="79" y="85"/>
                    </a:cubicBezTo>
                    <a:cubicBezTo>
                      <a:pt x="74" y="84"/>
                      <a:pt x="69" y="84"/>
                      <a:pt x="64" y="84"/>
                    </a:cubicBezTo>
                    <a:cubicBezTo>
                      <a:pt x="59" y="84"/>
                      <a:pt x="54" y="84"/>
                      <a:pt x="49" y="85"/>
                    </a:cubicBezTo>
                    <a:cubicBezTo>
                      <a:pt x="49" y="80"/>
                      <a:pt x="48" y="74"/>
                      <a:pt x="48" y="68"/>
                    </a:cubicBezTo>
                    <a:lnTo>
                      <a:pt x="80" y="68"/>
                    </a:lnTo>
                    <a:close/>
                    <a:moveTo>
                      <a:pt x="82" y="90"/>
                    </a:moveTo>
                    <a:cubicBezTo>
                      <a:pt x="88" y="91"/>
                      <a:pt x="93" y="93"/>
                      <a:pt x="98" y="95"/>
                    </a:cubicBezTo>
                    <a:cubicBezTo>
                      <a:pt x="93" y="109"/>
                      <a:pt x="83" y="119"/>
                      <a:pt x="72" y="123"/>
                    </a:cubicBezTo>
                    <a:cubicBezTo>
                      <a:pt x="77" y="116"/>
                      <a:pt x="80" y="104"/>
                      <a:pt x="82" y="90"/>
                    </a:cubicBezTo>
                    <a:close/>
                    <a:moveTo>
                      <a:pt x="84" y="64"/>
                    </a:moveTo>
                    <a:cubicBezTo>
                      <a:pt x="84" y="57"/>
                      <a:pt x="84" y="49"/>
                      <a:pt x="83" y="42"/>
                    </a:cubicBezTo>
                    <a:cubicBezTo>
                      <a:pt x="89" y="41"/>
                      <a:pt x="94" y="39"/>
                      <a:pt x="100" y="37"/>
                    </a:cubicBezTo>
                    <a:cubicBezTo>
                      <a:pt x="102" y="45"/>
                      <a:pt x="104" y="54"/>
                      <a:pt x="104" y="64"/>
                    </a:cubicBezTo>
                    <a:lnTo>
                      <a:pt x="84" y="64"/>
                    </a:lnTo>
                    <a:close/>
                    <a:moveTo>
                      <a:pt x="82" y="38"/>
                    </a:moveTo>
                    <a:cubicBezTo>
                      <a:pt x="80" y="24"/>
                      <a:pt x="77" y="12"/>
                      <a:pt x="72" y="5"/>
                    </a:cubicBezTo>
                    <a:cubicBezTo>
                      <a:pt x="83" y="9"/>
                      <a:pt x="93" y="19"/>
                      <a:pt x="98" y="33"/>
                    </a:cubicBezTo>
                    <a:cubicBezTo>
                      <a:pt x="93" y="35"/>
                      <a:pt x="88" y="37"/>
                      <a:pt x="82" y="38"/>
                    </a:cubicBezTo>
                    <a:close/>
                    <a:moveTo>
                      <a:pt x="78" y="39"/>
                    </a:moveTo>
                    <a:cubicBezTo>
                      <a:pt x="74" y="40"/>
                      <a:pt x="69" y="40"/>
                      <a:pt x="64" y="40"/>
                    </a:cubicBezTo>
                    <a:cubicBezTo>
                      <a:pt x="59" y="40"/>
                      <a:pt x="54" y="40"/>
                      <a:pt x="50" y="39"/>
                    </a:cubicBezTo>
                    <a:cubicBezTo>
                      <a:pt x="52" y="18"/>
                      <a:pt x="58" y="4"/>
                      <a:pt x="64" y="4"/>
                    </a:cubicBezTo>
                    <a:cubicBezTo>
                      <a:pt x="70" y="4"/>
                      <a:pt x="76" y="18"/>
                      <a:pt x="78" y="39"/>
                    </a:cubicBezTo>
                    <a:close/>
                    <a:moveTo>
                      <a:pt x="46" y="38"/>
                    </a:moveTo>
                    <a:cubicBezTo>
                      <a:pt x="40" y="37"/>
                      <a:pt x="35" y="35"/>
                      <a:pt x="30" y="33"/>
                    </a:cubicBezTo>
                    <a:cubicBezTo>
                      <a:pt x="35" y="19"/>
                      <a:pt x="45" y="9"/>
                      <a:pt x="56" y="5"/>
                    </a:cubicBezTo>
                    <a:cubicBezTo>
                      <a:pt x="51" y="12"/>
                      <a:pt x="48" y="24"/>
                      <a:pt x="46" y="38"/>
                    </a:cubicBezTo>
                    <a:close/>
                    <a:moveTo>
                      <a:pt x="45" y="42"/>
                    </a:moveTo>
                    <a:cubicBezTo>
                      <a:pt x="44" y="49"/>
                      <a:pt x="44" y="57"/>
                      <a:pt x="44" y="64"/>
                    </a:cubicBezTo>
                    <a:cubicBezTo>
                      <a:pt x="24" y="64"/>
                      <a:pt x="24" y="64"/>
                      <a:pt x="24" y="64"/>
                    </a:cubicBezTo>
                    <a:cubicBezTo>
                      <a:pt x="24" y="54"/>
                      <a:pt x="26" y="45"/>
                      <a:pt x="28" y="37"/>
                    </a:cubicBezTo>
                    <a:cubicBezTo>
                      <a:pt x="34" y="39"/>
                      <a:pt x="39" y="41"/>
                      <a:pt x="45" y="42"/>
                    </a:cubicBezTo>
                    <a:close/>
                    <a:moveTo>
                      <a:pt x="44" y="68"/>
                    </a:moveTo>
                    <a:cubicBezTo>
                      <a:pt x="44" y="74"/>
                      <a:pt x="45" y="80"/>
                      <a:pt x="45" y="86"/>
                    </a:cubicBezTo>
                    <a:cubicBezTo>
                      <a:pt x="39" y="87"/>
                      <a:pt x="34" y="89"/>
                      <a:pt x="28" y="91"/>
                    </a:cubicBezTo>
                    <a:cubicBezTo>
                      <a:pt x="26" y="84"/>
                      <a:pt x="25" y="76"/>
                      <a:pt x="24" y="68"/>
                    </a:cubicBezTo>
                    <a:lnTo>
                      <a:pt x="44" y="68"/>
                    </a:lnTo>
                    <a:close/>
                    <a:moveTo>
                      <a:pt x="25" y="93"/>
                    </a:moveTo>
                    <a:cubicBezTo>
                      <a:pt x="21" y="94"/>
                      <a:pt x="18" y="96"/>
                      <a:pt x="15" y="98"/>
                    </a:cubicBezTo>
                    <a:cubicBezTo>
                      <a:pt x="9" y="90"/>
                      <a:pt x="5" y="79"/>
                      <a:pt x="4" y="68"/>
                    </a:cubicBezTo>
                    <a:cubicBezTo>
                      <a:pt x="20" y="68"/>
                      <a:pt x="20" y="68"/>
                      <a:pt x="20" y="68"/>
                    </a:cubicBezTo>
                    <a:cubicBezTo>
                      <a:pt x="21" y="77"/>
                      <a:pt x="22" y="85"/>
                      <a:pt x="25" y="93"/>
                    </a:cubicBezTo>
                    <a:close/>
                    <a:moveTo>
                      <a:pt x="17" y="102"/>
                    </a:moveTo>
                    <a:cubicBezTo>
                      <a:pt x="20" y="100"/>
                      <a:pt x="23" y="98"/>
                      <a:pt x="26" y="96"/>
                    </a:cubicBezTo>
                    <a:cubicBezTo>
                      <a:pt x="30" y="106"/>
                      <a:pt x="36" y="114"/>
                      <a:pt x="43" y="120"/>
                    </a:cubicBezTo>
                    <a:cubicBezTo>
                      <a:pt x="33" y="116"/>
                      <a:pt x="24" y="110"/>
                      <a:pt x="17" y="102"/>
                    </a:cubicBezTo>
                    <a:close/>
                    <a:moveTo>
                      <a:pt x="85" y="120"/>
                    </a:moveTo>
                    <a:cubicBezTo>
                      <a:pt x="92" y="114"/>
                      <a:pt x="98" y="106"/>
                      <a:pt x="102" y="96"/>
                    </a:cubicBezTo>
                    <a:cubicBezTo>
                      <a:pt x="105" y="98"/>
                      <a:pt x="108" y="100"/>
                      <a:pt x="111" y="102"/>
                    </a:cubicBezTo>
                    <a:cubicBezTo>
                      <a:pt x="104" y="110"/>
                      <a:pt x="95" y="116"/>
                      <a:pt x="85" y="120"/>
                    </a:cubicBezTo>
                    <a:close/>
                    <a:moveTo>
                      <a:pt x="108" y="64"/>
                    </a:moveTo>
                    <a:cubicBezTo>
                      <a:pt x="108" y="54"/>
                      <a:pt x="106" y="44"/>
                      <a:pt x="103" y="35"/>
                    </a:cubicBezTo>
                    <a:cubicBezTo>
                      <a:pt x="107" y="34"/>
                      <a:pt x="110" y="32"/>
                      <a:pt x="113" y="30"/>
                    </a:cubicBezTo>
                    <a:cubicBezTo>
                      <a:pt x="120" y="39"/>
                      <a:pt x="124" y="51"/>
                      <a:pt x="124" y="64"/>
                    </a:cubicBezTo>
                    <a:lnTo>
                      <a:pt x="108" y="64"/>
                    </a:lnTo>
                    <a:close/>
                    <a:moveTo>
                      <a:pt x="111" y="26"/>
                    </a:moveTo>
                    <a:cubicBezTo>
                      <a:pt x="108" y="28"/>
                      <a:pt x="105" y="30"/>
                      <a:pt x="102" y="32"/>
                    </a:cubicBezTo>
                    <a:cubicBezTo>
                      <a:pt x="98" y="22"/>
                      <a:pt x="92" y="14"/>
                      <a:pt x="85" y="8"/>
                    </a:cubicBezTo>
                    <a:cubicBezTo>
                      <a:pt x="95" y="12"/>
                      <a:pt x="104" y="18"/>
                      <a:pt x="111" y="26"/>
                    </a:cubicBezTo>
                    <a:close/>
                    <a:moveTo>
                      <a:pt x="43" y="8"/>
                    </a:moveTo>
                    <a:cubicBezTo>
                      <a:pt x="36" y="14"/>
                      <a:pt x="30" y="22"/>
                      <a:pt x="26" y="32"/>
                    </a:cubicBezTo>
                    <a:cubicBezTo>
                      <a:pt x="23" y="30"/>
                      <a:pt x="20" y="28"/>
                      <a:pt x="17" y="26"/>
                    </a:cubicBezTo>
                    <a:cubicBezTo>
                      <a:pt x="24" y="18"/>
                      <a:pt x="33" y="12"/>
                      <a:pt x="43" y="8"/>
                    </a:cubicBezTo>
                    <a:close/>
                    <a:moveTo>
                      <a:pt x="15" y="30"/>
                    </a:moveTo>
                    <a:cubicBezTo>
                      <a:pt x="18" y="32"/>
                      <a:pt x="21" y="34"/>
                      <a:pt x="25" y="35"/>
                    </a:cubicBezTo>
                    <a:cubicBezTo>
                      <a:pt x="22" y="44"/>
                      <a:pt x="20" y="54"/>
                      <a:pt x="20" y="64"/>
                    </a:cubicBezTo>
                    <a:cubicBezTo>
                      <a:pt x="4" y="64"/>
                      <a:pt x="4" y="64"/>
                      <a:pt x="4" y="64"/>
                    </a:cubicBezTo>
                    <a:cubicBezTo>
                      <a:pt x="4" y="51"/>
                      <a:pt x="8" y="39"/>
                      <a:pt x="15" y="30"/>
                    </a:cubicBezTo>
                    <a:close/>
                  </a:path>
                </a:pathLst>
              </a:custGeom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  <a:ln w="12700">
                <a:noFill/>
                <a:round/>
                <a:headEnd/>
                <a:tailEnd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grpSp>
            <p:nvGrpSpPr>
              <p:cNvPr id="80" name="Group 51"/>
              <p:cNvGrpSpPr/>
              <p:nvPr/>
            </p:nvGrpSpPr>
            <p:grpSpPr>
              <a:xfrm>
                <a:off x="2200198" y="4372859"/>
                <a:ext cx="900000" cy="246221"/>
                <a:chOff x="2300331" y="4397231"/>
                <a:chExt cx="900000" cy="246221"/>
              </a:xfrm>
            </p:grpSpPr>
            <p:sp>
              <p:nvSpPr>
                <p:cNvPr id="81" name="Rounded Rectangle 45"/>
                <p:cNvSpPr/>
                <p:nvPr/>
              </p:nvSpPr>
              <p:spPr>
                <a:xfrm>
                  <a:off x="2300331" y="4413900"/>
                  <a:ext cx="900000" cy="214314"/>
                </a:xfrm>
                <a:prstGeom prst="roundRect">
                  <a:avLst>
                    <a:gd name="adj" fmla="val 46832"/>
                  </a:avLst>
                </a:prstGeom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id-ID"/>
                </a:p>
              </p:txBody>
            </p:sp>
            <p:sp>
              <p:nvSpPr>
                <p:cNvPr id="82" name="TextBox 81"/>
                <p:cNvSpPr txBox="1"/>
                <p:nvPr/>
              </p:nvSpPr>
              <p:spPr>
                <a:xfrm>
                  <a:off x="2401517" y="4397231"/>
                  <a:ext cx="697628" cy="24622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zh-CN" altLang="en-US" sz="1000" dirty="0">
                      <a:solidFill>
                        <a:schemeClr val="bg2"/>
                      </a:solidFill>
                      <a:latin typeface="方正兰亭纤黑_GBK" panose="02000000000000000000" pitchFamily="2" charset="-122"/>
                      <a:ea typeface="方正兰亭纤黑_GBK" panose="02000000000000000000" pitchFamily="2" charset="-122"/>
                    </a:rPr>
                    <a:t>添加内容</a:t>
                  </a:r>
                  <a:endParaRPr lang="id-ID" sz="1000" dirty="0">
                    <a:solidFill>
                      <a:schemeClr val="bg2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endParaRPr>
                </a:p>
              </p:txBody>
            </p:sp>
          </p:grpSp>
        </p:grpSp>
        <p:grpSp>
          <p:nvGrpSpPr>
            <p:cNvPr id="10" name="组合 9"/>
            <p:cNvGrpSpPr/>
            <p:nvPr/>
          </p:nvGrpSpPr>
          <p:grpSpPr>
            <a:xfrm>
              <a:off x="3650330" y="2928693"/>
              <a:ext cx="1643074" cy="1844276"/>
              <a:chOff x="3650330" y="2928693"/>
              <a:chExt cx="1643074" cy="1844276"/>
            </a:xfrm>
          </p:grpSpPr>
          <p:grpSp>
            <p:nvGrpSpPr>
              <p:cNvPr id="31" name="Group 154"/>
              <p:cNvGrpSpPr>
                <a:grpSpLocks/>
              </p:cNvGrpSpPr>
              <p:nvPr/>
            </p:nvGrpSpPr>
            <p:grpSpPr bwMode="auto">
              <a:xfrm>
                <a:off x="3650330" y="3568033"/>
                <a:ext cx="1643074" cy="641471"/>
                <a:chOff x="2500331" y="3741148"/>
                <a:chExt cx="1643086" cy="641221"/>
              </a:xfrm>
            </p:grpSpPr>
            <p:sp>
              <p:nvSpPr>
                <p:cNvPr id="35" name="Rectangle 13"/>
                <p:cNvSpPr/>
                <p:nvPr/>
              </p:nvSpPr>
              <p:spPr>
                <a:xfrm>
                  <a:off x="2500331" y="3967033"/>
                  <a:ext cx="1643086" cy="415336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>
                    <a:lnSpc>
                      <a:spcPct val="150000"/>
                    </a:lnSpc>
                  </a:pPr>
                  <a:r>
                    <a:rPr lang="zh-CN" altLang="en-US" sz="700" dirty="0">
                      <a:solidFill>
                        <a:schemeClr val="bg1"/>
                      </a:solidFill>
                      <a:latin typeface="方正兰亭纤黑_GBK" panose="02000000000000000000" pitchFamily="2" charset="-122"/>
                      <a:ea typeface="方正兰亭纤黑_GBK" panose="02000000000000000000" pitchFamily="2" charset="-122"/>
                    </a:rPr>
                    <a:t>添加你的饿内容文字，添加你的饿内容文字，添加你的饿</a:t>
                  </a:r>
                  <a:endParaRPr lang="id-ID" altLang="zh-CN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endParaRPr>
                </a:p>
              </p:txBody>
            </p:sp>
            <p:sp>
              <p:nvSpPr>
                <p:cNvPr id="39" name="Rectangle 14"/>
                <p:cNvSpPr/>
                <p:nvPr/>
              </p:nvSpPr>
              <p:spPr>
                <a:xfrm>
                  <a:off x="3036377" y="3741148"/>
                  <a:ext cx="595039" cy="21536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ctr">
                    <a:defRPr/>
                  </a:pPr>
                  <a:r>
                    <a:rPr lang="zh-CN" altLang="en-US" sz="800" b="1" dirty="0">
                      <a:solidFill>
                        <a:schemeClr val="bg1"/>
                      </a:solidFill>
                      <a:latin typeface="方正兰亭纤黑_GBK" panose="02000000000000000000" pitchFamily="2" charset="-122"/>
                      <a:ea typeface="方正兰亭纤黑_GBK" panose="02000000000000000000" pitchFamily="2" charset="-122"/>
                      <a:cs typeface="Open Sans" pitchFamily="34" charset="0"/>
                    </a:rPr>
                    <a:t>添加标题</a:t>
                  </a:r>
                  <a:endParaRPr lang="en-US" altLang="zh-CN" sz="800" b="1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  <a:cs typeface="Open Sans" pitchFamily="34" charset="0"/>
                  </a:endParaRPr>
                </a:p>
              </p:txBody>
            </p:sp>
          </p:grpSp>
          <p:grpSp>
            <p:nvGrpSpPr>
              <p:cNvPr id="56" name="Group 20"/>
              <p:cNvGrpSpPr/>
              <p:nvPr/>
            </p:nvGrpSpPr>
            <p:grpSpPr>
              <a:xfrm>
                <a:off x="4239359" y="2928693"/>
                <a:ext cx="471475" cy="461653"/>
                <a:chOff x="2457451" y="4059238"/>
                <a:chExt cx="304800" cy="298450"/>
              </a:xfrm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58" name="Freeform 61"/>
                <p:cNvSpPr>
                  <a:spLocks/>
                </p:cNvSpPr>
                <p:nvPr/>
              </p:nvSpPr>
              <p:spPr bwMode="auto">
                <a:xfrm>
                  <a:off x="2487614" y="4089400"/>
                  <a:ext cx="38100" cy="36513"/>
                </a:xfrm>
                <a:custGeom>
                  <a:avLst/>
                  <a:gdLst/>
                  <a:ahLst/>
                  <a:cxnLst>
                    <a:cxn ang="0">
                      <a:pos x="13" y="1"/>
                    </a:cxn>
                    <a:cxn ang="0">
                      <a:pos x="1" y="13"/>
                    </a:cxn>
                    <a:cxn ang="0">
                      <a:pos x="1" y="16"/>
                    </a:cxn>
                    <a:cxn ang="0">
                      <a:pos x="3" y="16"/>
                    </a:cxn>
                    <a:cxn ang="0">
                      <a:pos x="4" y="16"/>
                    </a:cxn>
                    <a:cxn ang="0">
                      <a:pos x="16" y="4"/>
                    </a:cxn>
                    <a:cxn ang="0">
                      <a:pos x="16" y="1"/>
                    </a:cxn>
                    <a:cxn ang="0">
                      <a:pos x="13" y="1"/>
                    </a:cxn>
                  </a:cxnLst>
                  <a:rect l="0" t="0" r="r" b="b"/>
                  <a:pathLst>
                    <a:path w="17" h="16">
                      <a:moveTo>
                        <a:pt x="13" y="1"/>
                      </a:moveTo>
                      <a:cubicBezTo>
                        <a:pt x="1" y="13"/>
                        <a:pt x="1" y="13"/>
                        <a:pt x="1" y="13"/>
                      </a:cubicBezTo>
                      <a:cubicBezTo>
                        <a:pt x="0" y="14"/>
                        <a:pt x="0" y="15"/>
                        <a:pt x="1" y="16"/>
                      </a:cubicBezTo>
                      <a:cubicBezTo>
                        <a:pt x="2" y="16"/>
                        <a:pt x="2" y="16"/>
                        <a:pt x="3" y="16"/>
                      </a:cubicBezTo>
                      <a:cubicBezTo>
                        <a:pt x="3" y="16"/>
                        <a:pt x="4" y="16"/>
                        <a:pt x="4" y="16"/>
                      </a:cubicBezTo>
                      <a:cubicBezTo>
                        <a:pt x="16" y="4"/>
                        <a:pt x="16" y="4"/>
                        <a:pt x="16" y="4"/>
                      </a:cubicBezTo>
                      <a:cubicBezTo>
                        <a:pt x="17" y="3"/>
                        <a:pt x="17" y="2"/>
                        <a:pt x="16" y="1"/>
                      </a:cubicBezTo>
                      <a:cubicBezTo>
                        <a:pt x="15" y="0"/>
                        <a:pt x="14" y="0"/>
                        <a:pt x="13" y="1"/>
                      </a:cubicBezTo>
                      <a:close/>
                    </a:path>
                  </a:pathLst>
                </a:custGeom>
                <a:grpFill/>
                <a:ln w="12700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61" name="Freeform 62"/>
                <p:cNvSpPr>
                  <a:spLocks/>
                </p:cNvSpPr>
                <p:nvPr/>
              </p:nvSpPr>
              <p:spPr bwMode="auto">
                <a:xfrm>
                  <a:off x="2693989" y="4295775"/>
                  <a:ext cx="38100" cy="36513"/>
                </a:xfrm>
                <a:custGeom>
                  <a:avLst/>
                  <a:gdLst/>
                  <a:ahLst/>
                  <a:cxnLst>
                    <a:cxn ang="0">
                      <a:pos x="13" y="1"/>
                    </a:cxn>
                    <a:cxn ang="0">
                      <a:pos x="1" y="13"/>
                    </a:cxn>
                    <a:cxn ang="0">
                      <a:pos x="1" y="16"/>
                    </a:cxn>
                    <a:cxn ang="0">
                      <a:pos x="3" y="16"/>
                    </a:cxn>
                    <a:cxn ang="0">
                      <a:pos x="4" y="16"/>
                    </a:cxn>
                    <a:cxn ang="0">
                      <a:pos x="16" y="4"/>
                    </a:cxn>
                    <a:cxn ang="0">
                      <a:pos x="16" y="1"/>
                    </a:cxn>
                    <a:cxn ang="0">
                      <a:pos x="13" y="1"/>
                    </a:cxn>
                  </a:cxnLst>
                  <a:rect l="0" t="0" r="r" b="b"/>
                  <a:pathLst>
                    <a:path w="17" h="16">
                      <a:moveTo>
                        <a:pt x="13" y="1"/>
                      </a:moveTo>
                      <a:cubicBezTo>
                        <a:pt x="1" y="13"/>
                        <a:pt x="1" y="13"/>
                        <a:pt x="1" y="13"/>
                      </a:cubicBezTo>
                      <a:cubicBezTo>
                        <a:pt x="0" y="14"/>
                        <a:pt x="0" y="15"/>
                        <a:pt x="1" y="16"/>
                      </a:cubicBezTo>
                      <a:cubicBezTo>
                        <a:pt x="2" y="16"/>
                        <a:pt x="2" y="16"/>
                        <a:pt x="3" y="16"/>
                      </a:cubicBezTo>
                      <a:cubicBezTo>
                        <a:pt x="3" y="16"/>
                        <a:pt x="4" y="16"/>
                        <a:pt x="4" y="16"/>
                      </a:cubicBezTo>
                      <a:cubicBezTo>
                        <a:pt x="16" y="4"/>
                        <a:pt x="16" y="4"/>
                        <a:pt x="16" y="4"/>
                      </a:cubicBezTo>
                      <a:cubicBezTo>
                        <a:pt x="17" y="3"/>
                        <a:pt x="17" y="2"/>
                        <a:pt x="16" y="1"/>
                      </a:cubicBezTo>
                      <a:cubicBezTo>
                        <a:pt x="15" y="0"/>
                        <a:pt x="14" y="0"/>
                        <a:pt x="13" y="1"/>
                      </a:cubicBezTo>
                      <a:close/>
                    </a:path>
                  </a:pathLst>
                </a:custGeom>
                <a:grpFill/>
                <a:ln w="12700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63" name="Freeform 63"/>
                <p:cNvSpPr>
                  <a:spLocks/>
                </p:cNvSpPr>
                <p:nvPr/>
              </p:nvSpPr>
              <p:spPr bwMode="auto">
                <a:xfrm>
                  <a:off x="2698751" y="4090988"/>
                  <a:ext cx="33338" cy="34925"/>
                </a:xfrm>
                <a:custGeom>
                  <a:avLst/>
                  <a:gdLst/>
                  <a:ahLst/>
                  <a:cxnLst>
                    <a:cxn ang="0">
                      <a:pos x="4" y="1"/>
                    </a:cxn>
                    <a:cxn ang="0">
                      <a:pos x="1" y="1"/>
                    </a:cxn>
                    <a:cxn ang="0">
                      <a:pos x="1" y="4"/>
                    </a:cxn>
                    <a:cxn ang="0">
                      <a:pos x="12" y="15"/>
                    </a:cxn>
                    <a:cxn ang="0">
                      <a:pos x="13" y="15"/>
                    </a:cxn>
                    <a:cxn ang="0">
                      <a:pos x="15" y="15"/>
                    </a:cxn>
                    <a:cxn ang="0">
                      <a:pos x="15" y="12"/>
                    </a:cxn>
                    <a:cxn ang="0">
                      <a:pos x="4" y="1"/>
                    </a:cxn>
                  </a:cxnLst>
                  <a:rect l="0" t="0" r="r" b="b"/>
                  <a:pathLst>
                    <a:path w="15" h="15">
                      <a:moveTo>
                        <a:pt x="4" y="1"/>
                      </a:moveTo>
                      <a:cubicBezTo>
                        <a:pt x="3" y="0"/>
                        <a:pt x="2" y="0"/>
                        <a:pt x="1" y="1"/>
                      </a:cubicBezTo>
                      <a:cubicBezTo>
                        <a:pt x="0" y="2"/>
                        <a:pt x="0" y="3"/>
                        <a:pt x="1" y="4"/>
                      </a:cubicBezTo>
                      <a:cubicBezTo>
                        <a:pt x="12" y="15"/>
                        <a:pt x="12" y="15"/>
                        <a:pt x="12" y="15"/>
                      </a:cubicBezTo>
                      <a:cubicBezTo>
                        <a:pt x="12" y="15"/>
                        <a:pt x="13" y="15"/>
                        <a:pt x="13" y="15"/>
                      </a:cubicBezTo>
                      <a:cubicBezTo>
                        <a:pt x="14" y="15"/>
                        <a:pt x="14" y="15"/>
                        <a:pt x="15" y="15"/>
                      </a:cubicBezTo>
                      <a:cubicBezTo>
                        <a:pt x="15" y="14"/>
                        <a:pt x="15" y="13"/>
                        <a:pt x="15" y="12"/>
                      </a:cubicBezTo>
                      <a:lnTo>
                        <a:pt x="4" y="1"/>
                      </a:lnTo>
                      <a:close/>
                    </a:path>
                  </a:pathLst>
                </a:custGeom>
                <a:grpFill/>
                <a:ln w="12700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69" name="Freeform 64"/>
                <p:cNvSpPr>
                  <a:spLocks/>
                </p:cNvSpPr>
                <p:nvPr/>
              </p:nvSpPr>
              <p:spPr bwMode="auto">
                <a:xfrm>
                  <a:off x="2489201" y="4300538"/>
                  <a:ext cx="36513" cy="34925"/>
                </a:xfrm>
                <a:custGeom>
                  <a:avLst/>
                  <a:gdLst/>
                  <a:ahLst/>
                  <a:cxnLst>
                    <a:cxn ang="0">
                      <a:pos x="1" y="1"/>
                    </a:cxn>
                    <a:cxn ang="0">
                      <a:pos x="1" y="4"/>
                    </a:cxn>
                    <a:cxn ang="0">
                      <a:pos x="12" y="15"/>
                    </a:cxn>
                    <a:cxn ang="0">
                      <a:pos x="13" y="15"/>
                    </a:cxn>
                    <a:cxn ang="0">
                      <a:pos x="15" y="15"/>
                    </a:cxn>
                    <a:cxn ang="0">
                      <a:pos x="15" y="12"/>
                    </a:cxn>
                    <a:cxn ang="0">
                      <a:pos x="4" y="1"/>
                    </a:cxn>
                    <a:cxn ang="0">
                      <a:pos x="1" y="1"/>
                    </a:cxn>
                  </a:cxnLst>
                  <a:rect l="0" t="0" r="r" b="b"/>
                  <a:pathLst>
                    <a:path w="16" h="15">
                      <a:moveTo>
                        <a:pt x="1" y="1"/>
                      </a:moveTo>
                      <a:cubicBezTo>
                        <a:pt x="0" y="2"/>
                        <a:pt x="0" y="3"/>
                        <a:pt x="1" y="4"/>
                      </a:cubicBezTo>
                      <a:cubicBezTo>
                        <a:pt x="12" y="15"/>
                        <a:pt x="12" y="15"/>
                        <a:pt x="12" y="15"/>
                      </a:cubicBezTo>
                      <a:cubicBezTo>
                        <a:pt x="12" y="15"/>
                        <a:pt x="13" y="15"/>
                        <a:pt x="13" y="15"/>
                      </a:cubicBezTo>
                      <a:cubicBezTo>
                        <a:pt x="14" y="15"/>
                        <a:pt x="14" y="15"/>
                        <a:pt x="15" y="15"/>
                      </a:cubicBezTo>
                      <a:cubicBezTo>
                        <a:pt x="16" y="14"/>
                        <a:pt x="16" y="13"/>
                        <a:pt x="15" y="12"/>
                      </a:cubicBezTo>
                      <a:cubicBezTo>
                        <a:pt x="4" y="1"/>
                        <a:pt x="4" y="1"/>
                        <a:pt x="4" y="1"/>
                      </a:cubicBezTo>
                      <a:cubicBezTo>
                        <a:pt x="3" y="0"/>
                        <a:pt x="2" y="0"/>
                        <a:pt x="1" y="1"/>
                      </a:cubicBezTo>
                      <a:close/>
                    </a:path>
                  </a:pathLst>
                </a:custGeom>
                <a:grpFill/>
                <a:ln w="12700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70" name="Freeform 65"/>
                <p:cNvSpPr>
                  <a:spLocks noEditPoints="1"/>
                </p:cNvSpPr>
                <p:nvPr/>
              </p:nvSpPr>
              <p:spPr bwMode="auto">
                <a:xfrm>
                  <a:off x="2489201" y="4090988"/>
                  <a:ext cx="241300" cy="239713"/>
                </a:xfrm>
                <a:custGeom>
                  <a:avLst/>
                  <a:gdLst/>
                  <a:ahLst/>
                  <a:cxnLst>
                    <a:cxn ang="0">
                      <a:pos x="5" y="33"/>
                    </a:cxn>
                    <a:cxn ang="0">
                      <a:pos x="8" y="78"/>
                    </a:cxn>
                    <a:cxn ang="0">
                      <a:pos x="29" y="99"/>
                    </a:cxn>
                    <a:cxn ang="0">
                      <a:pos x="53" y="105"/>
                    </a:cxn>
                    <a:cxn ang="0">
                      <a:pos x="73" y="101"/>
                    </a:cxn>
                    <a:cxn ang="0">
                      <a:pos x="90" y="90"/>
                    </a:cxn>
                    <a:cxn ang="0">
                      <a:pos x="101" y="73"/>
                    </a:cxn>
                    <a:cxn ang="0">
                      <a:pos x="101" y="33"/>
                    </a:cxn>
                    <a:cxn ang="0">
                      <a:pos x="90" y="16"/>
                    </a:cxn>
                    <a:cxn ang="0">
                      <a:pos x="73" y="5"/>
                    </a:cxn>
                    <a:cxn ang="0">
                      <a:pos x="33" y="5"/>
                    </a:cxn>
                    <a:cxn ang="0">
                      <a:pos x="16" y="16"/>
                    </a:cxn>
                    <a:cxn ang="0">
                      <a:pos x="45" y="35"/>
                    </a:cxn>
                    <a:cxn ang="0">
                      <a:pos x="51" y="33"/>
                    </a:cxn>
                    <a:cxn ang="0">
                      <a:pos x="61" y="35"/>
                    </a:cxn>
                    <a:cxn ang="0">
                      <a:pos x="67" y="39"/>
                    </a:cxn>
                    <a:cxn ang="0">
                      <a:pos x="71" y="45"/>
                    </a:cxn>
                    <a:cxn ang="0">
                      <a:pos x="73" y="52"/>
                    </a:cxn>
                    <a:cxn ang="0">
                      <a:pos x="71" y="61"/>
                    </a:cxn>
                    <a:cxn ang="0">
                      <a:pos x="71" y="61"/>
                    </a:cxn>
                    <a:cxn ang="0">
                      <a:pos x="61" y="71"/>
                    </a:cxn>
                    <a:cxn ang="0">
                      <a:pos x="55" y="73"/>
                    </a:cxn>
                    <a:cxn ang="0">
                      <a:pos x="45" y="71"/>
                    </a:cxn>
                    <a:cxn ang="0">
                      <a:pos x="35" y="61"/>
                    </a:cxn>
                    <a:cxn ang="0">
                      <a:pos x="33" y="51"/>
                    </a:cxn>
                    <a:cxn ang="0">
                      <a:pos x="35" y="45"/>
                    </a:cxn>
                    <a:cxn ang="0">
                      <a:pos x="39" y="39"/>
                    </a:cxn>
                    <a:cxn ang="0">
                      <a:pos x="98" y="36"/>
                    </a:cxn>
                    <a:cxn ang="0">
                      <a:pos x="76" y="60"/>
                    </a:cxn>
                    <a:cxn ang="0">
                      <a:pos x="77" y="51"/>
                    </a:cxn>
                    <a:cxn ang="0">
                      <a:pos x="98" y="36"/>
                    </a:cxn>
                    <a:cxn ang="0">
                      <a:pos x="30" y="60"/>
                    </a:cxn>
                    <a:cxn ang="0">
                      <a:pos x="8" y="70"/>
                    </a:cxn>
                    <a:cxn ang="0">
                      <a:pos x="30" y="46"/>
                    </a:cxn>
                    <a:cxn ang="0">
                      <a:pos x="29" y="57"/>
                    </a:cxn>
                    <a:cxn ang="0">
                      <a:pos x="11" y="76"/>
                    </a:cxn>
                    <a:cxn ang="0">
                      <a:pos x="25" y="67"/>
                    </a:cxn>
                    <a:cxn ang="0">
                      <a:pos x="36" y="70"/>
                    </a:cxn>
                    <a:cxn ang="0">
                      <a:pos x="33" y="97"/>
                    </a:cxn>
                    <a:cxn ang="0">
                      <a:pos x="19" y="87"/>
                    </a:cxn>
                    <a:cxn ang="0">
                      <a:pos x="46" y="76"/>
                    </a:cxn>
                    <a:cxn ang="0">
                      <a:pos x="56" y="77"/>
                    </a:cxn>
                    <a:cxn ang="0">
                      <a:pos x="70" y="98"/>
                    </a:cxn>
                    <a:cxn ang="0">
                      <a:pos x="87" y="87"/>
                    </a:cxn>
                    <a:cxn ang="0">
                      <a:pos x="73" y="97"/>
                    </a:cxn>
                    <a:cxn ang="0">
                      <a:pos x="70" y="70"/>
                    </a:cxn>
                    <a:cxn ang="0">
                      <a:pos x="97" y="73"/>
                    </a:cxn>
                    <a:cxn ang="0">
                      <a:pos x="87" y="87"/>
                    </a:cxn>
                    <a:cxn ang="0">
                      <a:pos x="96" y="31"/>
                    </a:cxn>
                    <a:cxn ang="0">
                      <a:pos x="74" y="42"/>
                    </a:cxn>
                    <a:cxn ang="0">
                      <a:pos x="64" y="32"/>
                    </a:cxn>
                    <a:cxn ang="0">
                      <a:pos x="73" y="9"/>
                    </a:cxn>
                    <a:cxn ang="0">
                      <a:pos x="87" y="19"/>
                    </a:cxn>
                    <a:cxn ang="0">
                      <a:pos x="60" y="30"/>
                    </a:cxn>
                    <a:cxn ang="0">
                      <a:pos x="50" y="29"/>
                    </a:cxn>
                    <a:cxn ang="0">
                      <a:pos x="39" y="14"/>
                    </a:cxn>
                    <a:cxn ang="0">
                      <a:pos x="70" y="8"/>
                    </a:cxn>
                    <a:cxn ang="0">
                      <a:pos x="33" y="9"/>
                    </a:cxn>
                    <a:cxn ang="0">
                      <a:pos x="42" y="32"/>
                    </a:cxn>
                    <a:cxn ang="0">
                      <a:pos x="32" y="42"/>
                    </a:cxn>
                    <a:cxn ang="0">
                      <a:pos x="9" y="33"/>
                    </a:cxn>
                    <a:cxn ang="0">
                      <a:pos x="19" y="19"/>
                    </a:cxn>
                  </a:cxnLst>
                  <a:rect l="0" t="0" r="r" b="b"/>
                  <a:pathLst>
                    <a:path w="106" h="105">
                      <a:moveTo>
                        <a:pt x="7" y="28"/>
                      </a:moveTo>
                      <a:cubicBezTo>
                        <a:pt x="6" y="30"/>
                        <a:pt x="6" y="32"/>
                        <a:pt x="5" y="33"/>
                      </a:cubicBezTo>
                      <a:cubicBezTo>
                        <a:pt x="0" y="46"/>
                        <a:pt x="0" y="60"/>
                        <a:pt x="5" y="73"/>
                      </a:cubicBezTo>
                      <a:cubicBezTo>
                        <a:pt x="6" y="75"/>
                        <a:pt x="7" y="77"/>
                        <a:pt x="8" y="78"/>
                      </a:cubicBezTo>
                      <a:cubicBezTo>
                        <a:pt x="10" y="83"/>
                        <a:pt x="13" y="86"/>
                        <a:pt x="16" y="90"/>
                      </a:cubicBezTo>
                      <a:cubicBezTo>
                        <a:pt x="20" y="94"/>
                        <a:pt x="24" y="97"/>
                        <a:pt x="29" y="99"/>
                      </a:cubicBezTo>
                      <a:cubicBezTo>
                        <a:pt x="31" y="100"/>
                        <a:pt x="32" y="101"/>
                        <a:pt x="33" y="101"/>
                      </a:cubicBezTo>
                      <a:cubicBezTo>
                        <a:pt x="39" y="104"/>
                        <a:pt x="46" y="105"/>
                        <a:pt x="53" y="105"/>
                      </a:cubicBezTo>
                      <a:cubicBezTo>
                        <a:pt x="60" y="105"/>
                        <a:pt x="67" y="104"/>
                        <a:pt x="73" y="101"/>
                      </a:cubicBezTo>
                      <a:cubicBezTo>
                        <a:pt x="73" y="101"/>
                        <a:pt x="73" y="101"/>
                        <a:pt x="73" y="101"/>
                      </a:cubicBezTo>
                      <a:cubicBezTo>
                        <a:pt x="74" y="100"/>
                        <a:pt x="76" y="100"/>
                        <a:pt x="78" y="99"/>
                      </a:cubicBezTo>
                      <a:cubicBezTo>
                        <a:pt x="82" y="96"/>
                        <a:pt x="86" y="93"/>
                        <a:pt x="90" y="90"/>
                      </a:cubicBezTo>
                      <a:cubicBezTo>
                        <a:pt x="93" y="86"/>
                        <a:pt x="96" y="82"/>
                        <a:pt x="99" y="78"/>
                      </a:cubicBezTo>
                      <a:cubicBezTo>
                        <a:pt x="100" y="76"/>
                        <a:pt x="100" y="74"/>
                        <a:pt x="101" y="73"/>
                      </a:cubicBezTo>
                      <a:cubicBezTo>
                        <a:pt x="101" y="73"/>
                        <a:pt x="101" y="73"/>
                        <a:pt x="101" y="73"/>
                      </a:cubicBezTo>
                      <a:cubicBezTo>
                        <a:pt x="106" y="60"/>
                        <a:pt x="106" y="46"/>
                        <a:pt x="101" y="33"/>
                      </a:cubicBezTo>
                      <a:cubicBezTo>
                        <a:pt x="101" y="32"/>
                        <a:pt x="100" y="31"/>
                        <a:pt x="99" y="29"/>
                      </a:cubicBezTo>
                      <a:cubicBezTo>
                        <a:pt x="97" y="24"/>
                        <a:pt x="94" y="20"/>
                        <a:pt x="90" y="16"/>
                      </a:cubicBezTo>
                      <a:cubicBezTo>
                        <a:pt x="86" y="13"/>
                        <a:pt x="83" y="10"/>
                        <a:pt x="78" y="8"/>
                      </a:cubicBezTo>
                      <a:cubicBezTo>
                        <a:pt x="77" y="7"/>
                        <a:pt x="75" y="6"/>
                        <a:pt x="73" y="5"/>
                      </a:cubicBezTo>
                      <a:cubicBezTo>
                        <a:pt x="60" y="0"/>
                        <a:pt x="46" y="0"/>
                        <a:pt x="33" y="5"/>
                      </a:cubicBezTo>
                      <a:cubicBezTo>
                        <a:pt x="33" y="5"/>
                        <a:pt x="33" y="5"/>
                        <a:pt x="33" y="5"/>
                      </a:cubicBezTo>
                      <a:cubicBezTo>
                        <a:pt x="32" y="6"/>
                        <a:pt x="30" y="6"/>
                        <a:pt x="28" y="7"/>
                      </a:cubicBezTo>
                      <a:cubicBezTo>
                        <a:pt x="24" y="10"/>
                        <a:pt x="20" y="13"/>
                        <a:pt x="16" y="16"/>
                      </a:cubicBezTo>
                      <a:cubicBezTo>
                        <a:pt x="13" y="20"/>
                        <a:pt x="10" y="24"/>
                        <a:pt x="7" y="28"/>
                      </a:cubicBezTo>
                      <a:close/>
                      <a:moveTo>
                        <a:pt x="45" y="35"/>
                      </a:moveTo>
                      <a:cubicBezTo>
                        <a:pt x="45" y="35"/>
                        <a:pt x="45" y="35"/>
                        <a:pt x="45" y="35"/>
                      </a:cubicBezTo>
                      <a:cubicBezTo>
                        <a:pt x="47" y="34"/>
                        <a:pt x="49" y="33"/>
                        <a:pt x="51" y="33"/>
                      </a:cubicBezTo>
                      <a:cubicBezTo>
                        <a:pt x="53" y="33"/>
                        <a:pt x="54" y="33"/>
                        <a:pt x="56" y="33"/>
                      </a:cubicBezTo>
                      <a:cubicBezTo>
                        <a:pt x="58" y="34"/>
                        <a:pt x="59" y="34"/>
                        <a:pt x="61" y="35"/>
                      </a:cubicBezTo>
                      <a:cubicBezTo>
                        <a:pt x="61" y="35"/>
                        <a:pt x="61" y="35"/>
                        <a:pt x="61" y="35"/>
                      </a:cubicBezTo>
                      <a:cubicBezTo>
                        <a:pt x="63" y="36"/>
                        <a:pt x="65" y="37"/>
                        <a:pt x="67" y="39"/>
                      </a:cubicBezTo>
                      <a:cubicBezTo>
                        <a:pt x="69" y="41"/>
                        <a:pt x="70" y="43"/>
                        <a:pt x="71" y="45"/>
                      </a:cubicBezTo>
                      <a:cubicBezTo>
                        <a:pt x="71" y="45"/>
                        <a:pt x="71" y="45"/>
                        <a:pt x="71" y="45"/>
                      </a:cubicBezTo>
                      <a:cubicBezTo>
                        <a:pt x="71" y="45"/>
                        <a:pt x="71" y="45"/>
                        <a:pt x="71" y="45"/>
                      </a:cubicBezTo>
                      <a:cubicBezTo>
                        <a:pt x="72" y="47"/>
                        <a:pt x="73" y="50"/>
                        <a:pt x="73" y="52"/>
                      </a:cubicBezTo>
                      <a:cubicBezTo>
                        <a:pt x="73" y="53"/>
                        <a:pt x="73" y="54"/>
                        <a:pt x="73" y="55"/>
                      </a:cubicBezTo>
                      <a:cubicBezTo>
                        <a:pt x="73" y="57"/>
                        <a:pt x="72" y="59"/>
                        <a:pt x="71" y="61"/>
                      </a:cubicBezTo>
                      <a:cubicBezTo>
                        <a:pt x="71" y="61"/>
                        <a:pt x="71" y="61"/>
                        <a:pt x="71" y="61"/>
                      </a:cubicBezTo>
                      <a:cubicBezTo>
                        <a:pt x="71" y="61"/>
                        <a:pt x="71" y="61"/>
                        <a:pt x="71" y="61"/>
                      </a:cubicBezTo>
                      <a:cubicBezTo>
                        <a:pt x="70" y="63"/>
                        <a:pt x="69" y="65"/>
                        <a:pt x="67" y="67"/>
                      </a:cubicBezTo>
                      <a:cubicBezTo>
                        <a:pt x="65" y="69"/>
                        <a:pt x="63" y="70"/>
                        <a:pt x="61" y="71"/>
                      </a:cubicBezTo>
                      <a:cubicBezTo>
                        <a:pt x="61" y="71"/>
                        <a:pt x="61" y="71"/>
                        <a:pt x="61" y="71"/>
                      </a:cubicBezTo>
                      <a:cubicBezTo>
                        <a:pt x="59" y="72"/>
                        <a:pt x="57" y="73"/>
                        <a:pt x="55" y="73"/>
                      </a:cubicBezTo>
                      <a:cubicBezTo>
                        <a:pt x="54" y="73"/>
                        <a:pt x="53" y="73"/>
                        <a:pt x="52" y="73"/>
                      </a:cubicBezTo>
                      <a:cubicBezTo>
                        <a:pt x="50" y="73"/>
                        <a:pt x="47" y="72"/>
                        <a:pt x="45" y="71"/>
                      </a:cubicBezTo>
                      <a:cubicBezTo>
                        <a:pt x="43" y="70"/>
                        <a:pt x="41" y="69"/>
                        <a:pt x="39" y="67"/>
                      </a:cubicBezTo>
                      <a:cubicBezTo>
                        <a:pt x="37" y="65"/>
                        <a:pt x="36" y="63"/>
                        <a:pt x="35" y="61"/>
                      </a:cubicBezTo>
                      <a:cubicBezTo>
                        <a:pt x="34" y="59"/>
                        <a:pt x="34" y="58"/>
                        <a:pt x="33" y="56"/>
                      </a:cubicBezTo>
                      <a:cubicBezTo>
                        <a:pt x="33" y="54"/>
                        <a:pt x="33" y="53"/>
                        <a:pt x="33" y="51"/>
                      </a:cubicBezTo>
                      <a:cubicBezTo>
                        <a:pt x="33" y="49"/>
                        <a:pt x="34" y="47"/>
                        <a:pt x="35" y="45"/>
                      </a:cubicBezTo>
                      <a:cubicBezTo>
                        <a:pt x="35" y="45"/>
                        <a:pt x="35" y="45"/>
                        <a:pt x="35" y="45"/>
                      </a:cubicBezTo>
                      <a:cubicBezTo>
                        <a:pt x="35" y="45"/>
                        <a:pt x="35" y="45"/>
                        <a:pt x="35" y="45"/>
                      </a:cubicBezTo>
                      <a:cubicBezTo>
                        <a:pt x="36" y="43"/>
                        <a:pt x="37" y="41"/>
                        <a:pt x="39" y="39"/>
                      </a:cubicBezTo>
                      <a:cubicBezTo>
                        <a:pt x="41" y="37"/>
                        <a:pt x="43" y="36"/>
                        <a:pt x="45" y="35"/>
                      </a:cubicBezTo>
                      <a:close/>
                      <a:moveTo>
                        <a:pt x="98" y="36"/>
                      </a:moveTo>
                      <a:cubicBezTo>
                        <a:pt x="102" y="47"/>
                        <a:pt x="102" y="59"/>
                        <a:pt x="98" y="70"/>
                      </a:cubicBezTo>
                      <a:cubicBezTo>
                        <a:pt x="76" y="60"/>
                        <a:pt x="76" y="60"/>
                        <a:pt x="76" y="60"/>
                      </a:cubicBezTo>
                      <a:cubicBezTo>
                        <a:pt x="76" y="59"/>
                        <a:pt x="77" y="57"/>
                        <a:pt x="77" y="56"/>
                      </a:cubicBezTo>
                      <a:cubicBezTo>
                        <a:pt x="77" y="54"/>
                        <a:pt x="77" y="53"/>
                        <a:pt x="77" y="51"/>
                      </a:cubicBezTo>
                      <a:cubicBezTo>
                        <a:pt x="77" y="50"/>
                        <a:pt x="76" y="48"/>
                        <a:pt x="76" y="46"/>
                      </a:cubicBezTo>
                      <a:lnTo>
                        <a:pt x="98" y="36"/>
                      </a:lnTo>
                      <a:close/>
                      <a:moveTo>
                        <a:pt x="29" y="57"/>
                      </a:moveTo>
                      <a:cubicBezTo>
                        <a:pt x="30" y="58"/>
                        <a:pt x="30" y="59"/>
                        <a:pt x="30" y="60"/>
                      </a:cubicBezTo>
                      <a:cubicBezTo>
                        <a:pt x="17" y="66"/>
                        <a:pt x="17" y="66"/>
                        <a:pt x="17" y="66"/>
                      </a:cubicBezTo>
                      <a:cubicBezTo>
                        <a:pt x="8" y="70"/>
                        <a:pt x="8" y="70"/>
                        <a:pt x="8" y="70"/>
                      </a:cubicBezTo>
                      <a:cubicBezTo>
                        <a:pt x="4" y="59"/>
                        <a:pt x="4" y="47"/>
                        <a:pt x="8" y="36"/>
                      </a:cubicBezTo>
                      <a:cubicBezTo>
                        <a:pt x="30" y="46"/>
                        <a:pt x="30" y="46"/>
                        <a:pt x="30" y="46"/>
                      </a:cubicBezTo>
                      <a:cubicBezTo>
                        <a:pt x="30" y="47"/>
                        <a:pt x="29" y="49"/>
                        <a:pt x="29" y="50"/>
                      </a:cubicBezTo>
                      <a:cubicBezTo>
                        <a:pt x="29" y="52"/>
                        <a:pt x="29" y="55"/>
                        <a:pt x="29" y="57"/>
                      </a:cubicBezTo>
                      <a:close/>
                      <a:moveTo>
                        <a:pt x="19" y="87"/>
                      </a:moveTo>
                      <a:cubicBezTo>
                        <a:pt x="16" y="84"/>
                        <a:pt x="13" y="80"/>
                        <a:pt x="11" y="76"/>
                      </a:cubicBezTo>
                      <a:cubicBezTo>
                        <a:pt x="11" y="75"/>
                        <a:pt x="10" y="74"/>
                        <a:pt x="9" y="73"/>
                      </a:cubicBezTo>
                      <a:cubicBezTo>
                        <a:pt x="25" y="67"/>
                        <a:pt x="25" y="67"/>
                        <a:pt x="25" y="67"/>
                      </a:cubicBezTo>
                      <a:cubicBezTo>
                        <a:pt x="32" y="64"/>
                        <a:pt x="32" y="64"/>
                        <a:pt x="32" y="64"/>
                      </a:cubicBezTo>
                      <a:cubicBezTo>
                        <a:pt x="33" y="66"/>
                        <a:pt x="34" y="68"/>
                        <a:pt x="36" y="70"/>
                      </a:cubicBezTo>
                      <a:cubicBezTo>
                        <a:pt x="38" y="72"/>
                        <a:pt x="40" y="73"/>
                        <a:pt x="42" y="74"/>
                      </a:cubicBezTo>
                      <a:cubicBezTo>
                        <a:pt x="33" y="97"/>
                        <a:pt x="33" y="97"/>
                        <a:pt x="33" y="97"/>
                      </a:cubicBezTo>
                      <a:cubicBezTo>
                        <a:pt x="32" y="96"/>
                        <a:pt x="32" y="96"/>
                        <a:pt x="31" y="96"/>
                      </a:cubicBezTo>
                      <a:cubicBezTo>
                        <a:pt x="27" y="93"/>
                        <a:pt x="23" y="91"/>
                        <a:pt x="19" y="87"/>
                      </a:cubicBezTo>
                      <a:close/>
                      <a:moveTo>
                        <a:pt x="36" y="98"/>
                      </a:moveTo>
                      <a:cubicBezTo>
                        <a:pt x="46" y="76"/>
                        <a:pt x="46" y="76"/>
                        <a:pt x="46" y="76"/>
                      </a:cubicBezTo>
                      <a:cubicBezTo>
                        <a:pt x="48" y="76"/>
                        <a:pt x="50" y="77"/>
                        <a:pt x="51" y="77"/>
                      </a:cubicBezTo>
                      <a:cubicBezTo>
                        <a:pt x="53" y="77"/>
                        <a:pt x="54" y="77"/>
                        <a:pt x="56" y="77"/>
                      </a:cubicBezTo>
                      <a:cubicBezTo>
                        <a:pt x="57" y="77"/>
                        <a:pt x="59" y="76"/>
                        <a:pt x="60" y="76"/>
                      </a:cubicBezTo>
                      <a:cubicBezTo>
                        <a:pt x="70" y="98"/>
                        <a:pt x="70" y="98"/>
                        <a:pt x="70" y="98"/>
                      </a:cubicBezTo>
                      <a:cubicBezTo>
                        <a:pt x="59" y="102"/>
                        <a:pt x="47" y="102"/>
                        <a:pt x="36" y="98"/>
                      </a:cubicBezTo>
                      <a:close/>
                      <a:moveTo>
                        <a:pt x="87" y="87"/>
                      </a:moveTo>
                      <a:cubicBezTo>
                        <a:pt x="84" y="90"/>
                        <a:pt x="80" y="93"/>
                        <a:pt x="76" y="95"/>
                      </a:cubicBezTo>
                      <a:cubicBezTo>
                        <a:pt x="75" y="96"/>
                        <a:pt x="74" y="96"/>
                        <a:pt x="73" y="97"/>
                      </a:cubicBezTo>
                      <a:cubicBezTo>
                        <a:pt x="64" y="74"/>
                        <a:pt x="64" y="74"/>
                        <a:pt x="64" y="74"/>
                      </a:cubicBezTo>
                      <a:cubicBezTo>
                        <a:pt x="66" y="73"/>
                        <a:pt x="68" y="72"/>
                        <a:pt x="70" y="70"/>
                      </a:cubicBezTo>
                      <a:cubicBezTo>
                        <a:pt x="72" y="68"/>
                        <a:pt x="73" y="66"/>
                        <a:pt x="74" y="64"/>
                      </a:cubicBezTo>
                      <a:cubicBezTo>
                        <a:pt x="97" y="73"/>
                        <a:pt x="97" y="73"/>
                        <a:pt x="97" y="73"/>
                      </a:cubicBezTo>
                      <a:cubicBezTo>
                        <a:pt x="96" y="74"/>
                        <a:pt x="96" y="75"/>
                        <a:pt x="95" y="76"/>
                      </a:cubicBezTo>
                      <a:cubicBezTo>
                        <a:pt x="93" y="80"/>
                        <a:pt x="90" y="84"/>
                        <a:pt x="87" y="87"/>
                      </a:cubicBezTo>
                      <a:close/>
                      <a:moveTo>
                        <a:pt x="87" y="19"/>
                      </a:moveTo>
                      <a:cubicBezTo>
                        <a:pt x="91" y="23"/>
                        <a:pt x="93" y="27"/>
                        <a:pt x="96" y="31"/>
                      </a:cubicBezTo>
                      <a:cubicBezTo>
                        <a:pt x="96" y="32"/>
                        <a:pt x="96" y="32"/>
                        <a:pt x="97" y="33"/>
                      </a:cubicBezTo>
                      <a:cubicBezTo>
                        <a:pt x="74" y="42"/>
                        <a:pt x="74" y="42"/>
                        <a:pt x="74" y="42"/>
                      </a:cubicBezTo>
                      <a:cubicBezTo>
                        <a:pt x="73" y="40"/>
                        <a:pt x="72" y="38"/>
                        <a:pt x="70" y="36"/>
                      </a:cubicBezTo>
                      <a:cubicBezTo>
                        <a:pt x="68" y="34"/>
                        <a:pt x="66" y="33"/>
                        <a:pt x="64" y="32"/>
                      </a:cubicBezTo>
                      <a:cubicBezTo>
                        <a:pt x="67" y="25"/>
                        <a:pt x="67" y="25"/>
                        <a:pt x="67" y="25"/>
                      </a:cubicBezTo>
                      <a:cubicBezTo>
                        <a:pt x="73" y="9"/>
                        <a:pt x="73" y="9"/>
                        <a:pt x="73" y="9"/>
                      </a:cubicBezTo>
                      <a:cubicBezTo>
                        <a:pt x="74" y="10"/>
                        <a:pt x="75" y="11"/>
                        <a:pt x="76" y="11"/>
                      </a:cubicBezTo>
                      <a:cubicBezTo>
                        <a:pt x="80" y="13"/>
                        <a:pt x="84" y="16"/>
                        <a:pt x="87" y="19"/>
                      </a:cubicBezTo>
                      <a:close/>
                      <a:moveTo>
                        <a:pt x="70" y="8"/>
                      </a:moveTo>
                      <a:cubicBezTo>
                        <a:pt x="60" y="30"/>
                        <a:pt x="60" y="30"/>
                        <a:pt x="60" y="30"/>
                      </a:cubicBezTo>
                      <a:cubicBezTo>
                        <a:pt x="59" y="30"/>
                        <a:pt x="58" y="30"/>
                        <a:pt x="57" y="29"/>
                      </a:cubicBezTo>
                      <a:cubicBezTo>
                        <a:pt x="55" y="29"/>
                        <a:pt x="52" y="29"/>
                        <a:pt x="50" y="29"/>
                      </a:cubicBezTo>
                      <a:cubicBezTo>
                        <a:pt x="49" y="29"/>
                        <a:pt x="47" y="30"/>
                        <a:pt x="46" y="30"/>
                      </a:cubicBezTo>
                      <a:cubicBezTo>
                        <a:pt x="39" y="14"/>
                        <a:pt x="39" y="14"/>
                        <a:pt x="39" y="14"/>
                      </a:cubicBezTo>
                      <a:cubicBezTo>
                        <a:pt x="36" y="8"/>
                        <a:pt x="36" y="8"/>
                        <a:pt x="36" y="8"/>
                      </a:cubicBezTo>
                      <a:cubicBezTo>
                        <a:pt x="47" y="4"/>
                        <a:pt x="59" y="4"/>
                        <a:pt x="70" y="8"/>
                      </a:cubicBezTo>
                      <a:close/>
                      <a:moveTo>
                        <a:pt x="30" y="11"/>
                      </a:moveTo>
                      <a:cubicBezTo>
                        <a:pt x="31" y="10"/>
                        <a:pt x="32" y="10"/>
                        <a:pt x="33" y="9"/>
                      </a:cubicBezTo>
                      <a:cubicBezTo>
                        <a:pt x="41" y="29"/>
                        <a:pt x="41" y="29"/>
                        <a:pt x="41" y="29"/>
                      </a:cubicBezTo>
                      <a:cubicBezTo>
                        <a:pt x="42" y="32"/>
                        <a:pt x="42" y="32"/>
                        <a:pt x="42" y="32"/>
                      </a:cubicBezTo>
                      <a:cubicBezTo>
                        <a:pt x="40" y="33"/>
                        <a:pt x="38" y="34"/>
                        <a:pt x="36" y="36"/>
                      </a:cubicBezTo>
                      <a:cubicBezTo>
                        <a:pt x="34" y="38"/>
                        <a:pt x="33" y="40"/>
                        <a:pt x="32" y="42"/>
                      </a:cubicBezTo>
                      <a:cubicBezTo>
                        <a:pt x="12" y="34"/>
                        <a:pt x="12" y="34"/>
                        <a:pt x="12" y="34"/>
                      </a:cubicBezTo>
                      <a:cubicBezTo>
                        <a:pt x="9" y="33"/>
                        <a:pt x="9" y="33"/>
                        <a:pt x="9" y="33"/>
                      </a:cubicBezTo>
                      <a:cubicBezTo>
                        <a:pt x="10" y="32"/>
                        <a:pt x="10" y="31"/>
                        <a:pt x="11" y="30"/>
                      </a:cubicBezTo>
                      <a:cubicBezTo>
                        <a:pt x="13" y="26"/>
                        <a:pt x="16" y="22"/>
                        <a:pt x="19" y="19"/>
                      </a:cubicBezTo>
                      <a:cubicBezTo>
                        <a:pt x="22" y="16"/>
                        <a:pt x="26" y="13"/>
                        <a:pt x="30" y="11"/>
                      </a:cubicBezTo>
                      <a:close/>
                    </a:path>
                  </a:pathLst>
                </a:custGeom>
                <a:grpFill/>
                <a:ln w="12700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71" name="Freeform 66"/>
                <p:cNvSpPr>
                  <a:spLocks/>
                </p:cNvSpPr>
                <p:nvPr/>
              </p:nvSpPr>
              <p:spPr bwMode="auto">
                <a:xfrm>
                  <a:off x="2535239" y="4330700"/>
                  <a:ext cx="149225" cy="26988"/>
                </a:xfrm>
                <a:custGeom>
                  <a:avLst/>
                  <a:gdLst/>
                  <a:ahLst/>
                  <a:cxnLst>
                    <a:cxn ang="0">
                      <a:pos x="63" y="0"/>
                    </a:cxn>
                    <a:cxn ang="0">
                      <a:pos x="3" y="0"/>
                    </a:cxn>
                    <a:cxn ang="0">
                      <a:pos x="1" y="1"/>
                    </a:cxn>
                    <a:cxn ang="0">
                      <a:pos x="1" y="4"/>
                    </a:cxn>
                    <a:cxn ang="0">
                      <a:pos x="33" y="12"/>
                    </a:cxn>
                    <a:cxn ang="0">
                      <a:pos x="65" y="4"/>
                    </a:cxn>
                    <a:cxn ang="0">
                      <a:pos x="65" y="1"/>
                    </a:cxn>
                    <a:cxn ang="0">
                      <a:pos x="63" y="0"/>
                    </a:cxn>
                  </a:cxnLst>
                  <a:rect l="0" t="0" r="r" b="b"/>
                  <a:pathLst>
                    <a:path w="66" h="12">
                      <a:moveTo>
                        <a:pt x="63" y="0"/>
                      </a:moveTo>
                      <a:cubicBezTo>
                        <a:pt x="44" y="11"/>
                        <a:pt x="22" y="11"/>
                        <a:pt x="3" y="0"/>
                      </a:cubicBezTo>
                      <a:cubicBezTo>
                        <a:pt x="2" y="0"/>
                        <a:pt x="1" y="0"/>
                        <a:pt x="1" y="1"/>
                      </a:cubicBezTo>
                      <a:cubicBezTo>
                        <a:pt x="0" y="2"/>
                        <a:pt x="0" y="3"/>
                        <a:pt x="1" y="4"/>
                      </a:cubicBezTo>
                      <a:cubicBezTo>
                        <a:pt x="11" y="9"/>
                        <a:pt x="22" y="12"/>
                        <a:pt x="33" y="12"/>
                      </a:cubicBezTo>
                      <a:cubicBezTo>
                        <a:pt x="44" y="12"/>
                        <a:pt x="55" y="9"/>
                        <a:pt x="65" y="4"/>
                      </a:cubicBezTo>
                      <a:cubicBezTo>
                        <a:pt x="66" y="3"/>
                        <a:pt x="66" y="2"/>
                        <a:pt x="65" y="1"/>
                      </a:cubicBezTo>
                      <a:cubicBezTo>
                        <a:pt x="65" y="0"/>
                        <a:pt x="64" y="0"/>
                        <a:pt x="63" y="0"/>
                      </a:cubicBezTo>
                      <a:close/>
                    </a:path>
                  </a:pathLst>
                </a:custGeom>
                <a:grpFill/>
                <a:ln w="12700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72" name="Freeform 67"/>
                <p:cNvSpPr>
                  <a:spLocks/>
                </p:cNvSpPr>
                <p:nvPr/>
              </p:nvSpPr>
              <p:spPr bwMode="auto">
                <a:xfrm>
                  <a:off x="2457451" y="4137025"/>
                  <a:ext cx="34925" cy="149225"/>
                </a:xfrm>
                <a:custGeom>
                  <a:avLst/>
                  <a:gdLst/>
                  <a:ahLst/>
                  <a:cxnLst>
                    <a:cxn ang="0">
                      <a:pos x="11" y="1"/>
                    </a:cxn>
                    <a:cxn ang="0">
                      <a:pos x="11" y="65"/>
                    </a:cxn>
                    <a:cxn ang="0">
                      <a:pos x="13" y="66"/>
                    </a:cxn>
                    <a:cxn ang="0">
                      <a:pos x="14" y="65"/>
                    </a:cxn>
                    <a:cxn ang="0">
                      <a:pos x="15" y="63"/>
                    </a:cxn>
                    <a:cxn ang="0">
                      <a:pos x="15" y="3"/>
                    </a:cxn>
                    <a:cxn ang="0">
                      <a:pos x="14" y="1"/>
                    </a:cxn>
                    <a:cxn ang="0">
                      <a:pos x="11" y="1"/>
                    </a:cxn>
                  </a:cxnLst>
                  <a:rect l="0" t="0" r="r" b="b"/>
                  <a:pathLst>
                    <a:path w="15" h="66">
                      <a:moveTo>
                        <a:pt x="11" y="1"/>
                      </a:moveTo>
                      <a:cubicBezTo>
                        <a:pt x="0" y="21"/>
                        <a:pt x="0" y="45"/>
                        <a:pt x="11" y="65"/>
                      </a:cubicBezTo>
                      <a:cubicBezTo>
                        <a:pt x="12" y="65"/>
                        <a:pt x="12" y="66"/>
                        <a:pt x="13" y="66"/>
                      </a:cubicBezTo>
                      <a:cubicBezTo>
                        <a:pt x="13" y="66"/>
                        <a:pt x="14" y="66"/>
                        <a:pt x="14" y="65"/>
                      </a:cubicBezTo>
                      <a:cubicBezTo>
                        <a:pt x="15" y="65"/>
                        <a:pt x="15" y="64"/>
                        <a:pt x="15" y="63"/>
                      </a:cubicBezTo>
                      <a:cubicBezTo>
                        <a:pt x="4" y="44"/>
                        <a:pt x="4" y="22"/>
                        <a:pt x="15" y="3"/>
                      </a:cubicBezTo>
                      <a:cubicBezTo>
                        <a:pt x="15" y="2"/>
                        <a:pt x="15" y="1"/>
                        <a:pt x="14" y="1"/>
                      </a:cubicBezTo>
                      <a:cubicBezTo>
                        <a:pt x="13" y="0"/>
                        <a:pt x="12" y="0"/>
                        <a:pt x="11" y="1"/>
                      </a:cubicBezTo>
                      <a:close/>
                    </a:path>
                  </a:pathLst>
                </a:custGeom>
                <a:grpFill/>
                <a:ln w="12700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73" name="Freeform 68"/>
                <p:cNvSpPr>
                  <a:spLocks/>
                </p:cNvSpPr>
                <p:nvPr/>
              </p:nvSpPr>
              <p:spPr bwMode="auto">
                <a:xfrm>
                  <a:off x="2727326" y="4137025"/>
                  <a:ext cx="34925" cy="149225"/>
                </a:xfrm>
                <a:custGeom>
                  <a:avLst/>
                  <a:gdLst/>
                  <a:ahLst/>
                  <a:cxnLst>
                    <a:cxn ang="0">
                      <a:pos x="4" y="65"/>
                    </a:cxn>
                    <a:cxn ang="0">
                      <a:pos x="4" y="1"/>
                    </a:cxn>
                    <a:cxn ang="0">
                      <a:pos x="1" y="1"/>
                    </a:cxn>
                    <a:cxn ang="0">
                      <a:pos x="0" y="3"/>
                    </a:cxn>
                    <a:cxn ang="0">
                      <a:pos x="0" y="63"/>
                    </a:cxn>
                    <a:cxn ang="0">
                      <a:pos x="1" y="65"/>
                    </a:cxn>
                    <a:cxn ang="0">
                      <a:pos x="2" y="66"/>
                    </a:cxn>
                    <a:cxn ang="0">
                      <a:pos x="4" y="65"/>
                    </a:cxn>
                  </a:cxnLst>
                  <a:rect l="0" t="0" r="r" b="b"/>
                  <a:pathLst>
                    <a:path w="15" h="66">
                      <a:moveTo>
                        <a:pt x="4" y="65"/>
                      </a:moveTo>
                      <a:cubicBezTo>
                        <a:pt x="15" y="45"/>
                        <a:pt x="15" y="21"/>
                        <a:pt x="4" y="1"/>
                      </a:cubicBezTo>
                      <a:cubicBezTo>
                        <a:pt x="3" y="0"/>
                        <a:pt x="2" y="0"/>
                        <a:pt x="1" y="1"/>
                      </a:cubicBezTo>
                      <a:cubicBezTo>
                        <a:pt x="0" y="1"/>
                        <a:pt x="0" y="2"/>
                        <a:pt x="0" y="3"/>
                      </a:cubicBezTo>
                      <a:cubicBezTo>
                        <a:pt x="11" y="22"/>
                        <a:pt x="11" y="44"/>
                        <a:pt x="0" y="63"/>
                      </a:cubicBezTo>
                      <a:cubicBezTo>
                        <a:pt x="0" y="64"/>
                        <a:pt x="0" y="65"/>
                        <a:pt x="1" y="65"/>
                      </a:cubicBezTo>
                      <a:cubicBezTo>
                        <a:pt x="1" y="66"/>
                        <a:pt x="2" y="66"/>
                        <a:pt x="2" y="66"/>
                      </a:cubicBezTo>
                      <a:cubicBezTo>
                        <a:pt x="3" y="66"/>
                        <a:pt x="3" y="65"/>
                        <a:pt x="4" y="65"/>
                      </a:cubicBezTo>
                      <a:close/>
                    </a:path>
                  </a:pathLst>
                </a:custGeom>
                <a:grpFill/>
                <a:ln w="12700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74" name="Freeform 69"/>
                <p:cNvSpPr>
                  <a:spLocks/>
                </p:cNvSpPr>
                <p:nvPr/>
              </p:nvSpPr>
              <p:spPr bwMode="auto">
                <a:xfrm>
                  <a:off x="2535239" y="4059238"/>
                  <a:ext cx="149225" cy="34925"/>
                </a:xfrm>
                <a:custGeom>
                  <a:avLst/>
                  <a:gdLst/>
                  <a:ahLst/>
                  <a:cxnLst>
                    <a:cxn ang="0">
                      <a:pos x="3" y="15"/>
                    </a:cxn>
                    <a:cxn ang="0">
                      <a:pos x="63" y="15"/>
                    </a:cxn>
                    <a:cxn ang="0">
                      <a:pos x="64" y="15"/>
                    </a:cxn>
                    <a:cxn ang="0">
                      <a:pos x="65" y="14"/>
                    </a:cxn>
                    <a:cxn ang="0">
                      <a:pos x="65" y="11"/>
                    </a:cxn>
                    <a:cxn ang="0">
                      <a:pos x="1" y="11"/>
                    </a:cxn>
                    <a:cxn ang="0">
                      <a:pos x="1" y="14"/>
                    </a:cxn>
                    <a:cxn ang="0">
                      <a:pos x="3" y="15"/>
                    </a:cxn>
                  </a:cxnLst>
                  <a:rect l="0" t="0" r="r" b="b"/>
                  <a:pathLst>
                    <a:path w="66" h="15">
                      <a:moveTo>
                        <a:pt x="3" y="15"/>
                      </a:moveTo>
                      <a:cubicBezTo>
                        <a:pt x="22" y="4"/>
                        <a:pt x="44" y="4"/>
                        <a:pt x="63" y="15"/>
                      </a:cubicBezTo>
                      <a:cubicBezTo>
                        <a:pt x="63" y="15"/>
                        <a:pt x="63" y="15"/>
                        <a:pt x="64" y="15"/>
                      </a:cubicBezTo>
                      <a:cubicBezTo>
                        <a:pt x="64" y="15"/>
                        <a:pt x="65" y="15"/>
                        <a:pt x="65" y="14"/>
                      </a:cubicBezTo>
                      <a:cubicBezTo>
                        <a:pt x="66" y="13"/>
                        <a:pt x="66" y="12"/>
                        <a:pt x="65" y="11"/>
                      </a:cubicBezTo>
                      <a:cubicBezTo>
                        <a:pt x="45" y="0"/>
                        <a:pt x="21" y="0"/>
                        <a:pt x="1" y="11"/>
                      </a:cubicBezTo>
                      <a:cubicBezTo>
                        <a:pt x="0" y="12"/>
                        <a:pt x="0" y="13"/>
                        <a:pt x="1" y="14"/>
                      </a:cubicBezTo>
                      <a:cubicBezTo>
                        <a:pt x="1" y="15"/>
                        <a:pt x="2" y="15"/>
                        <a:pt x="3" y="15"/>
                      </a:cubicBezTo>
                      <a:close/>
                    </a:path>
                  </a:pathLst>
                </a:custGeom>
                <a:grpFill/>
                <a:ln w="12700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</p:grpSp>
          <p:grpSp>
            <p:nvGrpSpPr>
              <p:cNvPr id="83" name="Group 52"/>
              <p:cNvGrpSpPr/>
              <p:nvPr/>
            </p:nvGrpSpPr>
            <p:grpSpPr>
              <a:xfrm>
                <a:off x="4021867" y="4372859"/>
                <a:ext cx="900000" cy="400110"/>
                <a:chOff x="4122000" y="4397231"/>
                <a:chExt cx="900000" cy="400110"/>
              </a:xfrm>
            </p:grpSpPr>
            <p:sp>
              <p:nvSpPr>
                <p:cNvPr id="84" name="Rounded Rectangle 48"/>
                <p:cNvSpPr/>
                <p:nvPr/>
              </p:nvSpPr>
              <p:spPr>
                <a:xfrm>
                  <a:off x="4122000" y="4413900"/>
                  <a:ext cx="900000" cy="214314"/>
                </a:xfrm>
                <a:prstGeom prst="roundRect">
                  <a:avLst>
                    <a:gd name="adj" fmla="val 46832"/>
                  </a:avLst>
                </a:prstGeom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id-ID"/>
                </a:p>
              </p:txBody>
            </p:sp>
            <p:sp>
              <p:nvSpPr>
                <p:cNvPr id="85" name="TextBox 84"/>
                <p:cNvSpPr txBox="1"/>
                <p:nvPr/>
              </p:nvSpPr>
              <p:spPr>
                <a:xfrm>
                  <a:off x="4171143" y="4397231"/>
                  <a:ext cx="850857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1000" dirty="0">
                      <a:solidFill>
                        <a:schemeClr val="bg2"/>
                      </a:solidFill>
                      <a:latin typeface="方正兰亭纤黑_GBK" panose="02000000000000000000" pitchFamily="2" charset="-122"/>
                      <a:ea typeface="方正兰亭纤黑_GBK" panose="02000000000000000000" pitchFamily="2" charset="-122"/>
                    </a:rPr>
                    <a:t>添加内容</a:t>
                  </a:r>
                  <a:endParaRPr lang="id-ID" altLang="zh-CN" sz="1000" dirty="0">
                    <a:solidFill>
                      <a:schemeClr val="bg2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endParaRPr>
                </a:p>
                <a:p>
                  <a:pPr algn="ctr"/>
                  <a:endParaRPr lang="id-ID" sz="1000" dirty="0">
                    <a:solidFill>
                      <a:schemeClr val="bg2"/>
                    </a:solidFill>
                  </a:endParaRPr>
                </a:p>
              </p:txBody>
            </p:sp>
          </p:grpSp>
        </p:grpSp>
        <p:grpSp>
          <p:nvGrpSpPr>
            <p:cNvPr id="12" name="组合 11"/>
            <p:cNvGrpSpPr/>
            <p:nvPr/>
          </p:nvGrpSpPr>
          <p:grpSpPr>
            <a:xfrm>
              <a:off x="5471999" y="2934832"/>
              <a:ext cx="1643074" cy="1838137"/>
              <a:chOff x="5471999" y="2934832"/>
              <a:chExt cx="1643074" cy="1838137"/>
            </a:xfrm>
          </p:grpSpPr>
          <p:grpSp>
            <p:nvGrpSpPr>
              <p:cNvPr id="41" name="Group 154"/>
              <p:cNvGrpSpPr>
                <a:grpSpLocks/>
              </p:cNvGrpSpPr>
              <p:nvPr/>
            </p:nvGrpSpPr>
            <p:grpSpPr bwMode="auto">
              <a:xfrm>
                <a:off x="5471999" y="3568033"/>
                <a:ext cx="1643074" cy="641471"/>
                <a:chOff x="2500331" y="3741148"/>
                <a:chExt cx="1643086" cy="641221"/>
              </a:xfrm>
            </p:grpSpPr>
            <p:sp>
              <p:nvSpPr>
                <p:cNvPr id="42" name="Rectangle 16"/>
                <p:cNvSpPr/>
                <p:nvPr/>
              </p:nvSpPr>
              <p:spPr>
                <a:xfrm>
                  <a:off x="2500331" y="3967033"/>
                  <a:ext cx="1643086" cy="415336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>
                    <a:lnSpc>
                      <a:spcPct val="150000"/>
                    </a:lnSpc>
                  </a:pPr>
                  <a:r>
                    <a:rPr lang="zh-CN" altLang="en-US" sz="700" dirty="0">
                      <a:solidFill>
                        <a:schemeClr val="bg1"/>
                      </a:solidFill>
                      <a:latin typeface="方正兰亭纤黑_GBK" panose="02000000000000000000" pitchFamily="2" charset="-122"/>
                      <a:ea typeface="方正兰亭纤黑_GBK" panose="02000000000000000000" pitchFamily="2" charset="-122"/>
                    </a:rPr>
                    <a:t>添加你的饿内容文字，添加你的饿内容文字，添加你的饿</a:t>
                  </a:r>
                  <a:endParaRPr lang="id-ID" altLang="zh-CN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endParaRPr>
                </a:p>
              </p:txBody>
            </p:sp>
            <p:sp>
              <p:nvSpPr>
                <p:cNvPr id="44" name="Rectangle 17"/>
                <p:cNvSpPr/>
                <p:nvPr/>
              </p:nvSpPr>
              <p:spPr>
                <a:xfrm>
                  <a:off x="3038782" y="3741148"/>
                  <a:ext cx="595039" cy="21536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ctr">
                    <a:defRPr/>
                  </a:pPr>
                  <a:r>
                    <a:rPr lang="zh-CN" altLang="en-US" sz="800" b="1" dirty="0">
                      <a:solidFill>
                        <a:schemeClr val="bg1"/>
                      </a:solidFill>
                      <a:latin typeface="方正兰亭纤黑_GBK" panose="02000000000000000000" pitchFamily="2" charset="-122"/>
                      <a:ea typeface="方正兰亭纤黑_GBK" panose="02000000000000000000" pitchFamily="2" charset="-122"/>
                      <a:cs typeface="Open Sans" pitchFamily="34" charset="0"/>
                    </a:rPr>
                    <a:t>添加标题</a:t>
                  </a:r>
                  <a:endParaRPr lang="en-US" altLang="zh-CN" sz="800" b="1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  <a:cs typeface="Open Sans" pitchFamily="34" charset="0"/>
                  </a:endParaRPr>
                </a:p>
              </p:txBody>
            </p:sp>
          </p:grpSp>
          <p:grpSp>
            <p:nvGrpSpPr>
              <p:cNvPr id="75" name="Group 37"/>
              <p:cNvGrpSpPr/>
              <p:nvPr/>
            </p:nvGrpSpPr>
            <p:grpSpPr>
              <a:xfrm>
                <a:off x="6072078" y="2934832"/>
                <a:ext cx="449375" cy="449375"/>
                <a:chOff x="1901826" y="4067175"/>
                <a:chExt cx="290513" cy="290513"/>
              </a:xfrm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76" name="Freeform 80"/>
                <p:cNvSpPr>
                  <a:spLocks noEditPoints="1"/>
                </p:cNvSpPr>
                <p:nvPr/>
              </p:nvSpPr>
              <p:spPr bwMode="auto">
                <a:xfrm>
                  <a:off x="1901826" y="4067175"/>
                  <a:ext cx="290513" cy="290513"/>
                </a:xfrm>
                <a:custGeom>
                  <a:avLst/>
                  <a:gdLst/>
                  <a:ahLst/>
                  <a:cxnLst>
                    <a:cxn ang="0">
                      <a:pos x="0" y="64"/>
                    </a:cxn>
                    <a:cxn ang="0">
                      <a:pos x="64" y="128"/>
                    </a:cxn>
                    <a:cxn ang="0">
                      <a:pos x="128" y="64"/>
                    </a:cxn>
                    <a:cxn ang="0">
                      <a:pos x="64" y="0"/>
                    </a:cxn>
                    <a:cxn ang="0">
                      <a:pos x="0" y="64"/>
                    </a:cxn>
                    <a:cxn ang="0">
                      <a:pos x="64" y="4"/>
                    </a:cxn>
                    <a:cxn ang="0">
                      <a:pos x="124" y="64"/>
                    </a:cxn>
                    <a:cxn ang="0">
                      <a:pos x="64" y="124"/>
                    </a:cxn>
                    <a:cxn ang="0">
                      <a:pos x="4" y="64"/>
                    </a:cxn>
                    <a:cxn ang="0">
                      <a:pos x="64" y="4"/>
                    </a:cxn>
                  </a:cxnLst>
                  <a:rect l="0" t="0" r="r" b="b"/>
                  <a:pathLst>
                    <a:path w="128" h="128">
                      <a:moveTo>
                        <a:pt x="0" y="64"/>
                      </a:moveTo>
                      <a:cubicBezTo>
                        <a:pt x="0" y="99"/>
                        <a:pt x="29" y="128"/>
                        <a:pt x="64" y="128"/>
                      </a:cubicBezTo>
                      <a:cubicBezTo>
                        <a:pt x="99" y="128"/>
                        <a:pt x="128" y="99"/>
                        <a:pt x="128" y="64"/>
                      </a:cubicBezTo>
                      <a:cubicBezTo>
                        <a:pt x="128" y="29"/>
                        <a:pt x="99" y="0"/>
                        <a:pt x="64" y="0"/>
                      </a:cubicBezTo>
                      <a:cubicBezTo>
                        <a:pt x="29" y="0"/>
                        <a:pt x="0" y="29"/>
                        <a:pt x="0" y="64"/>
                      </a:cubicBezTo>
                      <a:close/>
                      <a:moveTo>
                        <a:pt x="64" y="4"/>
                      </a:moveTo>
                      <a:cubicBezTo>
                        <a:pt x="97" y="4"/>
                        <a:pt x="124" y="31"/>
                        <a:pt x="124" y="64"/>
                      </a:cubicBezTo>
                      <a:cubicBezTo>
                        <a:pt x="124" y="97"/>
                        <a:pt x="97" y="124"/>
                        <a:pt x="64" y="124"/>
                      </a:cubicBezTo>
                      <a:cubicBezTo>
                        <a:pt x="31" y="124"/>
                        <a:pt x="4" y="97"/>
                        <a:pt x="4" y="64"/>
                      </a:cubicBezTo>
                      <a:cubicBezTo>
                        <a:pt x="4" y="31"/>
                        <a:pt x="31" y="4"/>
                        <a:pt x="64" y="4"/>
                      </a:cubicBezTo>
                      <a:close/>
                    </a:path>
                  </a:pathLst>
                </a:custGeom>
                <a:grpFill/>
                <a:ln w="12700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77" name="Freeform 81"/>
                <p:cNvSpPr>
                  <a:spLocks noEditPoints="1"/>
                </p:cNvSpPr>
                <p:nvPr/>
              </p:nvSpPr>
              <p:spPr bwMode="auto">
                <a:xfrm>
                  <a:off x="1928814" y="4094163"/>
                  <a:ext cx="236538" cy="236538"/>
                </a:xfrm>
                <a:custGeom>
                  <a:avLst/>
                  <a:gdLst/>
                  <a:ahLst/>
                  <a:cxnLst>
                    <a:cxn ang="0">
                      <a:pos x="52" y="104"/>
                    </a:cxn>
                    <a:cxn ang="0">
                      <a:pos x="104" y="52"/>
                    </a:cxn>
                    <a:cxn ang="0">
                      <a:pos x="52" y="0"/>
                    </a:cxn>
                    <a:cxn ang="0">
                      <a:pos x="0" y="52"/>
                    </a:cxn>
                    <a:cxn ang="0">
                      <a:pos x="52" y="104"/>
                    </a:cxn>
                    <a:cxn ang="0">
                      <a:pos x="48" y="4"/>
                    </a:cxn>
                    <a:cxn ang="0">
                      <a:pos x="48" y="10"/>
                    </a:cxn>
                    <a:cxn ang="0">
                      <a:pos x="50" y="12"/>
                    </a:cxn>
                    <a:cxn ang="0">
                      <a:pos x="52" y="10"/>
                    </a:cxn>
                    <a:cxn ang="0">
                      <a:pos x="52" y="4"/>
                    </a:cxn>
                    <a:cxn ang="0">
                      <a:pos x="100" y="48"/>
                    </a:cxn>
                    <a:cxn ang="0">
                      <a:pos x="94" y="48"/>
                    </a:cxn>
                    <a:cxn ang="0">
                      <a:pos x="92" y="50"/>
                    </a:cxn>
                    <a:cxn ang="0">
                      <a:pos x="94" y="52"/>
                    </a:cxn>
                    <a:cxn ang="0">
                      <a:pos x="100" y="52"/>
                    </a:cxn>
                    <a:cxn ang="0">
                      <a:pos x="52" y="100"/>
                    </a:cxn>
                    <a:cxn ang="0">
                      <a:pos x="52" y="94"/>
                    </a:cxn>
                    <a:cxn ang="0">
                      <a:pos x="50" y="92"/>
                    </a:cxn>
                    <a:cxn ang="0">
                      <a:pos x="48" y="94"/>
                    </a:cxn>
                    <a:cxn ang="0">
                      <a:pos x="48" y="100"/>
                    </a:cxn>
                    <a:cxn ang="0">
                      <a:pos x="4" y="52"/>
                    </a:cxn>
                    <a:cxn ang="0">
                      <a:pos x="10" y="52"/>
                    </a:cxn>
                    <a:cxn ang="0">
                      <a:pos x="12" y="50"/>
                    </a:cxn>
                    <a:cxn ang="0">
                      <a:pos x="10" y="48"/>
                    </a:cxn>
                    <a:cxn ang="0">
                      <a:pos x="4" y="48"/>
                    </a:cxn>
                    <a:cxn ang="0">
                      <a:pos x="48" y="4"/>
                    </a:cxn>
                  </a:cxnLst>
                  <a:rect l="0" t="0" r="r" b="b"/>
                  <a:pathLst>
                    <a:path w="104" h="104">
                      <a:moveTo>
                        <a:pt x="52" y="104"/>
                      </a:moveTo>
                      <a:cubicBezTo>
                        <a:pt x="81" y="104"/>
                        <a:pt x="104" y="81"/>
                        <a:pt x="104" y="52"/>
                      </a:cubicBezTo>
                      <a:cubicBezTo>
                        <a:pt x="104" y="23"/>
                        <a:pt x="81" y="0"/>
                        <a:pt x="52" y="0"/>
                      </a:cubicBezTo>
                      <a:cubicBezTo>
                        <a:pt x="23" y="0"/>
                        <a:pt x="0" y="23"/>
                        <a:pt x="0" y="52"/>
                      </a:cubicBezTo>
                      <a:cubicBezTo>
                        <a:pt x="0" y="81"/>
                        <a:pt x="23" y="104"/>
                        <a:pt x="52" y="104"/>
                      </a:cubicBezTo>
                      <a:close/>
                      <a:moveTo>
                        <a:pt x="48" y="4"/>
                      </a:moveTo>
                      <a:cubicBezTo>
                        <a:pt x="48" y="10"/>
                        <a:pt x="48" y="10"/>
                        <a:pt x="48" y="10"/>
                      </a:cubicBezTo>
                      <a:cubicBezTo>
                        <a:pt x="48" y="11"/>
                        <a:pt x="49" y="12"/>
                        <a:pt x="50" y="12"/>
                      </a:cubicBezTo>
                      <a:cubicBezTo>
                        <a:pt x="51" y="12"/>
                        <a:pt x="52" y="11"/>
                        <a:pt x="52" y="10"/>
                      </a:cubicBezTo>
                      <a:cubicBezTo>
                        <a:pt x="52" y="4"/>
                        <a:pt x="52" y="4"/>
                        <a:pt x="52" y="4"/>
                      </a:cubicBezTo>
                      <a:cubicBezTo>
                        <a:pt x="77" y="4"/>
                        <a:pt x="98" y="23"/>
                        <a:pt x="100" y="48"/>
                      </a:cubicBezTo>
                      <a:cubicBezTo>
                        <a:pt x="94" y="48"/>
                        <a:pt x="94" y="48"/>
                        <a:pt x="94" y="48"/>
                      </a:cubicBezTo>
                      <a:cubicBezTo>
                        <a:pt x="93" y="48"/>
                        <a:pt x="92" y="49"/>
                        <a:pt x="92" y="50"/>
                      </a:cubicBezTo>
                      <a:cubicBezTo>
                        <a:pt x="92" y="51"/>
                        <a:pt x="93" y="52"/>
                        <a:pt x="94" y="52"/>
                      </a:cubicBezTo>
                      <a:cubicBezTo>
                        <a:pt x="100" y="52"/>
                        <a:pt x="100" y="52"/>
                        <a:pt x="100" y="52"/>
                      </a:cubicBezTo>
                      <a:cubicBezTo>
                        <a:pt x="100" y="78"/>
                        <a:pt x="78" y="100"/>
                        <a:pt x="52" y="100"/>
                      </a:cubicBezTo>
                      <a:cubicBezTo>
                        <a:pt x="52" y="94"/>
                        <a:pt x="52" y="94"/>
                        <a:pt x="52" y="94"/>
                      </a:cubicBezTo>
                      <a:cubicBezTo>
                        <a:pt x="52" y="93"/>
                        <a:pt x="51" y="92"/>
                        <a:pt x="50" y="92"/>
                      </a:cubicBezTo>
                      <a:cubicBezTo>
                        <a:pt x="49" y="92"/>
                        <a:pt x="48" y="93"/>
                        <a:pt x="48" y="94"/>
                      </a:cubicBezTo>
                      <a:cubicBezTo>
                        <a:pt x="48" y="100"/>
                        <a:pt x="48" y="100"/>
                        <a:pt x="48" y="100"/>
                      </a:cubicBezTo>
                      <a:cubicBezTo>
                        <a:pt x="23" y="98"/>
                        <a:pt x="4" y="77"/>
                        <a:pt x="4" y="52"/>
                      </a:cubicBezTo>
                      <a:cubicBezTo>
                        <a:pt x="10" y="52"/>
                        <a:pt x="10" y="52"/>
                        <a:pt x="10" y="52"/>
                      </a:cubicBezTo>
                      <a:cubicBezTo>
                        <a:pt x="11" y="52"/>
                        <a:pt x="12" y="51"/>
                        <a:pt x="12" y="50"/>
                      </a:cubicBezTo>
                      <a:cubicBezTo>
                        <a:pt x="12" y="49"/>
                        <a:pt x="11" y="48"/>
                        <a:pt x="10" y="48"/>
                      </a:cubicBezTo>
                      <a:cubicBezTo>
                        <a:pt x="4" y="48"/>
                        <a:pt x="4" y="48"/>
                        <a:pt x="4" y="48"/>
                      </a:cubicBezTo>
                      <a:cubicBezTo>
                        <a:pt x="6" y="25"/>
                        <a:pt x="25" y="6"/>
                        <a:pt x="48" y="4"/>
                      </a:cubicBezTo>
                      <a:close/>
                    </a:path>
                  </a:pathLst>
                </a:custGeom>
                <a:grpFill/>
                <a:ln w="12700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78" name="Freeform 82"/>
                <p:cNvSpPr>
                  <a:spLocks noEditPoints="1"/>
                </p:cNvSpPr>
                <p:nvPr/>
              </p:nvSpPr>
              <p:spPr bwMode="auto">
                <a:xfrm>
                  <a:off x="1981201" y="4146550"/>
                  <a:ext cx="131763" cy="128588"/>
                </a:xfrm>
                <a:custGeom>
                  <a:avLst/>
                  <a:gdLst/>
                  <a:ahLst/>
                  <a:cxnLst>
                    <a:cxn ang="0">
                      <a:pos x="3" y="57"/>
                    </a:cxn>
                    <a:cxn ang="0">
                      <a:pos x="4" y="57"/>
                    </a:cxn>
                    <a:cxn ang="0">
                      <a:pos x="26" y="41"/>
                    </a:cxn>
                    <a:cxn ang="0">
                      <a:pos x="29" y="41"/>
                    </a:cxn>
                    <a:cxn ang="0">
                      <a:pos x="41" y="29"/>
                    </a:cxn>
                    <a:cxn ang="0">
                      <a:pos x="41" y="26"/>
                    </a:cxn>
                    <a:cxn ang="0">
                      <a:pos x="57" y="3"/>
                    </a:cxn>
                    <a:cxn ang="0">
                      <a:pos x="57" y="1"/>
                    </a:cxn>
                    <a:cxn ang="0">
                      <a:pos x="54" y="1"/>
                    </a:cxn>
                    <a:cxn ang="0">
                      <a:pos x="31" y="17"/>
                    </a:cxn>
                    <a:cxn ang="0">
                      <a:pos x="29" y="17"/>
                    </a:cxn>
                    <a:cxn ang="0">
                      <a:pos x="17" y="29"/>
                    </a:cxn>
                    <a:cxn ang="0">
                      <a:pos x="17" y="31"/>
                    </a:cxn>
                    <a:cxn ang="0">
                      <a:pos x="1" y="54"/>
                    </a:cxn>
                    <a:cxn ang="0">
                      <a:pos x="1" y="57"/>
                    </a:cxn>
                    <a:cxn ang="0">
                      <a:pos x="3" y="57"/>
                    </a:cxn>
                    <a:cxn ang="0">
                      <a:pos x="21" y="29"/>
                    </a:cxn>
                    <a:cxn ang="0">
                      <a:pos x="29" y="21"/>
                    </a:cxn>
                    <a:cxn ang="0">
                      <a:pos x="37" y="29"/>
                    </a:cxn>
                    <a:cxn ang="0">
                      <a:pos x="29" y="37"/>
                    </a:cxn>
                    <a:cxn ang="0">
                      <a:pos x="21" y="29"/>
                    </a:cxn>
                    <a:cxn ang="0">
                      <a:pos x="47" y="11"/>
                    </a:cxn>
                    <a:cxn ang="0">
                      <a:pos x="39" y="22"/>
                    </a:cxn>
                    <a:cxn ang="0">
                      <a:pos x="36" y="19"/>
                    </a:cxn>
                    <a:cxn ang="0">
                      <a:pos x="47" y="11"/>
                    </a:cxn>
                    <a:cxn ang="0">
                      <a:pos x="19" y="36"/>
                    </a:cxn>
                    <a:cxn ang="0">
                      <a:pos x="22" y="39"/>
                    </a:cxn>
                    <a:cxn ang="0">
                      <a:pos x="11" y="46"/>
                    </a:cxn>
                    <a:cxn ang="0">
                      <a:pos x="19" y="36"/>
                    </a:cxn>
                  </a:cxnLst>
                  <a:rect l="0" t="0" r="r" b="b"/>
                  <a:pathLst>
                    <a:path w="58" h="57">
                      <a:moveTo>
                        <a:pt x="3" y="57"/>
                      </a:moveTo>
                      <a:cubicBezTo>
                        <a:pt x="3" y="57"/>
                        <a:pt x="3" y="57"/>
                        <a:pt x="4" y="57"/>
                      </a:cubicBezTo>
                      <a:cubicBezTo>
                        <a:pt x="26" y="41"/>
                        <a:pt x="26" y="41"/>
                        <a:pt x="26" y="41"/>
                      </a:cubicBezTo>
                      <a:cubicBezTo>
                        <a:pt x="27" y="41"/>
                        <a:pt x="28" y="41"/>
                        <a:pt x="29" y="41"/>
                      </a:cubicBezTo>
                      <a:cubicBezTo>
                        <a:pt x="36" y="41"/>
                        <a:pt x="41" y="36"/>
                        <a:pt x="41" y="29"/>
                      </a:cubicBezTo>
                      <a:cubicBezTo>
                        <a:pt x="41" y="28"/>
                        <a:pt x="41" y="27"/>
                        <a:pt x="41" y="26"/>
                      </a:cubicBezTo>
                      <a:cubicBezTo>
                        <a:pt x="57" y="3"/>
                        <a:pt x="57" y="3"/>
                        <a:pt x="57" y="3"/>
                      </a:cubicBezTo>
                      <a:cubicBezTo>
                        <a:pt x="58" y="3"/>
                        <a:pt x="58" y="2"/>
                        <a:pt x="57" y="1"/>
                      </a:cubicBezTo>
                      <a:cubicBezTo>
                        <a:pt x="56" y="0"/>
                        <a:pt x="55" y="0"/>
                        <a:pt x="54" y="1"/>
                      </a:cubicBezTo>
                      <a:cubicBezTo>
                        <a:pt x="31" y="17"/>
                        <a:pt x="31" y="17"/>
                        <a:pt x="31" y="17"/>
                      </a:cubicBezTo>
                      <a:cubicBezTo>
                        <a:pt x="30" y="17"/>
                        <a:pt x="30" y="17"/>
                        <a:pt x="29" y="17"/>
                      </a:cubicBezTo>
                      <a:cubicBezTo>
                        <a:pt x="22" y="17"/>
                        <a:pt x="17" y="22"/>
                        <a:pt x="17" y="29"/>
                      </a:cubicBezTo>
                      <a:cubicBezTo>
                        <a:pt x="17" y="30"/>
                        <a:pt x="17" y="31"/>
                        <a:pt x="17" y="31"/>
                      </a:cubicBezTo>
                      <a:cubicBezTo>
                        <a:pt x="1" y="54"/>
                        <a:pt x="1" y="54"/>
                        <a:pt x="1" y="54"/>
                      </a:cubicBezTo>
                      <a:cubicBezTo>
                        <a:pt x="0" y="55"/>
                        <a:pt x="0" y="56"/>
                        <a:pt x="1" y="57"/>
                      </a:cubicBezTo>
                      <a:cubicBezTo>
                        <a:pt x="2" y="57"/>
                        <a:pt x="2" y="57"/>
                        <a:pt x="3" y="57"/>
                      </a:cubicBezTo>
                      <a:close/>
                      <a:moveTo>
                        <a:pt x="21" y="29"/>
                      </a:moveTo>
                      <a:cubicBezTo>
                        <a:pt x="21" y="25"/>
                        <a:pt x="25" y="21"/>
                        <a:pt x="29" y="21"/>
                      </a:cubicBezTo>
                      <a:cubicBezTo>
                        <a:pt x="33" y="21"/>
                        <a:pt x="37" y="25"/>
                        <a:pt x="37" y="29"/>
                      </a:cubicBezTo>
                      <a:cubicBezTo>
                        <a:pt x="37" y="33"/>
                        <a:pt x="33" y="37"/>
                        <a:pt x="29" y="37"/>
                      </a:cubicBezTo>
                      <a:cubicBezTo>
                        <a:pt x="25" y="37"/>
                        <a:pt x="21" y="33"/>
                        <a:pt x="21" y="29"/>
                      </a:cubicBezTo>
                      <a:close/>
                      <a:moveTo>
                        <a:pt x="47" y="11"/>
                      </a:moveTo>
                      <a:cubicBezTo>
                        <a:pt x="39" y="22"/>
                        <a:pt x="39" y="22"/>
                        <a:pt x="39" y="22"/>
                      </a:cubicBezTo>
                      <a:cubicBezTo>
                        <a:pt x="38" y="21"/>
                        <a:pt x="37" y="20"/>
                        <a:pt x="36" y="19"/>
                      </a:cubicBezTo>
                      <a:lnTo>
                        <a:pt x="47" y="11"/>
                      </a:lnTo>
                      <a:close/>
                      <a:moveTo>
                        <a:pt x="19" y="36"/>
                      </a:moveTo>
                      <a:cubicBezTo>
                        <a:pt x="20" y="37"/>
                        <a:pt x="21" y="38"/>
                        <a:pt x="22" y="39"/>
                      </a:cubicBezTo>
                      <a:cubicBezTo>
                        <a:pt x="11" y="46"/>
                        <a:pt x="11" y="46"/>
                        <a:pt x="11" y="46"/>
                      </a:cubicBezTo>
                      <a:lnTo>
                        <a:pt x="19" y="36"/>
                      </a:lnTo>
                      <a:close/>
                    </a:path>
                  </a:pathLst>
                </a:custGeom>
                <a:grpFill/>
                <a:ln w="12700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</p:grpSp>
          <p:grpSp>
            <p:nvGrpSpPr>
              <p:cNvPr id="86" name="Group 53"/>
              <p:cNvGrpSpPr/>
              <p:nvPr/>
            </p:nvGrpSpPr>
            <p:grpSpPr>
              <a:xfrm>
                <a:off x="5843536" y="4372859"/>
                <a:ext cx="900000" cy="400110"/>
                <a:chOff x="5943669" y="4397231"/>
                <a:chExt cx="900000" cy="400110"/>
              </a:xfrm>
            </p:grpSpPr>
            <p:sp>
              <p:nvSpPr>
                <p:cNvPr id="87" name="Rounded Rectangle 49"/>
                <p:cNvSpPr/>
                <p:nvPr/>
              </p:nvSpPr>
              <p:spPr>
                <a:xfrm>
                  <a:off x="5943669" y="4413900"/>
                  <a:ext cx="900000" cy="214314"/>
                </a:xfrm>
                <a:prstGeom prst="roundRect">
                  <a:avLst>
                    <a:gd name="adj" fmla="val 46832"/>
                  </a:avLst>
                </a:prstGeom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id-ID"/>
                </a:p>
              </p:txBody>
            </p:sp>
            <p:sp>
              <p:nvSpPr>
                <p:cNvPr id="88" name="TextBox 87"/>
                <p:cNvSpPr txBox="1"/>
                <p:nvPr/>
              </p:nvSpPr>
              <p:spPr>
                <a:xfrm>
                  <a:off x="6044856" y="4397231"/>
                  <a:ext cx="697628" cy="4001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zh-CN" altLang="en-US" sz="1000" dirty="0">
                      <a:solidFill>
                        <a:schemeClr val="bg2"/>
                      </a:solidFill>
                      <a:latin typeface="方正兰亭纤黑_GBK" panose="02000000000000000000" pitchFamily="2" charset="-122"/>
                      <a:ea typeface="方正兰亭纤黑_GBK" panose="02000000000000000000" pitchFamily="2" charset="-122"/>
                    </a:rPr>
                    <a:t>添加内容</a:t>
                  </a:r>
                  <a:endParaRPr lang="id-ID" altLang="zh-CN" sz="1000" dirty="0">
                    <a:solidFill>
                      <a:schemeClr val="bg2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endParaRPr>
                </a:p>
                <a:p>
                  <a:pPr algn="ctr"/>
                  <a:endParaRPr lang="id-ID" sz="1000" dirty="0">
                    <a:solidFill>
                      <a:schemeClr val="bg2"/>
                    </a:solidFill>
                  </a:endParaRPr>
                </a:p>
              </p:txBody>
            </p:sp>
          </p:grpSp>
        </p:grpSp>
      </p:grpSp>
      <p:grpSp>
        <p:nvGrpSpPr>
          <p:cNvPr id="5" name="组合 4"/>
          <p:cNvGrpSpPr/>
          <p:nvPr/>
        </p:nvGrpSpPr>
        <p:grpSpPr>
          <a:xfrm>
            <a:off x="2066155" y="1681970"/>
            <a:ext cx="1450898" cy="774438"/>
            <a:chOff x="2066155" y="1681970"/>
            <a:chExt cx="1450898" cy="774438"/>
          </a:xfrm>
        </p:grpSpPr>
        <p:sp>
          <p:nvSpPr>
            <p:cNvPr id="104" name="Chevron 17"/>
            <p:cNvSpPr/>
            <p:nvPr/>
          </p:nvSpPr>
          <p:spPr>
            <a:xfrm>
              <a:off x="2066155" y="1681970"/>
              <a:ext cx="1450898" cy="774438"/>
            </a:xfrm>
            <a:prstGeom prst="chevron">
              <a:avLst/>
            </a:prstGeo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rgbClr r="0" g="0" b="0"/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15" name="Rectangle 5"/>
            <p:cNvSpPr/>
            <p:nvPr/>
          </p:nvSpPr>
          <p:spPr bwMode="auto">
            <a:xfrm>
              <a:off x="2464221" y="1942231"/>
              <a:ext cx="723275" cy="25391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zh-CN" altLang="en-US" sz="1050" b="1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  <a:cs typeface="Open Sans" pitchFamily="34" charset="0"/>
                </a:rPr>
                <a:t>添加标题</a:t>
              </a:r>
              <a:endParaRPr lang="en-US" sz="1050" b="1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cs typeface="Open Sans" pitchFamily="34" charset="0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3187496" y="1681970"/>
            <a:ext cx="1450898" cy="774438"/>
            <a:chOff x="3187496" y="1681970"/>
            <a:chExt cx="1450898" cy="774438"/>
          </a:xfrm>
        </p:grpSpPr>
        <p:sp>
          <p:nvSpPr>
            <p:cNvPr id="92" name="Chevron 19"/>
            <p:cNvSpPr/>
            <p:nvPr/>
          </p:nvSpPr>
          <p:spPr>
            <a:xfrm>
              <a:off x="3187496" y="1681970"/>
              <a:ext cx="1450898" cy="774438"/>
            </a:xfrm>
            <a:prstGeom prst="chevron">
              <a:avLst/>
            </a:prstGeo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rgbClr r="0" g="0" b="0"/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17" name="Rectangle 5"/>
            <p:cNvSpPr/>
            <p:nvPr/>
          </p:nvSpPr>
          <p:spPr bwMode="auto">
            <a:xfrm>
              <a:off x="3621676" y="1942231"/>
              <a:ext cx="723275" cy="25391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zh-CN" altLang="en-US" sz="1050" b="1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  <a:cs typeface="Open Sans" pitchFamily="34" charset="0"/>
                </a:rPr>
                <a:t>添加标题</a:t>
              </a:r>
              <a:endParaRPr lang="en-US" sz="1050" b="1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cs typeface="Open Sans" pitchFamily="34" charset="0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308837" y="1681970"/>
            <a:ext cx="1450898" cy="774438"/>
            <a:chOff x="4308837" y="1681970"/>
            <a:chExt cx="1450898" cy="774438"/>
          </a:xfrm>
        </p:grpSpPr>
        <p:sp>
          <p:nvSpPr>
            <p:cNvPr id="98" name="Chevron 20"/>
            <p:cNvSpPr/>
            <p:nvPr/>
          </p:nvSpPr>
          <p:spPr>
            <a:xfrm>
              <a:off x="4308837" y="1681970"/>
              <a:ext cx="1450898" cy="774438"/>
            </a:xfrm>
            <a:prstGeom prst="chevron">
              <a:avLst/>
            </a:prstGeo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rgbClr r="0" g="0" b="0"/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18" name="Rectangle 5"/>
            <p:cNvSpPr/>
            <p:nvPr/>
          </p:nvSpPr>
          <p:spPr bwMode="auto">
            <a:xfrm>
              <a:off x="4757937" y="1942231"/>
              <a:ext cx="723275" cy="25391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zh-CN" altLang="en-US" sz="1050" b="1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  <a:cs typeface="Open Sans" pitchFamily="34" charset="0"/>
                </a:rPr>
                <a:t>添加标题</a:t>
              </a:r>
              <a:endParaRPr lang="en-US" sz="1050" b="1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cs typeface="Open Sans" pitchFamily="34" charset="0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437301" y="1681970"/>
            <a:ext cx="1450898" cy="774438"/>
            <a:chOff x="5437301" y="1681970"/>
            <a:chExt cx="1450898" cy="774438"/>
          </a:xfrm>
        </p:grpSpPr>
        <p:sp>
          <p:nvSpPr>
            <p:cNvPr id="110" name="Chevron 20"/>
            <p:cNvSpPr/>
            <p:nvPr/>
          </p:nvSpPr>
          <p:spPr>
            <a:xfrm>
              <a:off x="5437301" y="1681970"/>
              <a:ext cx="1450898" cy="774438"/>
            </a:xfrm>
            <a:prstGeom prst="chevron">
              <a:avLst/>
            </a:prstGeo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rgbClr r="0" g="0" b="0"/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19" name="Rectangle 5"/>
            <p:cNvSpPr/>
            <p:nvPr/>
          </p:nvSpPr>
          <p:spPr bwMode="auto">
            <a:xfrm>
              <a:off x="5916908" y="1942231"/>
              <a:ext cx="723275" cy="25391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zh-CN" altLang="en-US" sz="1050" b="1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  <a:cs typeface="Open Sans" pitchFamily="34" charset="0"/>
                </a:rPr>
                <a:t>添加标题</a:t>
              </a:r>
              <a:endParaRPr lang="en-US" sz="1050" b="1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cs typeface="Open Sans" pitchFamily="34" charset="0"/>
              </a:endParaRPr>
            </a:p>
          </p:txBody>
        </p:sp>
      </p:grpSp>
      <p:sp>
        <p:nvSpPr>
          <p:cNvPr id="120" name="Rectangle 37"/>
          <p:cNvSpPr/>
          <p:nvPr/>
        </p:nvSpPr>
        <p:spPr>
          <a:xfrm>
            <a:off x="1080000" y="5107518"/>
            <a:ext cx="6984000" cy="36000"/>
          </a:xfrm>
          <a:prstGeom prst="rect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cxnSp>
        <p:nvCxnSpPr>
          <p:cNvPr id="121" name="直接连接符 120"/>
          <p:cNvCxnSpPr/>
          <p:nvPr/>
        </p:nvCxnSpPr>
        <p:spPr>
          <a:xfrm>
            <a:off x="611560" y="849237"/>
            <a:ext cx="81228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2" name="TextBox 121"/>
          <p:cNvSpPr txBox="1"/>
          <p:nvPr/>
        </p:nvSpPr>
        <p:spPr>
          <a:xfrm>
            <a:off x="3411386" y="402218"/>
            <a:ext cx="25287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添加内容</a:t>
            </a:r>
            <a:r>
              <a:rPr lang="zh-CN" altLang="en-US" dirty="0">
                <a:solidFill>
                  <a:schemeClr val="bg1"/>
                </a:solidFill>
              </a:rPr>
              <a:t>｜</a:t>
            </a:r>
            <a:r>
              <a:rPr lang="en-US" altLang="zh-CN" sz="14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rPr>
              <a:t>OVERVIEW</a:t>
            </a:r>
            <a:endParaRPr lang="zh-CN" altLang="en-US" sz="1400" dirty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  <a:cs typeface="Tunga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6083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流程图: 过程 2048"/>
          <p:cNvSpPr/>
          <p:nvPr/>
        </p:nvSpPr>
        <p:spPr>
          <a:xfrm>
            <a:off x="3275856" y="0"/>
            <a:ext cx="2546875" cy="133747"/>
          </a:xfrm>
          <a:prstGeom prst="flowChartProcess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Rectangle 13"/>
          <p:cNvSpPr/>
          <p:nvPr/>
        </p:nvSpPr>
        <p:spPr>
          <a:xfrm>
            <a:off x="2148626" y="1334773"/>
            <a:ext cx="618853" cy="3549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00" b="1" dirty="0">
                <a:solidFill>
                  <a:schemeClr val="accent2"/>
                </a:solidFill>
                <a:ea typeface="Roboto" pitchFamily="2" charset="0"/>
                <a:sym typeface="Lato Regular"/>
              </a:rPr>
              <a:t>添加标题</a:t>
            </a:r>
            <a:endParaRPr lang="id-ID" sz="1000" b="1" dirty="0">
              <a:solidFill>
                <a:schemeClr val="accent2"/>
              </a:solidFill>
              <a:ea typeface="Roboto" pitchFamily="2" charset="0"/>
              <a:sym typeface="Lato Regular"/>
            </a:endParaRPr>
          </a:p>
          <a:p>
            <a:pPr algn="ctr"/>
            <a:r>
              <a:rPr lang="id-ID" sz="1000" b="1" dirty="0">
                <a:solidFill>
                  <a:schemeClr val="accent2"/>
                </a:solidFill>
                <a:ea typeface="Roboto" pitchFamily="2" charset="0"/>
                <a:sym typeface="Lato Regular"/>
              </a:rPr>
              <a:t>Idea</a:t>
            </a:r>
            <a:endParaRPr lang="id-ID" sz="1000" b="1" dirty="0">
              <a:solidFill>
                <a:schemeClr val="accent2"/>
              </a:solidFill>
            </a:endParaRPr>
          </a:p>
        </p:txBody>
      </p:sp>
      <p:sp>
        <p:nvSpPr>
          <p:cNvPr id="64" name="Rectangle 14"/>
          <p:cNvSpPr/>
          <p:nvPr/>
        </p:nvSpPr>
        <p:spPr>
          <a:xfrm>
            <a:off x="3683093" y="2761114"/>
            <a:ext cx="618853" cy="3549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00" b="1" dirty="0">
                <a:solidFill>
                  <a:schemeClr val="accent2"/>
                </a:solidFill>
                <a:ea typeface="Roboto" pitchFamily="2" charset="0"/>
                <a:sym typeface="Lato Regular"/>
              </a:rPr>
              <a:t>添加标题</a:t>
            </a:r>
            <a:endParaRPr lang="id-ID" altLang="zh-CN" sz="1000" b="1" dirty="0">
              <a:solidFill>
                <a:schemeClr val="accent2"/>
              </a:solidFill>
              <a:ea typeface="Roboto" pitchFamily="2" charset="0"/>
              <a:sym typeface="Lato Regular"/>
            </a:endParaRPr>
          </a:p>
          <a:p>
            <a:pPr algn="ctr"/>
            <a:r>
              <a:rPr lang="id-ID" altLang="zh-CN" sz="1000" b="1" dirty="0">
                <a:solidFill>
                  <a:schemeClr val="accent2"/>
                </a:solidFill>
                <a:ea typeface="Roboto" pitchFamily="2" charset="0"/>
                <a:sym typeface="Lato Regular"/>
              </a:rPr>
              <a:t>Idea</a:t>
            </a:r>
            <a:endParaRPr lang="id-ID" altLang="zh-CN" sz="1000" b="1" dirty="0">
              <a:solidFill>
                <a:schemeClr val="accent2"/>
              </a:solidFill>
            </a:endParaRPr>
          </a:p>
        </p:txBody>
      </p:sp>
      <p:sp>
        <p:nvSpPr>
          <p:cNvPr id="65" name="Rectangle 15"/>
          <p:cNvSpPr/>
          <p:nvPr/>
        </p:nvSpPr>
        <p:spPr>
          <a:xfrm>
            <a:off x="681792" y="2761114"/>
            <a:ext cx="618853" cy="3549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00" b="1" dirty="0">
                <a:solidFill>
                  <a:schemeClr val="accent2"/>
                </a:solidFill>
                <a:ea typeface="Roboto" pitchFamily="2" charset="0"/>
                <a:sym typeface="Lato Regular"/>
              </a:rPr>
              <a:t>添加标题</a:t>
            </a:r>
            <a:endParaRPr lang="id-ID" altLang="zh-CN" sz="1000" b="1" dirty="0">
              <a:solidFill>
                <a:schemeClr val="accent2"/>
              </a:solidFill>
              <a:ea typeface="Roboto" pitchFamily="2" charset="0"/>
              <a:sym typeface="Lato Regular"/>
            </a:endParaRPr>
          </a:p>
          <a:p>
            <a:pPr algn="ctr"/>
            <a:r>
              <a:rPr lang="id-ID" altLang="zh-CN" sz="1000" b="1" dirty="0">
                <a:solidFill>
                  <a:schemeClr val="accent2"/>
                </a:solidFill>
                <a:ea typeface="Roboto" pitchFamily="2" charset="0"/>
                <a:sym typeface="Lato Regular"/>
              </a:rPr>
              <a:t>Idea</a:t>
            </a:r>
            <a:endParaRPr lang="id-ID" altLang="zh-CN" sz="1000" b="1" dirty="0">
              <a:solidFill>
                <a:schemeClr val="accent2"/>
              </a:solidFill>
            </a:endParaRPr>
          </a:p>
        </p:txBody>
      </p:sp>
      <p:sp>
        <p:nvSpPr>
          <p:cNvPr id="66" name="Rectangle 16"/>
          <p:cNvSpPr/>
          <p:nvPr/>
        </p:nvSpPr>
        <p:spPr>
          <a:xfrm>
            <a:off x="2188912" y="4166055"/>
            <a:ext cx="618853" cy="3549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00" b="1" dirty="0">
                <a:solidFill>
                  <a:schemeClr val="accent2"/>
                </a:solidFill>
                <a:ea typeface="Roboto" pitchFamily="2" charset="0"/>
                <a:sym typeface="Lato Regular"/>
              </a:rPr>
              <a:t>添加标题</a:t>
            </a:r>
            <a:endParaRPr lang="id-ID" altLang="zh-CN" sz="1000" b="1" dirty="0">
              <a:solidFill>
                <a:schemeClr val="accent2"/>
              </a:solidFill>
              <a:ea typeface="Roboto" pitchFamily="2" charset="0"/>
              <a:sym typeface="Lato Regular"/>
            </a:endParaRPr>
          </a:p>
          <a:p>
            <a:pPr algn="ctr"/>
            <a:r>
              <a:rPr lang="id-ID" altLang="zh-CN" sz="1000" b="1" dirty="0">
                <a:solidFill>
                  <a:schemeClr val="accent2"/>
                </a:solidFill>
                <a:ea typeface="Roboto" pitchFamily="2" charset="0"/>
                <a:sym typeface="Lato Regular"/>
              </a:rPr>
              <a:t>Idea</a:t>
            </a:r>
            <a:endParaRPr lang="id-ID" altLang="zh-CN" sz="1000" b="1" dirty="0">
              <a:solidFill>
                <a:schemeClr val="accent2"/>
              </a:solidFill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285807" y="1757942"/>
            <a:ext cx="2344743" cy="2344742"/>
            <a:chOff x="1285807" y="1757942"/>
            <a:chExt cx="2344743" cy="2344742"/>
          </a:xfrm>
        </p:grpSpPr>
        <p:sp>
          <p:nvSpPr>
            <p:cNvPr id="80" name="Isosceles Triangle 2"/>
            <p:cNvSpPr/>
            <p:nvPr/>
          </p:nvSpPr>
          <p:spPr>
            <a:xfrm>
              <a:off x="2301862" y="1757942"/>
              <a:ext cx="312632" cy="208422"/>
            </a:xfrm>
            <a:prstGeom prst="triangle">
              <a:avLst/>
            </a:prstGeo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600">
                <a:solidFill>
                  <a:schemeClr val="accent2"/>
                </a:solidFill>
              </a:endParaRPr>
            </a:p>
          </p:txBody>
        </p:sp>
        <p:sp>
          <p:nvSpPr>
            <p:cNvPr id="81" name="Isosceles Triangle 3"/>
            <p:cNvSpPr/>
            <p:nvPr/>
          </p:nvSpPr>
          <p:spPr>
            <a:xfrm rot="10800000">
              <a:off x="2301862" y="3894262"/>
              <a:ext cx="312632" cy="208422"/>
            </a:xfrm>
            <a:prstGeom prst="triangle">
              <a:avLst/>
            </a:prstGeo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600">
                <a:solidFill>
                  <a:schemeClr val="accent2"/>
                </a:solidFill>
              </a:endParaRPr>
            </a:p>
          </p:txBody>
        </p:sp>
        <p:sp>
          <p:nvSpPr>
            <p:cNvPr id="82" name="Isosceles Triangle 4"/>
            <p:cNvSpPr/>
            <p:nvPr/>
          </p:nvSpPr>
          <p:spPr>
            <a:xfrm rot="5400000">
              <a:off x="3370023" y="2826103"/>
              <a:ext cx="312632" cy="208422"/>
            </a:xfrm>
            <a:prstGeom prst="triangle">
              <a:avLst/>
            </a:prstGeo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600">
                <a:solidFill>
                  <a:schemeClr val="accent2"/>
                </a:solidFill>
              </a:endParaRPr>
            </a:p>
          </p:txBody>
        </p:sp>
        <p:sp>
          <p:nvSpPr>
            <p:cNvPr id="89" name="Isosceles Triangle 5"/>
            <p:cNvSpPr/>
            <p:nvPr/>
          </p:nvSpPr>
          <p:spPr>
            <a:xfrm rot="16200000">
              <a:off x="1233702" y="2826103"/>
              <a:ext cx="312632" cy="208422"/>
            </a:xfrm>
            <a:prstGeom prst="triangle">
              <a:avLst/>
            </a:prstGeo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600">
                <a:solidFill>
                  <a:schemeClr val="accent2"/>
                </a:solidFill>
              </a:endParaRPr>
            </a:p>
          </p:txBody>
        </p:sp>
        <p:grpSp>
          <p:nvGrpSpPr>
            <p:cNvPr id="90" name="Group 16"/>
            <p:cNvGrpSpPr/>
            <p:nvPr/>
          </p:nvGrpSpPr>
          <p:grpSpPr>
            <a:xfrm rot="13500000">
              <a:off x="1581657" y="2052351"/>
              <a:ext cx="1753045" cy="1755925"/>
              <a:chOff x="3362316" y="1290628"/>
              <a:chExt cx="2403476" cy="2407424"/>
            </a:xfrm>
          </p:grpSpPr>
          <p:sp>
            <p:nvSpPr>
              <p:cNvPr id="96" name="Arc 11"/>
              <p:cNvSpPr/>
              <p:nvPr/>
            </p:nvSpPr>
            <p:spPr bwMode="auto">
              <a:xfrm>
                <a:off x="3362316" y="1290628"/>
                <a:ext cx="2403476" cy="2407424"/>
              </a:xfrm>
              <a:prstGeom prst="arc">
                <a:avLst>
                  <a:gd name="adj1" fmla="val 10709331"/>
                  <a:gd name="adj2" fmla="val 16129591"/>
                </a:avLst>
              </a:prstGeom>
              <a:ln w="381000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54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600">
                  <a:solidFill>
                    <a:schemeClr val="accent2"/>
                  </a:solidFill>
                  <a:ea typeface="Roboto" pitchFamily="2" charset="0"/>
                </a:endParaRPr>
              </a:p>
            </p:txBody>
          </p:sp>
          <p:sp>
            <p:nvSpPr>
              <p:cNvPr id="97" name="Arc 12"/>
              <p:cNvSpPr/>
              <p:nvPr/>
            </p:nvSpPr>
            <p:spPr bwMode="auto">
              <a:xfrm>
                <a:off x="3362316" y="1290628"/>
                <a:ext cx="2403476" cy="2407424"/>
              </a:xfrm>
              <a:prstGeom prst="arc">
                <a:avLst>
                  <a:gd name="adj1" fmla="val 5265099"/>
                  <a:gd name="adj2" fmla="val 10842428"/>
                </a:avLst>
              </a:prstGeom>
              <a:ln w="381000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54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600">
                  <a:solidFill>
                    <a:schemeClr val="accent2"/>
                  </a:solidFill>
                  <a:ea typeface="Roboto" pitchFamily="2" charset="0"/>
                </a:endParaRPr>
              </a:p>
            </p:txBody>
          </p:sp>
        </p:grpSp>
        <p:grpSp>
          <p:nvGrpSpPr>
            <p:cNvPr id="91" name="Group 16"/>
            <p:cNvGrpSpPr/>
            <p:nvPr/>
          </p:nvGrpSpPr>
          <p:grpSpPr>
            <a:xfrm rot="2700000">
              <a:off x="1581655" y="2052351"/>
              <a:ext cx="1753046" cy="1755925"/>
              <a:chOff x="3362316" y="1290628"/>
              <a:chExt cx="2403478" cy="2407424"/>
            </a:xfrm>
          </p:grpSpPr>
          <p:sp>
            <p:nvSpPr>
              <p:cNvPr id="94" name="Arc 9"/>
              <p:cNvSpPr/>
              <p:nvPr/>
            </p:nvSpPr>
            <p:spPr bwMode="auto">
              <a:xfrm>
                <a:off x="3362316" y="1290628"/>
                <a:ext cx="2403476" cy="2407424"/>
              </a:xfrm>
              <a:prstGeom prst="arc">
                <a:avLst>
                  <a:gd name="adj1" fmla="val 10709331"/>
                  <a:gd name="adj2" fmla="val 16129591"/>
                </a:avLst>
              </a:prstGeom>
              <a:ln w="381000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54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600">
                  <a:solidFill>
                    <a:schemeClr val="accent2"/>
                  </a:solidFill>
                  <a:ea typeface="Roboto" pitchFamily="2" charset="0"/>
                </a:endParaRPr>
              </a:p>
            </p:txBody>
          </p:sp>
          <p:sp>
            <p:nvSpPr>
              <p:cNvPr id="95" name="Arc 10"/>
              <p:cNvSpPr/>
              <p:nvPr/>
            </p:nvSpPr>
            <p:spPr bwMode="auto">
              <a:xfrm>
                <a:off x="3362317" y="1290628"/>
                <a:ext cx="2403477" cy="2407424"/>
              </a:xfrm>
              <a:prstGeom prst="arc">
                <a:avLst>
                  <a:gd name="adj1" fmla="val 5260710"/>
                  <a:gd name="adj2" fmla="val 10842428"/>
                </a:avLst>
              </a:prstGeom>
              <a:ln w="381000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54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600">
                  <a:solidFill>
                    <a:schemeClr val="accent2"/>
                  </a:solidFill>
                  <a:ea typeface="Roboto" pitchFamily="2" charset="0"/>
                </a:endParaRPr>
              </a:p>
            </p:txBody>
          </p:sp>
        </p:grpSp>
        <p:sp>
          <p:nvSpPr>
            <p:cNvPr id="93" name="Oval 8"/>
            <p:cNvSpPr/>
            <p:nvPr/>
          </p:nvSpPr>
          <p:spPr>
            <a:xfrm rot="2700000">
              <a:off x="1660390" y="2133476"/>
              <a:ext cx="1595578" cy="1595579"/>
            </a:xfrm>
            <a:prstGeom prst="ellipse">
              <a:avLst/>
            </a:prstGeom>
            <a:noFill/>
            <a:ln w="206375">
              <a:solidFill>
                <a:schemeClr val="bg1">
                  <a:lumMod val="95000"/>
                  <a:lumOff val="5000"/>
                  <a:alpha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600">
                <a:solidFill>
                  <a:schemeClr val="accent2"/>
                </a:solidFill>
              </a:endParaRPr>
            </a:p>
          </p:txBody>
        </p:sp>
        <p:grpSp>
          <p:nvGrpSpPr>
            <p:cNvPr id="99" name="Group 17"/>
            <p:cNvGrpSpPr/>
            <p:nvPr/>
          </p:nvGrpSpPr>
          <p:grpSpPr>
            <a:xfrm>
              <a:off x="2267939" y="2643927"/>
              <a:ext cx="380229" cy="555903"/>
              <a:chOff x="2613025" y="2767013"/>
              <a:chExt cx="250825" cy="366712"/>
            </a:xfrm>
            <a:solidFill>
              <a:schemeClr val="accent2"/>
            </a:solid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100" name="AutoShape 113"/>
              <p:cNvSpPr>
                <a:spLocks/>
              </p:cNvSpPr>
              <p:nvPr/>
            </p:nvSpPr>
            <p:spPr bwMode="auto">
              <a:xfrm>
                <a:off x="2613025" y="2767013"/>
                <a:ext cx="250825" cy="36671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5386" y="14175"/>
                    </a:moveTo>
                    <a:lnTo>
                      <a:pt x="6223" y="14175"/>
                    </a:lnTo>
                    <a:cubicBezTo>
                      <a:pt x="5734" y="13446"/>
                      <a:pt x="5147" y="12716"/>
                      <a:pt x="4568" y="12003"/>
                    </a:cubicBezTo>
                    <a:cubicBezTo>
                      <a:pt x="3287" y="10427"/>
                      <a:pt x="1963" y="8797"/>
                      <a:pt x="1963" y="7425"/>
                    </a:cubicBezTo>
                    <a:cubicBezTo>
                      <a:pt x="1963" y="4075"/>
                      <a:pt x="5927" y="1350"/>
                      <a:pt x="10800" y="1350"/>
                    </a:cubicBezTo>
                    <a:cubicBezTo>
                      <a:pt x="15672" y="1350"/>
                      <a:pt x="19636" y="4075"/>
                      <a:pt x="19636" y="7425"/>
                    </a:cubicBezTo>
                    <a:cubicBezTo>
                      <a:pt x="19636" y="8787"/>
                      <a:pt x="18312" y="10425"/>
                      <a:pt x="17029" y="12011"/>
                    </a:cubicBezTo>
                    <a:cubicBezTo>
                      <a:pt x="16455" y="12723"/>
                      <a:pt x="15873" y="13449"/>
                      <a:pt x="15386" y="14175"/>
                    </a:cubicBezTo>
                    <a:moveTo>
                      <a:pt x="10800" y="20249"/>
                    </a:moveTo>
                    <a:cubicBezTo>
                      <a:pt x="9805" y="20249"/>
                      <a:pt x="9347" y="20171"/>
                      <a:pt x="8839" y="19406"/>
                    </a:cubicBezTo>
                    <a:lnTo>
                      <a:pt x="13000" y="19048"/>
                    </a:lnTo>
                    <a:cubicBezTo>
                      <a:pt x="12398" y="20164"/>
                      <a:pt x="11959" y="20249"/>
                      <a:pt x="10800" y="20249"/>
                    </a:cubicBezTo>
                    <a:moveTo>
                      <a:pt x="7595" y="16813"/>
                    </a:moveTo>
                    <a:cubicBezTo>
                      <a:pt x="7417" y="16407"/>
                      <a:pt x="7215" y="15978"/>
                      <a:pt x="6991" y="15525"/>
                    </a:cubicBezTo>
                    <a:lnTo>
                      <a:pt x="14616" y="15525"/>
                    </a:lnTo>
                    <a:cubicBezTo>
                      <a:pt x="14496" y="15767"/>
                      <a:pt x="14375" y="16010"/>
                      <a:pt x="14270" y="16239"/>
                    </a:cubicBezTo>
                    <a:cubicBezTo>
                      <a:pt x="14270" y="16239"/>
                      <a:pt x="7595" y="16813"/>
                      <a:pt x="7595" y="16813"/>
                    </a:cubicBezTo>
                    <a:close/>
                    <a:moveTo>
                      <a:pt x="13345" y="18343"/>
                    </a:moveTo>
                    <a:lnTo>
                      <a:pt x="8476" y="18762"/>
                    </a:lnTo>
                    <a:cubicBezTo>
                      <a:pt x="8303" y="18416"/>
                      <a:pt x="8116" y="18011"/>
                      <a:pt x="7890" y="17483"/>
                    </a:cubicBezTo>
                    <a:cubicBezTo>
                      <a:pt x="7887" y="17477"/>
                      <a:pt x="7883" y="17469"/>
                      <a:pt x="7881" y="17462"/>
                    </a:cubicBezTo>
                    <a:lnTo>
                      <a:pt x="13957" y="16941"/>
                    </a:lnTo>
                    <a:cubicBezTo>
                      <a:pt x="13871" y="17140"/>
                      <a:pt x="13778" y="17350"/>
                      <a:pt x="13698" y="17537"/>
                    </a:cubicBezTo>
                    <a:cubicBezTo>
                      <a:pt x="13569" y="17841"/>
                      <a:pt x="13453" y="18104"/>
                      <a:pt x="13345" y="18343"/>
                    </a:cubicBezTo>
                    <a:moveTo>
                      <a:pt x="10800" y="0"/>
                    </a:moveTo>
                    <a:cubicBezTo>
                      <a:pt x="4835" y="0"/>
                      <a:pt x="0" y="3324"/>
                      <a:pt x="0" y="7425"/>
                    </a:cubicBezTo>
                    <a:cubicBezTo>
                      <a:pt x="0" y="10146"/>
                      <a:pt x="3621" y="13029"/>
                      <a:pt x="4939" y="15562"/>
                    </a:cubicBezTo>
                    <a:cubicBezTo>
                      <a:pt x="6906" y="19339"/>
                      <a:pt x="6688" y="21599"/>
                      <a:pt x="10800" y="21599"/>
                    </a:cubicBezTo>
                    <a:cubicBezTo>
                      <a:pt x="14972" y="21599"/>
                      <a:pt x="14692" y="19349"/>
                      <a:pt x="16660" y="15577"/>
                    </a:cubicBezTo>
                    <a:cubicBezTo>
                      <a:pt x="17983" y="13039"/>
                      <a:pt x="21600" y="10124"/>
                      <a:pt x="21600" y="7425"/>
                    </a:cubicBezTo>
                    <a:cubicBezTo>
                      <a:pt x="21600" y="3324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/>
            </p:spPr>
            <p:txBody>
              <a:bodyPr lIns="38100" tIns="38100" rIns="38100" bIns="38100" anchor="ctr"/>
              <a:lstStyle/>
              <a:p>
                <a:pPr defTabSz="457200">
                  <a:defRPr/>
                </a:pPr>
                <a:endParaRPr lang="en-US" sz="2800">
                  <a:solidFill>
                    <a:schemeClr val="accent2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endParaRPr>
              </a:p>
            </p:txBody>
          </p:sp>
          <p:sp>
            <p:nvSpPr>
              <p:cNvPr id="101" name="AutoShape 114"/>
              <p:cNvSpPr>
                <a:spLocks/>
              </p:cNvSpPr>
              <p:nvPr/>
            </p:nvSpPr>
            <p:spPr bwMode="auto">
              <a:xfrm>
                <a:off x="2670175" y="2824163"/>
                <a:ext cx="74613" cy="7461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938" y="0"/>
                    </a:moveTo>
                    <a:cubicBezTo>
                      <a:pt x="8943" y="0"/>
                      <a:pt x="0" y="8942"/>
                      <a:pt x="0" y="19938"/>
                    </a:cubicBezTo>
                    <a:cubicBezTo>
                      <a:pt x="0" y="20855"/>
                      <a:pt x="743" y="21600"/>
                      <a:pt x="1661" y="21600"/>
                    </a:cubicBezTo>
                    <a:cubicBezTo>
                      <a:pt x="2579" y="21600"/>
                      <a:pt x="3323" y="20855"/>
                      <a:pt x="3323" y="19938"/>
                    </a:cubicBezTo>
                    <a:cubicBezTo>
                      <a:pt x="3323" y="10777"/>
                      <a:pt x="10777" y="3323"/>
                      <a:pt x="19938" y="3323"/>
                    </a:cubicBezTo>
                    <a:cubicBezTo>
                      <a:pt x="20856" y="3323"/>
                      <a:pt x="21600" y="2578"/>
                      <a:pt x="21600" y="1661"/>
                    </a:cubicBezTo>
                    <a:cubicBezTo>
                      <a:pt x="21600" y="744"/>
                      <a:pt x="20856" y="0"/>
                      <a:pt x="19938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/>
            </p:spPr>
            <p:txBody>
              <a:bodyPr lIns="38100" tIns="38100" rIns="38100" bIns="38100" anchor="ctr"/>
              <a:lstStyle/>
              <a:p>
                <a:pPr defTabSz="457200">
                  <a:defRPr/>
                </a:pPr>
                <a:endParaRPr lang="en-US" sz="2800">
                  <a:solidFill>
                    <a:schemeClr val="accent2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endParaRPr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4636495" y="1555179"/>
            <a:ext cx="1603975" cy="738664"/>
            <a:chOff x="4636495" y="1555179"/>
            <a:chExt cx="1603975" cy="738664"/>
          </a:xfrm>
        </p:grpSpPr>
        <p:sp>
          <p:nvSpPr>
            <p:cNvPr id="123" name="Arc 33"/>
            <p:cNvSpPr/>
            <p:nvPr/>
          </p:nvSpPr>
          <p:spPr bwMode="auto">
            <a:xfrm>
              <a:off x="4733120" y="1693597"/>
              <a:ext cx="485657" cy="486455"/>
            </a:xfrm>
            <a:prstGeom prst="arc">
              <a:avLst>
                <a:gd name="adj1" fmla="val 5464279"/>
                <a:gd name="adj2" fmla="val 16157365"/>
              </a:avLst>
            </a:prstGeom>
            <a:noFill/>
            <a:ln w="76200" cap="rnd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5400000" scaled="0"/>
              </a:gradFill>
              <a:beve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just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400">
                <a:ea typeface="Roboto" pitchFamily="2" charset="0"/>
              </a:endParaRPr>
            </a:p>
          </p:txBody>
        </p:sp>
        <p:sp>
          <p:nvSpPr>
            <p:cNvPr id="124" name="TextBox 4"/>
            <p:cNvSpPr txBox="1"/>
            <p:nvPr/>
          </p:nvSpPr>
          <p:spPr>
            <a:xfrm>
              <a:off x="4792905" y="1818506"/>
              <a:ext cx="522498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id-ID" sz="105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60%</a:t>
              </a:r>
            </a:p>
          </p:txBody>
        </p:sp>
        <p:sp>
          <p:nvSpPr>
            <p:cNvPr id="125" name="Oval 36"/>
            <p:cNvSpPr/>
            <p:nvPr/>
          </p:nvSpPr>
          <p:spPr>
            <a:xfrm>
              <a:off x="4636495" y="1597370"/>
              <a:ext cx="678908" cy="678906"/>
            </a:xfrm>
            <a:prstGeom prst="ellipse">
              <a:avLst/>
            </a:prstGeom>
            <a:noFill/>
            <a:ln w="12700">
              <a:solidFill>
                <a:schemeClr val="accent2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id-ID" sz="1400"/>
            </a:p>
          </p:txBody>
        </p:sp>
        <p:sp>
          <p:nvSpPr>
            <p:cNvPr id="136" name="TextBox 135"/>
            <p:cNvSpPr txBox="1"/>
            <p:nvPr/>
          </p:nvSpPr>
          <p:spPr>
            <a:xfrm>
              <a:off x="5370806" y="1555179"/>
              <a:ext cx="869664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添加你的饿内容文字，添加你的饿内容文字，添加你的饿</a:t>
              </a:r>
              <a:endParaRPr lang="id-ID" sz="700" dirty="0">
                <a:solidFill>
                  <a:schemeClr val="bg1"/>
                </a:solidFill>
                <a:latin typeface="Lato" pitchFamily="34" charset="0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479868" y="1555179"/>
            <a:ext cx="1488794" cy="738664"/>
            <a:chOff x="6479868" y="1555179"/>
            <a:chExt cx="1488794" cy="738664"/>
          </a:xfrm>
        </p:grpSpPr>
        <p:sp>
          <p:nvSpPr>
            <p:cNvPr id="129" name="Arc 45"/>
            <p:cNvSpPr/>
            <p:nvPr/>
          </p:nvSpPr>
          <p:spPr bwMode="auto">
            <a:xfrm>
              <a:off x="6576495" y="1693593"/>
              <a:ext cx="485657" cy="486455"/>
            </a:xfrm>
            <a:prstGeom prst="arc">
              <a:avLst>
                <a:gd name="adj1" fmla="val 20482458"/>
                <a:gd name="adj2" fmla="val 16157365"/>
              </a:avLst>
            </a:prstGeom>
            <a:noFill/>
            <a:ln w="76200" cap="rnd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5400000" scaled="0"/>
              </a:gradFill>
              <a:beve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just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400">
                <a:ea typeface="Roboto" pitchFamily="2" charset="0"/>
              </a:endParaRPr>
            </a:p>
          </p:txBody>
        </p:sp>
        <p:sp>
          <p:nvSpPr>
            <p:cNvPr id="130" name="TextBox 4"/>
            <p:cNvSpPr txBox="1"/>
            <p:nvPr/>
          </p:nvSpPr>
          <p:spPr>
            <a:xfrm>
              <a:off x="6607993" y="1815492"/>
              <a:ext cx="485657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id-ID" sz="105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80%</a:t>
              </a:r>
            </a:p>
          </p:txBody>
        </p:sp>
        <p:sp>
          <p:nvSpPr>
            <p:cNvPr id="131" name="Oval 48"/>
            <p:cNvSpPr/>
            <p:nvPr/>
          </p:nvSpPr>
          <p:spPr>
            <a:xfrm>
              <a:off x="6479868" y="1597366"/>
              <a:ext cx="678912" cy="678910"/>
            </a:xfrm>
            <a:prstGeom prst="ellipse">
              <a:avLst/>
            </a:prstGeom>
            <a:noFill/>
            <a:ln w="12700">
              <a:solidFill>
                <a:schemeClr val="accent2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id-ID" sz="1400"/>
            </a:p>
          </p:txBody>
        </p:sp>
        <p:sp>
          <p:nvSpPr>
            <p:cNvPr id="137" name="TextBox 136"/>
            <p:cNvSpPr txBox="1"/>
            <p:nvPr/>
          </p:nvSpPr>
          <p:spPr>
            <a:xfrm>
              <a:off x="7148787" y="1555179"/>
              <a:ext cx="819875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添加你的饿内容文字，添加你的饿内容文字，添加你的饿</a:t>
              </a:r>
              <a:endParaRPr lang="id-ID" sz="700" dirty="0">
                <a:solidFill>
                  <a:schemeClr val="bg1"/>
                </a:solidFill>
                <a:latin typeface="Lato" pitchFamily="34" charset="0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646134" y="2702246"/>
            <a:ext cx="1594336" cy="738664"/>
            <a:chOff x="4646134" y="2702246"/>
            <a:chExt cx="1594336" cy="738664"/>
          </a:xfrm>
        </p:grpSpPr>
        <p:sp>
          <p:nvSpPr>
            <p:cNvPr id="126" name="Arc 39"/>
            <p:cNvSpPr/>
            <p:nvPr/>
          </p:nvSpPr>
          <p:spPr bwMode="auto">
            <a:xfrm>
              <a:off x="4740080" y="2848402"/>
              <a:ext cx="485657" cy="486455"/>
            </a:xfrm>
            <a:prstGeom prst="arc">
              <a:avLst>
                <a:gd name="adj1" fmla="val 137022"/>
                <a:gd name="adj2" fmla="val 16157365"/>
              </a:avLst>
            </a:prstGeom>
            <a:noFill/>
            <a:ln w="76200" cap="rnd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5400000" scaled="0"/>
              </a:gradFill>
              <a:beve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just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400">
                <a:ea typeface="Roboto" pitchFamily="2" charset="0"/>
              </a:endParaRPr>
            </a:p>
          </p:txBody>
        </p:sp>
        <p:sp>
          <p:nvSpPr>
            <p:cNvPr id="127" name="TextBox 4"/>
            <p:cNvSpPr txBox="1"/>
            <p:nvPr/>
          </p:nvSpPr>
          <p:spPr>
            <a:xfrm>
              <a:off x="4767345" y="2973329"/>
              <a:ext cx="483064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id-ID" sz="105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75%</a:t>
              </a:r>
            </a:p>
          </p:txBody>
        </p:sp>
        <p:sp>
          <p:nvSpPr>
            <p:cNvPr id="128" name="Oval 42"/>
            <p:cNvSpPr/>
            <p:nvPr/>
          </p:nvSpPr>
          <p:spPr>
            <a:xfrm>
              <a:off x="4646134" y="2754856"/>
              <a:ext cx="673550" cy="673548"/>
            </a:xfrm>
            <a:prstGeom prst="ellipse">
              <a:avLst/>
            </a:prstGeom>
            <a:noFill/>
            <a:ln w="12700">
              <a:solidFill>
                <a:schemeClr val="accent2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id-ID" sz="1400"/>
            </a:p>
          </p:txBody>
        </p:sp>
        <p:sp>
          <p:nvSpPr>
            <p:cNvPr id="138" name="TextBox 137"/>
            <p:cNvSpPr txBox="1"/>
            <p:nvPr/>
          </p:nvSpPr>
          <p:spPr>
            <a:xfrm>
              <a:off x="5370805" y="2702246"/>
              <a:ext cx="869665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添加你的饿内容文字，添加你的饿内容文字，添加你的饿</a:t>
              </a:r>
              <a:endParaRPr lang="id-ID" sz="700" dirty="0">
                <a:solidFill>
                  <a:schemeClr val="bg1"/>
                </a:solidFill>
                <a:latin typeface="Lato" pitchFamily="34" charset="0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6496518" y="2702246"/>
            <a:ext cx="1472144" cy="738664"/>
            <a:chOff x="6496518" y="2702246"/>
            <a:chExt cx="1472144" cy="738664"/>
          </a:xfrm>
        </p:grpSpPr>
        <p:grpSp>
          <p:nvGrpSpPr>
            <p:cNvPr id="132" name="组合 131"/>
            <p:cNvGrpSpPr/>
            <p:nvPr/>
          </p:nvGrpSpPr>
          <p:grpSpPr>
            <a:xfrm>
              <a:off x="6496518" y="2766144"/>
              <a:ext cx="662262" cy="662260"/>
              <a:chOff x="6916280" y="3259107"/>
              <a:chExt cx="662262" cy="662260"/>
            </a:xfrm>
          </p:grpSpPr>
          <p:sp>
            <p:nvSpPr>
              <p:cNvPr id="133" name="Arc 51"/>
              <p:cNvSpPr/>
              <p:nvPr/>
            </p:nvSpPr>
            <p:spPr bwMode="auto">
              <a:xfrm>
                <a:off x="7004582" y="3347009"/>
                <a:ext cx="485657" cy="486455"/>
              </a:xfrm>
              <a:prstGeom prst="arc">
                <a:avLst>
                  <a:gd name="adj1" fmla="val 18205695"/>
                  <a:gd name="adj2" fmla="val 16157365"/>
                </a:avLst>
              </a:prstGeom>
              <a:noFill/>
              <a:ln w="76200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5400000" scaled="0"/>
                </a:gradFill>
                <a:beve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just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400">
                  <a:ea typeface="Roboto" pitchFamily="2" charset="0"/>
                </a:endParaRPr>
              </a:p>
            </p:txBody>
          </p:sp>
          <p:sp>
            <p:nvSpPr>
              <p:cNvPr id="134" name="TextBox 4"/>
              <p:cNvSpPr txBox="1"/>
              <p:nvPr/>
            </p:nvSpPr>
            <p:spPr>
              <a:xfrm>
                <a:off x="7022328" y="3463443"/>
                <a:ext cx="519515" cy="2539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id-ID" sz="105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90%</a:t>
                </a:r>
              </a:p>
            </p:txBody>
          </p:sp>
          <p:sp>
            <p:nvSpPr>
              <p:cNvPr id="135" name="Oval 54"/>
              <p:cNvSpPr/>
              <p:nvPr/>
            </p:nvSpPr>
            <p:spPr>
              <a:xfrm>
                <a:off x="6916280" y="3259107"/>
                <a:ext cx="662262" cy="662260"/>
              </a:xfrm>
              <a:prstGeom prst="ellipse">
                <a:avLst/>
              </a:prstGeom>
              <a:noFill/>
              <a:ln w="12700">
                <a:solidFill>
                  <a:schemeClr val="accent2"/>
                </a:soli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/>
                <a:endParaRPr lang="id-ID" sz="1400"/>
              </a:p>
            </p:txBody>
          </p:sp>
        </p:grpSp>
        <p:sp>
          <p:nvSpPr>
            <p:cNvPr id="145" name="TextBox 144"/>
            <p:cNvSpPr txBox="1"/>
            <p:nvPr/>
          </p:nvSpPr>
          <p:spPr>
            <a:xfrm>
              <a:off x="7148787" y="2702246"/>
              <a:ext cx="819875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添加你的饿内容文字，添加你的饿内容文字，添加你的饿</a:t>
              </a:r>
              <a:endParaRPr lang="id-ID" sz="700" dirty="0">
                <a:solidFill>
                  <a:schemeClr val="bg1"/>
                </a:solidFill>
                <a:latin typeface="Lato" pitchFamily="34" charset="0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4622794" y="3872958"/>
            <a:ext cx="3758117" cy="510721"/>
            <a:chOff x="4622794" y="3872958"/>
            <a:chExt cx="3758117" cy="510721"/>
          </a:xfrm>
        </p:grpSpPr>
        <p:cxnSp>
          <p:nvCxnSpPr>
            <p:cNvPr id="146" name="Straight Connector 52"/>
            <p:cNvCxnSpPr/>
            <p:nvPr/>
          </p:nvCxnSpPr>
          <p:spPr>
            <a:xfrm>
              <a:off x="5273022" y="4280491"/>
              <a:ext cx="2562243" cy="1588"/>
            </a:xfrm>
            <a:prstGeom prst="line">
              <a:avLst/>
            </a:prstGeom>
            <a:ln w="76200" cap="rnd">
              <a:solidFill>
                <a:schemeClr val="accent6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3" name="Straight Connector 51"/>
            <p:cNvCxnSpPr/>
            <p:nvPr/>
          </p:nvCxnSpPr>
          <p:spPr>
            <a:xfrm>
              <a:off x="5273022" y="3973449"/>
              <a:ext cx="2562243" cy="1588"/>
            </a:xfrm>
            <a:prstGeom prst="line">
              <a:avLst/>
            </a:prstGeom>
            <a:ln w="76200" cap="rnd">
              <a:solidFill>
                <a:schemeClr val="accent6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4" name="Straight Connector 10"/>
            <p:cNvCxnSpPr/>
            <p:nvPr/>
          </p:nvCxnSpPr>
          <p:spPr>
            <a:xfrm>
              <a:off x="5273021" y="3973449"/>
              <a:ext cx="2268323" cy="1588"/>
            </a:xfrm>
            <a:prstGeom prst="line">
              <a:avLst/>
            </a:prstGeom>
            <a:ln w="76200" cap="rnd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5" name="Straight Connector 18"/>
            <p:cNvCxnSpPr/>
            <p:nvPr/>
          </p:nvCxnSpPr>
          <p:spPr>
            <a:xfrm>
              <a:off x="5273022" y="4280491"/>
              <a:ext cx="1919350" cy="1588"/>
            </a:xfrm>
            <a:prstGeom prst="line">
              <a:avLst/>
            </a:prstGeom>
            <a:ln w="76200" cap="rnd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56" name="Group 33"/>
            <p:cNvGrpSpPr/>
            <p:nvPr/>
          </p:nvGrpSpPr>
          <p:grpSpPr>
            <a:xfrm>
              <a:off x="7951387" y="3881316"/>
              <a:ext cx="429524" cy="184666"/>
              <a:chOff x="3525030" y="1142990"/>
              <a:chExt cx="429524" cy="184666"/>
            </a:xfrm>
          </p:grpSpPr>
          <p:sp>
            <p:nvSpPr>
              <p:cNvPr id="157" name="Isosceles Triangle 31"/>
              <p:cNvSpPr/>
              <p:nvPr/>
            </p:nvSpPr>
            <p:spPr bwMode="auto">
              <a:xfrm rot="16200000">
                <a:off x="3518132" y="1186905"/>
                <a:ext cx="110634" cy="96837"/>
              </a:xfrm>
              <a:prstGeom prst="triangle">
                <a:avLst/>
              </a:prstGeom>
              <a:solidFill>
                <a:schemeClr val="accent6"/>
              </a:solidFill>
              <a:ln w="762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800">
                  <a:latin typeface="Roboto" pitchFamily="2" charset="0"/>
                  <a:ea typeface="Roboto" pitchFamily="2" charset="0"/>
                </a:endParaRPr>
              </a:p>
            </p:txBody>
          </p:sp>
          <p:grpSp>
            <p:nvGrpSpPr>
              <p:cNvPr id="158" name="Group 32"/>
              <p:cNvGrpSpPr/>
              <p:nvPr/>
            </p:nvGrpSpPr>
            <p:grpSpPr>
              <a:xfrm>
                <a:off x="3571868" y="1142990"/>
                <a:ext cx="382686" cy="184666"/>
                <a:chOff x="3571868" y="1142990"/>
                <a:chExt cx="382686" cy="184666"/>
              </a:xfrm>
            </p:grpSpPr>
            <p:sp>
              <p:nvSpPr>
                <p:cNvPr id="159" name="Rounded Rectangle 30"/>
                <p:cNvSpPr/>
                <p:nvPr/>
              </p:nvSpPr>
              <p:spPr bwMode="auto">
                <a:xfrm>
                  <a:off x="3571868" y="1159450"/>
                  <a:ext cx="382686" cy="152400"/>
                </a:xfrm>
                <a:prstGeom prst="roundRect">
                  <a:avLst/>
                </a:prstGeom>
                <a:solidFill>
                  <a:schemeClr val="accent6"/>
                </a:solidFill>
                <a:ln w="76200">
                  <a:noFill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800">
                    <a:latin typeface="Roboto" pitchFamily="2" charset="0"/>
                    <a:ea typeface="Roboto" pitchFamily="2" charset="0"/>
                  </a:endParaRPr>
                </a:p>
              </p:txBody>
            </p:sp>
            <p:sp>
              <p:nvSpPr>
                <p:cNvPr id="160" name="TextBox 59"/>
                <p:cNvSpPr txBox="1">
                  <a:spLocks noChangeArrowheads="1"/>
                </p:cNvSpPr>
                <p:nvPr/>
              </p:nvSpPr>
              <p:spPr bwMode="auto">
                <a:xfrm>
                  <a:off x="3586622" y="1142990"/>
                  <a:ext cx="349776" cy="18466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id-ID" sz="600" dirty="0">
                      <a:solidFill>
                        <a:schemeClr val="bg1"/>
                      </a:solidFill>
                      <a:latin typeface="+mj-lt"/>
                      <a:ea typeface="Roboto Lt" pitchFamily="2" charset="0"/>
                    </a:rPr>
                    <a:t>90%</a:t>
                  </a:r>
                </a:p>
              </p:txBody>
            </p:sp>
          </p:grpSp>
        </p:grpSp>
        <p:grpSp>
          <p:nvGrpSpPr>
            <p:cNvPr id="161" name="Group 34"/>
            <p:cNvGrpSpPr/>
            <p:nvPr/>
          </p:nvGrpSpPr>
          <p:grpSpPr>
            <a:xfrm>
              <a:off x="7951387" y="4188358"/>
              <a:ext cx="429524" cy="184666"/>
              <a:chOff x="3525030" y="1142990"/>
              <a:chExt cx="429524" cy="184666"/>
            </a:xfrm>
          </p:grpSpPr>
          <p:sp>
            <p:nvSpPr>
              <p:cNvPr id="162" name="Isosceles Triangle 35"/>
              <p:cNvSpPr/>
              <p:nvPr/>
            </p:nvSpPr>
            <p:spPr bwMode="auto">
              <a:xfrm rot="16200000">
                <a:off x="3518132" y="1186905"/>
                <a:ext cx="110634" cy="96837"/>
              </a:xfrm>
              <a:prstGeom prst="triangle">
                <a:avLst/>
              </a:prstGeom>
              <a:solidFill>
                <a:schemeClr val="accent6"/>
              </a:solidFill>
              <a:ln w="762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800">
                  <a:latin typeface="Roboto" pitchFamily="2" charset="0"/>
                  <a:ea typeface="Roboto" pitchFamily="2" charset="0"/>
                </a:endParaRPr>
              </a:p>
            </p:txBody>
          </p:sp>
          <p:grpSp>
            <p:nvGrpSpPr>
              <p:cNvPr id="163" name="Group 32"/>
              <p:cNvGrpSpPr/>
              <p:nvPr/>
            </p:nvGrpSpPr>
            <p:grpSpPr>
              <a:xfrm>
                <a:off x="3571868" y="1142990"/>
                <a:ext cx="382686" cy="184666"/>
                <a:chOff x="3571868" y="1142990"/>
                <a:chExt cx="382686" cy="184666"/>
              </a:xfrm>
            </p:grpSpPr>
            <p:sp>
              <p:nvSpPr>
                <p:cNvPr id="164" name="Rounded Rectangle 37"/>
                <p:cNvSpPr/>
                <p:nvPr/>
              </p:nvSpPr>
              <p:spPr bwMode="auto">
                <a:xfrm>
                  <a:off x="3571868" y="1159450"/>
                  <a:ext cx="382686" cy="152400"/>
                </a:xfrm>
                <a:prstGeom prst="roundRect">
                  <a:avLst/>
                </a:prstGeom>
                <a:solidFill>
                  <a:schemeClr val="accent6"/>
                </a:solidFill>
                <a:ln w="76200">
                  <a:noFill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800">
                    <a:latin typeface="Roboto" pitchFamily="2" charset="0"/>
                    <a:ea typeface="Roboto" pitchFamily="2" charset="0"/>
                  </a:endParaRPr>
                </a:p>
              </p:txBody>
            </p:sp>
            <p:sp>
              <p:nvSpPr>
                <p:cNvPr id="165" name="TextBox 59"/>
                <p:cNvSpPr txBox="1">
                  <a:spLocks noChangeArrowheads="1"/>
                </p:cNvSpPr>
                <p:nvPr/>
              </p:nvSpPr>
              <p:spPr bwMode="auto">
                <a:xfrm>
                  <a:off x="3586622" y="1142990"/>
                  <a:ext cx="349776" cy="18466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id-ID" sz="600" dirty="0">
                      <a:solidFill>
                        <a:schemeClr val="bg1"/>
                      </a:solidFill>
                      <a:latin typeface="+mj-lt"/>
                      <a:ea typeface="Roboto Lt" pitchFamily="2" charset="0"/>
                    </a:rPr>
                    <a:t>75%</a:t>
                  </a:r>
                </a:p>
              </p:txBody>
            </p:sp>
          </p:grpSp>
        </p:grpSp>
        <p:sp>
          <p:nvSpPr>
            <p:cNvPr id="166" name="TextBox 165"/>
            <p:cNvSpPr txBox="1"/>
            <p:nvPr/>
          </p:nvSpPr>
          <p:spPr>
            <a:xfrm>
              <a:off x="4622794" y="4168235"/>
              <a:ext cx="595035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800" dirty="0">
                  <a:solidFill>
                    <a:schemeClr val="accent2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周期完成</a:t>
              </a:r>
              <a:endParaRPr lang="id-ID" altLang="zh-CN" sz="800" dirty="0">
                <a:solidFill>
                  <a:schemeClr val="accent2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  <p:sp>
          <p:nvSpPr>
            <p:cNvPr id="167" name="TextBox 166"/>
            <p:cNvSpPr txBox="1"/>
            <p:nvPr/>
          </p:nvSpPr>
          <p:spPr>
            <a:xfrm>
              <a:off x="4622794" y="3872958"/>
              <a:ext cx="595035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800" dirty="0">
                  <a:solidFill>
                    <a:schemeClr val="accent2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周期完成</a:t>
              </a:r>
              <a:endParaRPr lang="id-ID" sz="800" dirty="0">
                <a:solidFill>
                  <a:schemeClr val="accent2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</p:grpSp>
      <p:sp>
        <p:nvSpPr>
          <p:cNvPr id="168" name="Rectangle 37"/>
          <p:cNvSpPr/>
          <p:nvPr/>
        </p:nvSpPr>
        <p:spPr>
          <a:xfrm>
            <a:off x="1080000" y="5107518"/>
            <a:ext cx="6984000" cy="36000"/>
          </a:xfrm>
          <a:prstGeom prst="rect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cxnSp>
        <p:nvCxnSpPr>
          <p:cNvPr id="177" name="直接连接符 176"/>
          <p:cNvCxnSpPr/>
          <p:nvPr/>
        </p:nvCxnSpPr>
        <p:spPr>
          <a:xfrm>
            <a:off x="611560" y="849237"/>
            <a:ext cx="81228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8" name="TextBox 177"/>
          <p:cNvSpPr txBox="1"/>
          <p:nvPr/>
        </p:nvSpPr>
        <p:spPr>
          <a:xfrm>
            <a:off x="3411386" y="402218"/>
            <a:ext cx="25287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添加内容</a:t>
            </a:r>
            <a:r>
              <a:rPr lang="zh-CN" altLang="en-US" dirty="0">
                <a:solidFill>
                  <a:schemeClr val="bg1"/>
                </a:solidFill>
              </a:rPr>
              <a:t>｜</a:t>
            </a:r>
            <a:r>
              <a:rPr lang="en-US" altLang="zh-CN" sz="14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rPr>
              <a:t>OVERVIEW</a:t>
            </a:r>
            <a:endParaRPr lang="zh-CN" altLang="en-US" sz="1400" dirty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  <a:cs typeface="Tunga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8975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00"/>
                            </p:stCondLst>
                            <p:childTnLst>
                              <p:par>
                                <p:cTn id="5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  <p:bldP spid="64" grpId="0"/>
      <p:bldP spid="65" grpId="0"/>
      <p:bldP spid="66" grpId="0"/>
      <p:bldP spid="17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1" name="图片 130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5259" y="-222665"/>
            <a:ext cx="10584637" cy="5919719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3347864" y="420298"/>
            <a:ext cx="25287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kern="1300" dirty="0">
                <a:solidFill>
                  <a:schemeClr val="bg1"/>
                </a:solidFill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公司名称</a:t>
            </a:r>
            <a:r>
              <a:rPr lang="zh-CN" altLang="en-US" dirty="0">
                <a:solidFill>
                  <a:schemeClr val="bg1"/>
                </a:solidFill>
              </a:rPr>
              <a:t>｜</a:t>
            </a:r>
            <a:r>
              <a:rPr lang="en-US" altLang="zh-CN" sz="14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rPr>
              <a:t>OVERVIEW</a:t>
            </a:r>
            <a:endParaRPr lang="zh-CN" altLang="en-US" sz="1400" dirty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  <a:cs typeface="Tunga" panose="020B0502040204020203" pitchFamily="34" charset="0"/>
            </a:endParaRPr>
          </a:p>
        </p:txBody>
      </p:sp>
      <p:sp>
        <p:nvSpPr>
          <p:cNvPr id="40" name="Oval 18"/>
          <p:cNvSpPr/>
          <p:nvPr/>
        </p:nvSpPr>
        <p:spPr>
          <a:xfrm>
            <a:off x="1255547" y="2039261"/>
            <a:ext cx="1715200" cy="1715200"/>
          </a:xfrm>
          <a:prstGeom prst="ellipse">
            <a:avLst/>
          </a:prstGeom>
          <a:solidFill>
            <a:srgbClr val="292838">
              <a:alpha val="27000"/>
            </a:srgbClr>
          </a:solidFill>
          <a:ln w="25400"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0000"/>
              </a:solidFill>
            </a:endParaRPr>
          </a:p>
        </p:txBody>
      </p:sp>
      <p:grpSp>
        <p:nvGrpSpPr>
          <p:cNvPr id="54" name="组合 53"/>
          <p:cNvGrpSpPr/>
          <p:nvPr/>
        </p:nvGrpSpPr>
        <p:grpSpPr>
          <a:xfrm>
            <a:off x="1466640" y="2229982"/>
            <a:ext cx="1335366" cy="1233950"/>
            <a:chOff x="1466640" y="2183775"/>
            <a:chExt cx="1335366" cy="1233950"/>
          </a:xfrm>
        </p:grpSpPr>
        <p:sp>
          <p:nvSpPr>
            <p:cNvPr id="15" name="TextBox 14"/>
            <p:cNvSpPr txBox="1"/>
            <p:nvPr/>
          </p:nvSpPr>
          <p:spPr>
            <a:xfrm>
              <a:off x="1656450" y="2183775"/>
              <a:ext cx="1132784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  <a:cs typeface="Tunga" panose="020B0502040204020203" pitchFamily="34" charset="0"/>
                </a:rPr>
                <a:t>01</a:t>
              </a:r>
              <a:endParaRPr lang="zh-CN" altLang="en-US" sz="44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cs typeface="Tunga" panose="020B0502040204020203" pitchFamily="34" charset="0"/>
              </a:endParaRPr>
            </a:p>
          </p:txBody>
        </p:sp>
        <p:sp>
          <p:nvSpPr>
            <p:cNvPr id="62" name="TextBox 61"/>
            <p:cNvSpPr txBox="1"/>
            <p:nvPr/>
          </p:nvSpPr>
          <p:spPr>
            <a:xfrm>
              <a:off x="1597871" y="3109948"/>
              <a:ext cx="103055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kern="1300" dirty="0">
                  <a:solidFill>
                    <a:schemeClr val="bg1"/>
                  </a:solidFill>
                  <a:latin typeface="方正兰亭细黑_GBK_M" panose="02010600010101010101" pitchFamily="2" charset="2"/>
                  <a:ea typeface="方正兰亭细黑_GBK_M" panose="02010600010101010101" pitchFamily="2" charset="2"/>
                  <a:cs typeface="方正兰亭细黑_GBK_M" panose="02010600010101010101" pitchFamily="2" charset="2"/>
                </a:rPr>
                <a:t>工作概述</a:t>
              </a: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1466640" y="2883505"/>
              <a:ext cx="133536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unga" panose="020B0502040204020203" pitchFamily="34" charset="0"/>
                </a:rPr>
                <a:t>OVERVIEW</a:t>
              </a:r>
              <a:endParaRPr lang="zh-CN" altLang="en-US" sz="14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endParaRPr>
            </a:p>
          </p:txBody>
        </p:sp>
      </p:grpSp>
      <p:sp>
        <p:nvSpPr>
          <p:cNvPr id="2049" name="流程图: 过程 2048"/>
          <p:cNvSpPr/>
          <p:nvPr/>
        </p:nvSpPr>
        <p:spPr>
          <a:xfrm>
            <a:off x="3275856" y="0"/>
            <a:ext cx="2546875" cy="133747"/>
          </a:xfrm>
          <a:prstGeom prst="flowChartProcess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69" name="组合 2068"/>
          <p:cNvGrpSpPr/>
          <p:nvPr/>
        </p:nvGrpSpPr>
        <p:grpSpPr>
          <a:xfrm>
            <a:off x="5364088" y="1419622"/>
            <a:ext cx="3031794" cy="3000042"/>
            <a:chOff x="5260102" y="1373415"/>
            <a:chExt cx="2775742" cy="3000042"/>
          </a:xfrm>
        </p:grpSpPr>
        <p:grpSp>
          <p:nvGrpSpPr>
            <p:cNvPr id="2068" name="组合 2067"/>
            <p:cNvGrpSpPr/>
            <p:nvPr/>
          </p:nvGrpSpPr>
          <p:grpSpPr>
            <a:xfrm>
              <a:off x="5260102" y="1373415"/>
              <a:ext cx="2775742" cy="348813"/>
              <a:chOff x="5260102" y="1373415"/>
              <a:chExt cx="2775742" cy="348813"/>
            </a:xfrm>
          </p:grpSpPr>
          <p:sp>
            <p:nvSpPr>
              <p:cNvPr id="20" name="矩形 19"/>
              <p:cNvSpPr/>
              <p:nvPr/>
            </p:nvSpPr>
            <p:spPr>
              <a:xfrm>
                <a:off x="5260102" y="1394202"/>
                <a:ext cx="2775742" cy="324868"/>
              </a:xfrm>
              <a:prstGeom prst="rect">
                <a:avLst/>
              </a:prstGeom>
              <a:solidFill>
                <a:schemeClr val="tx2">
                  <a:lumMod val="60000"/>
                  <a:lumOff val="40000"/>
                  <a:alpha val="4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3" name="TextBox 92"/>
              <p:cNvSpPr txBox="1"/>
              <p:nvPr/>
            </p:nvSpPr>
            <p:spPr>
              <a:xfrm>
                <a:off x="5457880" y="1373415"/>
                <a:ext cx="2304256" cy="3488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000"/>
                  </a:lnSpc>
                </a:pPr>
                <a:r>
                  <a:rPr lang="zh-CN" altLang="en-US" sz="700" dirty="0">
                    <a:solidFill>
                      <a:schemeClr val="bg1">
                        <a:lumMod val="95000"/>
                      </a:schemeClr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您的内容打在这里，或者通过复制您的文本后，在此框中选择粘贴，并选择只保留</a:t>
                </a:r>
                <a:endParaRPr lang="en-US" altLang="zh-CN" sz="700" dirty="0">
                  <a:solidFill>
                    <a:schemeClr val="bg1">
                      <a:lumMod val="95000"/>
                    </a:schemeClr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</p:grpSp>
        <p:grpSp>
          <p:nvGrpSpPr>
            <p:cNvPr id="2067" name="组合 2066"/>
            <p:cNvGrpSpPr/>
            <p:nvPr/>
          </p:nvGrpSpPr>
          <p:grpSpPr>
            <a:xfrm>
              <a:off x="5260102" y="2034379"/>
              <a:ext cx="2775741" cy="348813"/>
              <a:chOff x="5260102" y="2034379"/>
              <a:chExt cx="2775741" cy="348813"/>
            </a:xfrm>
          </p:grpSpPr>
          <p:sp>
            <p:nvSpPr>
              <p:cNvPr id="89" name="矩形 88"/>
              <p:cNvSpPr/>
              <p:nvPr/>
            </p:nvSpPr>
            <p:spPr>
              <a:xfrm>
                <a:off x="5260102" y="2046352"/>
                <a:ext cx="2775741" cy="324868"/>
              </a:xfrm>
              <a:prstGeom prst="rect">
                <a:avLst/>
              </a:prstGeom>
              <a:solidFill>
                <a:schemeClr val="tx2">
                  <a:lumMod val="60000"/>
                  <a:lumOff val="40000"/>
                  <a:alpha val="4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4" name="TextBox 93"/>
              <p:cNvSpPr txBox="1"/>
              <p:nvPr/>
            </p:nvSpPr>
            <p:spPr>
              <a:xfrm>
                <a:off x="5457880" y="2034379"/>
                <a:ext cx="2304256" cy="3488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000"/>
                  </a:lnSpc>
                </a:pP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您的内容打在这里，或者通过复制您的文本后，在此框中选择粘贴，并选择只保留</a:t>
                </a:r>
                <a:endParaRPr lang="en-US" altLang="zh-CN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</p:grpSp>
        <p:grpSp>
          <p:nvGrpSpPr>
            <p:cNvPr id="2066" name="组合 2065"/>
            <p:cNvGrpSpPr/>
            <p:nvPr/>
          </p:nvGrpSpPr>
          <p:grpSpPr>
            <a:xfrm>
              <a:off x="5260102" y="2706824"/>
              <a:ext cx="2775742" cy="348813"/>
              <a:chOff x="5260102" y="2706824"/>
              <a:chExt cx="2775742" cy="348813"/>
            </a:xfrm>
          </p:grpSpPr>
          <p:sp>
            <p:nvSpPr>
              <p:cNvPr id="90" name="矩形 89"/>
              <p:cNvSpPr/>
              <p:nvPr/>
            </p:nvSpPr>
            <p:spPr>
              <a:xfrm>
                <a:off x="5260102" y="2718797"/>
                <a:ext cx="2775742" cy="324868"/>
              </a:xfrm>
              <a:prstGeom prst="rect">
                <a:avLst/>
              </a:prstGeom>
              <a:solidFill>
                <a:schemeClr val="tx2">
                  <a:lumMod val="60000"/>
                  <a:lumOff val="40000"/>
                  <a:alpha val="4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5" name="TextBox 94"/>
              <p:cNvSpPr txBox="1"/>
              <p:nvPr/>
            </p:nvSpPr>
            <p:spPr>
              <a:xfrm>
                <a:off x="5457880" y="2706824"/>
                <a:ext cx="2304256" cy="3488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000"/>
                  </a:lnSpc>
                </a:pP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您的内容打在这里，或者通过复制您的文本后，在此框中选择粘贴，并选择只保留</a:t>
                </a:r>
                <a:endParaRPr lang="en-US" altLang="zh-CN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</p:grpSp>
        <p:grpSp>
          <p:nvGrpSpPr>
            <p:cNvPr id="2065" name="组合 2064"/>
            <p:cNvGrpSpPr/>
            <p:nvPr/>
          </p:nvGrpSpPr>
          <p:grpSpPr>
            <a:xfrm>
              <a:off x="5260102" y="3372838"/>
              <a:ext cx="2775742" cy="348813"/>
              <a:chOff x="5260102" y="3372838"/>
              <a:chExt cx="2775742" cy="348813"/>
            </a:xfrm>
          </p:grpSpPr>
          <p:sp>
            <p:nvSpPr>
              <p:cNvPr id="91" name="矩形 90"/>
              <p:cNvSpPr/>
              <p:nvPr/>
            </p:nvSpPr>
            <p:spPr>
              <a:xfrm>
                <a:off x="5260102" y="3372838"/>
                <a:ext cx="2775742" cy="324868"/>
              </a:xfrm>
              <a:prstGeom prst="rect">
                <a:avLst/>
              </a:prstGeom>
              <a:solidFill>
                <a:schemeClr val="tx2">
                  <a:lumMod val="60000"/>
                  <a:lumOff val="40000"/>
                  <a:alpha val="4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6" name="TextBox 95"/>
              <p:cNvSpPr txBox="1"/>
              <p:nvPr/>
            </p:nvSpPr>
            <p:spPr>
              <a:xfrm>
                <a:off x="5457880" y="3372838"/>
                <a:ext cx="2304256" cy="3488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000"/>
                  </a:lnSpc>
                </a:pP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您的内容打在这里，或者通过复制您的文本后，在此框中选择粘贴，并选择只保留</a:t>
                </a:r>
                <a:endParaRPr lang="en-US" altLang="zh-CN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</p:grpSp>
        <p:grpSp>
          <p:nvGrpSpPr>
            <p:cNvPr id="2064" name="组合 2063"/>
            <p:cNvGrpSpPr/>
            <p:nvPr/>
          </p:nvGrpSpPr>
          <p:grpSpPr>
            <a:xfrm>
              <a:off x="5260102" y="4024644"/>
              <a:ext cx="2775742" cy="348813"/>
              <a:chOff x="5260102" y="4024644"/>
              <a:chExt cx="2775742" cy="348813"/>
            </a:xfrm>
          </p:grpSpPr>
          <p:sp>
            <p:nvSpPr>
              <p:cNvPr id="92" name="矩形 91"/>
              <p:cNvSpPr/>
              <p:nvPr/>
            </p:nvSpPr>
            <p:spPr>
              <a:xfrm>
                <a:off x="5260102" y="4048589"/>
                <a:ext cx="2775742" cy="324868"/>
              </a:xfrm>
              <a:prstGeom prst="rect">
                <a:avLst/>
              </a:prstGeom>
              <a:solidFill>
                <a:schemeClr val="tx2">
                  <a:lumMod val="60000"/>
                  <a:lumOff val="40000"/>
                  <a:alpha val="4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7" name="TextBox 96"/>
              <p:cNvSpPr txBox="1"/>
              <p:nvPr/>
            </p:nvSpPr>
            <p:spPr>
              <a:xfrm>
                <a:off x="5457880" y="4024644"/>
                <a:ext cx="2304256" cy="3488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000"/>
                  </a:lnSpc>
                </a:pP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您的内容打在这里，或者通过复制您的文本后，在此框中选择粘贴，并选择只保留</a:t>
                </a:r>
                <a:endParaRPr lang="en-US" altLang="zh-CN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</p:grpSp>
      </p:grpSp>
      <p:cxnSp>
        <p:nvCxnSpPr>
          <p:cNvPr id="129" name="直接连接符 128"/>
          <p:cNvCxnSpPr/>
          <p:nvPr/>
        </p:nvCxnSpPr>
        <p:spPr>
          <a:xfrm>
            <a:off x="611560" y="915566"/>
            <a:ext cx="81228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59" name="组合 2058"/>
          <p:cNvGrpSpPr/>
          <p:nvPr/>
        </p:nvGrpSpPr>
        <p:grpSpPr>
          <a:xfrm>
            <a:off x="3707904" y="1438756"/>
            <a:ext cx="1296145" cy="429312"/>
            <a:chOff x="3707904" y="1392549"/>
            <a:chExt cx="1296145" cy="429312"/>
          </a:xfrm>
        </p:grpSpPr>
        <p:sp>
          <p:nvSpPr>
            <p:cNvPr id="39" name="TextBox 38"/>
            <p:cNvSpPr txBox="1"/>
            <p:nvPr/>
          </p:nvSpPr>
          <p:spPr>
            <a:xfrm>
              <a:off x="3846684" y="1560251"/>
              <a:ext cx="948077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kern="1300" dirty="0">
                  <a:solidFill>
                    <a:schemeClr val="bg1"/>
                  </a:solidFill>
                  <a:latin typeface="方正兰亭细黑_GBK_M" panose="02010600010101010101" pitchFamily="2" charset="2"/>
                  <a:ea typeface="方正兰亭细黑_GBK_M" panose="02010600010101010101" pitchFamily="2" charset="2"/>
                  <a:cs typeface="方正兰亭细黑_GBK_M" panose="02010600010101010101" pitchFamily="2" charset="2"/>
                </a:rPr>
                <a:t>概述前言</a:t>
              </a: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3846684" y="1392549"/>
              <a:ext cx="1157365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50" dirty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unga" panose="020B0502040204020203" pitchFamily="34" charset="0"/>
                </a:rPr>
                <a:t>FOREWORD</a:t>
              </a:r>
              <a:endParaRPr lang="zh-CN" altLang="en-US" sz="105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endParaRPr>
            </a:p>
          </p:txBody>
        </p:sp>
        <p:grpSp>
          <p:nvGrpSpPr>
            <p:cNvPr id="55" name="组合 54"/>
            <p:cNvGrpSpPr/>
            <p:nvPr/>
          </p:nvGrpSpPr>
          <p:grpSpPr>
            <a:xfrm>
              <a:off x="3707904" y="1476816"/>
              <a:ext cx="72007" cy="288000"/>
              <a:chOff x="3707904" y="1577988"/>
              <a:chExt cx="72007" cy="288000"/>
            </a:xfrm>
          </p:grpSpPr>
          <p:cxnSp>
            <p:nvCxnSpPr>
              <p:cNvPr id="25" name="Straight Connector 38"/>
              <p:cNvCxnSpPr/>
              <p:nvPr/>
            </p:nvCxnSpPr>
            <p:spPr bwMode="auto">
              <a:xfrm>
                <a:off x="3779911" y="1577988"/>
                <a:ext cx="0" cy="288000"/>
              </a:xfrm>
              <a:prstGeom prst="line">
                <a:avLst/>
              </a:prstGeom>
              <a:ln w="41275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2" name="Straight Connector 38"/>
              <p:cNvCxnSpPr/>
              <p:nvPr/>
            </p:nvCxnSpPr>
            <p:spPr bwMode="auto">
              <a:xfrm>
                <a:off x="3707904" y="1577988"/>
                <a:ext cx="0" cy="180000"/>
              </a:xfrm>
              <a:prstGeom prst="line">
                <a:avLst/>
              </a:prstGeom>
              <a:ln w="22225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060" name="组合 2059"/>
          <p:cNvGrpSpPr/>
          <p:nvPr/>
        </p:nvGrpSpPr>
        <p:grpSpPr>
          <a:xfrm>
            <a:off x="3707904" y="2090906"/>
            <a:ext cx="1296145" cy="434392"/>
            <a:chOff x="3707904" y="2044699"/>
            <a:chExt cx="1296145" cy="434392"/>
          </a:xfrm>
        </p:grpSpPr>
        <p:sp>
          <p:nvSpPr>
            <p:cNvPr id="58" name="TextBox 57"/>
            <p:cNvSpPr txBox="1"/>
            <p:nvPr/>
          </p:nvSpPr>
          <p:spPr>
            <a:xfrm>
              <a:off x="3846684" y="2044699"/>
              <a:ext cx="1157365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50" dirty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unga" panose="020B0502040204020203" pitchFamily="34" charset="0"/>
                </a:rPr>
                <a:t>FOREWORD</a:t>
              </a:r>
              <a:endParaRPr lang="zh-CN" altLang="en-US" sz="105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endParaRPr>
            </a:p>
          </p:txBody>
        </p:sp>
        <p:sp>
          <p:nvSpPr>
            <p:cNvPr id="57" name="TextBox 56"/>
            <p:cNvSpPr txBox="1"/>
            <p:nvPr/>
          </p:nvSpPr>
          <p:spPr>
            <a:xfrm>
              <a:off x="3846684" y="2217481"/>
              <a:ext cx="948077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kern="1300" dirty="0">
                  <a:solidFill>
                    <a:schemeClr val="bg1"/>
                  </a:solidFill>
                  <a:latin typeface="方正兰亭细黑_GBK_M" panose="02010600010101010101" pitchFamily="2" charset="2"/>
                  <a:ea typeface="方正兰亭细黑_GBK_M" panose="02010600010101010101" pitchFamily="2" charset="2"/>
                  <a:cs typeface="方正兰亭细黑_GBK_M" panose="02010600010101010101" pitchFamily="2" charset="2"/>
                </a:rPr>
                <a:t>工作团队</a:t>
              </a:r>
            </a:p>
          </p:txBody>
        </p:sp>
        <p:grpSp>
          <p:nvGrpSpPr>
            <p:cNvPr id="2048" name="组合 2047"/>
            <p:cNvGrpSpPr/>
            <p:nvPr/>
          </p:nvGrpSpPr>
          <p:grpSpPr>
            <a:xfrm>
              <a:off x="3707904" y="2158031"/>
              <a:ext cx="72007" cy="288000"/>
              <a:chOff x="3707904" y="2212031"/>
              <a:chExt cx="72007" cy="288000"/>
            </a:xfrm>
          </p:grpSpPr>
          <p:cxnSp>
            <p:nvCxnSpPr>
              <p:cNvPr id="98" name="Straight Connector 38"/>
              <p:cNvCxnSpPr/>
              <p:nvPr/>
            </p:nvCxnSpPr>
            <p:spPr bwMode="auto">
              <a:xfrm>
                <a:off x="3779911" y="2212031"/>
                <a:ext cx="0" cy="288000"/>
              </a:xfrm>
              <a:prstGeom prst="line">
                <a:avLst/>
              </a:prstGeom>
              <a:ln w="41275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3" name="Straight Connector 38"/>
              <p:cNvCxnSpPr/>
              <p:nvPr/>
            </p:nvCxnSpPr>
            <p:spPr bwMode="auto">
              <a:xfrm>
                <a:off x="3707904" y="2212031"/>
                <a:ext cx="0" cy="180000"/>
              </a:xfrm>
              <a:prstGeom prst="line">
                <a:avLst/>
              </a:prstGeom>
              <a:ln w="22225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061" name="组合 2060"/>
          <p:cNvGrpSpPr/>
          <p:nvPr/>
        </p:nvGrpSpPr>
        <p:grpSpPr>
          <a:xfrm>
            <a:off x="3707904" y="2743056"/>
            <a:ext cx="1296145" cy="429209"/>
            <a:chOff x="3707904" y="2696849"/>
            <a:chExt cx="1296145" cy="429209"/>
          </a:xfrm>
        </p:grpSpPr>
        <p:sp>
          <p:nvSpPr>
            <p:cNvPr id="61" name="TextBox 60"/>
            <p:cNvSpPr txBox="1"/>
            <p:nvPr/>
          </p:nvSpPr>
          <p:spPr>
            <a:xfrm>
              <a:off x="3846684" y="2696849"/>
              <a:ext cx="1157365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50" dirty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unga" panose="020B0502040204020203" pitchFamily="34" charset="0"/>
                </a:rPr>
                <a:t>FOREWORD</a:t>
              </a:r>
              <a:endParaRPr lang="zh-CN" altLang="en-US" sz="105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endParaRPr>
            </a:p>
          </p:txBody>
        </p:sp>
        <p:sp>
          <p:nvSpPr>
            <p:cNvPr id="83" name="TextBox 82"/>
            <p:cNvSpPr txBox="1"/>
            <p:nvPr/>
          </p:nvSpPr>
          <p:spPr>
            <a:xfrm>
              <a:off x="3846684" y="2864448"/>
              <a:ext cx="948077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kern="1300" dirty="0">
                  <a:solidFill>
                    <a:schemeClr val="bg1"/>
                  </a:solidFill>
                  <a:latin typeface="方正兰亭细黑_GBK_M" panose="02010600010101010101" pitchFamily="2" charset="2"/>
                  <a:ea typeface="方正兰亭细黑_GBK_M" panose="02010600010101010101" pitchFamily="2" charset="2"/>
                  <a:cs typeface="方正兰亭细黑_GBK_M" panose="02010600010101010101" pitchFamily="2" charset="2"/>
                </a:rPr>
                <a:t>重点项目</a:t>
              </a:r>
            </a:p>
          </p:txBody>
        </p:sp>
        <p:grpSp>
          <p:nvGrpSpPr>
            <p:cNvPr id="2050" name="组合 2049"/>
            <p:cNvGrpSpPr/>
            <p:nvPr/>
          </p:nvGrpSpPr>
          <p:grpSpPr>
            <a:xfrm>
              <a:off x="3707904" y="2768230"/>
              <a:ext cx="72007" cy="288000"/>
              <a:chOff x="3707904" y="2871985"/>
              <a:chExt cx="72007" cy="288000"/>
            </a:xfrm>
          </p:grpSpPr>
          <p:cxnSp>
            <p:nvCxnSpPr>
              <p:cNvPr id="99" name="Straight Connector 38"/>
              <p:cNvCxnSpPr/>
              <p:nvPr/>
            </p:nvCxnSpPr>
            <p:spPr bwMode="auto">
              <a:xfrm>
                <a:off x="3779911" y="2871985"/>
                <a:ext cx="0" cy="288000"/>
              </a:xfrm>
              <a:prstGeom prst="line">
                <a:avLst/>
              </a:prstGeom>
              <a:ln w="41275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4" name="Straight Connector 38"/>
              <p:cNvCxnSpPr/>
              <p:nvPr/>
            </p:nvCxnSpPr>
            <p:spPr bwMode="auto">
              <a:xfrm>
                <a:off x="3707904" y="2871985"/>
                <a:ext cx="0" cy="180000"/>
              </a:xfrm>
              <a:prstGeom prst="line">
                <a:avLst/>
              </a:prstGeom>
              <a:ln w="22225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062" name="组合 2061"/>
          <p:cNvGrpSpPr/>
          <p:nvPr/>
        </p:nvGrpSpPr>
        <p:grpSpPr>
          <a:xfrm>
            <a:off x="3707904" y="3395103"/>
            <a:ext cx="1296145" cy="439415"/>
            <a:chOff x="3707904" y="3348896"/>
            <a:chExt cx="1296145" cy="439415"/>
          </a:xfrm>
        </p:grpSpPr>
        <p:sp>
          <p:nvSpPr>
            <p:cNvPr id="76" name="TextBox 75"/>
            <p:cNvSpPr txBox="1"/>
            <p:nvPr/>
          </p:nvSpPr>
          <p:spPr>
            <a:xfrm>
              <a:off x="3846684" y="3526701"/>
              <a:ext cx="948077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kern="1300" dirty="0">
                  <a:solidFill>
                    <a:schemeClr val="bg1"/>
                  </a:solidFill>
                  <a:latin typeface="方正兰亭细黑_GBK_M" panose="02010600010101010101" pitchFamily="2" charset="2"/>
                  <a:ea typeface="方正兰亭细黑_GBK_M" panose="02010600010101010101" pitchFamily="2" charset="2"/>
                  <a:cs typeface="方正兰亭细黑_GBK_M" panose="02010600010101010101" pitchFamily="2" charset="2"/>
                </a:rPr>
                <a:t>工作进度</a:t>
              </a:r>
            </a:p>
          </p:txBody>
        </p:sp>
        <p:sp>
          <p:nvSpPr>
            <p:cNvPr id="77" name="TextBox 76"/>
            <p:cNvSpPr txBox="1"/>
            <p:nvPr/>
          </p:nvSpPr>
          <p:spPr>
            <a:xfrm>
              <a:off x="3846684" y="3348896"/>
              <a:ext cx="1157365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 dirty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unga" panose="020B0502040204020203" pitchFamily="34" charset="0"/>
                </a:rPr>
                <a:t>FOREWORD</a:t>
              </a:r>
              <a:endParaRPr lang="zh-CN" altLang="en-US" sz="11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endParaRPr>
            </a:p>
          </p:txBody>
        </p:sp>
        <p:grpSp>
          <p:nvGrpSpPr>
            <p:cNvPr id="2051" name="组合 2050"/>
            <p:cNvGrpSpPr/>
            <p:nvPr/>
          </p:nvGrpSpPr>
          <p:grpSpPr>
            <a:xfrm>
              <a:off x="3707904" y="3433651"/>
              <a:ext cx="72007" cy="288000"/>
              <a:chOff x="3707904" y="3520083"/>
              <a:chExt cx="72007" cy="288000"/>
            </a:xfrm>
          </p:grpSpPr>
          <p:cxnSp>
            <p:nvCxnSpPr>
              <p:cNvPr id="100" name="Straight Connector 38"/>
              <p:cNvCxnSpPr/>
              <p:nvPr/>
            </p:nvCxnSpPr>
            <p:spPr bwMode="auto">
              <a:xfrm>
                <a:off x="3779911" y="3520083"/>
                <a:ext cx="0" cy="288000"/>
              </a:xfrm>
              <a:prstGeom prst="line">
                <a:avLst/>
              </a:prstGeom>
              <a:ln w="41275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5" name="Straight Connector 38"/>
              <p:cNvCxnSpPr/>
              <p:nvPr/>
            </p:nvCxnSpPr>
            <p:spPr bwMode="auto">
              <a:xfrm>
                <a:off x="3707904" y="3520083"/>
                <a:ext cx="0" cy="180000"/>
              </a:xfrm>
              <a:prstGeom prst="line">
                <a:avLst/>
              </a:prstGeom>
              <a:ln w="22225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063" name="组合 2062"/>
          <p:cNvGrpSpPr/>
          <p:nvPr/>
        </p:nvGrpSpPr>
        <p:grpSpPr>
          <a:xfrm>
            <a:off x="3707904" y="4052277"/>
            <a:ext cx="1296145" cy="421623"/>
            <a:chOff x="3707904" y="4006070"/>
            <a:chExt cx="1296145" cy="421623"/>
          </a:xfrm>
        </p:grpSpPr>
        <p:sp>
          <p:nvSpPr>
            <p:cNvPr id="87" name="TextBox 86"/>
            <p:cNvSpPr txBox="1"/>
            <p:nvPr/>
          </p:nvSpPr>
          <p:spPr>
            <a:xfrm>
              <a:off x="3846685" y="4006070"/>
              <a:ext cx="115736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 dirty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unga" panose="020B0502040204020203" pitchFamily="34" charset="0"/>
                </a:rPr>
                <a:t>FOREWORD</a:t>
              </a:r>
              <a:endParaRPr lang="zh-CN" altLang="en-US" sz="11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endParaRPr>
            </a:p>
          </p:txBody>
        </p:sp>
        <p:sp>
          <p:nvSpPr>
            <p:cNvPr id="86" name="TextBox 85"/>
            <p:cNvSpPr txBox="1"/>
            <p:nvPr/>
          </p:nvSpPr>
          <p:spPr>
            <a:xfrm>
              <a:off x="3846684" y="4166083"/>
              <a:ext cx="948077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kern="1300" dirty="0">
                  <a:solidFill>
                    <a:schemeClr val="bg1"/>
                  </a:solidFill>
                  <a:latin typeface="方正兰亭细黑_GBK_M" panose="02010600010101010101" pitchFamily="2" charset="2"/>
                  <a:ea typeface="方正兰亭细黑_GBK_M" panose="02010600010101010101" pitchFamily="2" charset="2"/>
                  <a:cs typeface="方正兰亭细黑_GBK_M" panose="02010600010101010101" pitchFamily="2" charset="2"/>
                </a:rPr>
                <a:t>去年相比</a:t>
              </a:r>
            </a:p>
          </p:txBody>
        </p:sp>
        <p:grpSp>
          <p:nvGrpSpPr>
            <p:cNvPr id="2052" name="组合 2051"/>
            <p:cNvGrpSpPr/>
            <p:nvPr/>
          </p:nvGrpSpPr>
          <p:grpSpPr>
            <a:xfrm>
              <a:off x="3707904" y="4085457"/>
              <a:ext cx="72007" cy="288000"/>
              <a:chOff x="3707904" y="4085457"/>
              <a:chExt cx="72007" cy="288000"/>
            </a:xfrm>
          </p:grpSpPr>
          <p:cxnSp>
            <p:nvCxnSpPr>
              <p:cNvPr id="101" name="Straight Connector 38"/>
              <p:cNvCxnSpPr/>
              <p:nvPr/>
            </p:nvCxnSpPr>
            <p:spPr bwMode="auto">
              <a:xfrm>
                <a:off x="3779911" y="4085457"/>
                <a:ext cx="0" cy="288000"/>
              </a:xfrm>
              <a:prstGeom prst="line">
                <a:avLst/>
              </a:prstGeom>
              <a:ln w="41275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6" name="Straight Connector 38"/>
              <p:cNvCxnSpPr/>
              <p:nvPr/>
            </p:nvCxnSpPr>
            <p:spPr bwMode="auto">
              <a:xfrm>
                <a:off x="3707904" y="4085457"/>
                <a:ext cx="0" cy="180000"/>
              </a:xfrm>
              <a:prstGeom prst="line">
                <a:avLst/>
              </a:prstGeom>
              <a:ln w="22225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795562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5778E-6 2.53469E-6 L -0.11435 2.53469E-6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718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0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0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0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0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0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0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0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0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0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2" fill="hold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0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0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0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流程图: 过程 2048"/>
          <p:cNvSpPr/>
          <p:nvPr/>
        </p:nvSpPr>
        <p:spPr>
          <a:xfrm>
            <a:off x="3275856" y="0"/>
            <a:ext cx="2546875" cy="133747"/>
          </a:xfrm>
          <a:prstGeom prst="flowChartProcess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1472754" y="1545066"/>
            <a:ext cx="1450898" cy="774438"/>
            <a:chOff x="1472754" y="1545066"/>
            <a:chExt cx="1450898" cy="774438"/>
          </a:xfrm>
        </p:grpSpPr>
        <p:sp>
          <p:nvSpPr>
            <p:cNvPr id="139" name="Chevron 17"/>
            <p:cNvSpPr/>
            <p:nvPr/>
          </p:nvSpPr>
          <p:spPr>
            <a:xfrm>
              <a:off x="1472754" y="1545066"/>
              <a:ext cx="1450898" cy="774438"/>
            </a:xfrm>
            <a:prstGeom prst="chevron">
              <a:avLst/>
            </a:prstGeo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rgbClr r="0" g="0" b="0"/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40" name="Rectangle 5"/>
            <p:cNvSpPr/>
            <p:nvPr/>
          </p:nvSpPr>
          <p:spPr bwMode="auto">
            <a:xfrm>
              <a:off x="1870820" y="1805327"/>
              <a:ext cx="723275" cy="25391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zh-CN" altLang="en-US" sz="1050" b="1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  <a:cs typeface="Open Sans" pitchFamily="34" charset="0"/>
                </a:rPr>
                <a:t>添加标题</a:t>
              </a:r>
              <a:endParaRPr lang="en-US" sz="1050" b="1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cs typeface="Open Sans" pitchFamily="34" charset="0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472754" y="2570828"/>
            <a:ext cx="1450898" cy="774438"/>
            <a:chOff x="1472754" y="2570828"/>
            <a:chExt cx="1450898" cy="774438"/>
          </a:xfrm>
        </p:grpSpPr>
        <p:sp>
          <p:nvSpPr>
            <p:cNvPr id="141" name="Chevron 17"/>
            <p:cNvSpPr/>
            <p:nvPr/>
          </p:nvSpPr>
          <p:spPr>
            <a:xfrm>
              <a:off x="1472754" y="2570828"/>
              <a:ext cx="1450898" cy="774438"/>
            </a:xfrm>
            <a:prstGeom prst="chevron">
              <a:avLst/>
            </a:prstGeo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rgbClr r="0" g="0" b="0"/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42" name="Rectangle 5"/>
            <p:cNvSpPr/>
            <p:nvPr/>
          </p:nvSpPr>
          <p:spPr bwMode="auto">
            <a:xfrm>
              <a:off x="1870820" y="2831089"/>
              <a:ext cx="723275" cy="25391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zh-CN" altLang="en-US" sz="1050" b="1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  <a:cs typeface="Open Sans" pitchFamily="34" charset="0"/>
                </a:rPr>
                <a:t>添加标题</a:t>
              </a:r>
              <a:endParaRPr lang="en-US" sz="1050" b="1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cs typeface="Open Sans" pitchFamily="34" charset="0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472754" y="3578940"/>
            <a:ext cx="1450898" cy="774438"/>
            <a:chOff x="1472754" y="3578940"/>
            <a:chExt cx="1450898" cy="774438"/>
          </a:xfrm>
        </p:grpSpPr>
        <p:sp>
          <p:nvSpPr>
            <p:cNvPr id="143" name="Chevron 17"/>
            <p:cNvSpPr/>
            <p:nvPr/>
          </p:nvSpPr>
          <p:spPr>
            <a:xfrm>
              <a:off x="1472754" y="3578940"/>
              <a:ext cx="1450898" cy="774438"/>
            </a:xfrm>
            <a:prstGeom prst="chevron">
              <a:avLst/>
            </a:prstGeo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rgbClr r="0" g="0" b="0"/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44" name="Rectangle 5"/>
            <p:cNvSpPr/>
            <p:nvPr/>
          </p:nvSpPr>
          <p:spPr bwMode="auto">
            <a:xfrm>
              <a:off x="1870820" y="3839201"/>
              <a:ext cx="723275" cy="25391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zh-CN" altLang="en-US" sz="1050" b="1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  <a:cs typeface="Open Sans" pitchFamily="34" charset="0"/>
                </a:rPr>
                <a:t>添加标题</a:t>
              </a:r>
              <a:endParaRPr lang="en-US" sz="1050" b="1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cs typeface="Open Sans" pitchFamily="34" charset="0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3275856" y="1643879"/>
            <a:ext cx="4313623" cy="2574308"/>
            <a:chOff x="3275856" y="1643879"/>
            <a:chExt cx="4313623" cy="2574308"/>
          </a:xfrm>
        </p:grpSpPr>
        <p:grpSp>
          <p:nvGrpSpPr>
            <p:cNvPr id="7" name="组合 6"/>
            <p:cNvGrpSpPr/>
            <p:nvPr/>
          </p:nvGrpSpPr>
          <p:grpSpPr>
            <a:xfrm>
              <a:off x="3275856" y="1643879"/>
              <a:ext cx="4313623" cy="504056"/>
              <a:chOff x="3275856" y="1643879"/>
              <a:chExt cx="4313623" cy="504056"/>
            </a:xfrm>
          </p:grpSpPr>
          <p:sp>
            <p:nvSpPr>
              <p:cNvPr id="147" name="矩形 146"/>
              <p:cNvSpPr/>
              <p:nvPr/>
            </p:nvSpPr>
            <p:spPr>
              <a:xfrm>
                <a:off x="3275856" y="1643879"/>
                <a:ext cx="4313623" cy="504056"/>
              </a:xfrm>
              <a:prstGeom prst="rect">
                <a:avLst/>
              </a:prstGeom>
              <a:gradFill>
                <a:gsLst>
                  <a:gs pos="3000">
                    <a:schemeClr val="tx2">
                      <a:lumMod val="75000"/>
                    </a:schemeClr>
                  </a:gs>
                  <a:gs pos="100000">
                    <a:schemeClr val="tx2">
                      <a:lumMod val="77000"/>
                      <a:alpha val="68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0" name="TextBox 149"/>
              <p:cNvSpPr txBox="1"/>
              <p:nvPr/>
            </p:nvSpPr>
            <p:spPr>
              <a:xfrm>
                <a:off x="3341007" y="1666958"/>
                <a:ext cx="4042327" cy="4399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8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您的内容打在这里，或者通过复制您的文本后，在此框中选择粘贴，并选择只保留文字。您的内容打在这里，或者通过复制您的文本后，</a:t>
                </a:r>
                <a:endParaRPr lang="en-US" altLang="zh-CN" sz="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3275856" y="2686296"/>
              <a:ext cx="4313623" cy="504056"/>
              <a:chOff x="3275856" y="2686296"/>
              <a:chExt cx="4313623" cy="504056"/>
            </a:xfrm>
          </p:grpSpPr>
          <p:sp>
            <p:nvSpPr>
              <p:cNvPr id="148" name="矩形 147"/>
              <p:cNvSpPr/>
              <p:nvPr/>
            </p:nvSpPr>
            <p:spPr>
              <a:xfrm>
                <a:off x="3275856" y="2686296"/>
                <a:ext cx="4313623" cy="504056"/>
              </a:xfrm>
              <a:prstGeom prst="rect">
                <a:avLst/>
              </a:prstGeom>
              <a:gradFill>
                <a:gsLst>
                  <a:gs pos="3000">
                    <a:schemeClr val="tx2">
                      <a:lumMod val="75000"/>
                    </a:schemeClr>
                  </a:gs>
                  <a:gs pos="100000">
                    <a:schemeClr val="tx2">
                      <a:lumMod val="77000"/>
                      <a:alpha val="68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1" name="TextBox 150"/>
              <p:cNvSpPr txBox="1"/>
              <p:nvPr/>
            </p:nvSpPr>
            <p:spPr>
              <a:xfrm>
                <a:off x="3341007" y="2713783"/>
                <a:ext cx="4042327" cy="4399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8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您的内容打在这里，或者通过复制您的文本后，在此框中选择粘贴，并选择只保留文字。您的内容打在这里，或者通过复制您的文本后，</a:t>
                </a:r>
                <a:endParaRPr lang="en-US" altLang="zh-CN" sz="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3275856" y="3714131"/>
              <a:ext cx="4313623" cy="504056"/>
              <a:chOff x="3275856" y="3714131"/>
              <a:chExt cx="4313623" cy="504056"/>
            </a:xfrm>
          </p:grpSpPr>
          <p:sp>
            <p:nvSpPr>
              <p:cNvPr id="149" name="矩形 148"/>
              <p:cNvSpPr/>
              <p:nvPr/>
            </p:nvSpPr>
            <p:spPr>
              <a:xfrm>
                <a:off x="3275856" y="3714131"/>
                <a:ext cx="4313623" cy="504056"/>
              </a:xfrm>
              <a:prstGeom prst="rect">
                <a:avLst/>
              </a:prstGeom>
              <a:gradFill>
                <a:gsLst>
                  <a:gs pos="3000">
                    <a:schemeClr val="tx2">
                      <a:lumMod val="75000"/>
                    </a:schemeClr>
                  </a:gs>
                  <a:gs pos="100000">
                    <a:schemeClr val="tx2">
                      <a:lumMod val="77000"/>
                      <a:alpha val="68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2" name="TextBox 151"/>
              <p:cNvSpPr txBox="1"/>
              <p:nvPr/>
            </p:nvSpPr>
            <p:spPr>
              <a:xfrm>
                <a:off x="3341007" y="3746194"/>
                <a:ext cx="4042327" cy="4399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8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您的内容打在这里，或者通过复制您的文本后，在此框中选择粘贴，并选择只保留文字。您的内容打在这里，或者通过复制您的文本后，</a:t>
                </a:r>
                <a:endParaRPr lang="en-US" altLang="zh-CN" sz="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cxnSp>
        <p:nvCxnSpPr>
          <p:cNvPr id="155" name="直接连接符 154"/>
          <p:cNvCxnSpPr/>
          <p:nvPr/>
        </p:nvCxnSpPr>
        <p:spPr>
          <a:xfrm>
            <a:off x="611560" y="849237"/>
            <a:ext cx="81228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6" name="TextBox 155"/>
          <p:cNvSpPr txBox="1"/>
          <p:nvPr/>
        </p:nvSpPr>
        <p:spPr>
          <a:xfrm>
            <a:off x="3411386" y="402218"/>
            <a:ext cx="25287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添加内容</a:t>
            </a:r>
            <a:r>
              <a:rPr lang="zh-CN" altLang="en-US" dirty="0">
                <a:solidFill>
                  <a:schemeClr val="bg1"/>
                </a:solidFill>
              </a:rPr>
              <a:t>｜</a:t>
            </a:r>
            <a:r>
              <a:rPr lang="en-US" altLang="zh-CN" sz="14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rPr>
              <a:t>OVERVIEW</a:t>
            </a:r>
            <a:endParaRPr lang="zh-CN" altLang="en-US" sz="1400" dirty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  <a:cs typeface="Tunga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2966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6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" name="图片 58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5259" y="-222665"/>
            <a:ext cx="10584637" cy="5919719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3347864" y="420298"/>
            <a:ext cx="25287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kern="1300" dirty="0">
                <a:solidFill>
                  <a:schemeClr val="bg1"/>
                </a:solidFill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公司名称</a:t>
            </a:r>
            <a:r>
              <a:rPr lang="zh-CN" altLang="en-US" dirty="0">
                <a:solidFill>
                  <a:schemeClr val="bg1"/>
                </a:solidFill>
              </a:rPr>
              <a:t>｜</a:t>
            </a:r>
            <a:r>
              <a:rPr lang="en-US" altLang="zh-CN" sz="14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rPr>
              <a:t>OVERVIEW</a:t>
            </a:r>
            <a:endParaRPr lang="zh-CN" altLang="en-US" sz="1400" dirty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  <a:cs typeface="Tunga" panose="020B0502040204020203" pitchFamily="34" charset="0"/>
            </a:endParaRPr>
          </a:p>
        </p:txBody>
      </p:sp>
      <p:sp>
        <p:nvSpPr>
          <p:cNvPr id="40" name="Oval 18"/>
          <p:cNvSpPr/>
          <p:nvPr/>
        </p:nvSpPr>
        <p:spPr>
          <a:xfrm>
            <a:off x="1255547" y="1967253"/>
            <a:ext cx="1715200" cy="1715200"/>
          </a:xfrm>
          <a:prstGeom prst="ellipse">
            <a:avLst/>
          </a:prstGeom>
          <a:solidFill>
            <a:srgbClr val="292838">
              <a:alpha val="27000"/>
            </a:srgbClr>
          </a:solidFill>
          <a:ln w="25400"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0000"/>
              </a:solidFill>
            </a:endParaRPr>
          </a:p>
        </p:txBody>
      </p:sp>
      <p:grpSp>
        <p:nvGrpSpPr>
          <p:cNvPr id="54" name="组合 53"/>
          <p:cNvGrpSpPr/>
          <p:nvPr/>
        </p:nvGrpSpPr>
        <p:grpSpPr>
          <a:xfrm>
            <a:off x="1466640" y="2157974"/>
            <a:ext cx="1353948" cy="1233950"/>
            <a:chOff x="1466640" y="2183775"/>
            <a:chExt cx="1353948" cy="1233950"/>
          </a:xfrm>
        </p:grpSpPr>
        <p:sp>
          <p:nvSpPr>
            <p:cNvPr id="15" name="TextBox 14"/>
            <p:cNvSpPr txBox="1"/>
            <p:nvPr/>
          </p:nvSpPr>
          <p:spPr>
            <a:xfrm>
              <a:off x="1656450" y="2183775"/>
              <a:ext cx="1132784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  <a:cs typeface="Tunga" panose="020B0502040204020203" pitchFamily="34" charset="0"/>
                </a:rPr>
                <a:t>05</a:t>
              </a:r>
              <a:endParaRPr lang="zh-CN" altLang="en-US" sz="44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cs typeface="Tunga" panose="020B0502040204020203" pitchFamily="34" charset="0"/>
              </a:endParaRPr>
            </a:p>
          </p:txBody>
        </p:sp>
        <p:sp>
          <p:nvSpPr>
            <p:cNvPr id="62" name="TextBox 61"/>
            <p:cNvSpPr txBox="1"/>
            <p:nvPr/>
          </p:nvSpPr>
          <p:spPr>
            <a:xfrm>
              <a:off x="1629225" y="3109948"/>
              <a:ext cx="119136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kern="1300" dirty="0">
                  <a:solidFill>
                    <a:schemeClr val="bg1"/>
                  </a:solidFill>
                  <a:latin typeface="方正兰亭细黑_GBK_M" panose="02010600010101010101" pitchFamily="2" charset="2"/>
                  <a:ea typeface="方正兰亭细黑_GBK_M" panose="02010600010101010101" pitchFamily="2" charset="2"/>
                  <a:cs typeface="方正兰亭细黑_GBK_M" panose="02010600010101010101" pitchFamily="2" charset="2"/>
                </a:rPr>
                <a:t>明年计划</a:t>
              </a: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1466640" y="2883505"/>
              <a:ext cx="133536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unga" panose="020B0502040204020203" pitchFamily="34" charset="0"/>
                </a:rPr>
                <a:t>OVERVIEW</a:t>
              </a:r>
              <a:endParaRPr lang="zh-CN" altLang="en-US" sz="14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endParaRPr>
            </a:p>
          </p:txBody>
        </p:sp>
      </p:grpSp>
      <p:sp>
        <p:nvSpPr>
          <p:cNvPr id="2049" name="流程图: 过程 2048"/>
          <p:cNvSpPr/>
          <p:nvPr/>
        </p:nvSpPr>
        <p:spPr>
          <a:xfrm>
            <a:off x="3275856" y="0"/>
            <a:ext cx="2546875" cy="133747"/>
          </a:xfrm>
          <a:prstGeom prst="flowChartProcess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69" name="组合 2068"/>
          <p:cNvGrpSpPr/>
          <p:nvPr/>
        </p:nvGrpSpPr>
        <p:grpSpPr>
          <a:xfrm>
            <a:off x="5004048" y="1347614"/>
            <a:ext cx="3031795" cy="3000042"/>
            <a:chOff x="5260101" y="1373415"/>
            <a:chExt cx="2775743" cy="3000042"/>
          </a:xfrm>
        </p:grpSpPr>
        <p:grpSp>
          <p:nvGrpSpPr>
            <p:cNvPr id="2068" name="组合 2067"/>
            <p:cNvGrpSpPr/>
            <p:nvPr/>
          </p:nvGrpSpPr>
          <p:grpSpPr>
            <a:xfrm>
              <a:off x="5260101" y="1373415"/>
              <a:ext cx="2775741" cy="348813"/>
              <a:chOff x="5260101" y="1373415"/>
              <a:chExt cx="2775741" cy="348813"/>
            </a:xfrm>
          </p:grpSpPr>
          <p:sp>
            <p:nvSpPr>
              <p:cNvPr id="20" name="矩形 19"/>
              <p:cNvSpPr/>
              <p:nvPr/>
            </p:nvSpPr>
            <p:spPr>
              <a:xfrm>
                <a:off x="5260101" y="1394202"/>
                <a:ext cx="2775741" cy="324868"/>
              </a:xfrm>
              <a:prstGeom prst="rect">
                <a:avLst/>
              </a:prstGeom>
              <a:solidFill>
                <a:schemeClr val="tx2">
                  <a:lumMod val="60000"/>
                  <a:lumOff val="40000"/>
                  <a:alpha val="4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3" name="TextBox 92"/>
              <p:cNvSpPr txBox="1"/>
              <p:nvPr/>
            </p:nvSpPr>
            <p:spPr>
              <a:xfrm>
                <a:off x="5457880" y="1373415"/>
                <a:ext cx="2304256" cy="3488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000"/>
                  </a:lnSpc>
                </a:pPr>
                <a:r>
                  <a:rPr lang="zh-CN" altLang="en-US" sz="700" dirty="0">
                    <a:solidFill>
                      <a:schemeClr val="bg1">
                        <a:lumMod val="95000"/>
                      </a:schemeClr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您的内容打在这里，或者通过复制您的文本后，在此框中选择粘贴，并选择只保留</a:t>
                </a:r>
                <a:endParaRPr lang="en-US" altLang="zh-CN" sz="700" dirty="0">
                  <a:solidFill>
                    <a:schemeClr val="bg1">
                      <a:lumMod val="95000"/>
                    </a:schemeClr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</p:grpSp>
        <p:grpSp>
          <p:nvGrpSpPr>
            <p:cNvPr id="2067" name="组合 2066"/>
            <p:cNvGrpSpPr/>
            <p:nvPr/>
          </p:nvGrpSpPr>
          <p:grpSpPr>
            <a:xfrm>
              <a:off x="5260102" y="2034379"/>
              <a:ext cx="2775741" cy="348813"/>
              <a:chOff x="5260102" y="2034379"/>
              <a:chExt cx="2775741" cy="348813"/>
            </a:xfrm>
          </p:grpSpPr>
          <p:sp>
            <p:nvSpPr>
              <p:cNvPr id="89" name="矩形 88"/>
              <p:cNvSpPr/>
              <p:nvPr/>
            </p:nvSpPr>
            <p:spPr>
              <a:xfrm>
                <a:off x="5260102" y="2046352"/>
                <a:ext cx="2775741" cy="324868"/>
              </a:xfrm>
              <a:prstGeom prst="rect">
                <a:avLst/>
              </a:prstGeom>
              <a:solidFill>
                <a:schemeClr val="tx2">
                  <a:lumMod val="60000"/>
                  <a:lumOff val="40000"/>
                  <a:alpha val="4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4" name="TextBox 93"/>
              <p:cNvSpPr txBox="1"/>
              <p:nvPr/>
            </p:nvSpPr>
            <p:spPr>
              <a:xfrm>
                <a:off x="5457880" y="2034379"/>
                <a:ext cx="2304256" cy="3488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000"/>
                  </a:lnSpc>
                </a:pP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您的内容打在这里，或者通过复制您的文本后，在此框中选择粘贴，并选择只保留</a:t>
                </a:r>
                <a:endParaRPr lang="en-US" altLang="zh-CN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</p:grpSp>
        <p:grpSp>
          <p:nvGrpSpPr>
            <p:cNvPr id="2066" name="组合 2065"/>
            <p:cNvGrpSpPr/>
            <p:nvPr/>
          </p:nvGrpSpPr>
          <p:grpSpPr>
            <a:xfrm>
              <a:off x="5260102" y="2706824"/>
              <a:ext cx="2775742" cy="348813"/>
              <a:chOff x="5260102" y="2706824"/>
              <a:chExt cx="2775742" cy="348813"/>
            </a:xfrm>
          </p:grpSpPr>
          <p:sp>
            <p:nvSpPr>
              <p:cNvPr id="90" name="矩形 89"/>
              <p:cNvSpPr/>
              <p:nvPr/>
            </p:nvSpPr>
            <p:spPr>
              <a:xfrm>
                <a:off x="5260102" y="2718797"/>
                <a:ext cx="2775742" cy="324868"/>
              </a:xfrm>
              <a:prstGeom prst="rect">
                <a:avLst/>
              </a:prstGeom>
              <a:solidFill>
                <a:schemeClr val="tx2">
                  <a:lumMod val="60000"/>
                  <a:lumOff val="40000"/>
                  <a:alpha val="4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5" name="TextBox 94"/>
              <p:cNvSpPr txBox="1"/>
              <p:nvPr/>
            </p:nvSpPr>
            <p:spPr>
              <a:xfrm>
                <a:off x="5457880" y="2706824"/>
                <a:ext cx="2304256" cy="3488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000"/>
                  </a:lnSpc>
                </a:pP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您的内容打在这里，或者通过复制您的文本后，在此框中选择粘贴，并选择只保留</a:t>
                </a:r>
                <a:endParaRPr lang="en-US" altLang="zh-CN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</p:grpSp>
        <p:grpSp>
          <p:nvGrpSpPr>
            <p:cNvPr id="2065" name="组合 2064"/>
            <p:cNvGrpSpPr/>
            <p:nvPr/>
          </p:nvGrpSpPr>
          <p:grpSpPr>
            <a:xfrm>
              <a:off x="5260102" y="3372838"/>
              <a:ext cx="2775742" cy="348813"/>
              <a:chOff x="5260102" y="3372838"/>
              <a:chExt cx="2775742" cy="348813"/>
            </a:xfrm>
          </p:grpSpPr>
          <p:sp>
            <p:nvSpPr>
              <p:cNvPr id="91" name="矩形 90"/>
              <p:cNvSpPr/>
              <p:nvPr/>
            </p:nvSpPr>
            <p:spPr>
              <a:xfrm>
                <a:off x="5260102" y="3372838"/>
                <a:ext cx="2775742" cy="324868"/>
              </a:xfrm>
              <a:prstGeom prst="rect">
                <a:avLst/>
              </a:prstGeom>
              <a:solidFill>
                <a:schemeClr val="tx2">
                  <a:lumMod val="60000"/>
                  <a:lumOff val="40000"/>
                  <a:alpha val="4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6" name="TextBox 95"/>
              <p:cNvSpPr txBox="1"/>
              <p:nvPr/>
            </p:nvSpPr>
            <p:spPr>
              <a:xfrm>
                <a:off x="5457880" y="3372838"/>
                <a:ext cx="2304256" cy="3488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000"/>
                  </a:lnSpc>
                </a:pP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您的内容打在这里，或者通过复制您的文本后，在此框中选择粘贴，并选择只保留</a:t>
                </a:r>
                <a:endParaRPr lang="en-US" altLang="zh-CN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</p:grpSp>
        <p:grpSp>
          <p:nvGrpSpPr>
            <p:cNvPr id="2064" name="组合 2063"/>
            <p:cNvGrpSpPr/>
            <p:nvPr/>
          </p:nvGrpSpPr>
          <p:grpSpPr>
            <a:xfrm>
              <a:off x="5260102" y="4024644"/>
              <a:ext cx="2775742" cy="348813"/>
              <a:chOff x="5260102" y="4024644"/>
              <a:chExt cx="2775742" cy="348813"/>
            </a:xfrm>
          </p:grpSpPr>
          <p:sp>
            <p:nvSpPr>
              <p:cNvPr id="92" name="矩形 91"/>
              <p:cNvSpPr/>
              <p:nvPr/>
            </p:nvSpPr>
            <p:spPr>
              <a:xfrm>
                <a:off x="5260102" y="4048589"/>
                <a:ext cx="2775742" cy="324868"/>
              </a:xfrm>
              <a:prstGeom prst="rect">
                <a:avLst/>
              </a:prstGeom>
              <a:solidFill>
                <a:schemeClr val="tx2">
                  <a:lumMod val="60000"/>
                  <a:lumOff val="40000"/>
                  <a:alpha val="4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7" name="TextBox 96"/>
              <p:cNvSpPr txBox="1"/>
              <p:nvPr/>
            </p:nvSpPr>
            <p:spPr>
              <a:xfrm>
                <a:off x="5457880" y="4024644"/>
                <a:ext cx="2304256" cy="3488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000"/>
                  </a:lnSpc>
                </a:pP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您的内容打在这里，或者通过复制您的文本后，在此框中选择粘贴，并选择只保留</a:t>
                </a:r>
                <a:endParaRPr lang="en-US" altLang="zh-CN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</p:grpSp>
      </p:grpSp>
      <p:grpSp>
        <p:nvGrpSpPr>
          <p:cNvPr id="2059" name="组合 2058"/>
          <p:cNvGrpSpPr/>
          <p:nvPr/>
        </p:nvGrpSpPr>
        <p:grpSpPr>
          <a:xfrm>
            <a:off x="3707904" y="1366748"/>
            <a:ext cx="1296145" cy="429312"/>
            <a:chOff x="3707904" y="1392549"/>
            <a:chExt cx="1296145" cy="429312"/>
          </a:xfrm>
        </p:grpSpPr>
        <p:sp>
          <p:nvSpPr>
            <p:cNvPr id="39" name="TextBox 38"/>
            <p:cNvSpPr txBox="1"/>
            <p:nvPr/>
          </p:nvSpPr>
          <p:spPr>
            <a:xfrm>
              <a:off x="3846684" y="1560251"/>
              <a:ext cx="948077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kern="1300" dirty="0">
                  <a:solidFill>
                    <a:schemeClr val="bg1"/>
                  </a:solidFill>
                  <a:latin typeface="方正兰亭细黑_GBK_M" panose="02010600010101010101" pitchFamily="2" charset="2"/>
                  <a:ea typeface="方正兰亭细黑_GBK_M" panose="02010600010101010101" pitchFamily="2" charset="2"/>
                  <a:cs typeface="方正兰亭细黑_GBK_M" panose="02010600010101010101" pitchFamily="2" charset="2"/>
                </a:rPr>
                <a:t>计划概述</a:t>
              </a: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3846684" y="1392549"/>
              <a:ext cx="1157365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50" dirty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unga" panose="020B0502040204020203" pitchFamily="34" charset="0"/>
                </a:rPr>
                <a:t>FOREWORD</a:t>
              </a:r>
              <a:endParaRPr lang="zh-CN" altLang="en-US" sz="105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endParaRPr>
            </a:p>
          </p:txBody>
        </p:sp>
        <p:grpSp>
          <p:nvGrpSpPr>
            <p:cNvPr id="55" name="组合 54"/>
            <p:cNvGrpSpPr/>
            <p:nvPr/>
          </p:nvGrpSpPr>
          <p:grpSpPr>
            <a:xfrm>
              <a:off x="3707904" y="1476816"/>
              <a:ext cx="72007" cy="288000"/>
              <a:chOff x="3707904" y="1577988"/>
              <a:chExt cx="72007" cy="288000"/>
            </a:xfrm>
          </p:grpSpPr>
          <p:cxnSp>
            <p:nvCxnSpPr>
              <p:cNvPr id="25" name="Straight Connector 38"/>
              <p:cNvCxnSpPr/>
              <p:nvPr/>
            </p:nvCxnSpPr>
            <p:spPr bwMode="auto">
              <a:xfrm>
                <a:off x="3779911" y="1577988"/>
                <a:ext cx="0" cy="288000"/>
              </a:xfrm>
              <a:prstGeom prst="line">
                <a:avLst/>
              </a:prstGeom>
              <a:ln w="41275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2" name="Straight Connector 38"/>
              <p:cNvCxnSpPr/>
              <p:nvPr/>
            </p:nvCxnSpPr>
            <p:spPr bwMode="auto">
              <a:xfrm>
                <a:off x="3707904" y="1577988"/>
                <a:ext cx="0" cy="180000"/>
              </a:xfrm>
              <a:prstGeom prst="line">
                <a:avLst/>
              </a:prstGeom>
              <a:ln w="22225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060" name="组合 2059"/>
          <p:cNvGrpSpPr/>
          <p:nvPr/>
        </p:nvGrpSpPr>
        <p:grpSpPr>
          <a:xfrm>
            <a:off x="3707904" y="2018898"/>
            <a:ext cx="1296145" cy="434392"/>
            <a:chOff x="3707904" y="2044699"/>
            <a:chExt cx="1296145" cy="434392"/>
          </a:xfrm>
        </p:grpSpPr>
        <p:sp>
          <p:nvSpPr>
            <p:cNvPr id="58" name="TextBox 57"/>
            <p:cNvSpPr txBox="1"/>
            <p:nvPr/>
          </p:nvSpPr>
          <p:spPr>
            <a:xfrm>
              <a:off x="3846684" y="2044699"/>
              <a:ext cx="1157365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50" dirty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unga" panose="020B0502040204020203" pitchFamily="34" charset="0"/>
                </a:rPr>
                <a:t>FOREWORD</a:t>
              </a:r>
              <a:endParaRPr lang="zh-CN" altLang="en-US" sz="105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endParaRPr>
            </a:p>
          </p:txBody>
        </p:sp>
        <p:sp>
          <p:nvSpPr>
            <p:cNvPr id="57" name="TextBox 56"/>
            <p:cNvSpPr txBox="1"/>
            <p:nvPr/>
          </p:nvSpPr>
          <p:spPr>
            <a:xfrm>
              <a:off x="3846684" y="2217481"/>
              <a:ext cx="948077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kern="1300" dirty="0">
                  <a:solidFill>
                    <a:schemeClr val="bg1"/>
                  </a:solidFill>
                  <a:latin typeface="方正兰亭细黑_GBK_M" panose="02010600010101010101" pitchFamily="2" charset="2"/>
                  <a:ea typeface="方正兰亭细黑_GBK_M" panose="02010600010101010101" pitchFamily="2" charset="2"/>
                  <a:cs typeface="方正兰亭细黑_GBK_M" panose="02010600010101010101" pitchFamily="2" charset="2"/>
                </a:rPr>
                <a:t>营业额提高</a:t>
              </a:r>
            </a:p>
          </p:txBody>
        </p:sp>
        <p:grpSp>
          <p:nvGrpSpPr>
            <p:cNvPr id="2048" name="组合 2047"/>
            <p:cNvGrpSpPr/>
            <p:nvPr/>
          </p:nvGrpSpPr>
          <p:grpSpPr>
            <a:xfrm>
              <a:off x="3707904" y="2158031"/>
              <a:ext cx="72007" cy="288000"/>
              <a:chOff x="3707904" y="2212031"/>
              <a:chExt cx="72007" cy="288000"/>
            </a:xfrm>
          </p:grpSpPr>
          <p:cxnSp>
            <p:nvCxnSpPr>
              <p:cNvPr id="98" name="Straight Connector 38"/>
              <p:cNvCxnSpPr/>
              <p:nvPr/>
            </p:nvCxnSpPr>
            <p:spPr bwMode="auto">
              <a:xfrm>
                <a:off x="3779911" y="2212031"/>
                <a:ext cx="0" cy="288000"/>
              </a:xfrm>
              <a:prstGeom prst="line">
                <a:avLst/>
              </a:prstGeom>
              <a:ln w="41275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3" name="Straight Connector 38"/>
              <p:cNvCxnSpPr/>
              <p:nvPr/>
            </p:nvCxnSpPr>
            <p:spPr bwMode="auto">
              <a:xfrm>
                <a:off x="3707904" y="2212031"/>
                <a:ext cx="0" cy="180000"/>
              </a:xfrm>
              <a:prstGeom prst="line">
                <a:avLst/>
              </a:prstGeom>
              <a:ln w="22225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061" name="组合 2060"/>
          <p:cNvGrpSpPr/>
          <p:nvPr/>
        </p:nvGrpSpPr>
        <p:grpSpPr>
          <a:xfrm>
            <a:off x="3707904" y="2671048"/>
            <a:ext cx="1296145" cy="429209"/>
            <a:chOff x="3707904" y="2696849"/>
            <a:chExt cx="1296145" cy="429209"/>
          </a:xfrm>
        </p:grpSpPr>
        <p:sp>
          <p:nvSpPr>
            <p:cNvPr id="61" name="TextBox 60"/>
            <p:cNvSpPr txBox="1"/>
            <p:nvPr/>
          </p:nvSpPr>
          <p:spPr>
            <a:xfrm>
              <a:off x="3846684" y="2696849"/>
              <a:ext cx="1157365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50" dirty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unga" panose="020B0502040204020203" pitchFamily="34" charset="0"/>
                </a:rPr>
                <a:t>FOREWORD</a:t>
              </a:r>
              <a:endParaRPr lang="zh-CN" altLang="en-US" sz="105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endParaRPr>
            </a:p>
          </p:txBody>
        </p:sp>
        <p:sp>
          <p:nvSpPr>
            <p:cNvPr id="83" name="TextBox 82"/>
            <p:cNvSpPr txBox="1"/>
            <p:nvPr/>
          </p:nvSpPr>
          <p:spPr>
            <a:xfrm>
              <a:off x="3846684" y="2864448"/>
              <a:ext cx="948077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kern="1300" dirty="0">
                  <a:solidFill>
                    <a:schemeClr val="bg1"/>
                  </a:solidFill>
                  <a:latin typeface="方正兰亭细黑_GBK_M" panose="02010600010101010101" pitchFamily="2" charset="2"/>
                  <a:ea typeface="方正兰亭细黑_GBK_M" panose="02010600010101010101" pitchFamily="2" charset="2"/>
                  <a:cs typeface="方正兰亭细黑_GBK_M" panose="02010600010101010101" pitchFamily="2" charset="2"/>
                </a:rPr>
                <a:t>努力方向</a:t>
              </a:r>
            </a:p>
          </p:txBody>
        </p:sp>
        <p:grpSp>
          <p:nvGrpSpPr>
            <p:cNvPr id="2050" name="组合 2049"/>
            <p:cNvGrpSpPr/>
            <p:nvPr/>
          </p:nvGrpSpPr>
          <p:grpSpPr>
            <a:xfrm>
              <a:off x="3707904" y="2768230"/>
              <a:ext cx="72007" cy="288000"/>
              <a:chOff x="3707904" y="2871985"/>
              <a:chExt cx="72007" cy="288000"/>
            </a:xfrm>
          </p:grpSpPr>
          <p:cxnSp>
            <p:nvCxnSpPr>
              <p:cNvPr id="99" name="Straight Connector 38"/>
              <p:cNvCxnSpPr/>
              <p:nvPr/>
            </p:nvCxnSpPr>
            <p:spPr bwMode="auto">
              <a:xfrm>
                <a:off x="3779911" y="2871985"/>
                <a:ext cx="0" cy="288000"/>
              </a:xfrm>
              <a:prstGeom prst="line">
                <a:avLst/>
              </a:prstGeom>
              <a:ln w="41275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4" name="Straight Connector 38"/>
              <p:cNvCxnSpPr/>
              <p:nvPr/>
            </p:nvCxnSpPr>
            <p:spPr bwMode="auto">
              <a:xfrm>
                <a:off x="3707904" y="2871985"/>
                <a:ext cx="0" cy="180000"/>
              </a:xfrm>
              <a:prstGeom prst="line">
                <a:avLst/>
              </a:prstGeom>
              <a:ln w="22225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062" name="组合 2061"/>
          <p:cNvGrpSpPr/>
          <p:nvPr/>
        </p:nvGrpSpPr>
        <p:grpSpPr>
          <a:xfrm>
            <a:off x="3707904" y="3323095"/>
            <a:ext cx="1296145" cy="439415"/>
            <a:chOff x="3707904" y="3348896"/>
            <a:chExt cx="1296145" cy="439415"/>
          </a:xfrm>
        </p:grpSpPr>
        <p:sp>
          <p:nvSpPr>
            <p:cNvPr id="76" name="TextBox 75"/>
            <p:cNvSpPr txBox="1"/>
            <p:nvPr/>
          </p:nvSpPr>
          <p:spPr>
            <a:xfrm>
              <a:off x="3846684" y="3526701"/>
              <a:ext cx="948077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kern="1300" dirty="0">
                  <a:solidFill>
                    <a:schemeClr val="bg1"/>
                  </a:solidFill>
                  <a:latin typeface="方正兰亭细黑_GBK_M" panose="02010600010101010101" pitchFamily="2" charset="2"/>
                  <a:ea typeface="方正兰亭细黑_GBK_M" panose="02010600010101010101" pitchFamily="2" charset="2"/>
                  <a:cs typeface="方正兰亭细黑_GBK_M" panose="02010600010101010101" pitchFamily="2" charset="2"/>
                </a:rPr>
                <a:t>努力方向</a:t>
              </a:r>
            </a:p>
          </p:txBody>
        </p:sp>
        <p:sp>
          <p:nvSpPr>
            <p:cNvPr id="77" name="TextBox 76"/>
            <p:cNvSpPr txBox="1"/>
            <p:nvPr/>
          </p:nvSpPr>
          <p:spPr>
            <a:xfrm>
              <a:off x="3846684" y="3348896"/>
              <a:ext cx="1157365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 dirty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unga" panose="020B0502040204020203" pitchFamily="34" charset="0"/>
                </a:rPr>
                <a:t>FOREWORD</a:t>
              </a:r>
              <a:endParaRPr lang="zh-CN" altLang="en-US" sz="11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endParaRPr>
            </a:p>
          </p:txBody>
        </p:sp>
        <p:grpSp>
          <p:nvGrpSpPr>
            <p:cNvPr id="2051" name="组合 2050"/>
            <p:cNvGrpSpPr/>
            <p:nvPr/>
          </p:nvGrpSpPr>
          <p:grpSpPr>
            <a:xfrm>
              <a:off x="3707904" y="3433651"/>
              <a:ext cx="72007" cy="288000"/>
              <a:chOff x="3707904" y="3520083"/>
              <a:chExt cx="72007" cy="288000"/>
            </a:xfrm>
          </p:grpSpPr>
          <p:cxnSp>
            <p:nvCxnSpPr>
              <p:cNvPr id="100" name="Straight Connector 38"/>
              <p:cNvCxnSpPr/>
              <p:nvPr/>
            </p:nvCxnSpPr>
            <p:spPr bwMode="auto">
              <a:xfrm>
                <a:off x="3779911" y="3520083"/>
                <a:ext cx="0" cy="288000"/>
              </a:xfrm>
              <a:prstGeom prst="line">
                <a:avLst/>
              </a:prstGeom>
              <a:ln w="41275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5" name="Straight Connector 38"/>
              <p:cNvCxnSpPr/>
              <p:nvPr/>
            </p:nvCxnSpPr>
            <p:spPr bwMode="auto">
              <a:xfrm>
                <a:off x="3707904" y="3520083"/>
                <a:ext cx="0" cy="180000"/>
              </a:xfrm>
              <a:prstGeom prst="line">
                <a:avLst/>
              </a:prstGeom>
              <a:ln w="22225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063" name="组合 2062"/>
          <p:cNvGrpSpPr/>
          <p:nvPr/>
        </p:nvGrpSpPr>
        <p:grpSpPr>
          <a:xfrm>
            <a:off x="3707904" y="3980269"/>
            <a:ext cx="1296145" cy="421623"/>
            <a:chOff x="3707904" y="4006070"/>
            <a:chExt cx="1296145" cy="421623"/>
          </a:xfrm>
        </p:grpSpPr>
        <p:sp>
          <p:nvSpPr>
            <p:cNvPr id="87" name="TextBox 86"/>
            <p:cNvSpPr txBox="1"/>
            <p:nvPr/>
          </p:nvSpPr>
          <p:spPr>
            <a:xfrm>
              <a:off x="3846685" y="4006070"/>
              <a:ext cx="115736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 dirty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unga" panose="020B0502040204020203" pitchFamily="34" charset="0"/>
                </a:rPr>
                <a:t>FOREWORD</a:t>
              </a:r>
              <a:endParaRPr lang="zh-CN" altLang="en-US" sz="11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endParaRPr>
            </a:p>
          </p:txBody>
        </p:sp>
        <p:sp>
          <p:nvSpPr>
            <p:cNvPr id="86" name="TextBox 85"/>
            <p:cNvSpPr txBox="1"/>
            <p:nvPr/>
          </p:nvSpPr>
          <p:spPr>
            <a:xfrm>
              <a:off x="3846684" y="4166083"/>
              <a:ext cx="948077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kern="1300" dirty="0">
                  <a:solidFill>
                    <a:schemeClr val="bg1"/>
                  </a:solidFill>
                  <a:latin typeface="方正兰亭细黑_GBK_M" panose="02010600010101010101" pitchFamily="2" charset="2"/>
                  <a:ea typeface="方正兰亭细黑_GBK_M" panose="02010600010101010101" pitchFamily="2" charset="2"/>
                  <a:cs typeface="方正兰亭细黑_GBK_M" panose="02010600010101010101" pitchFamily="2" charset="2"/>
                </a:rPr>
                <a:t>努力方向</a:t>
              </a:r>
            </a:p>
          </p:txBody>
        </p:sp>
        <p:grpSp>
          <p:nvGrpSpPr>
            <p:cNvPr id="2052" name="组合 2051"/>
            <p:cNvGrpSpPr/>
            <p:nvPr/>
          </p:nvGrpSpPr>
          <p:grpSpPr>
            <a:xfrm>
              <a:off x="3707904" y="4085457"/>
              <a:ext cx="72007" cy="288000"/>
              <a:chOff x="3707904" y="4085457"/>
              <a:chExt cx="72007" cy="288000"/>
            </a:xfrm>
          </p:grpSpPr>
          <p:cxnSp>
            <p:nvCxnSpPr>
              <p:cNvPr id="101" name="Straight Connector 38"/>
              <p:cNvCxnSpPr/>
              <p:nvPr/>
            </p:nvCxnSpPr>
            <p:spPr bwMode="auto">
              <a:xfrm>
                <a:off x="3779911" y="4085457"/>
                <a:ext cx="0" cy="288000"/>
              </a:xfrm>
              <a:prstGeom prst="line">
                <a:avLst/>
              </a:prstGeom>
              <a:ln w="41275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6" name="Straight Connector 38"/>
              <p:cNvCxnSpPr/>
              <p:nvPr/>
            </p:nvCxnSpPr>
            <p:spPr bwMode="auto">
              <a:xfrm>
                <a:off x="3707904" y="4085457"/>
                <a:ext cx="0" cy="180000"/>
              </a:xfrm>
              <a:prstGeom prst="line">
                <a:avLst/>
              </a:prstGeom>
              <a:ln w="22225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cxnSp>
        <p:nvCxnSpPr>
          <p:cNvPr id="129" name="直接连接符 128"/>
          <p:cNvCxnSpPr/>
          <p:nvPr/>
        </p:nvCxnSpPr>
        <p:spPr>
          <a:xfrm>
            <a:off x="611560" y="915566"/>
            <a:ext cx="81228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22825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5778E-6 2.53469E-6 L -0.11435 2.53469E-6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718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0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0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0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0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0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0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0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0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0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2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0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0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0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流程图: 过程 2048"/>
          <p:cNvSpPr/>
          <p:nvPr/>
        </p:nvSpPr>
        <p:spPr>
          <a:xfrm>
            <a:off x="3275856" y="0"/>
            <a:ext cx="2546875" cy="133747"/>
          </a:xfrm>
          <a:prstGeom prst="flowChartProcess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>
            <a:off x="1331640" y="1793089"/>
            <a:ext cx="1463136" cy="1679654"/>
          </a:xfrm>
          <a:custGeom>
            <a:avLst/>
            <a:gdLst>
              <a:gd name="connsiteX0" fmla="*/ 0 w 1881562"/>
              <a:gd name="connsiteY0" fmla="*/ 188156 h 2160000"/>
              <a:gd name="connsiteX1" fmla="*/ 188156 w 1881562"/>
              <a:gd name="connsiteY1" fmla="*/ 0 h 2160000"/>
              <a:gd name="connsiteX2" fmla="*/ 1693406 w 1881562"/>
              <a:gd name="connsiteY2" fmla="*/ 0 h 2160000"/>
              <a:gd name="connsiteX3" fmla="*/ 1881562 w 1881562"/>
              <a:gd name="connsiteY3" fmla="*/ 188156 h 2160000"/>
              <a:gd name="connsiteX4" fmla="*/ 1881562 w 1881562"/>
              <a:gd name="connsiteY4" fmla="*/ 1971844 h 2160000"/>
              <a:gd name="connsiteX5" fmla="*/ 1693406 w 1881562"/>
              <a:gd name="connsiteY5" fmla="*/ 2160000 h 2160000"/>
              <a:gd name="connsiteX6" fmla="*/ 188156 w 1881562"/>
              <a:gd name="connsiteY6" fmla="*/ 2160000 h 2160000"/>
              <a:gd name="connsiteX7" fmla="*/ 0 w 1881562"/>
              <a:gd name="connsiteY7" fmla="*/ 1971844 h 2160000"/>
              <a:gd name="connsiteX8" fmla="*/ 0 w 1881562"/>
              <a:gd name="connsiteY8" fmla="*/ 188156 h 21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81562" h="2160000">
                <a:moveTo>
                  <a:pt x="0" y="188156"/>
                </a:moveTo>
                <a:cubicBezTo>
                  <a:pt x="0" y="84240"/>
                  <a:pt x="84240" y="0"/>
                  <a:pt x="188156" y="0"/>
                </a:cubicBezTo>
                <a:lnTo>
                  <a:pt x="1693406" y="0"/>
                </a:lnTo>
                <a:cubicBezTo>
                  <a:pt x="1797322" y="0"/>
                  <a:pt x="1881562" y="84240"/>
                  <a:pt x="1881562" y="188156"/>
                </a:cubicBezTo>
                <a:lnTo>
                  <a:pt x="1881562" y="1971844"/>
                </a:lnTo>
                <a:cubicBezTo>
                  <a:pt x="1881562" y="2075760"/>
                  <a:pt x="1797322" y="2160000"/>
                  <a:pt x="1693406" y="2160000"/>
                </a:cubicBezTo>
                <a:lnTo>
                  <a:pt x="188156" y="2160000"/>
                </a:lnTo>
                <a:cubicBezTo>
                  <a:pt x="84240" y="2160000"/>
                  <a:pt x="0" y="2075760"/>
                  <a:pt x="0" y="1971844"/>
                </a:cubicBezTo>
                <a:lnTo>
                  <a:pt x="0" y="188156"/>
                </a:lnTo>
                <a:close/>
              </a:path>
            </a:pathLst>
          </a:custGeom>
          <a:solidFill>
            <a:schemeClr val="tx2">
              <a:lumMod val="60000"/>
              <a:lumOff val="40000"/>
              <a:alpha val="17000"/>
            </a:schemeClr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20472" tIns="1084472" rIns="220472" bIns="652472" numCol="1" spcCol="1270" anchor="ctr" anchorCtr="0">
            <a:noAutofit/>
          </a:bodyPr>
          <a:lstStyle/>
          <a:p>
            <a:pPr lvl="0" algn="ctr" defTabSz="13779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100" kern="1200"/>
          </a:p>
        </p:txBody>
      </p:sp>
      <p:grpSp>
        <p:nvGrpSpPr>
          <p:cNvPr id="20" name="组合 19"/>
          <p:cNvGrpSpPr/>
          <p:nvPr/>
        </p:nvGrpSpPr>
        <p:grpSpPr>
          <a:xfrm>
            <a:off x="1358026" y="2521277"/>
            <a:ext cx="1436750" cy="863516"/>
            <a:chOff x="1358026" y="2521277"/>
            <a:chExt cx="1436750" cy="863516"/>
          </a:xfrm>
        </p:grpSpPr>
        <p:sp>
          <p:nvSpPr>
            <p:cNvPr id="179" name="TextBox 178"/>
            <p:cNvSpPr txBox="1"/>
            <p:nvPr/>
          </p:nvSpPr>
          <p:spPr>
            <a:xfrm>
              <a:off x="1392196" y="2521277"/>
              <a:ext cx="1001580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" dirty="0">
                  <a:solidFill>
                    <a:srgbClr val="17E7F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Add Content</a:t>
              </a:r>
              <a:endParaRPr lang="zh-CN" altLang="en-US" sz="800" dirty="0">
                <a:solidFill>
                  <a:srgbClr val="17E7F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  <p:sp>
          <p:nvSpPr>
            <p:cNvPr id="180" name="TextBox 179"/>
            <p:cNvSpPr txBox="1"/>
            <p:nvPr/>
          </p:nvSpPr>
          <p:spPr>
            <a:xfrm>
              <a:off x="1358026" y="2738462"/>
              <a:ext cx="143675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在此框中选择粘贴，并选择只保留文字。您的内容打在这里，或者通过复制您的文本后，在此框</a:t>
              </a:r>
              <a:endParaRPr lang="en-US" altLang="zh-CN" sz="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>
                <a:lnSpc>
                  <a:spcPct val="150000"/>
                </a:lnSpc>
              </a:pPr>
              <a:endParaRPr lang="en-US" altLang="zh-CN" sz="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91" name="任意多边形 190"/>
          <p:cNvSpPr/>
          <p:nvPr/>
        </p:nvSpPr>
        <p:spPr>
          <a:xfrm>
            <a:off x="3673709" y="1793089"/>
            <a:ext cx="1463136" cy="1679654"/>
          </a:xfrm>
          <a:custGeom>
            <a:avLst/>
            <a:gdLst>
              <a:gd name="connsiteX0" fmla="*/ 0 w 1881562"/>
              <a:gd name="connsiteY0" fmla="*/ 188156 h 2160000"/>
              <a:gd name="connsiteX1" fmla="*/ 188156 w 1881562"/>
              <a:gd name="connsiteY1" fmla="*/ 0 h 2160000"/>
              <a:gd name="connsiteX2" fmla="*/ 1693406 w 1881562"/>
              <a:gd name="connsiteY2" fmla="*/ 0 h 2160000"/>
              <a:gd name="connsiteX3" fmla="*/ 1881562 w 1881562"/>
              <a:gd name="connsiteY3" fmla="*/ 188156 h 2160000"/>
              <a:gd name="connsiteX4" fmla="*/ 1881562 w 1881562"/>
              <a:gd name="connsiteY4" fmla="*/ 1971844 h 2160000"/>
              <a:gd name="connsiteX5" fmla="*/ 1693406 w 1881562"/>
              <a:gd name="connsiteY5" fmla="*/ 2160000 h 2160000"/>
              <a:gd name="connsiteX6" fmla="*/ 188156 w 1881562"/>
              <a:gd name="connsiteY6" fmla="*/ 2160000 h 2160000"/>
              <a:gd name="connsiteX7" fmla="*/ 0 w 1881562"/>
              <a:gd name="connsiteY7" fmla="*/ 1971844 h 2160000"/>
              <a:gd name="connsiteX8" fmla="*/ 0 w 1881562"/>
              <a:gd name="connsiteY8" fmla="*/ 188156 h 21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81562" h="2160000">
                <a:moveTo>
                  <a:pt x="0" y="188156"/>
                </a:moveTo>
                <a:cubicBezTo>
                  <a:pt x="0" y="84240"/>
                  <a:pt x="84240" y="0"/>
                  <a:pt x="188156" y="0"/>
                </a:cubicBezTo>
                <a:lnTo>
                  <a:pt x="1693406" y="0"/>
                </a:lnTo>
                <a:cubicBezTo>
                  <a:pt x="1797322" y="0"/>
                  <a:pt x="1881562" y="84240"/>
                  <a:pt x="1881562" y="188156"/>
                </a:cubicBezTo>
                <a:lnTo>
                  <a:pt x="1881562" y="1971844"/>
                </a:lnTo>
                <a:cubicBezTo>
                  <a:pt x="1881562" y="2075760"/>
                  <a:pt x="1797322" y="2160000"/>
                  <a:pt x="1693406" y="2160000"/>
                </a:cubicBezTo>
                <a:lnTo>
                  <a:pt x="188156" y="2160000"/>
                </a:lnTo>
                <a:cubicBezTo>
                  <a:pt x="84240" y="2160000"/>
                  <a:pt x="0" y="2075760"/>
                  <a:pt x="0" y="1971844"/>
                </a:cubicBezTo>
                <a:lnTo>
                  <a:pt x="0" y="188156"/>
                </a:lnTo>
                <a:close/>
              </a:path>
            </a:pathLst>
          </a:custGeom>
          <a:solidFill>
            <a:schemeClr val="tx2">
              <a:lumMod val="60000"/>
              <a:lumOff val="40000"/>
              <a:alpha val="17000"/>
            </a:schemeClr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20472" tIns="1084472" rIns="220472" bIns="652472" numCol="1" spcCol="1270" anchor="ctr" anchorCtr="0">
            <a:noAutofit/>
          </a:bodyPr>
          <a:lstStyle/>
          <a:p>
            <a:pPr lvl="0" algn="ctr" defTabSz="13779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100" kern="1200"/>
          </a:p>
        </p:txBody>
      </p:sp>
      <p:grpSp>
        <p:nvGrpSpPr>
          <p:cNvPr id="21" name="组合 20"/>
          <p:cNvGrpSpPr/>
          <p:nvPr/>
        </p:nvGrpSpPr>
        <p:grpSpPr>
          <a:xfrm>
            <a:off x="3700094" y="2521277"/>
            <a:ext cx="1436751" cy="863516"/>
            <a:chOff x="3700094" y="2521277"/>
            <a:chExt cx="1436751" cy="863516"/>
          </a:xfrm>
        </p:grpSpPr>
        <p:sp>
          <p:nvSpPr>
            <p:cNvPr id="192" name="TextBox 191"/>
            <p:cNvSpPr txBox="1"/>
            <p:nvPr/>
          </p:nvSpPr>
          <p:spPr>
            <a:xfrm>
              <a:off x="3734265" y="2521277"/>
              <a:ext cx="1001580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" dirty="0">
                  <a:solidFill>
                    <a:srgbClr val="17E7F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Add Content</a:t>
              </a:r>
              <a:endParaRPr lang="zh-CN" altLang="en-US" sz="800" dirty="0">
                <a:solidFill>
                  <a:srgbClr val="17E7F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  <p:sp>
          <p:nvSpPr>
            <p:cNvPr id="193" name="TextBox 192"/>
            <p:cNvSpPr txBox="1"/>
            <p:nvPr/>
          </p:nvSpPr>
          <p:spPr>
            <a:xfrm>
              <a:off x="3700094" y="2738462"/>
              <a:ext cx="143675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在此框中选择粘贴，并选择只保留文字。您的内容打在这里，或者通过复制您的文本后，在此框</a:t>
              </a:r>
              <a:endParaRPr lang="en-US" altLang="zh-CN" sz="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>
                <a:lnSpc>
                  <a:spcPct val="150000"/>
                </a:lnSpc>
              </a:pPr>
              <a:endParaRPr lang="en-US" altLang="zh-CN" sz="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97" name="任意多边形 196"/>
          <p:cNvSpPr/>
          <p:nvPr/>
        </p:nvSpPr>
        <p:spPr>
          <a:xfrm>
            <a:off x="5940152" y="1793089"/>
            <a:ext cx="1463136" cy="1679654"/>
          </a:xfrm>
          <a:custGeom>
            <a:avLst/>
            <a:gdLst>
              <a:gd name="connsiteX0" fmla="*/ 0 w 1881562"/>
              <a:gd name="connsiteY0" fmla="*/ 188156 h 2160000"/>
              <a:gd name="connsiteX1" fmla="*/ 188156 w 1881562"/>
              <a:gd name="connsiteY1" fmla="*/ 0 h 2160000"/>
              <a:gd name="connsiteX2" fmla="*/ 1693406 w 1881562"/>
              <a:gd name="connsiteY2" fmla="*/ 0 h 2160000"/>
              <a:gd name="connsiteX3" fmla="*/ 1881562 w 1881562"/>
              <a:gd name="connsiteY3" fmla="*/ 188156 h 2160000"/>
              <a:gd name="connsiteX4" fmla="*/ 1881562 w 1881562"/>
              <a:gd name="connsiteY4" fmla="*/ 1971844 h 2160000"/>
              <a:gd name="connsiteX5" fmla="*/ 1693406 w 1881562"/>
              <a:gd name="connsiteY5" fmla="*/ 2160000 h 2160000"/>
              <a:gd name="connsiteX6" fmla="*/ 188156 w 1881562"/>
              <a:gd name="connsiteY6" fmla="*/ 2160000 h 2160000"/>
              <a:gd name="connsiteX7" fmla="*/ 0 w 1881562"/>
              <a:gd name="connsiteY7" fmla="*/ 1971844 h 2160000"/>
              <a:gd name="connsiteX8" fmla="*/ 0 w 1881562"/>
              <a:gd name="connsiteY8" fmla="*/ 188156 h 21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81562" h="2160000">
                <a:moveTo>
                  <a:pt x="0" y="188156"/>
                </a:moveTo>
                <a:cubicBezTo>
                  <a:pt x="0" y="84240"/>
                  <a:pt x="84240" y="0"/>
                  <a:pt x="188156" y="0"/>
                </a:cubicBezTo>
                <a:lnTo>
                  <a:pt x="1693406" y="0"/>
                </a:lnTo>
                <a:cubicBezTo>
                  <a:pt x="1797322" y="0"/>
                  <a:pt x="1881562" y="84240"/>
                  <a:pt x="1881562" y="188156"/>
                </a:cubicBezTo>
                <a:lnTo>
                  <a:pt x="1881562" y="1971844"/>
                </a:lnTo>
                <a:cubicBezTo>
                  <a:pt x="1881562" y="2075760"/>
                  <a:pt x="1797322" y="2160000"/>
                  <a:pt x="1693406" y="2160000"/>
                </a:cubicBezTo>
                <a:lnTo>
                  <a:pt x="188156" y="2160000"/>
                </a:lnTo>
                <a:cubicBezTo>
                  <a:pt x="84240" y="2160000"/>
                  <a:pt x="0" y="2075760"/>
                  <a:pt x="0" y="1971844"/>
                </a:cubicBezTo>
                <a:lnTo>
                  <a:pt x="0" y="188156"/>
                </a:lnTo>
                <a:close/>
              </a:path>
            </a:pathLst>
          </a:custGeom>
          <a:solidFill>
            <a:schemeClr val="tx2">
              <a:lumMod val="60000"/>
              <a:lumOff val="40000"/>
              <a:alpha val="17000"/>
            </a:schemeClr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20472" tIns="1084472" rIns="220472" bIns="652472" numCol="1" spcCol="1270" anchor="ctr" anchorCtr="0">
            <a:noAutofit/>
          </a:bodyPr>
          <a:lstStyle/>
          <a:p>
            <a:pPr lvl="0" algn="ctr" defTabSz="13779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100" kern="1200"/>
          </a:p>
        </p:txBody>
      </p:sp>
      <p:grpSp>
        <p:nvGrpSpPr>
          <p:cNvPr id="22" name="组合 21"/>
          <p:cNvGrpSpPr/>
          <p:nvPr/>
        </p:nvGrpSpPr>
        <p:grpSpPr>
          <a:xfrm>
            <a:off x="5966537" y="2521277"/>
            <a:ext cx="1436751" cy="863516"/>
            <a:chOff x="5966537" y="2521277"/>
            <a:chExt cx="1436751" cy="863516"/>
          </a:xfrm>
        </p:grpSpPr>
        <p:sp>
          <p:nvSpPr>
            <p:cNvPr id="198" name="TextBox 197"/>
            <p:cNvSpPr txBox="1"/>
            <p:nvPr/>
          </p:nvSpPr>
          <p:spPr>
            <a:xfrm>
              <a:off x="6000708" y="2521277"/>
              <a:ext cx="1001580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" dirty="0">
                  <a:solidFill>
                    <a:srgbClr val="17E7F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Add Content</a:t>
              </a:r>
              <a:endParaRPr lang="zh-CN" altLang="en-US" sz="800" dirty="0">
                <a:solidFill>
                  <a:srgbClr val="17E7F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  <p:sp>
          <p:nvSpPr>
            <p:cNvPr id="199" name="TextBox 198"/>
            <p:cNvSpPr txBox="1"/>
            <p:nvPr/>
          </p:nvSpPr>
          <p:spPr>
            <a:xfrm>
              <a:off x="5966537" y="2738462"/>
              <a:ext cx="143675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在此框中选择粘贴，并选择只保留文字。您的内容打在这里，或者通过复制您的文本后，在此框</a:t>
              </a:r>
              <a:endParaRPr lang="en-US" altLang="zh-CN" sz="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>
                <a:lnSpc>
                  <a:spcPct val="150000"/>
                </a:lnSpc>
              </a:pPr>
              <a:endParaRPr lang="en-US" altLang="zh-CN" sz="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1447079" y="1889364"/>
            <a:ext cx="559325" cy="559325"/>
            <a:chOff x="1518430" y="1660911"/>
            <a:chExt cx="640974" cy="640974"/>
          </a:xfrm>
        </p:grpSpPr>
        <p:sp>
          <p:nvSpPr>
            <p:cNvPr id="12" name="椭圆 11"/>
            <p:cNvSpPr/>
            <p:nvPr/>
          </p:nvSpPr>
          <p:spPr>
            <a:xfrm>
              <a:off x="1518430" y="1660911"/>
              <a:ext cx="640974" cy="640974"/>
            </a:xfrm>
            <a:prstGeom prst="ellipse">
              <a:avLst/>
            </a:prstGeo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67" name="TextBox 166"/>
            <p:cNvSpPr txBox="1"/>
            <p:nvPr/>
          </p:nvSpPr>
          <p:spPr>
            <a:xfrm>
              <a:off x="1529135" y="1792508"/>
              <a:ext cx="534936" cy="423246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pPr algn="r"/>
              <a:r>
                <a:rPr lang="en-US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01</a:t>
              </a:r>
              <a:endParaRPr lang="en-US" sz="11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</p:grpSp>
      <p:grpSp>
        <p:nvGrpSpPr>
          <p:cNvPr id="188" name="组合 187"/>
          <p:cNvGrpSpPr/>
          <p:nvPr/>
        </p:nvGrpSpPr>
        <p:grpSpPr>
          <a:xfrm>
            <a:off x="3789148" y="1889364"/>
            <a:ext cx="559325" cy="559325"/>
            <a:chOff x="1518430" y="1660911"/>
            <a:chExt cx="640974" cy="640974"/>
          </a:xfrm>
        </p:grpSpPr>
        <p:sp>
          <p:nvSpPr>
            <p:cNvPr id="189" name="椭圆 188"/>
            <p:cNvSpPr/>
            <p:nvPr/>
          </p:nvSpPr>
          <p:spPr>
            <a:xfrm>
              <a:off x="1518430" y="1660911"/>
              <a:ext cx="640974" cy="640974"/>
            </a:xfrm>
            <a:prstGeom prst="ellipse">
              <a:avLst/>
            </a:prstGeo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90" name="TextBox 189"/>
            <p:cNvSpPr txBox="1"/>
            <p:nvPr/>
          </p:nvSpPr>
          <p:spPr>
            <a:xfrm>
              <a:off x="1529135" y="1792508"/>
              <a:ext cx="534936" cy="423246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pPr algn="r"/>
              <a:r>
                <a:rPr lang="en-US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02</a:t>
              </a:r>
              <a:endParaRPr lang="en-US" sz="11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</p:grpSp>
      <p:grpSp>
        <p:nvGrpSpPr>
          <p:cNvPr id="194" name="组合 193"/>
          <p:cNvGrpSpPr/>
          <p:nvPr/>
        </p:nvGrpSpPr>
        <p:grpSpPr>
          <a:xfrm>
            <a:off x="6055591" y="1889363"/>
            <a:ext cx="559325" cy="559325"/>
            <a:chOff x="1518430" y="1660910"/>
            <a:chExt cx="640974" cy="640974"/>
          </a:xfrm>
        </p:grpSpPr>
        <p:sp>
          <p:nvSpPr>
            <p:cNvPr id="195" name="椭圆 194"/>
            <p:cNvSpPr/>
            <p:nvPr/>
          </p:nvSpPr>
          <p:spPr>
            <a:xfrm>
              <a:off x="1518430" y="1660910"/>
              <a:ext cx="640974" cy="640974"/>
            </a:xfrm>
            <a:prstGeom prst="ellipse">
              <a:avLst/>
            </a:prstGeo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96" name="TextBox 195"/>
            <p:cNvSpPr txBox="1"/>
            <p:nvPr/>
          </p:nvSpPr>
          <p:spPr>
            <a:xfrm>
              <a:off x="1529135" y="1792508"/>
              <a:ext cx="534936" cy="423246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pPr algn="r"/>
              <a:r>
                <a:rPr lang="en-US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03</a:t>
              </a:r>
              <a:endParaRPr lang="en-US" sz="11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</p:grpSp>
      <p:sp>
        <p:nvSpPr>
          <p:cNvPr id="19" name="等腰三角形 18"/>
          <p:cNvSpPr/>
          <p:nvPr/>
        </p:nvSpPr>
        <p:spPr>
          <a:xfrm rot="5400000">
            <a:off x="3083309" y="2493841"/>
            <a:ext cx="262198" cy="122896"/>
          </a:xfrm>
          <a:prstGeom prst="triangle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0" name="等腰三角形 199"/>
          <p:cNvSpPr/>
          <p:nvPr/>
        </p:nvSpPr>
        <p:spPr>
          <a:xfrm rot="5400000">
            <a:off x="5294437" y="2493841"/>
            <a:ext cx="262198" cy="122896"/>
          </a:xfrm>
          <a:prstGeom prst="triangle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4" name="组合 23"/>
          <p:cNvGrpSpPr/>
          <p:nvPr/>
        </p:nvGrpSpPr>
        <p:grpSpPr>
          <a:xfrm>
            <a:off x="1370440" y="3924536"/>
            <a:ext cx="6096058" cy="504056"/>
            <a:chOff x="1370440" y="3924536"/>
            <a:chExt cx="6096058" cy="504056"/>
          </a:xfrm>
        </p:grpSpPr>
        <p:sp>
          <p:nvSpPr>
            <p:cNvPr id="201" name="矩形 200"/>
            <p:cNvSpPr/>
            <p:nvPr/>
          </p:nvSpPr>
          <p:spPr>
            <a:xfrm>
              <a:off x="1370440" y="3924536"/>
              <a:ext cx="6096058" cy="504056"/>
            </a:xfrm>
            <a:prstGeom prst="rect">
              <a:avLst/>
            </a:prstGeom>
            <a:gradFill>
              <a:gsLst>
                <a:gs pos="3000">
                  <a:schemeClr val="tx2">
                    <a:lumMod val="75000"/>
                  </a:schemeClr>
                </a:gs>
                <a:gs pos="100000">
                  <a:schemeClr val="tx2">
                    <a:lumMod val="77000"/>
                    <a:alpha val="68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2" name="TextBox 201"/>
            <p:cNvSpPr txBox="1"/>
            <p:nvPr/>
          </p:nvSpPr>
          <p:spPr>
            <a:xfrm>
              <a:off x="2521002" y="3939902"/>
              <a:ext cx="4042327" cy="4399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您的内容打在这里，或者通过复制您的文本后，在此框中选择粘贴，并选择只保留文字。您的内容打在这里，或者通过复制您的文本后，</a:t>
              </a:r>
              <a:endParaRPr lang="en-US" altLang="zh-CN" sz="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03" name="Rectangle 37"/>
          <p:cNvSpPr/>
          <p:nvPr/>
        </p:nvSpPr>
        <p:spPr>
          <a:xfrm>
            <a:off x="1080000" y="5107518"/>
            <a:ext cx="6984000" cy="36000"/>
          </a:xfrm>
          <a:prstGeom prst="rect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cxnSp>
        <p:nvCxnSpPr>
          <p:cNvPr id="206" name="直接连接符 205"/>
          <p:cNvCxnSpPr/>
          <p:nvPr/>
        </p:nvCxnSpPr>
        <p:spPr>
          <a:xfrm>
            <a:off x="611560" y="849237"/>
            <a:ext cx="81228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7" name="TextBox 206"/>
          <p:cNvSpPr txBox="1"/>
          <p:nvPr/>
        </p:nvSpPr>
        <p:spPr>
          <a:xfrm>
            <a:off x="3411386" y="402218"/>
            <a:ext cx="25287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内容概述</a:t>
            </a:r>
            <a:r>
              <a:rPr lang="zh-CN" altLang="en-US" dirty="0">
                <a:solidFill>
                  <a:schemeClr val="bg1"/>
                </a:solidFill>
              </a:rPr>
              <a:t>｜</a:t>
            </a:r>
            <a:r>
              <a:rPr lang="en-US" altLang="zh-CN" sz="14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rPr>
              <a:t>OVERVIEW</a:t>
            </a:r>
            <a:endParaRPr lang="zh-CN" altLang="en-US" sz="1400" dirty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  <a:cs typeface="Tunga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3406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500"/>
                            </p:stCondLst>
                            <p:childTnLst>
                              <p:par>
                                <p:cTn id="5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0"/>
                            </p:stCondLst>
                            <p:childTnLst>
                              <p:par>
                                <p:cTn id="64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500"/>
                            </p:stCondLst>
                            <p:childTnLst>
                              <p:par>
                                <p:cTn id="6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91" grpId="0" animBg="1"/>
      <p:bldP spid="197" grpId="0" animBg="1"/>
      <p:bldP spid="19" grpId="0" animBg="1"/>
      <p:bldP spid="200" grpId="0" animBg="1"/>
      <p:bldP spid="207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流程图: 过程 2048"/>
          <p:cNvSpPr/>
          <p:nvPr/>
        </p:nvSpPr>
        <p:spPr>
          <a:xfrm>
            <a:off x="3275856" y="0"/>
            <a:ext cx="2546875" cy="133747"/>
          </a:xfrm>
          <a:prstGeom prst="flowChartProcess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" name="Freeform 34"/>
          <p:cNvSpPr/>
          <p:nvPr/>
        </p:nvSpPr>
        <p:spPr>
          <a:xfrm rot="18900000" flipV="1">
            <a:off x="364813" y="382365"/>
            <a:ext cx="2413236" cy="6198046"/>
          </a:xfrm>
          <a:custGeom>
            <a:avLst/>
            <a:gdLst>
              <a:gd name="connsiteX0" fmla="*/ 0 w 2489464"/>
              <a:gd name="connsiteY0" fmla="*/ 2000264 h 2000264"/>
              <a:gd name="connsiteX1" fmla="*/ 1244732 w 2489464"/>
              <a:gd name="connsiteY1" fmla="*/ 0 h 2000264"/>
              <a:gd name="connsiteX2" fmla="*/ 2489464 w 2489464"/>
              <a:gd name="connsiteY2" fmla="*/ 2000264 h 2000264"/>
              <a:gd name="connsiteX3" fmla="*/ 0 w 2489464"/>
              <a:gd name="connsiteY3" fmla="*/ 2000264 h 2000264"/>
              <a:gd name="connsiteX0" fmla="*/ 0 w 2489464"/>
              <a:gd name="connsiteY0" fmla="*/ 2000264 h 2000264"/>
              <a:gd name="connsiteX1" fmla="*/ 1244732 w 2489464"/>
              <a:gd name="connsiteY1" fmla="*/ 0 h 2000264"/>
              <a:gd name="connsiteX2" fmla="*/ 2489464 w 2489464"/>
              <a:gd name="connsiteY2" fmla="*/ 2000264 h 2000264"/>
              <a:gd name="connsiteX3" fmla="*/ 0 w 2489464"/>
              <a:gd name="connsiteY3" fmla="*/ 2000264 h 2000264"/>
              <a:gd name="connsiteX0" fmla="*/ 0 w 2489464"/>
              <a:gd name="connsiteY0" fmla="*/ 2000264 h 2000264"/>
              <a:gd name="connsiteX1" fmla="*/ 1244732 w 2489464"/>
              <a:gd name="connsiteY1" fmla="*/ 0 h 2000264"/>
              <a:gd name="connsiteX2" fmla="*/ 2489464 w 2489464"/>
              <a:gd name="connsiteY2" fmla="*/ 2000264 h 2000264"/>
              <a:gd name="connsiteX3" fmla="*/ 0 w 2489464"/>
              <a:gd name="connsiteY3" fmla="*/ 2000264 h 2000264"/>
              <a:gd name="connsiteX0" fmla="*/ 0 w 2489464"/>
              <a:gd name="connsiteY0" fmla="*/ 2000264 h 2000264"/>
              <a:gd name="connsiteX1" fmla="*/ 1244732 w 2489464"/>
              <a:gd name="connsiteY1" fmla="*/ 0 h 2000264"/>
              <a:gd name="connsiteX2" fmla="*/ 2489464 w 2489464"/>
              <a:gd name="connsiteY2" fmla="*/ 2000264 h 2000264"/>
              <a:gd name="connsiteX3" fmla="*/ 0 w 2489464"/>
              <a:gd name="connsiteY3" fmla="*/ 2000264 h 2000264"/>
              <a:gd name="connsiteX0" fmla="*/ 0 w 2489464"/>
              <a:gd name="connsiteY0" fmla="*/ 2000264 h 2000264"/>
              <a:gd name="connsiteX1" fmla="*/ 1244732 w 2489464"/>
              <a:gd name="connsiteY1" fmla="*/ 0 h 2000264"/>
              <a:gd name="connsiteX2" fmla="*/ 2489464 w 2489464"/>
              <a:gd name="connsiteY2" fmla="*/ 2000264 h 2000264"/>
              <a:gd name="connsiteX3" fmla="*/ 0 w 2489464"/>
              <a:gd name="connsiteY3" fmla="*/ 2000264 h 2000264"/>
              <a:gd name="connsiteX0" fmla="*/ 0 w 1478665"/>
              <a:gd name="connsiteY0" fmla="*/ 2000264 h 3005941"/>
              <a:gd name="connsiteX1" fmla="*/ 1244732 w 1478665"/>
              <a:gd name="connsiteY1" fmla="*/ 0 h 3005941"/>
              <a:gd name="connsiteX2" fmla="*/ 1209770 w 1478665"/>
              <a:gd name="connsiteY2" fmla="*/ 3005941 h 3005941"/>
              <a:gd name="connsiteX3" fmla="*/ 0 w 1478665"/>
              <a:gd name="connsiteY3" fmla="*/ 2000264 h 3005941"/>
              <a:gd name="connsiteX0" fmla="*/ 0 w 1478665"/>
              <a:gd name="connsiteY0" fmla="*/ 2000264 h 3044874"/>
              <a:gd name="connsiteX1" fmla="*/ 1244732 w 1478665"/>
              <a:gd name="connsiteY1" fmla="*/ 0 h 3044874"/>
              <a:gd name="connsiteX2" fmla="*/ 1240692 w 1478665"/>
              <a:gd name="connsiteY2" fmla="*/ 3044874 h 3044874"/>
              <a:gd name="connsiteX3" fmla="*/ 0 w 1478665"/>
              <a:gd name="connsiteY3" fmla="*/ 2000264 h 3044874"/>
              <a:gd name="connsiteX0" fmla="*/ 0 w 1478665"/>
              <a:gd name="connsiteY0" fmla="*/ 2000264 h 2993156"/>
              <a:gd name="connsiteX1" fmla="*/ 1244732 w 1478665"/>
              <a:gd name="connsiteY1" fmla="*/ 0 h 2993156"/>
              <a:gd name="connsiteX2" fmla="*/ 1260277 w 1478665"/>
              <a:gd name="connsiteY2" fmla="*/ 2993156 h 2993156"/>
              <a:gd name="connsiteX3" fmla="*/ 0 w 1478665"/>
              <a:gd name="connsiteY3" fmla="*/ 2000264 h 2993156"/>
              <a:gd name="connsiteX0" fmla="*/ 0 w 1478665"/>
              <a:gd name="connsiteY0" fmla="*/ 2000264 h 2993156"/>
              <a:gd name="connsiteX1" fmla="*/ 1244732 w 1478665"/>
              <a:gd name="connsiteY1" fmla="*/ 0 h 2993156"/>
              <a:gd name="connsiteX2" fmla="*/ 1260277 w 1478665"/>
              <a:gd name="connsiteY2" fmla="*/ 2993156 h 2993156"/>
              <a:gd name="connsiteX3" fmla="*/ 0 w 1478665"/>
              <a:gd name="connsiteY3" fmla="*/ 2000264 h 2993156"/>
              <a:gd name="connsiteX0" fmla="*/ 0 w 1478665"/>
              <a:gd name="connsiteY0" fmla="*/ 2000264 h 2993156"/>
              <a:gd name="connsiteX1" fmla="*/ 1244732 w 1478665"/>
              <a:gd name="connsiteY1" fmla="*/ 0 h 2993156"/>
              <a:gd name="connsiteX2" fmla="*/ 1260277 w 1478665"/>
              <a:gd name="connsiteY2" fmla="*/ 2993156 h 2993156"/>
              <a:gd name="connsiteX3" fmla="*/ 0 w 1478665"/>
              <a:gd name="connsiteY3" fmla="*/ 2000264 h 2993156"/>
              <a:gd name="connsiteX0" fmla="*/ 0 w 1478665"/>
              <a:gd name="connsiteY0" fmla="*/ 2000264 h 2993156"/>
              <a:gd name="connsiteX1" fmla="*/ 1244732 w 1478665"/>
              <a:gd name="connsiteY1" fmla="*/ 0 h 2993156"/>
              <a:gd name="connsiteX2" fmla="*/ 1260277 w 1478665"/>
              <a:gd name="connsiteY2" fmla="*/ 2993156 h 2993156"/>
              <a:gd name="connsiteX3" fmla="*/ 0 w 1478665"/>
              <a:gd name="connsiteY3" fmla="*/ 2000264 h 2993156"/>
              <a:gd name="connsiteX0" fmla="*/ 0 w 1463024"/>
              <a:gd name="connsiteY0" fmla="*/ 1972201 h 2965093"/>
              <a:gd name="connsiteX1" fmla="*/ 1229091 w 1463024"/>
              <a:gd name="connsiteY1" fmla="*/ 0 h 2965093"/>
              <a:gd name="connsiteX2" fmla="*/ 1260277 w 1463024"/>
              <a:gd name="connsiteY2" fmla="*/ 2965093 h 2965093"/>
              <a:gd name="connsiteX3" fmla="*/ 0 w 1463024"/>
              <a:gd name="connsiteY3" fmla="*/ 1972201 h 2965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63024" h="2965093">
                <a:moveTo>
                  <a:pt x="0" y="1972201"/>
                </a:moveTo>
                <a:cubicBezTo>
                  <a:pt x="776867" y="1308472"/>
                  <a:pt x="1217470" y="330725"/>
                  <a:pt x="1229091" y="0"/>
                </a:cubicBezTo>
                <a:cubicBezTo>
                  <a:pt x="1463024" y="681908"/>
                  <a:pt x="499964" y="2368982"/>
                  <a:pt x="1260277" y="2965093"/>
                </a:cubicBezTo>
                <a:lnTo>
                  <a:pt x="0" y="1972201"/>
                </a:lnTo>
                <a:close/>
              </a:path>
            </a:pathLst>
          </a:cu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grpSp>
        <p:nvGrpSpPr>
          <p:cNvPr id="112" name="Group 21"/>
          <p:cNvGrpSpPr/>
          <p:nvPr/>
        </p:nvGrpSpPr>
        <p:grpSpPr>
          <a:xfrm>
            <a:off x="5394030" y="3013292"/>
            <a:ext cx="2724983" cy="646331"/>
            <a:chOff x="4608212" y="2925551"/>
            <a:chExt cx="2724983" cy="646331"/>
          </a:xfrm>
        </p:grpSpPr>
        <p:sp>
          <p:nvSpPr>
            <p:cNvPr id="113" name="TextBox 112"/>
            <p:cNvSpPr txBox="1"/>
            <p:nvPr/>
          </p:nvSpPr>
          <p:spPr>
            <a:xfrm>
              <a:off x="4608212" y="2925551"/>
              <a:ext cx="57150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d-ID" sz="3600" dirty="0">
                  <a:solidFill>
                    <a:schemeClr val="bg1"/>
                  </a:solidFill>
                  <a:latin typeface="+mj-lt"/>
                </a:rPr>
                <a:t>2.</a:t>
              </a:r>
            </a:p>
          </p:txBody>
        </p:sp>
        <p:sp>
          <p:nvSpPr>
            <p:cNvPr id="114" name="Rectangle 23"/>
            <p:cNvSpPr/>
            <p:nvPr/>
          </p:nvSpPr>
          <p:spPr>
            <a:xfrm>
              <a:off x="5072066" y="3035103"/>
              <a:ext cx="2261129" cy="44627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id-ID" sz="800" b="1" dirty="0">
                  <a:solidFill>
                    <a:schemeClr val="bg1"/>
                  </a:solidFill>
                </a:rPr>
                <a:t>special product for original idea</a:t>
              </a:r>
            </a:p>
            <a:p>
              <a:r>
                <a:rPr lang="id-ID" sz="700" dirty="0">
                  <a:solidFill>
                    <a:schemeClr val="accent3"/>
                  </a:solidFill>
                </a:rPr>
                <a:t>dibuat dari  pemikiran yang segar  kami</a:t>
              </a:r>
            </a:p>
            <a:p>
              <a:r>
                <a:rPr lang="id-ID" sz="700" dirty="0">
                  <a:solidFill>
                    <a:schemeClr val="accent3"/>
                  </a:solidFill>
                </a:rPr>
                <a:t>nggulan dibanding product lain.</a:t>
              </a:r>
            </a:p>
          </p:txBody>
        </p:sp>
      </p:grpSp>
      <p:grpSp>
        <p:nvGrpSpPr>
          <p:cNvPr id="116" name="Group 24"/>
          <p:cNvGrpSpPr/>
          <p:nvPr/>
        </p:nvGrpSpPr>
        <p:grpSpPr>
          <a:xfrm>
            <a:off x="5394030" y="3584796"/>
            <a:ext cx="2724983" cy="646331"/>
            <a:chOff x="4608212" y="2925551"/>
            <a:chExt cx="2724983" cy="646331"/>
          </a:xfrm>
        </p:grpSpPr>
        <p:sp>
          <p:nvSpPr>
            <p:cNvPr id="120" name="TextBox 119"/>
            <p:cNvSpPr txBox="1"/>
            <p:nvPr/>
          </p:nvSpPr>
          <p:spPr>
            <a:xfrm>
              <a:off x="4608212" y="2925551"/>
              <a:ext cx="57150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d-ID" sz="3600" dirty="0">
                  <a:solidFill>
                    <a:schemeClr val="bg1"/>
                  </a:solidFill>
                  <a:latin typeface="+mj-lt"/>
                </a:rPr>
                <a:t>3</a:t>
              </a:r>
            </a:p>
          </p:txBody>
        </p:sp>
        <p:sp>
          <p:nvSpPr>
            <p:cNvPr id="121" name="Rectangle 26"/>
            <p:cNvSpPr/>
            <p:nvPr/>
          </p:nvSpPr>
          <p:spPr>
            <a:xfrm>
              <a:off x="5072066" y="3035103"/>
              <a:ext cx="2261129" cy="44627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id-ID" sz="900" b="1" dirty="0">
                  <a:solidFill>
                    <a:schemeClr val="bg1"/>
                  </a:solidFill>
                </a:rPr>
                <a:t>special product for original idea</a:t>
              </a:r>
            </a:p>
            <a:p>
              <a:r>
                <a:rPr lang="id-ID" sz="700" dirty="0">
                  <a:solidFill>
                    <a:schemeClr val="accent3"/>
                  </a:solidFill>
                </a:rPr>
                <a:t>dibuat dari  pemikiran yang segar  kami</a:t>
              </a:r>
            </a:p>
            <a:p>
              <a:r>
                <a:rPr lang="id-ID" sz="700" dirty="0">
                  <a:solidFill>
                    <a:schemeClr val="accent3"/>
                  </a:solidFill>
                </a:rPr>
                <a:t>nggulan dibanding product lain.</a:t>
              </a:r>
            </a:p>
          </p:txBody>
        </p:sp>
      </p:grpSp>
      <p:grpSp>
        <p:nvGrpSpPr>
          <p:cNvPr id="122" name="Group 20"/>
          <p:cNvGrpSpPr/>
          <p:nvPr/>
        </p:nvGrpSpPr>
        <p:grpSpPr>
          <a:xfrm>
            <a:off x="5394030" y="2438399"/>
            <a:ext cx="2778370" cy="646331"/>
            <a:chOff x="4608212" y="2925551"/>
            <a:chExt cx="2778370" cy="646331"/>
          </a:xfrm>
        </p:grpSpPr>
        <p:sp>
          <p:nvSpPr>
            <p:cNvPr id="139" name="TextBox 138"/>
            <p:cNvSpPr txBox="1"/>
            <p:nvPr/>
          </p:nvSpPr>
          <p:spPr>
            <a:xfrm>
              <a:off x="4608212" y="2925551"/>
              <a:ext cx="57150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d-ID" sz="3600" dirty="0">
                  <a:solidFill>
                    <a:schemeClr val="bg1"/>
                  </a:solidFill>
                  <a:latin typeface="+mj-lt"/>
                </a:rPr>
                <a:t>1</a:t>
              </a:r>
            </a:p>
          </p:txBody>
        </p:sp>
        <p:sp>
          <p:nvSpPr>
            <p:cNvPr id="140" name="Rectangle 19"/>
            <p:cNvSpPr/>
            <p:nvPr/>
          </p:nvSpPr>
          <p:spPr>
            <a:xfrm>
              <a:off x="5072066" y="3035103"/>
              <a:ext cx="2314516" cy="44627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id-ID" sz="800" b="1" dirty="0">
                  <a:solidFill>
                    <a:schemeClr val="bg1"/>
                  </a:solidFill>
                </a:rPr>
                <a:t>special product for original idea</a:t>
              </a:r>
            </a:p>
            <a:p>
              <a:r>
                <a:rPr lang="id-ID" sz="700" dirty="0">
                  <a:solidFill>
                    <a:schemeClr val="accent3"/>
                  </a:solidFill>
                </a:rPr>
                <a:t>dibuat dari  pemikiran yang segar  kami</a:t>
              </a:r>
            </a:p>
            <a:p>
              <a:r>
                <a:rPr lang="id-ID" sz="700" dirty="0">
                  <a:solidFill>
                    <a:schemeClr val="accent3"/>
                  </a:solidFill>
                </a:rPr>
                <a:t>nggulan dibanding product lain</a:t>
              </a:r>
              <a:r>
                <a:rPr lang="id-ID" sz="700" dirty="0">
                  <a:solidFill>
                    <a:schemeClr val="bg1"/>
                  </a:solidFill>
                </a:rPr>
                <a:t>.</a:t>
              </a:r>
            </a:p>
          </p:txBody>
        </p:sp>
      </p:grpSp>
      <p:grpSp>
        <p:nvGrpSpPr>
          <p:cNvPr id="149" name="Group 30"/>
          <p:cNvGrpSpPr/>
          <p:nvPr/>
        </p:nvGrpSpPr>
        <p:grpSpPr>
          <a:xfrm>
            <a:off x="5510219" y="4313707"/>
            <a:ext cx="900000" cy="215444"/>
            <a:chOff x="486828" y="2755392"/>
            <a:chExt cx="900000" cy="215444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150" name="Rounded Rectangle 31"/>
            <p:cNvSpPr/>
            <p:nvPr/>
          </p:nvSpPr>
          <p:spPr>
            <a:xfrm>
              <a:off x="486828" y="2773114"/>
              <a:ext cx="900000" cy="180000"/>
            </a:xfrm>
            <a:prstGeom prst="roundRect">
              <a:avLst>
                <a:gd name="adj" fmla="val 46832"/>
              </a:avLst>
            </a:prstGeo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51" name="TextBox 150"/>
            <p:cNvSpPr txBox="1"/>
            <p:nvPr/>
          </p:nvSpPr>
          <p:spPr>
            <a:xfrm>
              <a:off x="539925" y="2755392"/>
              <a:ext cx="793807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d-ID" sz="800" dirty="0">
                  <a:solidFill>
                    <a:schemeClr val="bg1"/>
                  </a:solidFill>
                  <a:latin typeface="Lato" pitchFamily="34" charset="0"/>
                </a:rPr>
                <a:t>Product price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5397730" y="1464193"/>
            <a:ext cx="2721283" cy="1027805"/>
            <a:chOff x="5397730" y="1464193"/>
            <a:chExt cx="2721283" cy="1027805"/>
          </a:xfrm>
        </p:grpSpPr>
        <p:sp>
          <p:nvSpPr>
            <p:cNvPr id="152" name="TextBox 151"/>
            <p:cNvSpPr txBox="1"/>
            <p:nvPr/>
          </p:nvSpPr>
          <p:spPr>
            <a:xfrm>
              <a:off x="5397730" y="1845667"/>
              <a:ext cx="272128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在此框中选择粘贴，并选择只保留文字。您的内容打在这里，或者通过复制您的文本后，在此框</a:t>
              </a:r>
              <a:endParaRPr lang="en-US" altLang="zh-CN" sz="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>
                <a:lnSpc>
                  <a:spcPct val="150000"/>
                </a:lnSpc>
              </a:pPr>
              <a:endParaRPr lang="en-US" altLang="zh-CN" sz="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5494616" y="1464193"/>
              <a:ext cx="2213197" cy="370503"/>
              <a:chOff x="5494616" y="1464193"/>
              <a:chExt cx="2213197" cy="370503"/>
            </a:xfrm>
          </p:grpSpPr>
          <p:sp>
            <p:nvSpPr>
              <p:cNvPr id="168" name="Rounded Rectangle 43"/>
              <p:cNvSpPr/>
              <p:nvPr/>
            </p:nvSpPr>
            <p:spPr>
              <a:xfrm>
                <a:off x="5494616" y="1528082"/>
                <a:ext cx="720000" cy="180000"/>
              </a:xfrm>
              <a:prstGeom prst="roundRect">
                <a:avLst>
                  <a:gd name="adj" fmla="val 46832"/>
                </a:avLst>
              </a:prstGeom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169" name="TextBox 168"/>
              <p:cNvSpPr txBox="1"/>
              <p:nvPr/>
            </p:nvSpPr>
            <p:spPr>
              <a:xfrm>
                <a:off x="5557099" y="1510360"/>
                <a:ext cx="595036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800" dirty="0">
                    <a:solidFill>
                      <a:schemeClr val="bg1"/>
                    </a:solidFill>
                    <a:latin typeface="Lato" pitchFamily="34" charset="0"/>
                  </a:rPr>
                  <a:t>添加内容</a:t>
                </a:r>
                <a:endParaRPr lang="id-ID" sz="800" dirty="0">
                  <a:solidFill>
                    <a:schemeClr val="bg1"/>
                  </a:solidFill>
                  <a:latin typeface="Lato" pitchFamily="34" charset="0"/>
                </a:endParaRPr>
              </a:p>
            </p:txBody>
          </p:sp>
          <p:cxnSp>
            <p:nvCxnSpPr>
              <p:cNvPr id="170" name="Straight Connector 38"/>
              <p:cNvCxnSpPr/>
              <p:nvPr/>
            </p:nvCxnSpPr>
            <p:spPr bwMode="auto">
              <a:xfrm flipV="1">
                <a:off x="5529146" y="1834694"/>
                <a:ext cx="2034652" cy="2"/>
              </a:xfrm>
              <a:prstGeom prst="line">
                <a:avLst/>
              </a:prstGeom>
              <a:ln w="6350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71" name="TextBox 170"/>
              <p:cNvSpPr txBox="1"/>
              <p:nvPr/>
            </p:nvSpPr>
            <p:spPr>
              <a:xfrm>
                <a:off x="6257741" y="1464193"/>
                <a:ext cx="1450072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400" dirty="0">
                    <a:solidFill>
                      <a:srgbClr val="17E7F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Add Content</a:t>
                </a:r>
                <a:endParaRPr lang="zh-CN" altLang="en-US" sz="1400" dirty="0">
                  <a:solidFill>
                    <a:srgbClr val="17E7F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857224" y="1876434"/>
            <a:ext cx="3519051" cy="2124076"/>
            <a:chOff x="857224" y="1876434"/>
            <a:chExt cx="3519051" cy="2124076"/>
          </a:xfrm>
        </p:grpSpPr>
        <p:grpSp>
          <p:nvGrpSpPr>
            <p:cNvPr id="105" name="Group 7"/>
            <p:cNvGrpSpPr/>
            <p:nvPr/>
          </p:nvGrpSpPr>
          <p:grpSpPr>
            <a:xfrm>
              <a:off x="857224" y="1876434"/>
              <a:ext cx="3519051" cy="2124076"/>
              <a:chOff x="4901105" y="2090748"/>
              <a:chExt cx="3519051" cy="2124076"/>
            </a:xfrm>
          </p:grpSpPr>
          <p:pic>
            <p:nvPicPr>
              <p:cNvPr id="106" name="Picture 53"/>
              <p:cNvPicPr>
                <a:picLocks noChangeAspect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4901105" y="2090748"/>
                <a:ext cx="3519051" cy="212407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07" name="Rectangle 9"/>
              <p:cNvSpPr/>
              <p:nvPr/>
            </p:nvSpPr>
            <p:spPr>
              <a:xfrm>
                <a:off x="5330923" y="2195514"/>
                <a:ext cx="2675358" cy="1674094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</p:grpSp>
        <p:pic>
          <p:nvPicPr>
            <p:cNvPr id="172" name="图片 171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663" r="811" b="6467"/>
            <a:stretch>
              <a:fillRect/>
            </a:stretch>
          </p:blipFill>
          <p:spPr>
            <a:xfrm>
              <a:off x="1287042" y="1981200"/>
              <a:ext cx="2675358" cy="1713148"/>
            </a:xfrm>
            <a:custGeom>
              <a:avLst/>
              <a:gdLst>
                <a:gd name="connsiteX0" fmla="*/ 0 w 6715140"/>
                <a:gd name="connsiteY0" fmla="*/ 0 h 3214710"/>
                <a:gd name="connsiteX1" fmla="*/ 6715140 w 6715140"/>
                <a:gd name="connsiteY1" fmla="*/ 0 h 3214710"/>
                <a:gd name="connsiteX2" fmla="*/ 6715140 w 6715140"/>
                <a:gd name="connsiteY2" fmla="*/ 3214710 h 3214710"/>
                <a:gd name="connsiteX3" fmla="*/ 0 w 6715140"/>
                <a:gd name="connsiteY3" fmla="*/ 3214710 h 3214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715140" h="3214710">
                  <a:moveTo>
                    <a:pt x="0" y="0"/>
                  </a:moveTo>
                  <a:lnTo>
                    <a:pt x="6715140" y="0"/>
                  </a:lnTo>
                  <a:lnTo>
                    <a:pt x="6715140" y="3214710"/>
                  </a:lnTo>
                  <a:lnTo>
                    <a:pt x="0" y="3214710"/>
                  </a:lnTo>
                  <a:close/>
                </a:path>
              </a:pathLst>
            </a:custGeom>
          </p:spPr>
        </p:pic>
      </p:grpSp>
      <p:sp>
        <p:nvSpPr>
          <p:cNvPr id="173" name="Rectangle 37"/>
          <p:cNvSpPr/>
          <p:nvPr/>
        </p:nvSpPr>
        <p:spPr>
          <a:xfrm>
            <a:off x="1080000" y="5107518"/>
            <a:ext cx="6984000" cy="36000"/>
          </a:xfrm>
          <a:prstGeom prst="rect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cxnSp>
        <p:nvCxnSpPr>
          <p:cNvPr id="174" name="直接连接符 173"/>
          <p:cNvCxnSpPr/>
          <p:nvPr/>
        </p:nvCxnSpPr>
        <p:spPr>
          <a:xfrm>
            <a:off x="611560" y="849237"/>
            <a:ext cx="81228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5" name="TextBox 174"/>
          <p:cNvSpPr txBox="1"/>
          <p:nvPr/>
        </p:nvSpPr>
        <p:spPr>
          <a:xfrm>
            <a:off x="3411386" y="402218"/>
            <a:ext cx="25287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添加内容</a:t>
            </a:r>
            <a:r>
              <a:rPr lang="zh-CN" altLang="en-US" dirty="0">
                <a:solidFill>
                  <a:schemeClr val="bg1"/>
                </a:solidFill>
              </a:rPr>
              <a:t>｜</a:t>
            </a:r>
            <a:r>
              <a:rPr lang="en-US" altLang="zh-CN" sz="14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rPr>
              <a:t>OVERVIEW</a:t>
            </a:r>
            <a:endParaRPr lang="zh-CN" altLang="en-US" sz="1400" dirty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  <a:cs typeface="Tunga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5615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" grpId="0" animBg="1"/>
      <p:bldP spid="17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Freeform 34"/>
          <p:cNvSpPr/>
          <p:nvPr/>
        </p:nvSpPr>
        <p:spPr>
          <a:xfrm rot="2700000" flipH="1" flipV="1">
            <a:off x="6476485" y="589902"/>
            <a:ext cx="2322128" cy="5887685"/>
          </a:xfrm>
          <a:custGeom>
            <a:avLst/>
            <a:gdLst>
              <a:gd name="connsiteX0" fmla="*/ 0 w 2489464"/>
              <a:gd name="connsiteY0" fmla="*/ 2000264 h 2000264"/>
              <a:gd name="connsiteX1" fmla="*/ 1244732 w 2489464"/>
              <a:gd name="connsiteY1" fmla="*/ 0 h 2000264"/>
              <a:gd name="connsiteX2" fmla="*/ 2489464 w 2489464"/>
              <a:gd name="connsiteY2" fmla="*/ 2000264 h 2000264"/>
              <a:gd name="connsiteX3" fmla="*/ 0 w 2489464"/>
              <a:gd name="connsiteY3" fmla="*/ 2000264 h 2000264"/>
              <a:gd name="connsiteX0" fmla="*/ 0 w 2489464"/>
              <a:gd name="connsiteY0" fmla="*/ 2000264 h 2000264"/>
              <a:gd name="connsiteX1" fmla="*/ 1244732 w 2489464"/>
              <a:gd name="connsiteY1" fmla="*/ 0 h 2000264"/>
              <a:gd name="connsiteX2" fmla="*/ 2489464 w 2489464"/>
              <a:gd name="connsiteY2" fmla="*/ 2000264 h 2000264"/>
              <a:gd name="connsiteX3" fmla="*/ 0 w 2489464"/>
              <a:gd name="connsiteY3" fmla="*/ 2000264 h 2000264"/>
              <a:gd name="connsiteX0" fmla="*/ 0 w 2489464"/>
              <a:gd name="connsiteY0" fmla="*/ 2000264 h 2000264"/>
              <a:gd name="connsiteX1" fmla="*/ 1244732 w 2489464"/>
              <a:gd name="connsiteY1" fmla="*/ 0 h 2000264"/>
              <a:gd name="connsiteX2" fmla="*/ 2489464 w 2489464"/>
              <a:gd name="connsiteY2" fmla="*/ 2000264 h 2000264"/>
              <a:gd name="connsiteX3" fmla="*/ 0 w 2489464"/>
              <a:gd name="connsiteY3" fmla="*/ 2000264 h 2000264"/>
              <a:gd name="connsiteX0" fmla="*/ 0 w 2489464"/>
              <a:gd name="connsiteY0" fmla="*/ 2000264 h 2000264"/>
              <a:gd name="connsiteX1" fmla="*/ 1244732 w 2489464"/>
              <a:gd name="connsiteY1" fmla="*/ 0 h 2000264"/>
              <a:gd name="connsiteX2" fmla="*/ 2489464 w 2489464"/>
              <a:gd name="connsiteY2" fmla="*/ 2000264 h 2000264"/>
              <a:gd name="connsiteX3" fmla="*/ 0 w 2489464"/>
              <a:gd name="connsiteY3" fmla="*/ 2000264 h 2000264"/>
              <a:gd name="connsiteX0" fmla="*/ 0 w 2489464"/>
              <a:gd name="connsiteY0" fmla="*/ 2000264 h 2000264"/>
              <a:gd name="connsiteX1" fmla="*/ 1244732 w 2489464"/>
              <a:gd name="connsiteY1" fmla="*/ 0 h 2000264"/>
              <a:gd name="connsiteX2" fmla="*/ 2489464 w 2489464"/>
              <a:gd name="connsiteY2" fmla="*/ 2000264 h 2000264"/>
              <a:gd name="connsiteX3" fmla="*/ 0 w 2489464"/>
              <a:gd name="connsiteY3" fmla="*/ 2000264 h 2000264"/>
              <a:gd name="connsiteX0" fmla="*/ 0 w 1478665"/>
              <a:gd name="connsiteY0" fmla="*/ 2000264 h 3005941"/>
              <a:gd name="connsiteX1" fmla="*/ 1244732 w 1478665"/>
              <a:gd name="connsiteY1" fmla="*/ 0 h 3005941"/>
              <a:gd name="connsiteX2" fmla="*/ 1209770 w 1478665"/>
              <a:gd name="connsiteY2" fmla="*/ 3005941 h 3005941"/>
              <a:gd name="connsiteX3" fmla="*/ 0 w 1478665"/>
              <a:gd name="connsiteY3" fmla="*/ 2000264 h 3005941"/>
              <a:gd name="connsiteX0" fmla="*/ 0 w 1478665"/>
              <a:gd name="connsiteY0" fmla="*/ 2000264 h 3044874"/>
              <a:gd name="connsiteX1" fmla="*/ 1244732 w 1478665"/>
              <a:gd name="connsiteY1" fmla="*/ 0 h 3044874"/>
              <a:gd name="connsiteX2" fmla="*/ 1240692 w 1478665"/>
              <a:gd name="connsiteY2" fmla="*/ 3044874 h 3044874"/>
              <a:gd name="connsiteX3" fmla="*/ 0 w 1478665"/>
              <a:gd name="connsiteY3" fmla="*/ 2000264 h 3044874"/>
              <a:gd name="connsiteX0" fmla="*/ 0 w 1478665"/>
              <a:gd name="connsiteY0" fmla="*/ 2000264 h 2993156"/>
              <a:gd name="connsiteX1" fmla="*/ 1244732 w 1478665"/>
              <a:gd name="connsiteY1" fmla="*/ 0 h 2993156"/>
              <a:gd name="connsiteX2" fmla="*/ 1260277 w 1478665"/>
              <a:gd name="connsiteY2" fmla="*/ 2993156 h 2993156"/>
              <a:gd name="connsiteX3" fmla="*/ 0 w 1478665"/>
              <a:gd name="connsiteY3" fmla="*/ 2000264 h 2993156"/>
              <a:gd name="connsiteX0" fmla="*/ 0 w 1478665"/>
              <a:gd name="connsiteY0" fmla="*/ 2000264 h 2993156"/>
              <a:gd name="connsiteX1" fmla="*/ 1244732 w 1478665"/>
              <a:gd name="connsiteY1" fmla="*/ 0 h 2993156"/>
              <a:gd name="connsiteX2" fmla="*/ 1260277 w 1478665"/>
              <a:gd name="connsiteY2" fmla="*/ 2993156 h 2993156"/>
              <a:gd name="connsiteX3" fmla="*/ 0 w 1478665"/>
              <a:gd name="connsiteY3" fmla="*/ 2000264 h 2993156"/>
              <a:gd name="connsiteX0" fmla="*/ 0 w 1478665"/>
              <a:gd name="connsiteY0" fmla="*/ 2000264 h 2993156"/>
              <a:gd name="connsiteX1" fmla="*/ 1244732 w 1478665"/>
              <a:gd name="connsiteY1" fmla="*/ 0 h 2993156"/>
              <a:gd name="connsiteX2" fmla="*/ 1260277 w 1478665"/>
              <a:gd name="connsiteY2" fmla="*/ 2993156 h 2993156"/>
              <a:gd name="connsiteX3" fmla="*/ 0 w 1478665"/>
              <a:gd name="connsiteY3" fmla="*/ 2000264 h 2993156"/>
              <a:gd name="connsiteX0" fmla="*/ 0 w 1478665"/>
              <a:gd name="connsiteY0" fmla="*/ 2000264 h 2993156"/>
              <a:gd name="connsiteX1" fmla="*/ 1244732 w 1478665"/>
              <a:gd name="connsiteY1" fmla="*/ 0 h 2993156"/>
              <a:gd name="connsiteX2" fmla="*/ 1260277 w 1478665"/>
              <a:gd name="connsiteY2" fmla="*/ 2993156 h 2993156"/>
              <a:gd name="connsiteX3" fmla="*/ 0 w 1478665"/>
              <a:gd name="connsiteY3" fmla="*/ 2000264 h 2993156"/>
              <a:gd name="connsiteX0" fmla="*/ 0 w 1463024"/>
              <a:gd name="connsiteY0" fmla="*/ 1972201 h 2965093"/>
              <a:gd name="connsiteX1" fmla="*/ 1229091 w 1463024"/>
              <a:gd name="connsiteY1" fmla="*/ 0 h 2965093"/>
              <a:gd name="connsiteX2" fmla="*/ 1260277 w 1463024"/>
              <a:gd name="connsiteY2" fmla="*/ 2965093 h 2965093"/>
              <a:gd name="connsiteX3" fmla="*/ 0 w 1463024"/>
              <a:gd name="connsiteY3" fmla="*/ 1972201 h 2965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63024" h="2965093">
                <a:moveTo>
                  <a:pt x="0" y="1972201"/>
                </a:moveTo>
                <a:cubicBezTo>
                  <a:pt x="776867" y="1308472"/>
                  <a:pt x="1217470" y="330725"/>
                  <a:pt x="1229091" y="0"/>
                </a:cubicBezTo>
                <a:cubicBezTo>
                  <a:pt x="1463024" y="681908"/>
                  <a:pt x="499964" y="2368982"/>
                  <a:pt x="1260277" y="2965093"/>
                </a:cubicBezTo>
                <a:lnTo>
                  <a:pt x="0" y="1972201"/>
                </a:lnTo>
                <a:close/>
              </a:path>
            </a:pathLst>
          </a:cu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049" name="流程图: 过程 2048"/>
          <p:cNvSpPr/>
          <p:nvPr/>
        </p:nvSpPr>
        <p:spPr>
          <a:xfrm>
            <a:off x="3275856" y="0"/>
            <a:ext cx="2546875" cy="133747"/>
          </a:xfrm>
          <a:prstGeom prst="flowChartProcess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Rectangle 37"/>
          <p:cNvSpPr/>
          <p:nvPr/>
        </p:nvSpPr>
        <p:spPr>
          <a:xfrm>
            <a:off x="1080000" y="5107518"/>
            <a:ext cx="6984000" cy="36000"/>
          </a:xfrm>
          <a:prstGeom prst="rect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pic>
        <p:nvPicPr>
          <p:cNvPr id="55" name="图片 5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71" t="5580" r="13181" b="5580"/>
          <a:stretch/>
        </p:blipFill>
        <p:spPr>
          <a:xfrm flipH="1">
            <a:off x="5004048" y="1529684"/>
            <a:ext cx="3537457" cy="2933142"/>
          </a:xfrm>
          <a:prstGeom prst="parallelogram">
            <a:avLst/>
          </a:prstGeom>
        </p:spPr>
      </p:pic>
      <p:sp>
        <p:nvSpPr>
          <p:cNvPr id="91" name="Block Arc 1"/>
          <p:cNvSpPr/>
          <p:nvPr/>
        </p:nvSpPr>
        <p:spPr>
          <a:xfrm>
            <a:off x="1080000" y="1635646"/>
            <a:ext cx="2863741" cy="2863740"/>
          </a:xfrm>
          <a:prstGeom prst="blockArc">
            <a:avLst>
              <a:gd name="adj1" fmla="val 10800000"/>
              <a:gd name="adj2" fmla="val 21585085"/>
              <a:gd name="adj3" fmla="val 11145"/>
            </a:avLst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0"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 sz="1600">
              <a:solidFill>
                <a:schemeClr val="accent3"/>
              </a:solidFill>
              <a:ea typeface="Roboto Lt" pitchFamily="2" charset="0"/>
            </a:endParaRPr>
          </a:p>
        </p:txBody>
      </p:sp>
      <p:sp>
        <p:nvSpPr>
          <p:cNvPr id="93" name="Block Arc 2"/>
          <p:cNvSpPr/>
          <p:nvPr/>
        </p:nvSpPr>
        <p:spPr>
          <a:xfrm>
            <a:off x="1465661" y="2021307"/>
            <a:ext cx="2092417" cy="2092417"/>
          </a:xfrm>
          <a:prstGeom prst="blockArc">
            <a:avLst>
              <a:gd name="adj1" fmla="val 10800000"/>
              <a:gd name="adj2" fmla="val 11933"/>
              <a:gd name="adj3" fmla="val 16016"/>
            </a:avLst>
          </a:prstGeom>
          <a:solidFill>
            <a:schemeClr val="accent6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 sz="1600">
              <a:solidFill>
                <a:schemeClr val="accent3"/>
              </a:solidFill>
              <a:ea typeface="Roboto Lt" pitchFamily="2" charset="0"/>
            </a:endParaRPr>
          </a:p>
        </p:txBody>
      </p:sp>
      <p:sp>
        <p:nvSpPr>
          <p:cNvPr id="94" name="Block Arc 3"/>
          <p:cNvSpPr/>
          <p:nvPr/>
        </p:nvSpPr>
        <p:spPr>
          <a:xfrm>
            <a:off x="1875940" y="2431585"/>
            <a:ext cx="1271862" cy="1271861"/>
          </a:xfrm>
          <a:prstGeom prst="blockArc">
            <a:avLst>
              <a:gd name="adj1" fmla="val 10800000"/>
              <a:gd name="adj2" fmla="val 13127"/>
              <a:gd name="adj3" fmla="val 19113"/>
            </a:avLst>
          </a:prstGeom>
          <a:solidFill>
            <a:schemeClr val="accent4">
              <a:lumMod val="90000"/>
              <a:lumOff val="1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 sz="1600">
              <a:solidFill>
                <a:schemeClr val="accent3"/>
              </a:solidFill>
              <a:ea typeface="Roboto Lt" pitchFamily="2" charset="0"/>
            </a:endParaRPr>
          </a:p>
        </p:txBody>
      </p:sp>
      <p:sp>
        <p:nvSpPr>
          <p:cNvPr id="95" name="Block Arc 4"/>
          <p:cNvSpPr/>
          <p:nvPr/>
        </p:nvSpPr>
        <p:spPr>
          <a:xfrm>
            <a:off x="2192165" y="2747811"/>
            <a:ext cx="639410" cy="639410"/>
          </a:xfrm>
          <a:prstGeom prst="blockArc">
            <a:avLst>
              <a:gd name="adj1" fmla="val 10800000"/>
              <a:gd name="adj2" fmla="val 19051"/>
              <a:gd name="adj3" fmla="val 28719"/>
            </a:avLst>
          </a:prstGeom>
          <a:solidFill>
            <a:schemeClr val="accent4">
              <a:lumMod val="75000"/>
              <a:lumOff val="25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 sz="1600">
              <a:solidFill>
                <a:schemeClr val="accent3"/>
              </a:solidFill>
              <a:ea typeface="Roboto Lt" pitchFamily="2" charset="0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242744" y="1972601"/>
            <a:ext cx="2968092" cy="2435878"/>
            <a:chOff x="1242744" y="1972601"/>
            <a:chExt cx="2968092" cy="2435878"/>
          </a:xfrm>
        </p:grpSpPr>
        <p:sp>
          <p:nvSpPr>
            <p:cNvPr id="96" name="Arc 5"/>
            <p:cNvSpPr/>
            <p:nvPr/>
          </p:nvSpPr>
          <p:spPr>
            <a:xfrm flipH="1" flipV="1">
              <a:off x="1989449" y="2651767"/>
              <a:ext cx="969623" cy="969623"/>
            </a:xfrm>
            <a:prstGeom prst="arc">
              <a:avLst>
                <a:gd name="adj1" fmla="val 16305533"/>
                <a:gd name="adj2" fmla="val 0"/>
              </a:avLst>
            </a:prstGeom>
            <a:ln w="31750">
              <a:solidFill>
                <a:schemeClr val="accent4">
                  <a:lumMod val="90000"/>
                  <a:lumOff val="10000"/>
                </a:schemeClr>
              </a:solidFill>
              <a:headEnd type="oval" w="med" len="me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en-US" sz="1600">
                <a:solidFill>
                  <a:schemeClr val="accent3"/>
                </a:solidFill>
                <a:ea typeface="Roboto Lt" pitchFamily="2" charset="0"/>
              </a:endParaRPr>
            </a:p>
          </p:txBody>
        </p:sp>
        <p:sp>
          <p:nvSpPr>
            <p:cNvPr id="97" name="Arc 6"/>
            <p:cNvSpPr/>
            <p:nvPr/>
          </p:nvSpPr>
          <p:spPr>
            <a:xfrm flipH="1" flipV="1">
              <a:off x="1627040" y="2296721"/>
              <a:ext cx="1667094" cy="1667097"/>
            </a:xfrm>
            <a:prstGeom prst="arc">
              <a:avLst>
                <a:gd name="adj1" fmla="val 16164292"/>
                <a:gd name="adj2" fmla="val 0"/>
              </a:avLst>
            </a:prstGeom>
            <a:ln w="31750">
              <a:solidFill>
                <a:schemeClr val="accent6"/>
              </a:solidFill>
              <a:headEnd type="oval" w="med" len="me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en-US" sz="1600">
                <a:solidFill>
                  <a:schemeClr val="accent3"/>
                </a:solidFill>
                <a:ea typeface="Roboto Lt" pitchFamily="2" charset="0"/>
              </a:endParaRPr>
            </a:p>
          </p:txBody>
        </p:sp>
        <p:sp>
          <p:nvSpPr>
            <p:cNvPr id="99" name="Arc 7"/>
            <p:cNvSpPr/>
            <p:nvPr/>
          </p:nvSpPr>
          <p:spPr>
            <a:xfrm flipH="1" flipV="1">
              <a:off x="1242744" y="1972601"/>
              <a:ext cx="2315335" cy="2315338"/>
            </a:xfrm>
            <a:prstGeom prst="arc">
              <a:avLst>
                <a:gd name="adj1" fmla="val 15969452"/>
                <a:gd name="adj2" fmla="val 0"/>
              </a:avLst>
            </a:prstGeom>
            <a:ln w="31750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5400000" scaled="0"/>
              </a:gradFill>
              <a:headEnd type="oval" w="med" len="me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en-US" sz="1600">
                <a:solidFill>
                  <a:schemeClr val="accent3"/>
                </a:solidFill>
                <a:ea typeface="Roboto Lt" pitchFamily="2" charset="0"/>
              </a:endParaRPr>
            </a:p>
          </p:txBody>
        </p:sp>
        <p:sp>
          <p:nvSpPr>
            <p:cNvPr id="100" name="Arc 8"/>
            <p:cNvSpPr/>
            <p:nvPr/>
          </p:nvSpPr>
          <p:spPr>
            <a:xfrm flipH="1" flipV="1">
              <a:off x="2277329" y="2962398"/>
              <a:ext cx="335744" cy="335744"/>
            </a:xfrm>
            <a:prstGeom prst="arc">
              <a:avLst>
                <a:gd name="adj1" fmla="val 15879700"/>
                <a:gd name="adj2" fmla="val 0"/>
              </a:avLst>
            </a:prstGeom>
            <a:ln w="31750">
              <a:solidFill>
                <a:schemeClr val="accent4">
                  <a:lumMod val="75000"/>
                  <a:lumOff val="25000"/>
                </a:schemeClr>
              </a:solidFill>
              <a:headEnd type="oval" w="med" len="me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en-US" sz="1600">
                <a:solidFill>
                  <a:schemeClr val="accent3"/>
                </a:solidFill>
                <a:ea typeface="Roboto Lt" pitchFamily="2" charset="0"/>
              </a:endParaRPr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2537646" y="3195058"/>
              <a:ext cx="1673190" cy="1213421"/>
              <a:chOff x="2537646" y="3195058"/>
              <a:chExt cx="1673190" cy="1213421"/>
            </a:xfrm>
          </p:grpSpPr>
          <p:sp>
            <p:nvSpPr>
              <p:cNvPr id="101" name="TextBox 100"/>
              <p:cNvSpPr txBox="1"/>
              <p:nvPr/>
            </p:nvSpPr>
            <p:spPr>
              <a:xfrm>
                <a:off x="2537646" y="3195058"/>
                <a:ext cx="278672" cy="222488"/>
              </a:xfrm>
              <a:prstGeom prst="rect">
                <a:avLst/>
              </a:prstGeom>
              <a:noFill/>
            </p:spPr>
            <p:txBody>
              <a:bodyPr wrap="none" lIns="68580" tIns="34290" rIns="68580" bIns="34290" rtlCol="0">
                <a:spAutoFit/>
              </a:bodyPr>
              <a:lstStyle/>
              <a:p>
                <a:r>
                  <a:rPr lang="en-US" sz="1200" dirty="0">
                    <a:solidFill>
                      <a:schemeClr val="accent2"/>
                    </a:solidFill>
                    <a:ea typeface="Roboto" pitchFamily="2" charset="0"/>
                  </a:rPr>
                  <a:t>01</a:t>
                </a:r>
              </a:p>
            </p:txBody>
          </p:sp>
          <p:sp>
            <p:nvSpPr>
              <p:cNvPr id="102" name="TextBox 101"/>
              <p:cNvSpPr txBox="1"/>
              <p:nvPr/>
            </p:nvSpPr>
            <p:spPr>
              <a:xfrm>
                <a:off x="2537646" y="3515157"/>
                <a:ext cx="278672" cy="222488"/>
              </a:xfrm>
              <a:prstGeom prst="rect">
                <a:avLst/>
              </a:prstGeom>
              <a:noFill/>
            </p:spPr>
            <p:txBody>
              <a:bodyPr wrap="none" lIns="68580" tIns="34290" rIns="68580" bIns="34290" rtlCol="0">
                <a:spAutoFit/>
              </a:bodyPr>
              <a:lstStyle/>
              <a:p>
                <a:r>
                  <a:rPr lang="en-US" sz="1200" dirty="0">
                    <a:solidFill>
                      <a:schemeClr val="accent2"/>
                    </a:solidFill>
                    <a:ea typeface="Roboto" pitchFamily="2" charset="0"/>
                  </a:rPr>
                  <a:t>02</a:t>
                </a:r>
              </a:p>
            </p:txBody>
          </p:sp>
          <p:sp>
            <p:nvSpPr>
              <p:cNvPr id="103" name="TextBox 102"/>
              <p:cNvSpPr txBox="1"/>
              <p:nvPr/>
            </p:nvSpPr>
            <p:spPr>
              <a:xfrm>
                <a:off x="2537646" y="3852849"/>
                <a:ext cx="278672" cy="222488"/>
              </a:xfrm>
              <a:prstGeom prst="rect">
                <a:avLst/>
              </a:prstGeom>
              <a:noFill/>
            </p:spPr>
            <p:txBody>
              <a:bodyPr wrap="none" lIns="68580" tIns="34290" rIns="68580" bIns="34290" rtlCol="0">
                <a:spAutoFit/>
              </a:bodyPr>
              <a:lstStyle/>
              <a:p>
                <a:r>
                  <a:rPr lang="en-US" sz="1200" dirty="0">
                    <a:solidFill>
                      <a:schemeClr val="accent2"/>
                    </a:solidFill>
                    <a:ea typeface="Roboto" pitchFamily="2" charset="0"/>
                  </a:rPr>
                  <a:t>03</a:t>
                </a:r>
              </a:p>
            </p:txBody>
          </p:sp>
          <p:sp>
            <p:nvSpPr>
              <p:cNvPr id="105" name="TextBox 104"/>
              <p:cNvSpPr txBox="1"/>
              <p:nvPr/>
            </p:nvSpPr>
            <p:spPr>
              <a:xfrm>
                <a:off x="2537646" y="4174164"/>
                <a:ext cx="278672" cy="222488"/>
              </a:xfrm>
              <a:prstGeom prst="rect">
                <a:avLst/>
              </a:prstGeom>
              <a:noFill/>
            </p:spPr>
            <p:txBody>
              <a:bodyPr wrap="none" lIns="68580" tIns="34290" rIns="68580" bIns="34290" rtlCol="0">
                <a:spAutoFit/>
              </a:bodyPr>
              <a:lstStyle/>
              <a:p>
                <a:r>
                  <a:rPr lang="en-US" sz="1200" dirty="0">
                    <a:solidFill>
                      <a:schemeClr val="accent2"/>
                    </a:solidFill>
                    <a:ea typeface="Roboto" pitchFamily="2" charset="0"/>
                  </a:rPr>
                  <a:t>04</a:t>
                </a:r>
              </a:p>
            </p:txBody>
          </p:sp>
          <p:sp>
            <p:nvSpPr>
              <p:cNvPr id="106" name="Text Placeholder 33"/>
              <p:cNvSpPr txBox="1">
                <a:spLocks/>
              </p:cNvSpPr>
              <p:nvPr/>
            </p:nvSpPr>
            <p:spPr>
              <a:xfrm>
                <a:off x="2883116" y="4247681"/>
                <a:ext cx="1087756" cy="160798"/>
              </a:xfrm>
              <a:prstGeom prst="rect">
                <a:avLst/>
              </a:prstGeom>
            </p:spPr>
            <p:txBody>
              <a:bodyPr lIns="0" tIns="0" rIns="0" bIns="0"/>
              <a:lstStyle>
                <a:lvl1pPr marL="171450" indent="-171450" algn="l" defTabSz="685800" rtl="0" eaLnBrk="1" latinLnBrk="0" hangingPunct="1">
                  <a:lnSpc>
                    <a:spcPct val="90000"/>
                  </a:lnSpc>
                  <a:spcBef>
                    <a:spcPts val="750"/>
                  </a:spcBef>
                  <a:buFont typeface="Arial" panose="020B0604020202020204" pitchFamily="34" charset="0"/>
                  <a:buChar char="•"/>
                  <a:defRPr sz="21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1pPr>
                <a:lvl2pPr marL="5143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2pPr>
                <a:lvl3pPr marL="8572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5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3pPr>
                <a:lvl4pPr marL="12001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4pPr>
                <a:lvl5pPr marL="15430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5pPr>
                <a:lvl6pPr marL="18859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2288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5717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9146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zh-CN" altLang="en-US" sz="1000" b="1" dirty="0">
                    <a:solidFill>
                      <a:schemeClr val="accent2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添加内容</a:t>
                </a:r>
                <a:endParaRPr lang="en-AU" altLang="zh-CN" sz="1000" b="1" dirty="0">
                  <a:solidFill>
                    <a:schemeClr val="accent2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  <p:sp>
            <p:nvSpPr>
              <p:cNvPr id="107" name="Text Placeholder 33"/>
              <p:cNvSpPr txBox="1">
                <a:spLocks/>
              </p:cNvSpPr>
              <p:nvPr/>
            </p:nvSpPr>
            <p:spPr>
              <a:xfrm>
                <a:off x="2883116" y="3287503"/>
                <a:ext cx="1085981" cy="122942"/>
              </a:xfrm>
              <a:prstGeom prst="rect">
                <a:avLst/>
              </a:prstGeom>
            </p:spPr>
            <p:txBody>
              <a:bodyPr lIns="0" tIns="0" rIns="0" bIns="0"/>
              <a:lstStyle>
                <a:lvl1pPr marL="171450" indent="-171450" algn="l" defTabSz="685800" rtl="0" eaLnBrk="1" latinLnBrk="0" hangingPunct="1">
                  <a:lnSpc>
                    <a:spcPct val="90000"/>
                  </a:lnSpc>
                  <a:spcBef>
                    <a:spcPts val="750"/>
                  </a:spcBef>
                  <a:buFont typeface="Arial" panose="020B0604020202020204" pitchFamily="34" charset="0"/>
                  <a:buChar char="•"/>
                  <a:defRPr sz="21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1pPr>
                <a:lvl2pPr marL="5143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2pPr>
                <a:lvl3pPr marL="8572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5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3pPr>
                <a:lvl4pPr marL="12001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4pPr>
                <a:lvl5pPr marL="15430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5pPr>
                <a:lvl6pPr marL="18859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2288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5717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9146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zh-CN" altLang="en-US" sz="1000" b="1" dirty="0">
                    <a:solidFill>
                      <a:schemeClr val="accent2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添加内容</a:t>
                </a:r>
                <a:endParaRPr lang="en-AU" sz="1000" b="1" dirty="0">
                  <a:solidFill>
                    <a:schemeClr val="accent2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  <p:sp>
            <p:nvSpPr>
              <p:cNvPr id="108" name="Text Placeholder 33"/>
              <p:cNvSpPr txBox="1">
                <a:spLocks/>
              </p:cNvSpPr>
              <p:nvPr/>
            </p:nvSpPr>
            <p:spPr>
              <a:xfrm>
                <a:off x="2883116" y="3602964"/>
                <a:ext cx="1085981" cy="132219"/>
              </a:xfrm>
              <a:prstGeom prst="rect">
                <a:avLst/>
              </a:prstGeom>
            </p:spPr>
            <p:txBody>
              <a:bodyPr lIns="0" tIns="0" rIns="0" bIns="0"/>
              <a:lstStyle>
                <a:lvl1pPr marL="171450" indent="-171450" algn="l" defTabSz="685800" rtl="0" eaLnBrk="1" latinLnBrk="0" hangingPunct="1">
                  <a:lnSpc>
                    <a:spcPct val="90000"/>
                  </a:lnSpc>
                  <a:spcBef>
                    <a:spcPts val="750"/>
                  </a:spcBef>
                  <a:buFont typeface="Arial" panose="020B0604020202020204" pitchFamily="34" charset="0"/>
                  <a:buChar char="•"/>
                  <a:defRPr sz="21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1pPr>
                <a:lvl2pPr marL="5143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2pPr>
                <a:lvl3pPr marL="8572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5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3pPr>
                <a:lvl4pPr marL="12001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4pPr>
                <a:lvl5pPr marL="15430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5pPr>
                <a:lvl6pPr marL="18859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2288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5717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9146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zh-CN" altLang="en-US" sz="1000" b="1" dirty="0">
                    <a:solidFill>
                      <a:schemeClr val="accent2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添加内容</a:t>
                </a:r>
                <a:endParaRPr lang="en-AU" altLang="zh-CN" sz="1000" b="1" dirty="0">
                  <a:solidFill>
                    <a:schemeClr val="accent2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  <p:sp>
            <p:nvSpPr>
              <p:cNvPr id="109" name="Text Placeholder 33"/>
              <p:cNvSpPr txBox="1">
                <a:spLocks/>
              </p:cNvSpPr>
              <p:nvPr/>
            </p:nvSpPr>
            <p:spPr>
              <a:xfrm>
                <a:off x="2883116" y="3926366"/>
                <a:ext cx="1327720" cy="160798"/>
              </a:xfrm>
              <a:prstGeom prst="rect">
                <a:avLst/>
              </a:prstGeom>
            </p:spPr>
            <p:txBody>
              <a:bodyPr lIns="0" tIns="0" rIns="0" bIns="0"/>
              <a:lstStyle>
                <a:lvl1pPr marL="171450" indent="-171450" algn="l" defTabSz="685800" rtl="0" eaLnBrk="1" latinLnBrk="0" hangingPunct="1">
                  <a:lnSpc>
                    <a:spcPct val="90000"/>
                  </a:lnSpc>
                  <a:spcBef>
                    <a:spcPts val="750"/>
                  </a:spcBef>
                  <a:buFont typeface="Arial" panose="020B0604020202020204" pitchFamily="34" charset="0"/>
                  <a:buChar char="•"/>
                  <a:defRPr sz="21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1pPr>
                <a:lvl2pPr marL="5143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2pPr>
                <a:lvl3pPr marL="8572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5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3pPr>
                <a:lvl4pPr marL="12001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4pPr>
                <a:lvl5pPr marL="15430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5pPr>
                <a:lvl6pPr marL="18859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2288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5717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9146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zh-CN" altLang="en-US" sz="1000" b="1" dirty="0">
                    <a:solidFill>
                      <a:schemeClr val="accent2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添加内容</a:t>
                </a:r>
                <a:endParaRPr lang="en-AU" altLang="zh-CN" sz="1000" b="1" dirty="0">
                  <a:solidFill>
                    <a:schemeClr val="accent2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</p:grpSp>
      </p:grpSp>
      <p:cxnSp>
        <p:nvCxnSpPr>
          <p:cNvPr id="112" name="直接连接符 111"/>
          <p:cNvCxnSpPr/>
          <p:nvPr/>
        </p:nvCxnSpPr>
        <p:spPr>
          <a:xfrm>
            <a:off x="611560" y="849237"/>
            <a:ext cx="81228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3" name="TextBox 112"/>
          <p:cNvSpPr txBox="1"/>
          <p:nvPr/>
        </p:nvSpPr>
        <p:spPr>
          <a:xfrm>
            <a:off x="3411386" y="402218"/>
            <a:ext cx="25287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营业额提升</a:t>
            </a:r>
            <a:r>
              <a:rPr lang="zh-CN" altLang="en-US" dirty="0">
                <a:solidFill>
                  <a:schemeClr val="bg1"/>
                </a:solidFill>
              </a:rPr>
              <a:t>｜</a:t>
            </a:r>
            <a:r>
              <a:rPr lang="en-US" altLang="zh-CN" sz="14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rPr>
              <a:t>OVERVIEW</a:t>
            </a:r>
            <a:endParaRPr lang="zh-CN" altLang="en-US" sz="1400" dirty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  <a:cs typeface="Tunga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7120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" grpId="0" animBg="1"/>
      <p:bldP spid="91" grpId="0" animBg="1"/>
      <p:bldP spid="93" grpId="0" animBg="1"/>
      <p:bldP spid="94" grpId="0" animBg="1"/>
      <p:bldP spid="95" grpId="0" animBg="1"/>
      <p:bldP spid="113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流程图: 过程 2048"/>
          <p:cNvSpPr/>
          <p:nvPr/>
        </p:nvSpPr>
        <p:spPr>
          <a:xfrm>
            <a:off x="3275856" y="0"/>
            <a:ext cx="2546875" cy="133747"/>
          </a:xfrm>
          <a:prstGeom prst="flowChartProcess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1" name="Group 34"/>
          <p:cNvGrpSpPr/>
          <p:nvPr/>
        </p:nvGrpSpPr>
        <p:grpSpPr>
          <a:xfrm>
            <a:off x="2597333" y="1915387"/>
            <a:ext cx="902422" cy="288216"/>
            <a:chOff x="2411139" y="1911462"/>
            <a:chExt cx="1014463" cy="324000"/>
          </a:xfrm>
        </p:grpSpPr>
        <p:cxnSp>
          <p:nvCxnSpPr>
            <p:cNvPr id="146" name="Straight Connector 20"/>
            <p:cNvCxnSpPr/>
            <p:nvPr/>
          </p:nvCxnSpPr>
          <p:spPr>
            <a:xfrm rot="8100000">
              <a:off x="3425602" y="1911462"/>
              <a:ext cx="0" cy="324000"/>
            </a:xfrm>
            <a:prstGeom prst="line">
              <a:avLst/>
            </a:prstGeom>
            <a:ln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7" name="Straight Connector 32"/>
            <p:cNvCxnSpPr/>
            <p:nvPr/>
          </p:nvCxnSpPr>
          <p:spPr>
            <a:xfrm>
              <a:off x="2411139" y="1957383"/>
              <a:ext cx="900000" cy="1588"/>
            </a:xfrm>
            <a:prstGeom prst="line">
              <a:avLst/>
            </a:prstGeom>
            <a:ln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  <a:headEnd type="oval" w="med" len="med"/>
              <a:tailEnd type="non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2" name="Group 38"/>
          <p:cNvGrpSpPr/>
          <p:nvPr/>
        </p:nvGrpSpPr>
        <p:grpSpPr>
          <a:xfrm flipH="1">
            <a:off x="5599857" y="1915387"/>
            <a:ext cx="902422" cy="288216"/>
            <a:chOff x="2411139" y="1911462"/>
            <a:chExt cx="1014463" cy="324000"/>
          </a:xfrm>
        </p:grpSpPr>
        <p:cxnSp>
          <p:nvCxnSpPr>
            <p:cNvPr id="139" name="Straight Connector 39"/>
            <p:cNvCxnSpPr/>
            <p:nvPr/>
          </p:nvCxnSpPr>
          <p:spPr>
            <a:xfrm rot="8100000">
              <a:off x="3425602" y="1911462"/>
              <a:ext cx="0" cy="324000"/>
            </a:xfrm>
            <a:prstGeom prst="line">
              <a:avLst/>
            </a:prstGeom>
            <a:ln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0" name="Straight Connector 40"/>
            <p:cNvCxnSpPr/>
            <p:nvPr/>
          </p:nvCxnSpPr>
          <p:spPr>
            <a:xfrm>
              <a:off x="2411139" y="1957383"/>
              <a:ext cx="900000" cy="1588"/>
            </a:xfrm>
            <a:prstGeom prst="line">
              <a:avLst/>
            </a:prstGeom>
            <a:ln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  <a:headEnd type="oval" w="med" len="med"/>
              <a:tailEnd type="non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7" name="Group 34"/>
          <p:cNvGrpSpPr/>
          <p:nvPr/>
        </p:nvGrpSpPr>
        <p:grpSpPr>
          <a:xfrm flipV="1">
            <a:off x="2597333" y="3287136"/>
            <a:ext cx="902422" cy="288216"/>
            <a:chOff x="2411139" y="1911462"/>
            <a:chExt cx="1014463" cy="324000"/>
          </a:xfrm>
        </p:grpSpPr>
        <p:cxnSp>
          <p:nvCxnSpPr>
            <p:cNvPr id="116" name="Straight Connector 47"/>
            <p:cNvCxnSpPr/>
            <p:nvPr/>
          </p:nvCxnSpPr>
          <p:spPr>
            <a:xfrm rot="8100000">
              <a:off x="3425602" y="1911462"/>
              <a:ext cx="0" cy="324000"/>
            </a:xfrm>
            <a:prstGeom prst="line">
              <a:avLst/>
            </a:prstGeom>
            <a:ln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Straight Connector 48"/>
            <p:cNvCxnSpPr/>
            <p:nvPr/>
          </p:nvCxnSpPr>
          <p:spPr>
            <a:xfrm>
              <a:off x="2411139" y="1957383"/>
              <a:ext cx="900000" cy="1588"/>
            </a:xfrm>
            <a:prstGeom prst="line">
              <a:avLst/>
            </a:prstGeom>
            <a:ln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  <a:headEnd type="oval" w="med" len="med"/>
              <a:tailEnd type="non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2" name="Group 38"/>
          <p:cNvGrpSpPr/>
          <p:nvPr/>
        </p:nvGrpSpPr>
        <p:grpSpPr>
          <a:xfrm flipH="1" flipV="1">
            <a:off x="5599857" y="3287136"/>
            <a:ext cx="902422" cy="288216"/>
            <a:chOff x="2411139" y="1911462"/>
            <a:chExt cx="1014463" cy="324000"/>
          </a:xfrm>
        </p:grpSpPr>
        <p:cxnSp>
          <p:nvCxnSpPr>
            <p:cNvPr id="113" name="Straight Connector 45"/>
            <p:cNvCxnSpPr/>
            <p:nvPr/>
          </p:nvCxnSpPr>
          <p:spPr>
            <a:xfrm rot="8100000">
              <a:off x="3425602" y="1911462"/>
              <a:ext cx="0" cy="324000"/>
            </a:xfrm>
            <a:prstGeom prst="line">
              <a:avLst/>
            </a:prstGeom>
            <a:ln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Straight Connector 46"/>
            <p:cNvCxnSpPr/>
            <p:nvPr/>
          </p:nvCxnSpPr>
          <p:spPr>
            <a:xfrm>
              <a:off x="2411139" y="1957383"/>
              <a:ext cx="900000" cy="1588"/>
            </a:xfrm>
            <a:prstGeom prst="line">
              <a:avLst/>
            </a:prstGeom>
            <a:ln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  <a:headEnd type="oval" w="med" len="med"/>
              <a:tailEnd type="non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组合 3"/>
          <p:cNvGrpSpPr/>
          <p:nvPr/>
        </p:nvGrpSpPr>
        <p:grpSpPr>
          <a:xfrm>
            <a:off x="3669503" y="1878651"/>
            <a:ext cx="1761502" cy="1760249"/>
            <a:chOff x="3669503" y="1878651"/>
            <a:chExt cx="1761502" cy="1760249"/>
          </a:xfrm>
        </p:grpSpPr>
        <p:sp>
          <p:nvSpPr>
            <p:cNvPr id="150" name="Arc 18"/>
            <p:cNvSpPr/>
            <p:nvPr/>
          </p:nvSpPr>
          <p:spPr bwMode="auto">
            <a:xfrm>
              <a:off x="3669503" y="1878651"/>
              <a:ext cx="1757363" cy="1760249"/>
            </a:xfrm>
            <a:prstGeom prst="arc">
              <a:avLst>
                <a:gd name="adj1" fmla="val 21446503"/>
                <a:gd name="adj2" fmla="val 5573329"/>
              </a:avLst>
            </a:prstGeom>
            <a:ln w="254000">
              <a:solidFill>
                <a:schemeClr val="accent4">
                  <a:lumMod val="90000"/>
                  <a:lumOff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Roboto" pitchFamily="2" charset="0"/>
                <a:ea typeface="Roboto" pitchFamily="2" charset="0"/>
              </a:endParaRPr>
            </a:p>
          </p:txBody>
        </p:sp>
        <p:grpSp>
          <p:nvGrpSpPr>
            <p:cNvPr id="151" name="Group 22"/>
            <p:cNvGrpSpPr/>
            <p:nvPr/>
          </p:nvGrpSpPr>
          <p:grpSpPr>
            <a:xfrm>
              <a:off x="3669765" y="1878651"/>
              <a:ext cx="1761240" cy="1760249"/>
              <a:chOff x="2474217" y="1178425"/>
              <a:chExt cx="2408779" cy="2407424"/>
            </a:xfrm>
          </p:grpSpPr>
          <p:grpSp>
            <p:nvGrpSpPr>
              <p:cNvPr id="152" name="Group 16"/>
              <p:cNvGrpSpPr/>
              <p:nvPr/>
            </p:nvGrpSpPr>
            <p:grpSpPr>
              <a:xfrm>
                <a:off x="2474217" y="1178425"/>
                <a:ext cx="2408779" cy="2407424"/>
                <a:chOff x="3357013" y="1290628"/>
                <a:chExt cx="2408779" cy="2407424"/>
              </a:xfrm>
            </p:grpSpPr>
            <p:sp>
              <p:nvSpPr>
                <p:cNvPr id="154" name="Arc 13"/>
                <p:cNvSpPr/>
                <p:nvPr/>
              </p:nvSpPr>
              <p:spPr bwMode="auto">
                <a:xfrm>
                  <a:off x="3362316" y="1290628"/>
                  <a:ext cx="2403476" cy="2407424"/>
                </a:xfrm>
                <a:prstGeom prst="arc">
                  <a:avLst>
                    <a:gd name="adj1" fmla="val 10709331"/>
                    <a:gd name="adj2" fmla="val 16157365"/>
                  </a:avLst>
                </a:prstGeom>
                <a:ln w="254000">
                  <a:gradFill>
                    <a:gsLst>
                      <a:gs pos="0">
                        <a:srgbClr val="03D4A8"/>
                      </a:gs>
                      <a:gs pos="25000">
                        <a:srgbClr val="21D6E0"/>
                      </a:gs>
                      <a:gs pos="75000">
                        <a:srgbClr val="0087E6"/>
                      </a:gs>
                      <a:gs pos="100000">
                        <a:srgbClr val="005CBF"/>
                      </a:gs>
                    </a:gsLst>
                    <a:lin ang="540000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 fontAlgn="auto" hangingPunct="0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Roboto" pitchFamily="2" charset="0"/>
                    <a:ea typeface="Roboto" pitchFamily="2" charset="0"/>
                  </a:endParaRPr>
                </a:p>
              </p:txBody>
            </p:sp>
            <p:sp>
              <p:nvSpPr>
                <p:cNvPr id="155" name="Arc 14"/>
                <p:cNvSpPr/>
                <p:nvPr/>
              </p:nvSpPr>
              <p:spPr bwMode="auto">
                <a:xfrm>
                  <a:off x="3362316" y="1290628"/>
                  <a:ext cx="2403476" cy="2407424"/>
                </a:xfrm>
                <a:prstGeom prst="arc">
                  <a:avLst>
                    <a:gd name="adj1" fmla="val 5292247"/>
                    <a:gd name="adj2" fmla="val 10842428"/>
                  </a:avLst>
                </a:prstGeom>
                <a:ln w="254000">
                  <a:solidFill>
                    <a:schemeClr val="accent4">
                      <a:lumMod val="75000"/>
                      <a:lumOff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 fontAlgn="auto" hangingPunct="0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Roboto" pitchFamily="2" charset="0"/>
                    <a:ea typeface="Roboto" pitchFamily="2" charset="0"/>
                  </a:endParaRPr>
                </a:p>
              </p:txBody>
            </p:sp>
            <p:sp>
              <p:nvSpPr>
                <p:cNvPr id="156" name="Arc 15"/>
                <p:cNvSpPr/>
                <p:nvPr/>
              </p:nvSpPr>
              <p:spPr bwMode="auto">
                <a:xfrm>
                  <a:off x="3357013" y="1290628"/>
                  <a:ext cx="2403476" cy="2407424"/>
                </a:xfrm>
                <a:prstGeom prst="arc">
                  <a:avLst>
                    <a:gd name="adj1" fmla="val 16097285"/>
                    <a:gd name="adj2" fmla="val 98035"/>
                  </a:avLst>
                </a:prstGeom>
                <a:ln w="254000">
                  <a:solidFill>
                    <a:schemeClr val="accent6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 fontAlgn="auto" hangingPunct="0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Roboto" pitchFamily="2" charset="0"/>
                    <a:ea typeface="Roboto" pitchFamily="2" charset="0"/>
                  </a:endParaRPr>
                </a:p>
              </p:txBody>
            </p:sp>
          </p:grpSp>
          <p:sp>
            <p:nvSpPr>
              <p:cNvPr id="153" name="Oval 21"/>
              <p:cNvSpPr/>
              <p:nvPr/>
            </p:nvSpPr>
            <p:spPr>
              <a:xfrm>
                <a:off x="2565258" y="1266137"/>
                <a:ext cx="2231999" cy="2232000"/>
              </a:xfrm>
              <a:prstGeom prst="ellipse">
                <a:avLst/>
              </a:prstGeom>
              <a:noFill/>
              <a:ln w="127000">
                <a:solidFill>
                  <a:schemeClr val="bg1">
                    <a:lumMod val="95000"/>
                    <a:lumOff val="5000"/>
                    <a:alpha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</p:grpSp>
        <p:sp>
          <p:nvSpPr>
            <p:cNvPr id="178" name="Freeform 83"/>
            <p:cNvSpPr>
              <a:spLocks noEditPoints="1"/>
            </p:cNvSpPr>
            <p:nvPr/>
          </p:nvSpPr>
          <p:spPr bwMode="auto">
            <a:xfrm>
              <a:off x="4204933" y="2423017"/>
              <a:ext cx="686502" cy="686498"/>
            </a:xfrm>
            <a:custGeom>
              <a:avLst/>
              <a:gdLst/>
              <a:ahLst/>
              <a:cxnLst>
                <a:cxn ang="0">
                  <a:pos x="64" y="128"/>
                </a:cxn>
                <a:cxn ang="0">
                  <a:pos x="128" y="66"/>
                </a:cxn>
                <a:cxn ang="0">
                  <a:pos x="128" y="64"/>
                </a:cxn>
                <a:cxn ang="0">
                  <a:pos x="0" y="64"/>
                </a:cxn>
                <a:cxn ang="0">
                  <a:pos x="0" y="66"/>
                </a:cxn>
                <a:cxn ang="0">
                  <a:pos x="100" y="91"/>
                </a:cxn>
                <a:cxn ang="0">
                  <a:pos x="84" y="68"/>
                </a:cxn>
                <a:cxn ang="0">
                  <a:pos x="100" y="91"/>
                </a:cxn>
                <a:cxn ang="0">
                  <a:pos x="124" y="68"/>
                </a:cxn>
                <a:cxn ang="0">
                  <a:pos x="103" y="93"/>
                </a:cxn>
                <a:cxn ang="0">
                  <a:pos x="50" y="89"/>
                </a:cxn>
                <a:cxn ang="0">
                  <a:pos x="78" y="89"/>
                </a:cxn>
                <a:cxn ang="0">
                  <a:pos x="50" y="89"/>
                </a:cxn>
                <a:cxn ang="0">
                  <a:pos x="30" y="95"/>
                </a:cxn>
                <a:cxn ang="0">
                  <a:pos x="56" y="123"/>
                </a:cxn>
                <a:cxn ang="0">
                  <a:pos x="64" y="44"/>
                </a:cxn>
                <a:cxn ang="0">
                  <a:pos x="80" y="64"/>
                </a:cxn>
                <a:cxn ang="0">
                  <a:pos x="49" y="43"/>
                </a:cxn>
                <a:cxn ang="0">
                  <a:pos x="79" y="85"/>
                </a:cxn>
                <a:cxn ang="0">
                  <a:pos x="49" y="85"/>
                </a:cxn>
                <a:cxn ang="0">
                  <a:pos x="80" y="68"/>
                </a:cxn>
                <a:cxn ang="0">
                  <a:pos x="98" y="95"/>
                </a:cxn>
                <a:cxn ang="0">
                  <a:pos x="82" y="90"/>
                </a:cxn>
                <a:cxn ang="0">
                  <a:pos x="83" y="42"/>
                </a:cxn>
                <a:cxn ang="0">
                  <a:pos x="104" y="64"/>
                </a:cxn>
                <a:cxn ang="0">
                  <a:pos x="82" y="38"/>
                </a:cxn>
                <a:cxn ang="0">
                  <a:pos x="98" y="33"/>
                </a:cxn>
                <a:cxn ang="0">
                  <a:pos x="78" y="39"/>
                </a:cxn>
                <a:cxn ang="0">
                  <a:pos x="50" y="39"/>
                </a:cxn>
                <a:cxn ang="0">
                  <a:pos x="78" y="39"/>
                </a:cxn>
                <a:cxn ang="0">
                  <a:pos x="30" y="33"/>
                </a:cxn>
                <a:cxn ang="0">
                  <a:pos x="46" y="38"/>
                </a:cxn>
                <a:cxn ang="0">
                  <a:pos x="44" y="64"/>
                </a:cxn>
                <a:cxn ang="0">
                  <a:pos x="28" y="37"/>
                </a:cxn>
                <a:cxn ang="0">
                  <a:pos x="44" y="68"/>
                </a:cxn>
                <a:cxn ang="0">
                  <a:pos x="28" y="91"/>
                </a:cxn>
                <a:cxn ang="0">
                  <a:pos x="44" y="68"/>
                </a:cxn>
                <a:cxn ang="0">
                  <a:pos x="15" y="98"/>
                </a:cxn>
                <a:cxn ang="0">
                  <a:pos x="20" y="68"/>
                </a:cxn>
                <a:cxn ang="0">
                  <a:pos x="17" y="102"/>
                </a:cxn>
                <a:cxn ang="0">
                  <a:pos x="43" y="120"/>
                </a:cxn>
                <a:cxn ang="0">
                  <a:pos x="85" y="120"/>
                </a:cxn>
                <a:cxn ang="0">
                  <a:pos x="111" y="102"/>
                </a:cxn>
                <a:cxn ang="0">
                  <a:pos x="108" y="64"/>
                </a:cxn>
                <a:cxn ang="0">
                  <a:pos x="113" y="30"/>
                </a:cxn>
                <a:cxn ang="0">
                  <a:pos x="108" y="64"/>
                </a:cxn>
                <a:cxn ang="0">
                  <a:pos x="102" y="32"/>
                </a:cxn>
                <a:cxn ang="0">
                  <a:pos x="111" y="26"/>
                </a:cxn>
                <a:cxn ang="0">
                  <a:pos x="26" y="32"/>
                </a:cxn>
                <a:cxn ang="0">
                  <a:pos x="43" y="8"/>
                </a:cxn>
                <a:cxn ang="0">
                  <a:pos x="25" y="35"/>
                </a:cxn>
                <a:cxn ang="0">
                  <a:pos x="4" y="64"/>
                </a:cxn>
              </a:cxnLst>
              <a:rect l="0" t="0" r="r" b="b"/>
              <a:pathLst>
                <a:path w="128" h="128">
                  <a:moveTo>
                    <a:pt x="0" y="67"/>
                  </a:moveTo>
                  <a:cubicBezTo>
                    <a:pt x="2" y="101"/>
                    <a:pt x="30" y="128"/>
                    <a:pt x="64" y="128"/>
                  </a:cubicBezTo>
                  <a:cubicBezTo>
                    <a:pt x="98" y="128"/>
                    <a:pt x="126" y="101"/>
                    <a:pt x="128" y="67"/>
                  </a:cubicBezTo>
                  <a:cubicBezTo>
                    <a:pt x="128" y="66"/>
                    <a:pt x="128" y="66"/>
                    <a:pt x="128" y="66"/>
                  </a:cubicBezTo>
                  <a:cubicBezTo>
                    <a:pt x="128" y="66"/>
                    <a:pt x="128" y="66"/>
                    <a:pt x="128" y="66"/>
                  </a:cubicBezTo>
                  <a:cubicBezTo>
                    <a:pt x="128" y="65"/>
                    <a:pt x="128" y="65"/>
                    <a:pt x="128" y="64"/>
                  </a:cubicBezTo>
                  <a:cubicBezTo>
                    <a:pt x="128" y="29"/>
                    <a:pt x="99" y="0"/>
                    <a:pt x="64" y="0"/>
                  </a:cubicBezTo>
                  <a:cubicBezTo>
                    <a:pt x="29" y="0"/>
                    <a:pt x="0" y="29"/>
                    <a:pt x="0" y="64"/>
                  </a:cubicBezTo>
                  <a:cubicBezTo>
                    <a:pt x="0" y="65"/>
                    <a:pt x="0" y="65"/>
                    <a:pt x="0" y="66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66"/>
                    <a:pt x="0" y="66"/>
                    <a:pt x="0" y="67"/>
                  </a:cubicBezTo>
                  <a:close/>
                  <a:moveTo>
                    <a:pt x="100" y="91"/>
                  </a:moveTo>
                  <a:cubicBezTo>
                    <a:pt x="94" y="89"/>
                    <a:pt x="89" y="87"/>
                    <a:pt x="83" y="86"/>
                  </a:cubicBezTo>
                  <a:cubicBezTo>
                    <a:pt x="83" y="80"/>
                    <a:pt x="84" y="74"/>
                    <a:pt x="84" y="68"/>
                  </a:cubicBezTo>
                  <a:cubicBezTo>
                    <a:pt x="104" y="68"/>
                    <a:pt x="104" y="68"/>
                    <a:pt x="104" y="68"/>
                  </a:cubicBezTo>
                  <a:cubicBezTo>
                    <a:pt x="104" y="76"/>
                    <a:pt x="102" y="84"/>
                    <a:pt x="100" y="91"/>
                  </a:cubicBezTo>
                  <a:close/>
                  <a:moveTo>
                    <a:pt x="108" y="68"/>
                  </a:moveTo>
                  <a:cubicBezTo>
                    <a:pt x="124" y="68"/>
                    <a:pt x="124" y="68"/>
                    <a:pt x="124" y="68"/>
                  </a:cubicBezTo>
                  <a:cubicBezTo>
                    <a:pt x="123" y="79"/>
                    <a:pt x="119" y="90"/>
                    <a:pt x="113" y="98"/>
                  </a:cubicBezTo>
                  <a:cubicBezTo>
                    <a:pt x="110" y="96"/>
                    <a:pt x="107" y="94"/>
                    <a:pt x="103" y="93"/>
                  </a:cubicBezTo>
                  <a:cubicBezTo>
                    <a:pt x="106" y="85"/>
                    <a:pt x="107" y="77"/>
                    <a:pt x="108" y="68"/>
                  </a:cubicBezTo>
                  <a:close/>
                  <a:moveTo>
                    <a:pt x="50" y="89"/>
                  </a:moveTo>
                  <a:cubicBezTo>
                    <a:pt x="54" y="88"/>
                    <a:pt x="59" y="88"/>
                    <a:pt x="64" y="88"/>
                  </a:cubicBezTo>
                  <a:cubicBezTo>
                    <a:pt x="69" y="88"/>
                    <a:pt x="74" y="88"/>
                    <a:pt x="78" y="89"/>
                  </a:cubicBezTo>
                  <a:cubicBezTo>
                    <a:pt x="76" y="110"/>
                    <a:pt x="70" y="124"/>
                    <a:pt x="64" y="124"/>
                  </a:cubicBezTo>
                  <a:cubicBezTo>
                    <a:pt x="58" y="124"/>
                    <a:pt x="52" y="110"/>
                    <a:pt x="50" y="89"/>
                  </a:cubicBezTo>
                  <a:close/>
                  <a:moveTo>
                    <a:pt x="56" y="123"/>
                  </a:moveTo>
                  <a:cubicBezTo>
                    <a:pt x="45" y="119"/>
                    <a:pt x="35" y="109"/>
                    <a:pt x="30" y="95"/>
                  </a:cubicBezTo>
                  <a:cubicBezTo>
                    <a:pt x="35" y="93"/>
                    <a:pt x="40" y="91"/>
                    <a:pt x="46" y="90"/>
                  </a:cubicBezTo>
                  <a:cubicBezTo>
                    <a:pt x="48" y="104"/>
                    <a:pt x="51" y="116"/>
                    <a:pt x="56" y="123"/>
                  </a:cubicBezTo>
                  <a:close/>
                  <a:moveTo>
                    <a:pt x="49" y="43"/>
                  </a:moveTo>
                  <a:cubicBezTo>
                    <a:pt x="54" y="44"/>
                    <a:pt x="59" y="44"/>
                    <a:pt x="64" y="44"/>
                  </a:cubicBezTo>
                  <a:cubicBezTo>
                    <a:pt x="69" y="44"/>
                    <a:pt x="74" y="44"/>
                    <a:pt x="79" y="43"/>
                  </a:cubicBezTo>
                  <a:cubicBezTo>
                    <a:pt x="80" y="49"/>
                    <a:pt x="80" y="56"/>
                    <a:pt x="80" y="64"/>
                  </a:cubicBezTo>
                  <a:cubicBezTo>
                    <a:pt x="48" y="64"/>
                    <a:pt x="48" y="64"/>
                    <a:pt x="48" y="64"/>
                  </a:cubicBezTo>
                  <a:cubicBezTo>
                    <a:pt x="48" y="56"/>
                    <a:pt x="48" y="49"/>
                    <a:pt x="49" y="43"/>
                  </a:cubicBezTo>
                  <a:close/>
                  <a:moveTo>
                    <a:pt x="80" y="68"/>
                  </a:moveTo>
                  <a:cubicBezTo>
                    <a:pt x="80" y="74"/>
                    <a:pt x="79" y="80"/>
                    <a:pt x="79" y="85"/>
                  </a:cubicBezTo>
                  <a:cubicBezTo>
                    <a:pt x="74" y="84"/>
                    <a:pt x="69" y="84"/>
                    <a:pt x="64" y="84"/>
                  </a:cubicBezTo>
                  <a:cubicBezTo>
                    <a:pt x="59" y="84"/>
                    <a:pt x="54" y="84"/>
                    <a:pt x="49" y="85"/>
                  </a:cubicBezTo>
                  <a:cubicBezTo>
                    <a:pt x="49" y="80"/>
                    <a:pt x="48" y="74"/>
                    <a:pt x="48" y="68"/>
                  </a:cubicBezTo>
                  <a:lnTo>
                    <a:pt x="80" y="68"/>
                  </a:lnTo>
                  <a:close/>
                  <a:moveTo>
                    <a:pt x="82" y="90"/>
                  </a:moveTo>
                  <a:cubicBezTo>
                    <a:pt x="88" y="91"/>
                    <a:pt x="93" y="93"/>
                    <a:pt x="98" y="95"/>
                  </a:cubicBezTo>
                  <a:cubicBezTo>
                    <a:pt x="93" y="109"/>
                    <a:pt x="83" y="119"/>
                    <a:pt x="72" y="123"/>
                  </a:cubicBezTo>
                  <a:cubicBezTo>
                    <a:pt x="77" y="116"/>
                    <a:pt x="80" y="104"/>
                    <a:pt x="82" y="90"/>
                  </a:cubicBezTo>
                  <a:close/>
                  <a:moveTo>
                    <a:pt x="84" y="64"/>
                  </a:moveTo>
                  <a:cubicBezTo>
                    <a:pt x="84" y="57"/>
                    <a:pt x="84" y="49"/>
                    <a:pt x="83" y="42"/>
                  </a:cubicBezTo>
                  <a:cubicBezTo>
                    <a:pt x="89" y="41"/>
                    <a:pt x="94" y="39"/>
                    <a:pt x="100" y="37"/>
                  </a:cubicBezTo>
                  <a:cubicBezTo>
                    <a:pt x="102" y="45"/>
                    <a:pt x="104" y="54"/>
                    <a:pt x="104" y="64"/>
                  </a:cubicBezTo>
                  <a:lnTo>
                    <a:pt x="84" y="64"/>
                  </a:lnTo>
                  <a:close/>
                  <a:moveTo>
                    <a:pt x="82" y="38"/>
                  </a:moveTo>
                  <a:cubicBezTo>
                    <a:pt x="80" y="24"/>
                    <a:pt x="77" y="12"/>
                    <a:pt x="72" y="5"/>
                  </a:cubicBezTo>
                  <a:cubicBezTo>
                    <a:pt x="83" y="9"/>
                    <a:pt x="93" y="19"/>
                    <a:pt x="98" y="33"/>
                  </a:cubicBezTo>
                  <a:cubicBezTo>
                    <a:pt x="93" y="35"/>
                    <a:pt x="88" y="37"/>
                    <a:pt x="82" y="38"/>
                  </a:cubicBezTo>
                  <a:close/>
                  <a:moveTo>
                    <a:pt x="78" y="39"/>
                  </a:moveTo>
                  <a:cubicBezTo>
                    <a:pt x="74" y="40"/>
                    <a:pt x="69" y="40"/>
                    <a:pt x="64" y="40"/>
                  </a:cubicBezTo>
                  <a:cubicBezTo>
                    <a:pt x="59" y="40"/>
                    <a:pt x="54" y="40"/>
                    <a:pt x="50" y="39"/>
                  </a:cubicBezTo>
                  <a:cubicBezTo>
                    <a:pt x="52" y="18"/>
                    <a:pt x="58" y="4"/>
                    <a:pt x="64" y="4"/>
                  </a:cubicBezTo>
                  <a:cubicBezTo>
                    <a:pt x="70" y="4"/>
                    <a:pt x="76" y="18"/>
                    <a:pt x="78" y="39"/>
                  </a:cubicBezTo>
                  <a:close/>
                  <a:moveTo>
                    <a:pt x="46" y="38"/>
                  </a:moveTo>
                  <a:cubicBezTo>
                    <a:pt x="40" y="37"/>
                    <a:pt x="35" y="35"/>
                    <a:pt x="30" y="33"/>
                  </a:cubicBezTo>
                  <a:cubicBezTo>
                    <a:pt x="35" y="19"/>
                    <a:pt x="45" y="9"/>
                    <a:pt x="56" y="5"/>
                  </a:cubicBezTo>
                  <a:cubicBezTo>
                    <a:pt x="51" y="12"/>
                    <a:pt x="48" y="24"/>
                    <a:pt x="46" y="38"/>
                  </a:cubicBezTo>
                  <a:close/>
                  <a:moveTo>
                    <a:pt x="45" y="42"/>
                  </a:moveTo>
                  <a:cubicBezTo>
                    <a:pt x="44" y="49"/>
                    <a:pt x="44" y="57"/>
                    <a:pt x="44" y="64"/>
                  </a:cubicBezTo>
                  <a:cubicBezTo>
                    <a:pt x="24" y="64"/>
                    <a:pt x="24" y="64"/>
                    <a:pt x="24" y="64"/>
                  </a:cubicBezTo>
                  <a:cubicBezTo>
                    <a:pt x="24" y="54"/>
                    <a:pt x="26" y="45"/>
                    <a:pt x="28" y="37"/>
                  </a:cubicBezTo>
                  <a:cubicBezTo>
                    <a:pt x="34" y="39"/>
                    <a:pt x="39" y="41"/>
                    <a:pt x="45" y="42"/>
                  </a:cubicBezTo>
                  <a:close/>
                  <a:moveTo>
                    <a:pt x="44" y="68"/>
                  </a:moveTo>
                  <a:cubicBezTo>
                    <a:pt x="44" y="74"/>
                    <a:pt x="45" y="80"/>
                    <a:pt x="45" y="86"/>
                  </a:cubicBezTo>
                  <a:cubicBezTo>
                    <a:pt x="39" y="87"/>
                    <a:pt x="34" y="89"/>
                    <a:pt x="28" y="91"/>
                  </a:cubicBezTo>
                  <a:cubicBezTo>
                    <a:pt x="26" y="84"/>
                    <a:pt x="25" y="76"/>
                    <a:pt x="24" y="68"/>
                  </a:cubicBezTo>
                  <a:lnTo>
                    <a:pt x="44" y="68"/>
                  </a:lnTo>
                  <a:close/>
                  <a:moveTo>
                    <a:pt x="25" y="93"/>
                  </a:moveTo>
                  <a:cubicBezTo>
                    <a:pt x="21" y="94"/>
                    <a:pt x="18" y="96"/>
                    <a:pt x="15" y="98"/>
                  </a:cubicBezTo>
                  <a:cubicBezTo>
                    <a:pt x="9" y="90"/>
                    <a:pt x="5" y="79"/>
                    <a:pt x="4" y="68"/>
                  </a:cubicBezTo>
                  <a:cubicBezTo>
                    <a:pt x="20" y="68"/>
                    <a:pt x="20" y="68"/>
                    <a:pt x="20" y="68"/>
                  </a:cubicBezTo>
                  <a:cubicBezTo>
                    <a:pt x="21" y="77"/>
                    <a:pt x="22" y="85"/>
                    <a:pt x="25" y="93"/>
                  </a:cubicBezTo>
                  <a:close/>
                  <a:moveTo>
                    <a:pt x="17" y="102"/>
                  </a:moveTo>
                  <a:cubicBezTo>
                    <a:pt x="20" y="100"/>
                    <a:pt x="23" y="98"/>
                    <a:pt x="26" y="96"/>
                  </a:cubicBezTo>
                  <a:cubicBezTo>
                    <a:pt x="30" y="106"/>
                    <a:pt x="36" y="114"/>
                    <a:pt x="43" y="120"/>
                  </a:cubicBezTo>
                  <a:cubicBezTo>
                    <a:pt x="33" y="116"/>
                    <a:pt x="24" y="110"/>
                    <a:pt x="17" y="102"/>
                  </a:cubicBezTo>
                  <a:close/>
                  <a:moveTo>
                    <a:pt x="85" y="120"/>
                  </a:moveTo>
                  <a:cubicBezTo>
                    <a:pt x="92" y="114"/>
                    <a:pt x="98" y="106"/>
                    <a:pt x="102" y="96"/>
                  </a:cubicBezTo>
                  <a:cubicBezTo>
                    <a:pt x="105" y="98"/>
                    <a:pt x="108" y="100"/>
                    <a:pt x="111" y="102"/>
                  </a:cubicBezTo>
                  <a:cubicBezTo>
                    <a:pt x="104" y="110"/>
                    <a:pt x="95" y="116"/>
                    <a:pt x="85" y="120"/>
                  </a:cubicBezTo>
                  <a:close/>
                  <a:moveTo>
                    <a:pt x="108" y="64"/>
                  </a:moveTo>
                  <a:cubicBezTo>
                    <a:pt x="108" y="54"/>
                    <a:pt x="106" y="44"/>
                    <a:pt x="103" y="35"/>
                  </a:cubicBezTo>
                  <a:cubicBezTo>
                    <a:pt x="107" y="34"/>
                    <a:pt x="110" y="32"/>
                    <a:pt x="113" y="30"/>
                  </a:cubicBezTo>
                  <a:cubicBezTo>
                    <a:pt x="120" y="39"/>
                    <a:pt x="124" y="51"/>
                    <a:pt x="124" y="64"/>
                  </a:cubicBezTo>
                  <a:lnTo>
                    <a:pt x="108" y="64"/>
                  </a:lnTo>
                  <a:close/>
                  <a:moveTo>
                    <a:pt x="111" y="26"/>
                  </a:moveTo>
                  <a:cubicBezTo>
                    <a:pt x="108" y="28"/>
                    <a:pt x="105" y="30"/>
                    <a:pt x="102" y="32"/>
                  </a:cubicBezTo>
                  <a:cubicBezTo>
                    <a:pt x="98" y="22"/>
                    <a:pt x="92" y="14"/>
                    <a:pt x="85" y="8"/>
                  </a:cubicBezTo>
                  <a:cubicBezTo>
                    <a:pt x="95" y="12"/>
                    <a:pt x="104" y="18"/>
                    <a:pt x="111" y="26"/>
                  </a:cubicBezTo>
                  <a:close/>
                  <a:moveTo>
                    <a:pt x="43" y="8"/>
                  </a:moveTo>
                  <a:cubicBezTo>
                    <a:pt x="36" y="14"/>
                    <a:pt x="30" y="22"/>
                    <a:pt x="26" y="32"/>
                  </a:cubicBezTo>
                  <a:cubicBezTo>
                    <a:pt x="23" y="30"/>
                    <a:pt x="20" y="28"/>
                    <a:pt x="17" y="26"/>
                  </a:cubicBezTo>
                  <a:cubicBezTo>
                    <a:pt x="24" y="18"/>
                    <a:pt x="33" y="12"/>
                    <a:pt x="43" y="8"/>
                  </a:cubicBezTo>
                  <a:close/>
                  <a:moveTo>
                    <a:pt x="15" y="30"/>
                  </a:moveTo>
                  <a:cubicBezTo>
                    <a:pt x="18" y="32"/>
                    <a:pt x="21" y="34"/>
                    <a:pt x="25" y="35"/>
                  </a:cubicBezTo>
                  <a:cubicBezTo>
                    <a:pt x="22" y="44"/>
                    <a:pt x="20" y="54"/>
                    <a:pt x="20" y="64"/>
                  </a:cubicBezTo>
                  <a:cubicBezTo>
                    <a:pt x="4" y="64"/>
                    <a:pt x="4" y="64"/>
                    <a:pt x="4" y="64"/>
                  </a:cubicBezTo>
                  <a:cubicBezTo>
                    <a:pt x="4" y="51"/>
                    <a:pt x="8" y="39"/>
                    <a:pt x="15" y="30"/>
                  </a:cubicBezTo>
                  <a:close/>
                </a:path>
              </a:pathLst>
            </a:custGeo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 w="12700">
              <a:noFill/>
              <a:round/>
              <a:headEnd/>
              <a:tailEnd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817892" y="1419622"/>
            <a:ext cx="7466609" cy="2381260"/>
            <a:chOff x="817892" y="1419622"/>
            <a:chExt cx="7466609" cy="2381260"/>
          </a:xfrm>
        </p:grpSpPr>
        <p:sp>
          <p:nvSpPr>
            <p:cNvPr id="164" name="TextBox 163"/>
            <p:cNvSpPr txBox="1"/>
            <p:nvPr/>
          </p:nvSpPr>
          <p:spPr>
            <a:xfrm>
              <a:off x="1401031" y="1419622"/>
              <a:ext cx="1051890" cy="461665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pPr algn="r"/>
              <a:r>
                <a:rPr lang="en-US" sz="2400" dirty="0">
                  <a:solidFill>
                    <a:schemeClr val="accent1"/>
                  </a:solidFill>
                  <a:latin typeface="Roboto Lt" pitchFamily="2" charset="0"/>
                  <a:ea typeface="Roboto Lt" pitchFamily="2" charset="0"/>
                </a:rPr>
                <a:t>A</a:t>
              </a:r>
              <a:r>
                <a:rPr lang="zh-CN" altLang="en-US" sz="1400" dirty="0">
                  <a:solidFill>
                    <a:schemeClr val="accent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添加内容</a:t>
              </a:r>
              <a:endParaRPr lang="en-US" sz="1400" dirty="0">
                <a:solidFill>
                  <a:schemeClr val="accent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  <p:sp>
          <p:nvSpPr>
            <p:cNvPr id="179" name="TextBox 178"/>
            <p:cNvSpPr txBox="1"/>
            <p:nvPr/>
          </p:nvSpPr>
          <p:spPr>
            <a:xfrm>
              <a:off x="817892" y="1724448"/>
              <a:ext cx="1635029" cy="3975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添加你的饿内容文字，添加你的饿内容文字，添加你的饿</a:t>
              </a:r>
              <a:endParaRPr lang="id-ID" sz="700" dirty="0">
                <a:solidFill>
                  <a:schemeClr val="bg1"/>
                </a:solidFill>
                <a:latin typeface="Lato" pitchFamily="34" charset="0"/>
              </a:endParaRPr>
            </a:p>
          </p:txBody>
        </p:sp>
        <p:sp>
          <p:nvSpPr>
            <p:cNvPr id="180" name="TextBox 179"/>
            <p:cNvSpPr txBox="1"/>
            <p:nvPr/>
          </p:nvSpPr>
          <p:spPr>
            <a:xfrm>
              <a:off x="1401031" y="3098511"/>
              <a:ext cx="1051890" cy="461665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pPr algn="r"/>
              <a:r>
                <a:rPr lang="en-US" sz="2400" dirty="0">
                  <a:solidFill>
                    <a:schemeClr val="accent1"/>
                  </a:solidFill>
                  <a:latin typeface="Roboto Lt" pitchFamily="2" charset="0"/>
                  <a:ea typeface="Roboto Lt" pitchFamily="2" charset="0"/>
                </a:rPr>
                <a:t>D</a:t>
              </a:r>
              <a:r>
                <a:rPr lang="zh-CN" altLang="en-US" sz="1400" dirty="0">
                  <a:solidFill>
                    <a:schemeClr val="accent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添加内容</a:t>
              </a:r>
              <a:endParaRPr lang="en-US" sz="1400" dirty="0">
                <a:solidFill>
                  <a:schemeClr val="accent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  <p:sp>
          <p:nvSpPr>
            <p:cNvPr id="181" name="TextBox 180"/>
            <p:cNvSpPr txBox="1"/>
            <p:nvPr/>
          </p:nvSpPr>
          <p:spPr>
            <a:xfrm>
              <a:off x="817892" y="3403337"/>
              <a:ext cx="1635029" cy="3975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添加你的饿内容文字，添加你的饿内容文字，添加你的饿</a:t>
              </a:r>
              <a:endParaRPr lang="id-ID" sz="700" dirty="0">
                <a:solidFill>
                  <a:schemeClr val="bg1"/>
                </a:solidFill>
                <a:latin typeface="Lato" pitchFamily="34" charset="0"/>
              </a:endParaRPr>
            </a:p>
          </p:txBody>
        </p:sp>
        <p:sp>
          <p:nvSpPr>
            <p:cNvPr id="184" name="TextBox 183"/>
            <p:cNvSpPr txBox="1"/>
            <p:nvPr/>
          </p:nvSpPr>
          <p:spPr>
            <a:xfrm>
              <a:off x="6660232" y="3098511"/>
              <a:ext cx="1051890" cy="461665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pPr algn="r"/>
              <a:r>
                <a:rPr lang="en-US" sz="2400" dirty="0">
                  <a:solidFill>
                    <a:schemeClr val="accent1"/>
                  </a:solidFill>
                  <a:latin typeface="Roboto Lt" pitchFamily="2" charset="0"/>
                  <a:ea typeface="Roboto Lt" pitchFamily="2" charset="0"/>
                </a:rPr>
                <a:t>C</a:t>
              </a:r>
              <a:r>
                <a:rPr lang="zh-CN" altLang="en-US" sz="1400" dirty="0">
                  <a:solidFill>
                    <a:schemeClr val="accent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添加内容</a:t>
              </a:r>
              <a:endParaRPr lang="en-US" sz="1400" dirty="0">
                <a:solidFill>
                  <a:schemeClr val="accent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  <p:sp>
          <p:nvSpPr>
            <p:cNvPr id="185" name="TextBox 184"/>
            <p:cNvSpPr txBox="1"/>
            <p:nvPr/>
          </p:nvSpPr>
          <p:spPr>
            <a:xfrm>
              <a:off x="6649472" y="3403337"/>
              <a:ext cx="1635029" cy="3975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添加你的饿内容文字，添加你的饿内容文字，添加你的饿</a:t>
              </a:r>
              <a:endParaRPr lang="id-ID" sz="700" dirty="0">
                <a:solidFill>
                  <a:schemeClr val="bg1"/>
                </a:solidFill>
                <a:latin typeface="Lato" pitchFamily="34" charset="0"/>
              </a:endParaRPr>
            </a:p>
          </p:txBody>
        </p:sp>
        <p:sp>
          <p:nvSpPr>
            <p:cNvPr id="186" name="TextBox 185"/>
            <p:cNvSpPr txBox="1"/>
            <p:nvPr/>
          </p:nvSpPr>
          <p:spPr>
            <a:xfrm>
              <a:off x="6660232" y="1495984"/>
              <a:ext cx="1051890" cy="461665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pPr algn="r"/>
              <a:r>
                <a:rPr lang="en-US" sz="2400" dirty="0">
                  <a:solidFill>
                    <a:schemeClr val="accent1"/>
                  </a:solidFill>
                  <a:latin typeface="Roboto Lt" pitchFamily="2" charset="0"/>
                  <a:ea typeface="Roboto Lt" pitchFamily="2" charset="0"/>
                </a:rPr>
                <a:t>B</a:t>
              </a:r>
              <a:r>
                <a:rPr lang="zh-CN" altLang="en-US" sz="1400" dirty="0">
                  <a:solidFill>
                    <a:schemeClr val="accent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添加内容</a:t>
              </a:r>
              <a:endParaRPr lang="en-US" sz="1400" dirty="0">
                <a:solidFill>
                  <a:schemeClr val="accent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  <p:sp>
          <p:nvSpPr>
            <p:cNvPr id="187" name="TextBox 186"/>
            <p:cNvSpPr txBox="1"/>
            <p:nvPr/>
          </p:nvSpPr>
          <p:spPr>
            <a:xfrm>
              <a:off x="6649472" y="1800810"/>
              <a:ext cx="1635029" cy="3975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添加你的饿内容文字，添加你的饿内容文字，添加你的饿</a:t>
              </a:r>
              <a:endParaRPr lang="id-ID" sz="700" dirty="0">
                <a:solidFill>
                  <a:schemeClr val="bg1"/>
                </a:solidFill>
                <a:latin typeface="Lato" pitchFamily="34" charset="0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501264" y="4227934"/>
            <a:ext cx="6096058" cy="505734"/>
            <a:chOff x="1501264" y="4227934"/>
            <a:chExt cx="6096058" cy="505734"/>
          </a:xfrm>
        </p:grpSpPr>
        <p:sp>
          <p:nvSpPr>
            <p:cNvPr id="188" name="矩形 187"/>
            <p:cNvSpPr/>
            <p:nvPr/>
          </p:nvSpPr>
          <p:spPr>
            <a:xfrm>
              <a:off x="1501264" y="4229612"/>
              <a:ext cx="6096058" cy="504056"/>
            </a:xfrm>
            <a:prstGeom prst="rect">
              <a:avLst/>
            </a:prstGeom>
            <a:gradFill>
              <a:gsLst>
                <a:gs pos="3000">
                  <a:schemeClr val="tx2">
                    <a:lumMod val="75000"/>
                  </a:schemeClr>
                </a:gs>
                <a:gs pos="100000">
                  <a:schemeClr val="tx2">
                    <a:lumMod val="77000"/>
                    <a:alpha val="68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9" name="TextBox 188"/>
            <p:cNvSpPr txBox="1"/>
            <p:nvPr/>
          </p:nvSpPr>
          <p:spPr>
            <a:xfrm>
              <a:off x="2651826" y="4227934"/>
              <a:ext cx="4042327" cy="4399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您的内容打在这里，或者通过复制您的文本后，在此框中选择粘贴，并选择只保留文字。您的内容打在这里，或者通过复制您的文本后，</a:t>
              </a:r>
              <a:endParaRPr lang="en-US" altLang="zh-CN" sz="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90" name="Rectangle 37"/>
          <p:cNvSpPr/>
          <p:nvPr/>
        </p:nvSpPr>
        <p:spPr>
          <a:xfrm>
            <a:off x="1080000" y="5107518"/>
            <a:ext cx="6984000" cy="36000"/>
          </a:xfrm>
          <a:prstGeom prst="rect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cxnSp>
        <p:nvCxnSpPr>
          <p:cNvPr id="191" name="直接连接符 190"/>
          <p:cNvCxnSpPr/>
          <p:nvPr/>
        </p:nvCxnSpPr>
        <p:spPr>
          <a:xfrm>
            <a:off x="611560" y="849237"/>
            <a:ext cx="81228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2" name="TextBox 191"/>
          <p:cNvSpPr txBox="1"/>
          <p:nvPr/>
        </p:nvSpPr>
        <p:spPr>
          <a:xfrm>
            <a:off x="3411386" y="402218"/>
            <a:ext cx="25287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团队融合</a:t>
            </a:r>
            <a:r>
              <a:rPr lang="zh-CN" altLang="en-US" dirty="0">
                <a:solidFill>
                  <a:schemeClr val="bg1"/>
                </a:solidFill>
              </a:rPr>
              <a:t>｜</a:t>
            </a:r>
            <a:r>
              <a:rPr lang="en-US" altLang="zh-CN" sz="14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rPr>
              <a:t>OVERVIEW</a:t>
            </a:r>
            <a:endParaRPr lang="zh-CN" altLang="en-US" sz="1400" dirty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  <a:cs typeface="Tunga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39224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2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流程图: 过程 2048"/>
          <p:cNvSpPr/>
          <p:nvPr/>
        </p:nvSpPr>
        <p:spPr>
          <a:xfrm>
            <a:off x="3275856" y="0"/>
            <a:ext cx="2546875" cy="133747"/>
          </a:xfrm>
          <a:prstGeom prst="flowChartProcess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1097890" y="1915426"/>
            <a:ext cx="2971096" cy="674356"/>
            <a:chOff x="1097890" y="1915426"/>
            <a:chExt cx="2971096" cy="674356"/>
          </a:xfrm>
        </p:grpSpPr>
        <p:sp>
          <p:nvSpPr>
            <p:cNvPr id="131" name="Rounded Rectangle 43"/>
            <p:cNvSpPr/>
            <p:nvPr/>
          </p:nvSpPr>
          <p:spPr>
            <a:xfrm>
              <a:off x="2001276" y="1933148"/>
              <a:ext cx="720000" cy="180000"/>
            </a:xfrm>
            <a:prstGeom prst="roundRect">
              <a:avLst>
                <a:gd name="adj" fmla="val 46832"/>
              </a:avLst>
            </a:prstGeo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32" name="TextBox 131"/>
            <p:cNvSpPr txBox="1"/>
            <p:nvPr/>
          </p:nvSpPr>
          <p:spPr>
            <a:xfrm>
              <a:off x="2063759" y="1915426"/>
              <a:ext cx="595036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800" dirty="0">
                  <a:solidFill>
                    <a:schemeClr val="bg1"/>
                  </a:solidFill>
                  <a:latin typeface="Lato" pitchFamily="34" charset="0"/>
                </a:rPr>
                <a:t>添加内容</a:t>
              </a:r>
              <a:endParaRPr lang="id-ID" sz="800" dirty="0">
                <a:solidFill>
                  <a:schemeClr val="bg1"/>
                </a:solidFill>
                <a:latin typeface="Lato" pitchFamily="34" charset="0"/>
              </a:endParaRPr>
            </a:p>
          </p:txBody>
        </p:sp>
        <p:cxnSp>
          <p:nvCxnSpPr>
            <p:cNvPr id="95" name="Straight Connector 1"/>
            <p:cNvCxnSpPr/>
            <p:nvPr/>
          </p:nvCxnSpPr>
          <p:spPr>
            <a:xfrm flipH="1">
              <a:off x="2835798" y="2008102"/>
              <a:ext cx="1233188" cy="0"/>
            </a:xfrm>
            <a:prstGeom prst="line">
              <a:avLst/>
            </a:prstGeom>
            <a:ln w="12700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  <a:tailEnd type="oval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0" name="TextBox 159"/>
            <p:cNvSpPr txBox="1"/>
            <p:nvPr/>
          </p:nvSpPr>
          <p:spPr>
            <a:xfrm>
              <a:off x="1097890" y="2192237"/>
              <a:ext cx="1635029" cy="3975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添加你的饿内容文字，添加你的饿内容文字，添加你的饿</a:t>
              </a:r>
              <a:endParaRPr lang="id-ID" sz="700" dirty="0">
                <a:solidFill>
                  <a:schemeClr val="bg1"/>
                </a:solidFill>
                <a:latin typeface="Lato" pitchFamily="34" charset="0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1097890" y="3145670"/>
            <a:ext cx="2971096" cy="645348"/>
            <a:chOff x="1097890" y="3145670"/>
            <a:chExt cx="2971096" cy="645348"/>
          </a:xfrm>
        </p:grpSpPr>
        <p:sp>
          <p:nvSpPr>
            <p:cNvPr id="145" name="Rounded Rectangle 43"/>
            <p:cNvSpPr/>
            <p:nvPr/>
          </p:nvSpPr>
          <p:spPr>
            <a:xfrm>
              <a:off x="2001276" y="3163392"/>
              <a:ext cx="720000" cy="180000"/>
            </a:xfrm>
            <a:prstGeom prst="roundRect">
              <a:avLst>
                <a:gd name="adj" fmla="val 46832"/>
              </a:avLst>
            </a:prstGeo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49" name="TextBox 148"/>
            <p:cNvSpPr txBox="1"/>
            <p:nvPr/>
          </p:nvSpPr>
          <p:spPr>
            <a:xfrm>
              <a:off x="2063759" y="3145670"/>
              <a:ext cx="595036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800" dirty="0">
                  <a:solidFill>
                    <a:schemeClr val="bg1"/>
                  </a:solidFill>
                  <a:latin typeface="Lato" pitchFamily="34" charset="0"/>
                </a:rPr>
                <a:t>添加内容</a:t>
              </a:r>
              <a:endParaRPr lang="id-ID" sz="800" dirty="0">
                <a:solidFill>
                  <a:schemeClr val="bg1"/>
                </a:solidFill>
                <a:latin typeface="Lato" pitchFamily="34" charset="0"/>
              </a:endParaRPr>
            </a:p>
          </p:txBody>
        </p:sp>
        <p:cxnSp>
          <p:nvCxnSpPr>
            <p:cNvPr id="159" name="Straight Connector 1"/>
            <p:cNvCxnSpPr/>
            <p:nvPr/>
          </p:nvCxnSpPr>
          <p:spPr>
            <a:xfrm flipH="1">
              <a:off x="2835798" y="3215712"/>
              <a:ext cx="1233188" cy="22634"/>
            </a:xfrm>
            <a:prstGeom prst="line">
              <a:avLst/>
            </a:prstGeom>
            <a:ln w="12700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  <a:tailEnd type="oval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1" name="TextBox 160"/>
            <p:cNvSpPr txBox="1"/>
            <p:nvPr/>
          </p:nvSpPr>
          <p:spPr>
            <a:xfrm>
              <a:off x="1097890" y="3393473"/>
              <a:ext cx="1635029" cy="3975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添加你的饿内容文字，添加你的饿内容文字，添加你的饿</a:t>
              </a:r>
              <a:endParaRPr lang="id-ID" sz="700" dirty="0">
                <a:solidFill>
                  <a:schemeClr val="bg1"/>
                </a:solidFill>
                <a:latin typeface="Lato" pitchFamily="34" charset="0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4854651" y="2440542"/>
            <a:ext cx="3192924" cy="625435"/>
            <a:chOff x="4854651" y="2440542"/>
            <a:chExt cx="3192924" cy="625435"/>
          </a:xfrm>
        </p:grpSpPr>
        <p:cxnSp>
          <p:nvCxnSpPr>
            <p:cNvPr id="103" name="Straight Connector 1"/>
            <p:cNvCxnSpPr/>
            <p:nvPr/>
          </p:nvCxnSpPr>
          <p:spPr>
            <a:xfrm>
              <a:off x="4854651" y="2540519"/>
              <a:ext cx="1484239" cy="15490"/>
            </a:xfrm>
            <a:prstGeom prst="line">
              <a:avLst/>
            </a:prstGeom>
            <a:ln w="12700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  <a:tailEnd type="oval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8" name="组合 17"/>
            <p:cNvGrpSpPr/>
            <p:nvPr/>
          </p:nvGrpSpPr>
          <p:grpSpPr>
            <a:xfrm>
              <a:off x="6412546" y="2440542"/>
              <a:ext cx="1635029" cy="625435"/>
              <a:chOff x="6412546" y="2440542"/>
              <a:chExt cx="1635029" cy="625435"/>
            </a:xfrm>
          </p:grpSpPr>
          <p:sp>
            <p:nvSpPr>
              <p:cNvPr id="134" name="Rounded Rectangle 43"/>
              <p:cNvSpPr/>
              <p:nvPr/>
            </p:nvSpPr>
            <p:spPr>
              <a:xfrm>
                <a:off x="6412546" y="2458264"/>
                <a:ext cx="720000" cy="180000"/>
              </a:xfrm>
              <a:prstGeom prst="roundRect">
                <a:avLst>
                  <a:gd name="adj" fmla="val 46832"/>
                </a:avLst>
              </a:prstGeom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135" name="TextBox 134"/>
              <p:cNvSpPr txBox="1"/>
              <p:nvPr/>
            </p:nvSpPr>
            <p:spPr>
              <a:xfrm>
                <a:off x="6475029" y="2440542"/>
                <a:ext cx="595036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800" dirty="0">
                    <a:solidFill>
                      <a:schemeClr val="bg1"/>
                    </a:solidFill>
                    <a:latin typeface="Lato" pitchFamily="34" charset="0"/>
                  </a:rPr>
                  <a:t>添加内容</a:t>
                </a:r>
                <a:endParaRPr lang="id-ID" sz="800" dirty="0">
                  <a:solidFill>
                    <a:schemeClr val="bg1"/>
                  </a:solidFill>
                  <a:latin typeface="Lato" pitchFamily="34" charset="0"/>
                </a:endParaRPr>
              </a:p>
            </p:txBody>
          </p:sp>
          <p:sp>
            <p:nvSpPr>
              <p:cNvPr id="162" name="TextBox 161"/>
              <p:cNvSpPr txBox="1"/>
              <p:nvPr/>
            </p:nvSpPr>
            <p:spPr>
              <a:xfrm>
                <a:off x="6412546" y="2668432"/>
                <a:ext cx="1635029" cy="39754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添加你的饿内容文字，添加你的饿内容文字，添加你的饿</a:t>
                </a:r>
                <a:endParaRPr lang="id-ID" sz="700" dirty="0">
                  <a:solidFill>
                    <a:schemeClr val="bg1"/>
                  </a:solidFill>
                  <a:latin typeface="Lato" pitchFamily="34" charset="0"/>
                </a:endParaRPr>
              </a:p>
            </p:txBody>
          </p:sp>
        </p:grpSp>
      </p:grpSp>
      <p:grpSp>
        <p:nvGrpSpPr>
          <p:cNvPr id="20" name="组合 19"/>
          <p:cNvGrpSpPr/>
          <p:nvPr/>
        </p:nvGrpSpPr>
        <p:grpSpPr>
          <a:xfrm>
            <a:off x="4854652" y="3593539"/>
            <a:ext cx="3192923" cy="628287"/>
            <a:chOff x="4854652" y="3593539"/>
            <a:chExt cx="3192923" cy="628287"/>
          </a:xfrm>
        </p:grpSpPr>
        <p:sp>
          <p:nvSpPr>
            <p:cNvPr id="157" name="Rounded Rectangle 43"/>
            <p:cNvSpPr/>
            <p:nvPr/>
          </p:nvSpPr>
          <p:spPr>
            <a:xfrm>
              <a:off x="6445723" y="3611261"/>
              <a:ext cx="720000" cy="180000"/>
            </a:xfrm>
            <a:prstGeom prst="roundRect">
              <a:avLst>
                <a:gd name="adj" fmla="val 46832"/>
              </a:avLst>
            </a:prstGeo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58" name="TextBox 157"/>
            <p:cNvSpPr txBox="1"/>
            <p:nvPr/>
          </p:nvSpPr>
          <p:spPr>
            <a:xfrm>
              <a:off x="6508206" y="3593539"/>
              <a:ext cx="595036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800" dirty="0">
                  <a:solidFill>
                    <a:schemeClr val="bg1"/>
                  </a:solidFill>
                  <a:latin typeface="Lato" pitchFamily="34" charset="0"/>
                </a:rPr>
                <a:t>添加内容</a:t>
              </a:r>
              <a:endParaRPr lang="id-ID" sz="800" dirty="0">
                <a:solidFill>
                  <a:schemeClr val="bg1"/>
                </a:solidFill>
                <a:latin typeface="Lato" pitchFamily="34" charset="0"/>
              </a:endParaRPr>
            </a:p>
          </p:txBody>
        </p:sp>
        <p:cxnSp>
          <p:nvCxnSpPr>
            <p:cNvPr id="144" name="Straight Connector 1"/>
            <p:cNvCxnSpPr/>
            <p:nvPr/>
          </p:nvCxnSpPr>
          <p:spPr>
            <a:xfrm>
              <a:off x="4854652" y="3686819"/>
              <a:ext cx="1484239" cy="15490"/>
            </a:xfrm>
            <a:prstGeom prst="line">
              <a:avLst/>
            </a:prstGeom>
            <a:ln w="12700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  <a:tailEnd type="oval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3" name="TextBox 162"/>
            <p:cNvSpPr txBox="1"/>
            <p:nvPr/>
          </p:nvSpPr>
          <p:spPr>
            <a:xfrm>
              <a:off x="6412546" y="3824281"/>
              <a:ext cx="1635029" cy="3975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添加你的饿内容文字，添加你的饿内容文字，添加你的饿</a:t>
              </a:r>
              <a:endParaRPr lang="id-ID" sz="700" dirty="0">
                <a:solidFill>
                  <a:schemeClr val="bg1"/>
                </a:solidFill>
                <a:latin typeface="Lato" pitchFamily="34" charset="0"/>
              </a:endParaRPr>
            </a:p>
          </p:txBody>
        </p:sp>
      </p:grpSp>
      <p:sp>
        <p:nvSpPr>
          <p:cNvPr id="165" name="Rectangle 37"/>
          <p:cNvSpPr/>
          <p:nvPr/>
        </p:nvSpPr>
        <p:spPr>
          <a:xfrm>
            <a:off x="1080000" y="5107518"/>
            <a:ext cx="6984000" cy="36000"/>
          </a:xfrm>
          <a:prstGeom prst="rect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81" name="Freeform 6"/>
          <p:cNvSpPr>
            <a:spLocks/>
          </p:cNvSpPr>
          <p:nvPr/>
        </p:nvSpPr>
        <p:spPr bwMode="auto">
          <a:xfrm>
            <a:off x="3915918" y="1429719"/>
            <a:ext cx="938734" cy="815678"/>
          </a:xfrm>
          <a:custGeom>
            <a:avLst/>
            <a:gdLst>
              <a:gd name="T0" fmla="*/ 0 w 267"/>
              <a:gd name="T1" fmla="*/ 232 h 232"/>
              <a:gd name="T2" fmla="*/ 135 w 267"/>
              <a:gd name="T3" fmla="*/ 0 h 232"/>
              <a:gd name="T4" fmla="*/ 267 w 267"/>
              <a:gd name="T5" fmla="*/ 232 h 232"/>
              <a:gd name="T6" fmla="*/ 0 w 267"/>
              <a:gd name="T7" fmla="*/ 232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67" h="232">
                <a:moveTo>
                  <a:pt x="0" y="232"/>
                </a:moveTo>
                <a:lnTo>
                  <a:pt x="135" y="0"/>
                </a:lnTo>
                <a:lnTo>
                  <a:pt x="267" y="232"/>
                </a:lnTo>
                <a:lnTo>
                  <a:pt x="0" y="232"/>
                </a:lnTo>
                <a:close/>
              </a:path>
            </a:pathLst>
          </a:custGeom>
          <a:solidFill>
            <a:schemeClr val="accent5">
              <a:lumMod val="75000"/>
              <a:lumOff val="25000"/>
            </a:schemeClr>
          </a:solidFill>
          <a:ln w="5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增长</a:t>
            </a:r>
          </a:p>
        </p:txBody>
      </p:sp>
      <p:sp>
        <p:nvSpPr>
          <p:cNvPr id="82" name="Freeform 7"/>
          <p:cNvSpPr>
            <a:spLocks/>
          </p:cNvSpPr>
          <p:nvPr/>
        </p:nvSpPr>
        <p:spPr bwMode="auto">
          <a:xfrm>
            <a:off x="3592459" y="2417676"/>
            <a:ext cx="1585652" cy="383229"/>
          </a:xfrm>
          <a:custGeom>
            <a:avLst/>
            <a:gdLst>
              <a:gd name="T0" fmla="*/ 0 w 451"/>
              <a:gd name="T1" fmla="*/ 109 h 109"/>
              <a:gd name="T2" fmla="*/ 64 w 451"/>
              <a:gd name="T3" fmla="*/ 0 h 109"/>
              <a:gd name="T4" fmla="*/ 387 w 451"/>
              <a:gd name="T5" fmla="*/ 0 h 109"/>
              <a:gd name="T6" fmla="*/ 451 w 451"/>
              <a:gd name="T7" fmla="*/ 109 h 109"/>
              <a:gd name="T8" fmla="*/ 0 w 451"/>
              <a:gd name="T9" fmla="*/ 109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51" h="109">
                <a:moveTo>
                  <a:pt x="0" y="109"/>
                </a:moveTo>
                <a:lnTo>
                  <a:pt x="64" y="0"/>
                </a:lnTo>
                <a:lnTo>
                  <a:pt x="387" y="0"/>
                </a:lnTo>
                <a:lnTo>
                  <a:pt x="451" y="109"/>
                </a:lnTo>
                <a:lnTo>
                  <a:pt x="0" y="109"/>
                </a:lnTo>
                <a:close/>
              </a:path>
            </a:pathLst>
          </a:cu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0"/>
          </a:gradFill>
          <a:ln w="5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添加内容</a:t>
            </a:r>
          </a:p>
        </p:txBody>
      </p:sp>
      <p:sp>
        <p:nvSpPr>
          <p:cNvPr id="89" name="Freeform 8"/>
          <p:cNvSpPr>
            <a:spLocks/>
          </p:cNvSpPr>
          <p:nvPr/>
        </p:nvSpPr>
        <p:spPr bwMode="auto">
          <a:xfrm>
            <a:off x="3276032" y="2976695"/>
            <a:ext cx="2225537" cy="379713"/>
          </a:xfrm>
          <a:custGeom>
            <a:avLst/>
            <a:gdLst>
              <a:gd name="T0" fmla="*/ 0 w 633"/>
              <a:gd name="T1" fmla="*/ 108 h 108"/>
              <a:gd name="T2" fmla="*/ 62 w 633"/>
              <a:gd name="T3" fmla="*/ 0 h 108"/>
              <a:gd name="T4" fmla="*/ 570 w 633"/>
              <a:gd name="T5" fmla="*/ 0 h 108"/>
              <a:gd name="T6" fmla="*/ 633 w 633"/>
              <a:gd name="T7" fmla="*/ 108 h 108"/>
              <a:gd name="T8" fmla="*/ 0 w 633"/>
              <a:gd name="T9" fmla="*/ 108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33" h="108">
                <a:moveTo>
                  <a:pt x="0" y="108"/>
                </a:moveTo>
                <a:lnTo>
                  <a:pt x="62" y="0"/>
                </a:lnTo>
                <a:lnTo>
                  <a:pt x="570" y="0"/>
                </a:lnTo>
                <a:lnTo>
                  <a:pt x="633" y="108"/>
                </a:lnTo>
                <a:lnTo>
                  <a:pt x="0" y="108"/>
                </a:lnTo>
                <a:close/>
              </a:path>
            </a:pathLst>
          </a:custGeom>
          <a:solidFill>
            <a:schemeClr val="accent5">
              <a:lumMod val="75000"/>
              <a:lumOff val="25000"/>
            </a:schemeClr>
          </a:solidFill>
          <a:ln w="5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添加内容</a:t>
            </a:r>
          </a:p>
        </p:txBody>
      </p:sp>
      <p:sp>
        <p:nvSpPr>
          <p:cNvPr id="91" name="Freeform 10"/>
          <p:cNvSpPr>
            <a:spLocks/>
          </p:cNvSpPr>
          <p:nvPr/>
        </p:nvSpPr>
        <p:spPr bwMode="auto">
          <a:xfrm>
            <a:off x="3915918" y="2245397"/>
            <a:ext cx="1037178" cy="172278"/>
          </a:xfrm>
          <a:custGeom>
            <a:avLst/>
            <a:gdLst>
              <a:gd name="T0" fmla="*/ 0 w 295"/>
              <a:gd name="T1" fmla="*/ 0 h 49"/>
              <a:gd name="T2" fmla="*/ 206 w 295"/>
              <a:gd name="T3" fmla="*/ 0 h 49"/>
              <a:gd name="T4" fmla="*/ 295 w 295"/>
              <a:gd name="T5" fmla="*/ 49 h 49"/>
              <a:gd name="T6" fmla="*/ 90 w 295"/>
              <a:gd name="T7" fmla="*/ 49 h 49"/>
              <a:gd name="T8" fmla="*/ 0 w 295"/>
              <a:gd name="T9" fmla="*/ 0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5" h="49">
                <a:moveTo>
                  <a:pt x="0" y="0"/>
                </a:moveTo>
                <a:lnTo>
                  <a:pt x="206" y="0"/>
                </a:lnTo>
                <a:lnTo>
                  <a:pt x="295" y="49"/>
                </a:lnTo>
                <a:lnTo>
                  <a:pt x="90" y="4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>
              <a:lumMod val="75000"/>
              <a:lumOff val="25000"/>
              <a:alpha val="54000"/>
            </a:schemeClr>
          </a:solidFill>
          <a:ln w="5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" name="Freeform 11"/>
          <p:cNvSpPr>
            <a:spLocks/>
          </p:cNvSpPr>
          <p:nvPr/>
        </p:nvSpPr>
        <p:spPr bwMode="auto">
          <a:xfrm>
            <a:off x="3592459" y="2800903"/>
            <a:ext cx="1687611" cy="175793"/>
          </a:xfrm>
          <a:custGeom>
            <a:avLst/>
            <a:gdLst>
              <a:gd name="T0" fmla="*/ 0 w 480"/>
              <a:gd name="T1" fmla="*/ 0 h 50"/>
              <a:gd name="T2" fmla="*/ 333 w 480"/>
              <a:gd name="T3" fmla="*/ 0 h 50"/>
              <a:gd name="T4" fmla="*/ 480 w 480"/>
              <a:gd name="T5" fmla="*/ 50 h 50"/>
              <a:gd name="T6" fmla="*/ 146 w 480"/>
              <a:gd name="T7" fmla="*/ 50 h 50"/>
              <a:gd name="T8" fmla="*/ 0 w 480"/>
              <a:gd name="T9" fmla="*/ 0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80" h="50">
                <a:moveTo>
                  <a:pt x="0" y="0"/>
                </a:moveTo>
                <a:lnTo>
                  <a:pt x="333" y="0"/>
                </a:lnTo>
                <a:lnTo>
                  <a:pt x="480" y="50"/>
                </a:lnTo>
                <a:lnTo>
                  <a:pt x="146" y="5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5">
              <a:lumMod val="75000"/>
              <a:lumOff val="25000"/>
              <a:alpha val="46000"/>
            </a:schemeClr>
          </a:solidFill>
          <a:ln w="5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4" name="Freeform 12"/>
          <p:cNvSpPr>
            <a:spLocks/>
          </p:cNvSpPr>
          <p:nvPr/>
        </p:nvSpPr>
        <p:spPr bwMode="auto">
          <a:xfrm>
            <a:off x="3276032" y="3356408"/>
            <a:ext cx="2327496" cy="175793"/>
          </a:xfrm>
          <a:custGeom>
            <a:avLst/>
            <a:gdLst>
              <a:gd name="T0" fmla="*/ 0 w 662"/>
              <a:gd name="T1" fmla="*/ 0 h 50"/>
              <a:gd name="T2" fmla="*/ 461 w 662"/>
              <a:gd name="T3" fmla="*/ 0 h 50"/>
              <a:gd name="T4" fmla="*/ 662 w 662"/>
              <a:gd name="T5" fmla="*/ 50 h 50"/>
              <a:gd name="T6" fmla="*/ 201 w 662"/>
              <a:gd name="T7" fmla="*/ 50 h 50"/>
              <a:gd name="T8" fmla="*/ 0 w 662"/>
              <a:gd name="T9" fmla="*/ 0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62" h="50">
                <a:moveTo>
                  <a:pt x="0" y="0"/>
                </a:moveTo>
                <a:lnTo>
                  <a:pt x="461" y="0"/>
                </a:lnTo>
                <a:lnTo>
                  <a:pt x="662" y="50"/>
                </a:lnTo>
                <a:lnTo>
                  <a:pt x="201" y="5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5">
              <a:lumMod val="75000"/>
              <a:lumOff val="25000"/>
              <a:alpha val="38000"/>
            </a:schemeClr>
          </a:solidFill>
          <a:ln w="5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0" name="Freeform 9"/>
          <p:cNvSpPr>
            <a:spLocks/>
          </p:cNvSpPr>
          <p:nvPr/>
        </p:nvSpPr>
        <p:spPr bwMode="auto">
          <a:xfrm>
            <a:off x="2787327" y="3532201"/>
            <a:ext cx="3206460" cy="675044"/>
          </a:xfrm>
          <a:custGeom>
            <a:avLst/>
            <a:gdLst>
              <a:gd name="T0" fmla="*/ 0 w 912"/>
              <a:gd name="T1" fmla="*/ 192 h 192"/>
              <a:gd name="T2" fmla="*/ 111 w 912"/>
              <a:gd name="T3" fmla="*/ 0 h 192"/>
              <a:gd name="T4" fmla="*/ 801 w 912"/>
              <a:gd name="T5" fmla="*/ 0 h 192"/>
              <a:gd name="T6" fmla="*/ 912 w 912"/>
              <a:gd name="T7" fmla="*/ 192 h 192"/>
              <a:gd name="T8" fmla="*/ 0 w 912"/>
              <a:gd name="T9" fmla="*/ 192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2" h="192">
                <a:moveTo>
                  <a:pt x="0" y="192"/>
                </a:moveTo>
                <a:lnTo>
                  <a:pt x="111" y="0"/>
                </a:lnTo>
                <a:lnTo>
                  <a:pt x="801" y="0"/>
                </a:lnTo>
                <a:lnTo>
                  <a:pt x="912" y="192"/>
                </a:lnTo>
                <a:lnTo>
                  <a:pt x="0" y="192"/>
                </a:lnTo>
                <a:close/>
              </a:path>
            </a:pathLst>
          </a:cu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0"/>
          </a:gradFill>
          <a:ln w="5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添加内容</a:t>
            </a:r>
          </a:p>
        </p:txBody>
      </p:sp>
      <p:cxnSp>
        <p:nvCxnSpPr>
          <p:cNvPr id="173" name="直接连接符 172"/>
          <p:cNvCxnSpPr/>
          <p:nvPr/>
        </p:nvCxnSpPr>
        <p:spPr>
          <a:xfrm>
            <a:off x="611560" y="849237"/>
            <a:ext cx="81228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4" name="TextBox 173"/>
          <p:cNvSpPr txBox="1"/>
          <p:nvPr/>
        </p:nvSpPr>
        <p:spPr>
          <a:xfrm>
            <a:off x="3411386" y="402218"/>
            <a:ext cx="25287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提高效率</a:t>
            </a:r>
            <a:r>
              <a:rPr lang="zh-CN" altLang="en-US" dirty="0">
                <a:solidFill>
                  <a:schemeClr val="bg1"/>
                </a:solidFill>
              </a:rPr>
              <a:t>｜</a:t>
            </a:r>
            <a:r>
              <a:rPr lang="en-US" altLang="zh-CN" sz="14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rPr>
              <a:t>OVERVIEW</a:t>
            </a:r>
            <a:endParaRPr lang="zh-CN" altLang="en-US" sz="1400" dirty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  <a:cs typeface="Tunga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1069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3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800"/>
                            </p:stCondLst>
                            <p:childTnLst>
                              <p:par>
                                <p:cTn id="2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3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1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3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400"/>
                            </p:stCondLst>
                            <p:childTnLst>
                              <p:par>
                                <p:cTn id="2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3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7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3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3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300"/>
                            </p:stCondLst>
                            <p:childTnLst>
                              <p:par>
                                <p:cTn id="4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3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600"/>
                            </p:stCondLst>
                            <p:childTnLst>
                              <p:par>
                                <p:cTn id="4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" grpId="0" animBg="1"/>
      <p:bldP spid="82" grpId="0" animBg="1"/>
      <p:bldP spid="89" grpId="0" animBg="1"/>
      <p:bldP spid="91" grpId="0" animBg="1"/>
      <p:bldP spid="93" grpId="0" animBg="1"/>
      <p:bldP spid="94" grpId="0" animBg="1"/>
      <p:bldP spid="90" grpId="0" animBg="1"/>
      <p:bldP spid="174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流程图: 过程 2048"/>
          <p:cNvSpPr/>
          <p:nvPr/>
        </p:nvSpPr>
        <p:spPr>
          <a:xfrm>
            <a:off x="3275856" y="0"/>
            <a:ext cx="2546875" cy="133747"/>
          </a:xfrm>
          <a:prstGeom prst="flowChartProcess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2819909" y="1886100"/>
            <a:ext cx="658396" cy="1390465"/>
            <a:chOff x="2819909" y="2099432"/>
            <a:chExt cx="658396" cy="1390465"/>
          </a:xfrm>
        </p:grpSpPr>
        <p:cxnSp>
          <p:nvCxnSpPr>
            <p:cNvPr id="101" name="Straight Connector 96"/>
            <p:cNvCxnSpPr/>
            <p:nvPr/>
          </p:nvCxnSpPr>
          <p:spPr>
            <a:xfrm flipH="1" flipV="1">
              <a:off x="2824270" y="2099432"/>
              <a:ext cx="654035" cy="1355"/>
            </a:xfrm>
            <a:prstGeom prst="straightConnector1">
              <a:avLst/>
            </a:prstGeom>
            <a:ln w="12700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  <a:prstDash val="solid"/>
              <a:tailEnd type="oval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Straight Connector 96"/>
            <p:cNvCxnSpPr/>
            <p:nvPr/>
          </p:nvCxnSpPr>
          <p:spPr>
            <a:xfrm flipH="1">
              <a:off x="2819909" y="3489293"/>
              <a:ext cx="658396" cy="604"/>
            </a:xfrm>
            <a:prstGeom prst="straightConnector1">
              <a:avLst/>
            </a:prstGeom>
            <a:ln w="12700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  <a:prstDash val="solid"/>
              <a:tailEnd type="oval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组合 7"/>
          <p:cNvGrpSpPr/>
          <p:nvPr/>
        </p:nvGrpSpPr>
        <p:grpSpPr>
          <a:xfrm>
            <a:off x="5792654" y="1886401"/>
            <a:ext cx="681273" cy="1390316"/>
            <a:chOff x="5792654" y="2099733"/>
            <a:chExt cx="681273" cy="1390316"/>
          </a:xfrm>
        </p:grpSpPr>
        <p:cxnSp>
          <p:nvCxnSpPr>
            <p:cNvPr id="103" name="Straight Connector 96"/>
            <p:cNvCxnSpPr/>
            <p:nvPr/>
          </p:nvCxnSpPr>
          <p:spPr>
            <a:xfrm flipV="1">
              <a:off x="5792654" y="2099733"/>
              <a:ext cx="681273" cy="1054"/>
            </a:xfrm>
            <a:prstGeom prst="straightConnector1">
              <a:avLst/>
            </a:prstGeom>
            <a:ln w="12700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  <a:prstDash val="solid"/>
              <a:tailEnd type="oval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Straight Connector 96"/>
            <p:cNvCxnSpPr/>
            <p:nvPr/>
          </p:nvCxnSpPr>
          <p:spPr>
            <a:xfrm>
              <a:off x="5792654" y="3489293"/>
              <a:ext cx="673627" cy="756"/>
            </a:xfrm>
            <a:prstGeom prst="straightConnector1">
              <a:avLst/>
            </a:prstGeom>
            <a:ln w="12700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  <a:prstDash val="solid"/>
              <a:tailEnd type="oval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6" name="Group 44"/>
          <p:cNvGrpSpPr/>
          <p:nvPr/>
        </p:nvGrpSpPr>
        <p:grpSpPr>
          <a:xfrm>
            <a:off x="3478305" y="1419622"/>
            <a:ext cx="2317274" cy="2324099"/>
            <a:chOff x="3286082" y="1604973"/>
            <a:chExt cx="2530959" cy="2538413"/>
          </a:xfrm>
          <a:gradFill>
            <a:gsLst>
              <a:gs pos="0">
                <a:srgbClr val="03D4A8">
                  <a:alpha val="5000"/>
                </a:srgbClr>
              </a:gs>
              <a:gs pos="25000">
                <a:srgbClr val="21D6E0">
                  <a:alpha val="26000"/>
                </a:srgbClr>
              </a:gs>
              <a:gs pos="75000">
                <a:srgbClr val="0087E6">
                  <a:alpha val="31000"/>
                </a:srgbClr>
              </a:gs>
              <a:gs pos="100000">
                <a:srgbClr val="005CBF">
                  <a:alpha val="7000"/>
                </a:srgbClr>
              </a:gs>
            </a:gsLst>
            <a:lin ang="2700000" scaled="0"/>
          </a:gradFill>
        </p:grpSpPr>
        <p:sp>
          <p:nvSpPr>
            <p:cNvPr id="107" name="Freeform 5"/>
            <p:cNvSpPr>
              <a:spLocks/>
            </p:cNvSpPr>
            <p:nvPr/>
          </p:nvSpPr>
          <p:spPr bwMode="auto">
            <a:xfrm>
              <a:off x="3286082" y="1604974"/>
              <a:ext cx="2530959" cy="1018985"/>
            </a:xfrm>
            <a:custGeom>
              <a:avLst/>
              <a:gdLst>
                <a:gd name="T0" fmla="*/ 618 w 773"/>
                <a:gd name="T1" fmla="*/ 0 h 311"/>
                <a:gd name="T2" fmla="*/ 773 w 773"/>
                <a:gd name="T3" fmla="*/ 155 h 311"/>
                <a:gd name="T4" fmla="*/ 618 w 773"/>
                <a:gd name="T5" fmla="*/ 311 h 311"/>
                <a:gd name="T6" fmla="*/ 510 w 773"/>
                <a:gd name="T7" fmla="*/ 268 h 311"/>
                <a:gd name="T8" fmla="*/ 506 w 773"/>
                <a:gd name="T9" fmla="*/ 268 h 311"/>
                <a:gd name="T10" fmla="*/ 386 w 773"/>
                <a:gd name="T11" fmla="*/ 211 h 311"/>
                <a:gd name="T12" fmla="*/ 265 w 773"/>
                <a:gd name="T13" fmla="*/ 268 h 311"/>
                <a:gd name="T14" fmla="*/ 263 w 773"/>
                <a:gd name="T15" fmla="*/ 268 h 311"/>
                <a:gd name="T16" fmla="*/ 155 w 773"/>
                <a:gd name="T17" fmla="*/ 311 h 311"/>
                <a:gd name="T18" fmla="*/ 0 w 773"/>
                <a:gd name="T19" fmla="*/ 155 h 311"/>
                <a:gd name="T20" fmla="*/ 155 w 773"/>
                <a:gd name="T21" fmla="*/ 0 h 311"/>
                <a:gd name="T22" fmla="*/ 260 w 773"/>
                <a:gd name="T23" fmla="*/ 40 h 311"/>
                <a:gd name="T24" fmla="*/ 262 w 773"/>
                <a:gd name="T25" fmla="*/ 40 h 311"/>
                <a:gd name="T26" fmla="*/ 386 w 773"/>
                <a:gd name="T27" fmla="*/ 102 h 311"/>
                <a:gd name="T28" fmla="*/ 510 w 773"/>
                <a:gd name="T29" fmla="*/ 40 h 311"/>
                <a:gd name="T30" fmla="*/ 513 w 773"/>
                <a:gd name="T31" fmla="*/ 40 h 311"/>
                <a:gd name="T32" fmla="*/ 618 w 773"/>
                <a:gd name="T33" fmla="*/ 0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73" h="311">
                  <a:moveTo>
                    <a:pt x="618" y="0"/>
                  </a:moveTo>
                  <a:cubicBezTo>
                    <a:pt x="704" y="0"/>
                    <a:pt x="773" y="69"/>
                    <a:pt x="773" y="155"/>
                  </a:cubicBezTo>
                  <a:cubicBezTo>
                    <a:pt x="773" y="241"/>
                    <a:pt x="704" y="311"/>
                    <a:pt x="618" y="311"/>
                  </a:cubicBezTo>
                  <a:cubicBezTo>
                    <a:pt x="576" y="311"/>
                    <a:pt x="538" y="295"/>
                    <a:pt x="510" y="268"/>
                  </a:cubicBezTo>
                  <a:cubicBezTo>
                    <a:pt x="506" y="268"/>
                    <a:pt x="506" y="268"/>
                    <a:pt x="506" y="268"/>
                  </a:cubicBezTo>
                  <a:cubicBezTo>
                    <a:pt x="478" y="233"/>
                    <a:pt x="434" y="211"/>
                    <a:pt x="386" y="211"/>
                  </a:cubicBezTo>
                  <a:cubicBezTo>
                    <a:pt x="337" y="211"/>
                    <a:pt x="294" y="233"/>
                    <a:pt x="265" y="268"/>
                  </a:cubicBezTo>
                  <a:cubicBezTo>
                    <a:pt x="263" y="268"/>
                    <a:pt x="263" y="268"/>
                    <a:pt x="263" y="268"/>
                  </a:cubicBezTo>
                  <a:cubicBezTo>
                    <a:pt x="235" y="295"/>
                    <a:pt x="197" y="311"/>
                    <a:pt x="155" y="311"/>
                  </a:cubicBezTo>
                  <a:cubicBezTo>
                    <a:pt x="69" y="311"/>
                    <a:pt x="0" y="241"/>
                    <a:pt x="0" y="155"/>
                  </a:cubicBezTo>
                  <a:cubicBezTo>
                    <a:pt x="0" y="69"/>
                    <a:pt x="69" y="0"/>
                    <a:pt x="155" y="0"/>
                  </a:cubicBezTo>
                  <a:cubicBezTo>
                    <a:pt x="196" y="0"/>
                    <a:pt x="233" y="15"/>
                    <a:pt x="260" y="40"/>
                  </a:cubicBezTo>
                  <a:cubicBezTo>
                    <a:pt x="262" y="40"/>
                    <a:pt x="262" y="40"/>
                    <a:pt x="262" y="40"/>
                  </a:cubicBezTo>
                  <a:cubicBezTo>
                    <a:pt x="290" y="78"/>
                    <a:pt x="335" y="102"/>
                    <a:pt x="386" y="102"/>
                  </a:cubicBezTo>
                  <a:cubicBezTo>
                    <a:pt x="436" y="102"/>
                    <a:pt x="481" y="78"/>
                    <a:pt x="510" y="40"/>
                  </a:cubicBezTo>
                  <a:cubicBezTo>
                    <a:pt x="513" y="40"/>
                    <a:pt x="513" y="40"/>
                    <a:pt x="513" y="40"/>
                  </a:cubicBezTo>
                  <a:cubicBezTo>
                    <a:pt x="540" y="15"/>
                    <a:pt x="577" y="0"/>
                    <a:pt x="61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Roboto "/>
              </a:endParaRPr>
            </a:p>
          </p:txBody>
        </p:sp>
        <p:sp>
          <p:nvSpPr>
            <p:cNvPr id="108" name="Freeform 8"/>
            <p:cNvSpPr>
              <a:spLocks/>
            </p:cNvSpPr>
            <p:nvPr/>
          </p:nvSpPr>
          <p:spPr bwMode="auto">
            <a:xfrm>
              <a:off x="3286082" y="3124401"/>
              <a:ext cx="2530959" cy="1018985"/>
            </a:xfrm>
            <a:custGeom>
              <a:avLst/>
              <a:gdLst>
                <a:gd name="T0" fmla="*/ 618 w 773"/>
                <a:gd name="T1" fmla="*/ 0 h 311"/>
                <a:gd name="T2" fmla="*/ 773 w 773"/>
                <a:gd name="T3" fmla="*/ 155 h 311"/>
                <a:gd name="T4" fmla="*/ 618 w 773"/>
                <a:gd name="T5" fmla="*/ 311 h 311"/>
                <a:gd name="T6" fmla="*/ 510 w 773"/>
                <a:gd name="T7" fmla="*/ 268 h 311"/>
                <a:gd name="T8" fmla="*/ 506 w 773"/>
                <a:gd name="T9" fmla="*/ 268 h 311"/>
                <a:gd name="T10" fmla="*/ 386 w 773"/>
                <a:gd name="T11" fmla="*/ 211 h 311"/>
                <a:gd name="T12" fmla="*/ 265 w 773"/>
                <a:gd name="T13" fmla="*/ 268 h 311"/>
                <a:gd name="T14" fmla="*/ 263 w 773"/>
                <a:gd name="T15" fmla="*/ 268 h 311"/>
                <a:gd name="T16" fmla="*/ 155 w 773"/>
                <a:gd name="T17" fmla="*/ 311 h 311"/>
                <a:gd name="T18" fmla="*/ 0 w 773"/>
                <a:gd name="T19" fmla="*/ 155 h 311"/>
                <a:gd name="T20" fmla="*/ 155 w 773"/>
                <a:gd name="T21" fmla="*/ 0 h 311"/>
                <a:gd name="T22" fmla="*/ 260 w 773"/>
                <a:gd name="T23" fmla="*/ 40 h 311"/>
                <a:gd name="T24" fmla="*/ 262 w 773"/>
                <a:gd name="T25" fmla="*/ 40 h 311"/>
                <a:gd name="T26" fmla="*/ 386 w 773"/>
                <a:gd name="T27" fmla="*/ 102 h 311"/>
                <a:gd name="T28" fmla="*/ 510 w 773"/>
                <a:gd name="T29" fmla="*/ 40 h 311"/>
                <a:gd name="T30" fmla="*/ 513 w 773"/>
                <a:gd name="T31" fmla="*/ 40 h 311"/>
                <a:gd name="T32" fmla="*/ 618 w 773"/>
                <a:gd name="T33" fmla="*/ 0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73" h="311">
                  <a:moveTo>
                    <a:pt x="618" y="0"/>
                  </a:moveTo>
                  <a:cubicBezTo>
                    <a:pt x="704" y="0"/>
                    <a:pt x="773" y="69"/>
                    <a:pt x="773" y="155"/>
                  </a:cubicBezTo>
                  <a:cubicBezTo>
                    <a:pt x="773" y="241"/>
                    <a:pt x="704" y="311"/>
                    <a:pt x="618" y="311"/>
                  </a:cubicBezTo>
                  <a:cubicBezTo>
                    <a:pt x="576" y="311"/>
                    <a:pt x="538" y="295"/>
                    <a:pt x="510" y="268"/>
                  </a:cubicBezTo>
                  <a:cubicBezTo>
                    <a:pt x="506" y="268"/>
                    <a:pt x="506" y="268"/>
                    <a:pt x="506" y="268"/>
                  </a:cubicBezTo>
                  <a:cubicBezTo>
                    <a:pt x="478" y="233"/>
                    <a:pt x="434" y="211"/>
                    <a:pt x="386" y="211"/>
                  </a:cubicBezTo>
                  <a:cubicBezTo>
                    <a:pt x="337" y="211"/>
                    <a:pt x="294" y="233"/>
                    <a:pt x="265" y="268"/>
                  </a:cubicBezTo>
                  <a:cubicBezTo>
                    <a:pt x="263" y="268"/>
                    <a:pt x="263" y="268"/>
                    <a:pt x="263" y="268"/>
                  </a:cubicBezTo>
                  <a:cubicBezTo>
                    <a:pt x="235" y="295"/>
                    <a:pt x="197" y="311"/>
                    <a:pt x="155" y="311"/>
                  </a:cubicBezTo>
                  <a:cubicBezTo>
                    <a:pt x="69" y="311"/>
                    <a:pt x="0" y="241"/>
                    <a:pt x="0" y="155"/>
                  </a:cubicBezTo>
                  <a:cubicBezTo>
                    <a:pt x="0" y="69"/>
                    <a:pt x="69" y="0"/>
                    <a:pt x="155" y="0"/>
                  </a:cubicBezTo>
                  <a:cubicBezTo>
                    <a:pt x="196" y="0"/>
                    <a:pt x="233" y="15"/>
                    <a:pt x="260" y="40"/>
                  </a:cubicBezTo>
                  <a:cubicBezTo>
                    <a:pt x="262" y="40"/>
                    <a:pt x="262" y="40"/>
                    <a:pt x="262" y="40"/>
                  </a:cubicBezTo>
                  <a:cubicBezTo>
                    <a:pt x="290" y="78"/>
                    <a:pt x="335" y="102"/>
                    <a:pt x="386" y="102"/>
                  </a:cubicBezTo>
                  <a:cubicBezTo>
                    <a:pt x="436" y="102"/>
                    <a:pt x="481" y="78"/>
                    <a:pt x="510" y="40"/>
                  </a:cubicBezTo>
                  <a:cubicBezTo>
                    <a:pt x="513" y="40"/>
                    <a:pt x="513" y="40"/>
                    <a:pt x="513" y="40"/>
                  </a:cubicBezTo>
                  <a:cubicBezTo>
                    <a:pt x="540" y="15"/>
                    <a:pt x="577" y="0"/>
                    <a:pt x="61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Roboto "/>
              </a:endParaRPr>
            </a:p>
          </p:txBody>
        </p:sp>
        <p:sp>
          <p:nvSpPr>
            <p:cNvPr id="109" name="Freeform 11"/>
            <p:cNvSpPr>
              <a:spLocks/>
            </p:cNvSpPr>
            <p:nvPr/>
          </p:nvSpPr>
          <p:spPr bwMode="auto">
            <a:xfrm>
              <a:off x="4794862" y="1604973"/>
              <a:ext cx="1018985" cy="2535218"/>
            </a:xfrm>
            <a:custGeom>
              <a:avLst/>
              <a:gdLst>
                <a:gd name="T0" fmla="*/ 0 w 311"/>
                <a:gd name="T1" fmla="*/ 156 h 774"/>
                <a:gd name="T2" fmla="*/ 156 w 311"/>
                <a:gd name="T3" fmla="*/ 0 h 774"/>
                <a:gd name="T4" fmla="*/ 311 w 311"/>
                <a:gd name="T5" fmla="*/ 156 h 774"/>
                <a:gd name="T6" fmla="*/ 268 w 311"/>
                <a:gd name="T7" fmla="*/ 264 h 774"/>
                <a:gd name="T8" fmla="*/ 268 w 311"/>
                <a:gd name="T9" fmla="*/ 267 h 774"/>
                <a:gd name="T10" fmla="*/ 211 w 311"/>
                <a:gd name="T11" fmla="*/ 388 h 774"/>
                <a:gd name="T12" fmla="*/ 268 w 311"/>
                <a:gd name="T13" fmla="*/ 509 h 774"/>
                <a:gd name="T14" fmla="*/ 268 w 311"/>
                <a:gd name="T15" fmla="*/ 511 h 774"/>
                <a:gd name="T16" fmla="*/ 311 w 311"/>
                <a:gd name="T17" fmla="*/ 619 h 774"/>
                <a:gd name="T18" fmla="*/ 156 w 311"/>
                <a:gd name="T19" fmla="*/ 774 h 774"/>
                <a:gd name="T20" fmla="*/ 0 w 311"/>
                <a:gd name="T21" fmla="*/ 619 h 774"/>
                <a:gd name="T22" fmla="*/ 41 w 311"/>
                <a:gd name="T23" fmla="*/ 514 h 774"/>
                <a:gd name="T24" fmla="*/ 41 w 311"/>
                <a:gd name="T25" fmla="*/ 512 h 774"/>
                <a:gd name="T26" fmla="*/ 102 w 311"/>
                <a:gd name="T27" fmla="*/ 388 h 774"/>
                <a:gd name="T28" fmla="*/ 41 w 311"/>
                <a:gd name="T29" fmla="*/ 264 h 774"/>
                <a:gd name="T30" fmla="*/ 41 w 311"/>
                <a:gd name="T31" fmla="*/ 261 h 774"/>
                <a:gd name="T32" fmla="*/ 0 w 311"/>
                <a:gd name="T33" fmla="*/ 156 h 7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11" h="774">
                  <a:moveTo>
                    <a:pt x="0" y="156"/>
                  </a:moveTo>
                  <a:cubicBezTo>
                    <a:pt x="0" y="70"/>
                    <a:pt x="70" y="0"/>
                    <a:pt x="156" y="0"/>
                  </a:cubicBezTo>
                  <a:cubicBezTo>
                    <a:pt x="241" y="0"/>
                    <a:pt x="311" y="70"/>
                    <a:pt x="311" y="156"/>
                  </a:cubicBezTo>
                  <a:cubicBezTo>
                    <a:pt x="311" y="198"/>
                    <a:pt x="295" y="236"/>
                    <a:pt x="268" y="264"/>
                  </a:cubicBezTo>
                  <a:cubicBezTo>
                    <a:pt x="268" y="267"/>
                    <a:pt x="268" y="267"/>
                    <a:pt x="268" y="267"/>
                  </a:cubicBezTo>
                  <a:cubicBezTo>
                    <a:pt x="233" y="296"/>
                    <a:pt x="211" y="339"/>
                    <a:pt x="211" y="388"/>
                  </a:cubicBezTo>
                  <a:cubicBezTo>
                    <a:pt x="211" y="437"/>
                    <a:pt x="233" y="480"/>
                    <a:pt x="268" y="509"/>
                  </a:cubicBezTo>
                  <a:cubicBezTo>
                    <a:pt x="268" y="511"/>
                    <a:pt x="268" y="511"/>
                    <a:pt x="268" y="511"/>
                  </a:cubicBezTo>
                  <a:cubicBezTo>
                    <a:pt x="295" y="539"/>
                    <a:pt x="311" y="577"/>
                    <a:pt x="311" y="619"/>
                  </a:cubicBezTo>
                  <a:cubicBezTo>
                    <a:pt x="311" y="705"/>
                    <a:pt x="241" y="774"/>
                    <a:pt x="156" y="774"/>
                  </a:cubicBezTo>
                  <a:cubicBezTo>
                    <a:pt x="70" y="774"/>
                    <a:pt x="0" y="705"/>
                    <a:pt x="0" y="619"/>
                  </a:cubicBezTo>
                  <a:cubicBezTo>
                    <a:pt x="0" y="578"/>
                    <a:pt x="15" y="541"/>
                    <a:pt x="41" y="514"/>
                  </a:cubicBezTo>
                  <a:cubicBezTo>
                    <a:pt x="41" y="512"/>
                    <a:pt x="41" y="512"/>
                    <a:pt x="41" y="512"/>
                  </a:cubicBezTo>
                  <a:cubicBezTo>
                    <a:pt x="78" y="483"/>
                    <a:pt x="102" y="439"/>
                    <a:pt x="102" y="388"/>
                  </a:cubicBezTo>
                  <a:cubicBezTo>
                    <a:pt x="102" y="338"/>
                    <a:pt x="78" y="293"/>
                    <a:pt x="41" y="264"/>
                  </a:cubicBezTo>
                  <a:cubicBezTo>
                    <a:pt x="41" y="261"/>
                    <a:pt x="41" y="261"/>
                    <a:pt x="41" y="261"/>
                  </a:cubicBezTo>
                  <a:cubicBezTo>
                    <a:pt x="15" y="233"/>
                    <a:pt x="0" y="197"/>
                    <a:pt x="0" y="15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Roboto "/>
              </a:endParaRPr>
            </a:p>
          </p:txBody>
        </p:sp>
        <p:sp>
          <p:nvSpPr>
            <p:cNvPr id="111" name="Freeform 12"/>
            <p:cNvSpPr>
              <a:spLocks/>
            </p:cNvSpPr>
            <p:nvPr/>
          </p:nvSpPr>
          <p:spPr bwMode="auto">
            <a:xfrm>
              <a:off x="3286082" y="1604973"/>
              <a:ext cx="1017920" cy="2535218"/>
            </a:xfrm>
            <a:custGeom>
              <a:avLst/>
              <a:gdLst>
                <a:gd name="T0" fmla="*/ 0 w 311"/>
                <a:gd name="T1" fmla="*/ 156 h 774"/>
                <a:gd name="T2" fmla="*/ 155 w 311"/>
                <a:gd name="T3" fmla="*/ 0 h 774"/>
                <a:gd name="T4" fmla="*/ 311 w 311"/>
                <a:gd name="T5" fmla="*/ 156 h 774"/>
                <a:gd name="T6" fmla="*/ 268 w 311"/>
                <a:gd name="T7" fmla="*/ 264 h 774"/>
                <a:gd name="T8" fmla="*/ 268 w 311"/>
                <a:gd name="T9" fmla="*/ 267 h 774"/>
                <a:gd name="T10" fmla="*/ 210 w 311"/>
                <a:gd name="T11" fmla="*/ 388 h 774"/>
                <a:gd name="T12" fmla="*/ 268 w 311"/>
                <a:gd name="T13" fmla="*/ 509 h 774"/>
                <a:gd name="T14" fmla="*/ 268 w 311"/>
                <a:gd name="T15" fmla="*/ 511 h 774"/>
                <a:gd name="T16" fmla="*/ 311 w 311"/>
                <a:gd name="T17" fmla="*/ 619 h 774"/>
                <a:gd name="T18" fmla="*/ 155 w 311"/>
                <a:gd name="T19" fmla="*/ 774 h 774"/>
                <a:gd name="T20" fmla="*/ 0 w 311"/>
                <a:gd name="T21" fmla="*/ 619 h 774"/>
                <a:gd name="T22" fmla="*/ 40 w 311"/>
                <a:gd name="T23" fmla="*/ 514 h 774"/>
                <a:gd name="T24" fmla="*/ 40 w 311"/>
                <a:gd name="T25" fmla="*/ 512 h 774"/>
                <a:gd name="T26" fmla="*/ 102 w 311"/>
                <a:gd name="T27" fmla="*/ 388 h 774"/>
                <a:gd name="T28" fmla="*/ 40 w 311"/>
                <a:gd name="T29" fmla="*/ 264 h 774"/>
                <a:gd name="T30" fmla="*/ 40 w 311"/>
                <a:gd name="T31" fmla="*/ 261 h 774"/>
                <a:gd name="T32" fmla="*/ 0 w 311"/>
                <a:gd name="T33" fmla="*/ 156 h 7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11" h="774">
                  <a:moveTo>
                    <a:pt x="0" y="156"/>
                  </a:moveTo>
                  <a:cubicBezTo>
                    <a:pt x="0" y="70"/>
                    <a:pt x="69" y="0"/>
                    <a:pt x="155" y="0"/>
                  </a:cubicBezTo>
                  <a:cubicBezTo>
                    <a:pt x="241" y="0"/>
                    <a:pt x="311" y="70"/>
                    <a:pt x="311" y="156"/>
                  </a:cubicBezTo>
                  <a:cubicBezTo>
                    <a:pt x="311" y="198"/>
                    <a:pt x="294" y="236"/>
                    <a:pt x="268" y="264"/>
                  </a:cubicBezTo>
                  <a:cubicBezTo>
                    <a:pt x="268" y="267"/>
                    <a:pt x="268" y="267"/>
                    <a:pt x="268" y="267"/>
                  </a:cubicBezTo>
                  <a:cubicBezTo>
                    <a:pt x="233" y="296"/>
                    <a:pt x="210" y="339"/>
                    <a:pt x="210" y="388"/>
                  </a:cubicBezTo>
                  <a:cubicBezTo>
                    <a:pt x="210" y="437"/>
                    <a:pt x="233" y="480"/>
                    <a:pt x="268" y="509"/>
                  </a:cubicBezTo>
                  <a:cubicBezTo>
                    <a:pt x="268" y="511"/>
                    <a:pt x="268" y="511"/>
                    <a:pt x="268" y="511"/>
                  </a:cubicBezTo>
                  <a:cubicBezTo>
                    <a:pt x="294" y="539"/>
                    <a:pt x="311" y="577"/>
                    <a:pt x="311" y="619"/>
                  </a:cubicBezTo>
                  <a:cubicBezTo>
                    <a:pt x="311" y="705"/>
                    <a:pt x="241" y="774"/>
                    <a:pt x="155" y="774"/>
                  </a:cubicBezTo>
                  <a:cubicBezTo>
                    <a:pt x="69" y="774"/>
                    <a:pt x="0" y="705"/>
                    <a:pt x="0" y="619"/>
                  </a:cubicBezTo>
                  <a:cubicBezTo>
                    <a:pt x="0" y="578"/>
                    <a:pt x="15" y="541"/>
                    <a:pt x="40" y="514"/>
                  </a:cubicBezTo>
                  <a:cubicBezTo>
                    <a:pt x="40" y="512"/>
                    <a:pt x="40" y="512"/>
                    <a:pt x="40" y="512"/>
                  </a:cubicBezTo>
                  <a:cubicBezTo>
                    <a:pt x="78" y="483"/>
                    <a:pt x="102" y="439"/>
                    <a:pt x="102" y="388"/>
                  </a:cubicBezTo>
                  <a:cubicBezTo>
                    <a:pt x="102" y="338"/>
                    <a:pt x="78" y="293"/>
                    <a:pt x="40" y="264"/>
                  </a:cubicBezTo>
                  <a:cubicBezTo>
                    <a:pt x="40" y="261"/>
                    <a:pt x="40" y="261"/>
                    <a:pt x="40" y="261"/>
                  </a:cubicBezTo>
                  <a:cubicBezTo>
                    <a:pt x="15" y="233"/>
                    <a:pt x="0" y="197"/>
                    <a:pt x="0" y="15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Roboto 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541670" y="1482990"/>
            <a:ext cx="806220" cy="806220"/>
            <a:chOff x="3541670" y="1696322"/>
            <a:chExt cx="806220" cy="806220"/>
          </a:xfrm>
        </p:grpSpPr>
        <p:sp>
          <p:nvSpPr>
            <p:cNvPr id="114" name="Oval 7"/>
            <p:cNvSpPr>
              <a:spLocks noChangeArrowheads="1"/>
            </p:cNvSpPr>
            <p:nvPr/>
          </p:nvSpPr>
          <p:spPr bwMode="auto">
            <a:xfrm>
              <a:off x="3541670" y="1696322"/>
              <a:ext cx="806220" cy="806220"/>
            </a:xfrm>
            <a:prstGeom prst="ellipse">
              <a:avLst/>
            </a:prstGeo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 w="9525" cap="flat">
              <a:noFill/>
              <a:prstDash val="solid"/>
              <a:miter lim="800000"/>
              <a:headEnd/>
              <a:tailEnd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Roboto "/>
              </a:endParaRPr>
            </a:p>
          </p:txBody>
        </p:sp>
        <p:sp>
          <p:nvSpPr>
            <p:cNvPr id="140" name="TextBox 139"/>
            <p:cNvSpPr txBox="1"/>
            <p:nvPr/>
          </p:nvSpPr>
          <p:spPr>
            <a:xfrm>
              <a:off x="3633088" y="1834627"/>
              <a:ext cx="69041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  <a:cs typeface="Tunga" panose="020B0502040204020203" pitchFamily="34" charset="0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cs typeface="Tunga" panose="020B0502040204020203" pitchFamily="34" charset="0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931840" y="1482990"/>
            <a:ext cx="806220" cy="806220"/>
            <a:chOff x="4931840" y="1696322"/>
            <a:chExt cx="806220" cy="806220"/>
          </a:xfrm>
        </p:grpSpPr>
        <p:sp>
          <p:nvSpPr>
            <p:cNvPr id="113" name="Oval 6"/>
            <p:cNvSpPr>
              <a:spLocks noChangeArrowheads="1"/>
            </p:cNvSpPr>
            <p:nvPr/>
          </p:nvSpPr>
          <p:spPr bwMode="auto">
            <a:xfrm>
              <a:off x="4931840" y="1696322"/>
              <a:ext cx="806220" cy="806220"/>
            </a:xfrm>
            <a:prstGeom prst="ellipse">
              <a:avLst/>
            </a:prstGeo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 w="9525" cap="flat">
              <a:noFill/>
              <a:prstDash val="solid"/>
              <a:miter lim="800000"/>
              <a:headEnd/>
              <a:tailEnd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Roboto "/>
              </a:endParaRPr>
            </a:p>
          </p:txBody>
        </p:sp>
        <p:sp>
          <p:nvSpPr>
            <p:cNvPr id="141" name="TextBox 140"/>
            <p:cNvSpPr txBox="1"/>
            <p:nvPr/>
          </p:nvSpPr>
          <p:spPr>
            <a:xfrm>
              <a:off x="5025154" y="1834627"/>
              <a:ext cx="69041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  <a:cs typeface="Tunga" panose="020B0502040204020203" pitchFamily="34" charset="0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cs typeface="Tunga" panose="020B0502040204020203" pitchFamily="34" charset="0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931840" y="2874133"/>
            <a:ext cx="806220" cy="806220"/>
            <a:chOff x="4931840" y="3087465"/>
            <a:chExt cx="806220" cy="806220"/>
          </a:xfrm>
        </p:grpSpPr>
        <p:sp>
          <p:nvSpPr>
            <p:cNvPr id="112" name="Oval 9"/>
            <p:cNvSpPr>
              <a:spLocks noChangeArrowheads="1"/>
            </p:cNvSpPr>
            <p:nvPr/>
          </p:nvSpPr>
          <p:spPr bwMode="auto">
            <a:xfrm>
              <a:off x="4931840" y="3087465"/>
              <a:ext cx="806220" cy="806220"/>
            </a:xfrm>
            <a:prstGeom prst="ellipse">
              <a:avLst/>
            </a:prstGeo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 w="9525" cap="flat">
              <a:noFill/>
              <a:prstDash val="solid"/>
              <a:miter lim="800000"/>
              <a:headEnd/>
              <a:tailEnd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Roboto "/>
              </a:endParaRPr>
            </a:p>
          </p:txBody>
        </p:sp>
        <p:sp>
          <p:nvSpPr>
            <p:cNvPr id="142" name="TextBox 141"/>
            <p:cNvSpPr txBox="1"/>
            <p:nvPr/>
          </p:nvSpPr>
          <p:spPr>
            <a:xfrm>
              <a:off x="5025154" y="3234885"/>
              <a:ext cx="69041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  <a:cs typeface="Tunga" panose="020B0502040204020203" pitchFamily="34" charset="0"/>
                </a:rPr>
                <a:t>03</a:t>
              </a:r>
              <a:endParaRPr lang="zh-CN" altLang="en-US" sz="28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cs typeface="Tunga" panose="020B0502040204020203" pitchFamily="34" charset="0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3541670" y="2874133"/>
            <a:ext cx="806220" cy="806220"/>
            <a:chOff x="3541670" y="3087465"/>
            <a:chExt cx="806220" cy="806220"/>
          </a:xfrm>
        </p:grpSpPr>
        <p:sp>
          <p:nvSpPr>
            <p:cNvPr id="116" name="Oval 10"/>
            <p:cNvSpPr>
              <a:spLocks noChangeArrowheads="1"/>
            </p:cNvSpPr>
            <p:nvPr/>
          </p:nvSpPr>
          <p:spPr bwMode="auto">
            <a:xfrm>
              <a:off x="3541670" y="3087465"/>
              <a:ext cx="806220" cy="806220"/>
            </a:xfrm>
            <a:prstGeom prst="ellipse">
              <a:avLst/>
            </a:prstGeo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 w="9525" cap="flat">
              <a:noFill/>
              <a:prstDash val="solid"/>
              <a:miter lim="800000"/>
              <a:headEnd/>
              <a:tailEnd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Roboto "/>
              </a:endParaRPr>
            </a:p>
          </p:txBody>
        </p:sp>
        <p:sp>
          <p:nvSpPr>
            <p:cNvPr id="143" name="TextBox 142"/>
            <p:cNvSpPr txBox="1"/>
            <p:nvPr/>
          </p:nvSpPr>
          <p:spPr>
            <a:xfrm>
              <a:off x="3633088" y="3234885"/>
              <a:ext cx="69041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  <a:cs typeface="Tunga" panose="020B0502040204020203" pitchFamily="34" charset="0"/>
                </a:rPr>
                <a:t>04</a:t>
              </a:r>
              <a:endParaRPr lang="zh-CN" altLang="en-US" sz="28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cs typeface="Tunga" panose="020B0502040204020203" pitchFamily="34" charset="0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007933" y="1544351"/>
            <a:ext cx="1635029" cy="2194856"/>
            <a:chOff x="1007933" y="1757683"/>
            <a:chExt cx="1635029" cy="2194856"/>
          </a:xfrm>
        </p:grpSpPr>
        <p:sp>
          <p:nvSpPr>
            <p:cNvPr id="144" name="TextBox 143"/>
            <p:cNvSpPr txBox="1"/>
            <p:nvPr/>
          </p:nvSpPr>
          <p:spPr>
            <a:xfrm>
              <a:off x="1490082" y="1757683"/>
              <a:ext cx="1152880" cy="338554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pPr algn="r"/>
              <a:r>
                <a:rPr lang="en-US" sz="1600" dirty="0">
                  <a:solidFill>
                    <a:schemeClr val="accent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01</a:t>
              </a:r>
              <a:r>
                <a:rPr lang="zh-CN" altLang="en-US" sz="1400" dirty="0">
                  <a:solidFill>
                    <a:schemeClr val="accent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添加内容</a:t>
              </a:r>
              <a:endParaRPr lang="en-US" sz="1400" dirty="0">
                <a:solidFill>
                  <a:schemeClr val="accent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  <p:sp>
          <p:nvSpPr>
            <p:cNvPr id="145" name="TextBox 144"/>
            <p:cNvSpPr txBox="1"/>
            <p:nvPr/>
          </p:nvSpPr>
          <p:spPr>
            <a:xfrm>
              <a:off x="1007933" y="2008616"/>
              <a:ext cx="1635029" cy="3975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添加你的饿内容文字，添加你的饿内容文字，添加你的饿</a:t>
              </a:r>
              <a:endParaRPr lang="id-ID" sz="700" dirty="0">
                <a:solidFill>
                  <a:schemeClr val="bg1"/>
                </a:solidFill>
                <a:latin typeface="Lato" pitchFamily="34" charset="0"/>
              </a:endParaRPr>
            </a:p>
          </p:txBody>
        </p:sp>
        <p:sp>
          <p:nvSpPr>
            <p:cNvPr id="146" name="TextBox 145"/>
            <p:cNvSpPr txBox="1"/>
            <p:nvPr/>
          </p:nvSpPr>
          <p:spPr>
            <a:xfrm>
              <a:off x="1490082" y="3304061"/>
              <a:ext cx="1152880" cy="338554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pPr algn="r"/>
              <a:r>
                <a:rPr lang="en-US" sz="1600" dirty="0">
                  <a:solidFill>
                    <a:schemeClr val="accent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04</a:t>
              </a:r>
              <a:r>
                <a:rPr lang="zh-CN" altLang="en-US" sz="1400" dirty="0">
                  <a:solidFill>
                    <a:schemeClr val="accent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添加内容</a:t>
              </a:r>
              <a:endParaRPr lang="en-US" sz="1400" dirty="0">
                <a:solidFill>
                  <a:schemeClr val="accent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  <p:sp>
          <p:nvSpPr>
            <p:cNvPr id="147" name="TextBox 146"/>
            <p:cNvSpPr txBox="1"/>
            <p:nvPr/>
          </p:nvSpPr>
          <p:spPr>
            <a:xfrm>
              <a:off x="1007933" y="3554994"/>
              <a:ext cx="1635029" cy="3975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添加你的饿内容文字，添加你的饿内容文字，添加你的饿</a:t>
              </a:r>
              <a:endParaRPr lang="id-ID" sz="700" dirty="0">
                <a:solidFill>
                  <a:schemeClr val="bg1"/>
                </a:solidFill>
                <a:latin typeface="Lato" pitchFamily="34" charset="0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6568163" y="1549566"/>
            <a:ext cx="1648397" cy="2189641"/>
            <a:chOff x="6568163" y="1762898"/>
            <a:chExt cx="1648397" cy="2189641"/>
          </a:xfrm>
        </p:grpSpPr>
        <p:sp>
          <p:nvSpPr>
            <p:cNvPr id="149" name="TextBox 148"/>
            <p:cNvSpPr txBox="1"/>
            <p:nvPr/>
          </p:nvSpPr>
          <p:spPr>
            <a:xfrm>
              <a:off x="6568163" y="3304061"/>
              <a:ext cx="1152880" cy="338554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pPr algn="r"/>
              <a:r>
                <a:rPr lang="en-US" sz="1600" dirty="0">
                  <a:solidFill>
                    <a:schemeClr val="accent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03</a:t>
              </a:r>
              <a:r>
                <a:rPr lang="zh-CN" altLang="en-US" sz="1400" dirty="0">
                  <a:solidFill>
                    <a:schemeClr val="accent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添加内容</a:t>
              </a:r>
              <a:endParaRPr lang="en-US" sz="1400" dirty="0">
                <a:solidFill>
                  <a:schemeClr val="accent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  <p:sp>
          <p:nvSpPr>
            <p:cNvPr id="150" name="TextBox 149"/>
            <p:cNvSpPr txBox="1"/>
            <p:nvPr/>
          </p:nvSpPr>
          <p:spPr>
            <a:xfrm>
              <a:off x="6581531" y="3554994"/>
              <a:ext cx="1635029" cy="3975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添加你的饿内容文字，添加你的饿内容文字，添加你的饿</a:t>
              </a:r>
              <a:endParaRPr lang="id-ID" sz="700" dirty="0">
                <a:solidFill>
                  <a:schemeClr val="bg1"/>
                </a:solidFill>
                <a:latin typeface="Lato" pitchFamily="34" charset="0"/>
              </a:endParaRPr>
            </a:p>
          </p:txBody>
        </p:sp>
        <p:sp>
          <p:nvSpPr>
            <p:cNvPr id="151" name="TextBox 150"/>
            <p:cNvSpPr txBox="1"/>
            <p:nvPr/>
          </p:nvSpPr>
          <p:spPr>
            <a:xfrm>
              <a:off x="6568163" y="1762898"/>
              <a:ext cx="1152880" cy="338554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pPr algn="r"/>
              <a:r>
                <a:rPr lang="en-US" sz="1600" dirty="0">
                  <a:solidFill>
                    <a:schemeClr val="accent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02</a:t>
              </a:r>
              <a:r>
                <a:rPr lang="zh-CN" altLang="en-US" sz="1400" dirty="0">
                  <a:solidFill>
                    <a:schemeClr val="accent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添加内容</a:t>
              </a:r>
              <a:endParaRPr lang="en-US" sz="1400" dirty="0">
                <a:solidFill>
                  <a:schemeClr val="accent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  <p:sp>
          <p:nvSpPr>
            <p:cNvPr id="152" name="TextBox 151"/>
            <p:cNvSpPr txBox="1"/>
            <p:nvPr/>
          </p:nvSpPr>
          <p:spPr>
            <a:xfrm>
              <a:off x="6581531" y="2013831"/>
              <a:ext cx="1635029" cy="3975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添加你的饿内容文字，添加你的饿内容文字，添加你的饿</a:t>
              </a:r>
              <a:endParaRPr lang="id-ID" sz="700" dirty="0">
                <a:solidFill>
                  <a:schemeClr val="bg1"/>
                </a:solidFill>
                <a:latin typeface="Lato" pitchFamily="34" charset="0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1440521" y="4110920"/>
            <a:ext cx="6096058" cy="624595"/>
            <a:chOff x="1440521" y="4110920"/>
            <a:chExt cx="6096058" cy="624595"/>
          </a:xfrm>
        </p:grpSpPr>
        <p:sp>
          <p:nvSpPr>
            <p:cNvPr id="153" name="矩形 152"/>
            <p:cNvSpPr/>
            <p:nvPr/>
          </p:nvSpPr>
          <p:spPr>
            <a:xfrm>
              <a:off x="1440521" y="4112598"/>
              <a:ext cx="6096058" cy="504056"/>
            </a:xfrm>
            <a:prstGeom prst="rect">
              <a:avLst/>
            </a:prstGeom>
            <a:gradFill>
              <a:gsLst>
                <a:gs pos="3000">
                  <a:schemeClr val="tx2">
                    <a:lumMod val="75000"/>
                  </a:schemeClr>
                </a:gs>
                <a:gs pos="100000">
                  <a:schemeClr val="tx2">
                    <a:lumMod val="77000"/>
                    <a:alpha val="68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4" name="TextBox 153"/>
            <p:cNvSpPr txBox="1"/>
            <p:nvPr/>
          </p:nvSpPr>
          <p:spPr>
            <a:xfrm>
              <a:off x="2591083" y="4110920"/>
              <a:ext cx="4042327" cy="6245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您的内容打在这里，或者通过复制您的文本后，在此框中选择粘贴，并选择只保留文字。您的内容打在这里，或者通过复制您的文本后，</a:t>
              </a:r>
              <a:endParaRPr lang="en-US" altLang="zh-CN" sz="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>
                <a:lnSpc>
                  <a:spcPct val="150000"/>
                </a:lnSpc>
              </a:pPr>
              <a:endParaRPr lang="en-US" altLang="zh-CN" sz="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55" name="Rectangle 37"/>
          <p:cNvSpPr/>
          <p:nvPr/>
        </p:nvSpPr>
        <p:spPr>
          <a:xfrm>
            <a:off x="1080000" y="5107518"/>
            <a:ext cx="6984000" cy="36000"/>
          </a:xfrm>
          <a:prstGeom prst="rect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cxnSp>
        <p:nvCxnSpPr>
          <p:cNvPr id="156" name="直接连接符 155"/>
          <p:cNvCxnSpPr/>
          <p:nvPr/>
        </p:nvCxnSpPr>
        <p:spPr>
          <a:xfrm>
            <a:off x="611560" y="849237"/>
            <a:ext cx="81228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7" name="TextBox 156"/>
          <p:cNvSpPr txBox="1"/>
          <p:nvPr/>
        </p:nvSpPr>
        <p:spPr>
          <a:xfrm>
            <a:off x="3411386" y="402218"/>
            <a:ext cx="25287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添加内容</a:t>
            </a:r>
            <a:r>
              <a:rPr lang="zh-CN" altLang="en-US" dirty="0">
                <a:solidFill>
                  <a:schemeClr val="bg1"/>
                </a:solidFill>
              </a:rPr>
              <a:t>｜</a:t>
            </a:r>
            <a:r>
              <a:rPr lang="en-US" altLang="zh-CN" sz="14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rPr>
              <a:t>OVERVIEW</a:t>
            </a:r>
            <a:endParaRPr lang="zh-CN" altLang="en-US" sz="1400" dirty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  <a:cs typeface="Tunga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4464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5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7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流程图: 过程 2048"/>
          <p:cNvSpPr/>
          <p:nvPr/>
        </p:nvSpPr>
        <p:spPr>
          <a:xfrm>
            <a:off x="3275856" y="0"/>
            <a:ext cx="2546875" cy="133747"/>
          </a:xfrm>
          <a:prstGeom prst="flowChartProcess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5" name="Rectangle 37"/>
          <p:cNvSpPr/>
          <p:nvPr/>
        </p:nvSpPr>
        <p:spPr>
          <a:xfrm>
            <a:off x="1080000" y="5107518"/>
            <a:ext cx="6984000" cy="36000"/>
          </a:xfrm>
          <a:prstGeom prst="rect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grpSp>
        <p:nvGrpSpPr>
          <p:cNvPr id="93" name="Group 71"/>
          <p:cNvGrpSpPr/>
          <p:nvPr/>
        </p:nvGrpSpPr>
        <p:grpSpPr>
          <a:xfrm>
            <a:off x="2615834" y="1779336"/>
            <a:ext cx="3805411" cy="2029623"/>
            <a:chOff x="2543404" y="1589764"/>
            <a:chExt cx="4386050" cy="2339308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94" name="Oval 5"/>
            <p:cNvSpPr>
              <a:spLocks noChangeArrowheads="1"/>
            </p:cNvSpPr>
            <p:nvPr/>
          </p:nvSpPr>
          <p:spPr bwMode="auto">
            <a:xfrm>
              <a:off x="3512913" y="3090544"/>
              <a:ext cx="828734" cy="838528"/>
            </a:xfrm>
            <a:prstGeom prst="ellipse">
              <a:avLst/>
            </a:prstGeom>
            <a:solidFill>
              <a:srgbClr val="1B416F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95" name="Oval 7"/>
            <p:cNvSpPr>
              <a:spLocks noChangeArrowheads="1"/>
            </p:cNvSpPr>
            <p:nvPr/>
          </p:nvSpPr>
          <p:spPr bwMode="auto">
            <a:xfrm>
              <a:off x="3914159" y="1902873"/>
              <a:ext cx="929114" cy="940130"/>
            </a:xfrm>
            <a:prstGeom prst="ellipse">
              <a:avLst/>
            </a:prstGeom>
            <a:solidFill>
              <a:srgbClr val="1B416F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96" name="Oval 9"/>
            <p:cNvSpPr>
              <a:spLocks noChangeArrowheads="1"/>
            </p:cNvSpPr>
            <p:nvPr/>
          </p:nvSpPr>
          <p:spPr bwMode="auto">
            <a:xfrm>
              <a:off x="4894954" y="2691478"/>
              <a:ext cx="1057646" cy="1062542"/>
            </a:xfrm>
            <a:prstGeom prst="ellipse">
              <a:avLst/>
            </a:prstGeom>
            <a:solidFill>
              <a:srgbClr val="1B416F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97" name="Oval 11"/>
            <p:cNvSpPr>
              <a:spLocks noChangeArrowheads="1"/>
            </p:cNvSpPr>
            <p:nvPr/>
          </p:nvSpPr>
          <p:spPr bwMode="auto">
            <a:xfrm>
              <a:off x="5783671" y="1589764"/>
              <a:ext cx="1145783" cy="1142111"/>
            </a:xfrm>
            <a:prstGeom prst="ellipse">
              <a:avLst/>
            </a:prstGeom>
            <a:solidFill>
              <a:srgbClr val="1B416F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99" name="Oval 13"/>
            <p:cNvSpPr>
              <a:spLocks noChangeArrowheads="1"/>
            </p:cNvSpPr>
            <p:nvPr/>
          </p:nvSpPr>
          <p:spPr bwMode="auto">
            <a:xfrm>
              <a:off x="2543404" y="2476032"/>
              <a:ext cx="727132" cy="736926"/>
            </a:xfrm>
            <a:prstGeom prst="ellipse">
              <a:avLst/>
            </a:prstGeom>
            <a:solidFill>
              <a:srgbClr val="1B416F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20" name="Freeform 15"/>
            <p:cNvSpPr>
              <a:spLocks/>
            </p:cNvSpPr>
            <p:nvPr/>
          </p:nvSpPr>
          <p:spPr bwMode="auto">
            <a:xfrm>
              <a:off x="3082020" y="2854288"/>
              <a:ext cx="701426" cy="581461"/>
            </a:xfrm>
            <a:custGeom>
              <a:avLst/>
              <a:gdLst>
                <a:gd name="T0" fmla="*/ 0 w 104"/>
                <a:gd name="T1" fmla="*/ 46 h 86"/>
                <a:gd name="T2" fmla="*/ 28 w 104"/>
                <a:gd name="T3" fmla="*/ 0 h 86"/>
                <a:gd name="T4" fmla="*/ 28 w 104"/>
                <a:gd name="T5" fmla="*/ 0 h 86"/>
                <a:gd name="T6" fmla="*/ 81 w 104"/>
                <a:gd name="T7" fmla="*/ 44 h 86"/>
                <a:gd name="T8" fmla="*/ 103 w 104"/>
                <a:gd name="T9" fmla="*/ 39 h 86"/>
                <a:gd name="T10" fmla="*/ 104 w 104"/>
                <a:gd name="T11" fmla="*/ 39 h 86"/>
                <a:gd name="T12" fmla="*/ 65 w 104"/>
                <a:gd name="T13" fmla="*/ 86 h 86"/>
                <a:gd name="T14" fmla="*/ 65 w 104"/>
                <a:gd name="T15" fmla="*/ 86 h 86"/>
                <a:gd name="T16" fmla="*/ 12 w 104"/>
                <a:gd name="T17" fmla="*/ 44 h 86"/>
                <a:gd name="T18" fmla="*/ 0 w 104"/>
                <a:gd name="T19" fmla="*/ 4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4" h="86">
                  <a:moveTo>
                    <a:pt x="0" y="46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32" y="25"/>
                    <a:pt x="54" y="44"/>
                    <a:pt x="81" y="44"/>
                  </a:cubicBezTo>
                  <a:cubicBezTo>
                    <a:pt x="89" y="44"/>
                    <a:pt x="97" y="42"/>
                    <a:pt x="103" y="39"/>
                  </a:cubicBezTo>
                  <a:cubicBezTo>
                    <a:pt x="104" y="39"/>
                    <a:pt x="104" y="39"/>
                    <a:pt x="104" y="39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59" y="62"/>
                    <a:pt x="38" y="44"/>
                    <a:pt x="12" y="44"/>
                  </a:cubicBezTo>
                  <a:cubicBezTo>
                    <a:pt x="8" y="44"/>
                    <a:pt x="4" y="45"/>
                    <a:pt x="0" y="46"/>
                  </a:cubicBezTo>
                  <a:close/>
                </a:path>
              </a:pathLst>
            </a:custGeom>
            <a:solidFill>
              <a:srgbClr val="1B416F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21" name="Freeform 16"/>
            <p:cNvSpPr>
              <a:spLocks/>
            </p:cNvSpPr>
            <p:nvPr/>
          </p:nvSpPr>
          <p:spPr bwMode="auto">
            <a:xfrm>
              <a:off x="3877703" y="2671893"/>
              <a:ext cx="559426" cy="567995"/>
            </a:xfrm>
            <a:custGeom>
              <a:avLst/>
              <a:gdLst>
                <a:gd name="T0" fmla="*/ 0 w 83"/>
                <a:gd name="T1" fmla="*/ 63 h 84"/>
                <a:gd name="T2" fmla="*/ 0 w 83"/>
                <a:gd name="T3" fmla="*/ 63 h 84"/>
                <a:gd name="T4" fmla="*/ 54 w 83"/>
                <a:gd name="T5" fmla="*/ 84 h 84"/>
                <a:gd name="T6" fmla="*/ 54 w 83"/>
                <a:gd name="T7" fmla="*/ 84 h 84"/>
                <a:gd name="T8" fmla="*/ 53 w 83"/>
                <a:gd name="T9" fmla="*/ 72 h 84"/>
                <a:gd name="T10" fmla="*/ 83 w 83"/>
                <a:gd name="T11" fmla="*/ 23 h 84"/>
                <a:gd name="T12" fmla="*/ 83 w 83"/>
                <a:gd name="T13" fmla="*/ 23 h 84"/>
                <a:gd name="T14" fmla="*/ 22 w 83"/>
                <a:gd name="T15" fmla="*/ 0 h 84"/>
                <a:gd name="T16" fmla="*/ 24 w 83"/>
                <a:gd name="T17" fmla="*/ 17 h 84"/>
                <a:gd name="T18" fmla="*/ 0 w 83"/>
                <a:gd name="T19" fmla="*/ 63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3" h="84">
                  <a:moveTo>
                    <a:pt x="0" y="63"/>
                  </a:moveTo>
                  <a:cubicBezTo>
                    <a:pt x="0" y="63"/>
                    <a:pt x="0" y="63"/>
                    <a:pt x="0" y="63"/>
                  </a:cubicBezTo>
                  <a:cubicBezTo>
                    <a:pt x="54" y="84"/>
                    <a:pt x="54" y="84"/>
                    <a:pt x="54" y="84"/>
                  </a:cubicBezTo>
                  <a:cubicBezTo>
                    <a:pt x="54" y="84"/>
                    <a:pt x="54" y="84"/>
                    <a:pt x="54" y="84"/>
                  </a:cubicBezTo>
                  <a:cubicBezTo>
                    <a:pt x="53" y="80"/>
                    <a:pt x="53" y="76"/>
                    <a:pt x="53" y="72"/>
                  </a:cubicBezTo>
                  <a:cubicBezTo>
                    <a:pt x="53" y="51"/>
                    <a:pt x="65" y="32"/>
                    <a:pt x="83" y="23"/>
                  </a:cubicBezTo>
                  <a:cubicBezTo>
                    <a:pt x="83" y="23"/>
                    <a:pt x="83" y="23"/>
                    <a:pt x="83" y="23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4" y="6"/>
                    <a:pt x="24" y="11"/>
                    <a:pt x="24" y="17"/>
                  </a:cubicBezTo>
                  <a:cubicBezTo>
                    <a:pt x="24" y="36"/>
                    <a:pt x="15" y="53"/>
                    <a:pt x="0" y="63"/>
                  </a:cubicBezTo>
                  <a:close/>
                </a:path>
              </a:pathLst>
            </a:custGeom>
            <a:solidFill>
              <a:srgbClr val="1B416F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22" name="Freeform 17"/>
            <p:cNvSpPr>
              <a:spLocks/>
            </p:cNvSpPr>
            <p:nvPr/>
          </p:nvSpPr>
          <p:spPr bwMode="auto">
            <a:xfrm>
              <a:off x="4598715" y="2502963"/>
              <a:ext cx="599822" cy="554530"/>
            </a:xfrm>
            <a:custGeom>
              <a:avLst/>
              <a:gdLst>
                <a:gd name="T0" fmla="*/ 0 w 89"/>
                <a:gd name="T1" fmla="*/ 40 h 82"/>
                <a:gd name="T2" fmla="*/ 32 w 89"/>
                <a:gd name="T3" fmla="*/ 0 h 82"/>
                <a:gd name="T4" fmla="*/ 32 w 89"/>
                <a:gd name="T5" fmla="*/ 0 h 82"/>
                <a:gd name="T6" fmla="*/ 79 w 89"/>
                <a:gd name="T7" fmla="*/ 38 h 82"/>
                <a:gd name="T8" fmla="*/ 89 w 89"/>
                <a:gd name="T9" fmla="*/ 37 h 82"/>
                <a:gd name="T10" fmla="*/ 89 w 89"/>
                <a:gd name="T11" fmla="*/ 37 h 82"/>
                <a:gd name="T12" fmla="*/ 48 w 89"/>
                <a:gd name="T13" fmla="*/ 82 h 82"/>
                <a:gd name="T14" fmla="*/ 47 w 89"/>
                <a:gd name="T15" fmla="*/ 82 h 82"/>
                <a:gd name="T16" fmla="*/ 0 w 89"/>
                <a:gd name="T17" fmla="*/ 41 h 82"/>
                <a:gd name="T18" fmla="*/ 0 w 89"/>
                <a:gd name="T19" fmla="*/ 41 h 82"/>
                <a:gd name="T20" fmla="*/ 0 w 89"/>
                <a:gd name="T21" fmla="*/ 4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9" h="82">
                  <a:moveTo>
                    <a:pt x="0" y="40"/>
                  </a:moveTo>
                  <a:cubicBezTo>
                    <a:pt x="32" y="0"/>
                    <a:pt x="32" y="0"/>
                    <a:pt x="32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7" y="22"/>
                    <a:pt x="56" y="38"/>
                    <a:pt x="79" y="38"/>
                  </a:cubicBezTo>
                  <a:cubicBezTo>
                    <a:pt x="82" y="38"/>
                    <a:pt x="86" y="38"/>
                    <a:pt x="89" y="37"/>
                  </a:cubicBezTo>
                  <a:cubicBezTo>
                    <a:pt x="89" y="37"/>
                    <a:pt x="89" y="37"/>
                    <a:pt x="89" y="37"/>
                  </a:cubicBezTo>
                  <a:cubicBezTo>
                    <a:pt x="48" y="82"/>
                    <a:pt x="48" y="82"/>
                    <a:pt x="48" y="82"/>
                  </a:cubicBezTo>
                  <a:cubicBezTo>
                    <a:pt x="47" y="82"/>
                    <a:pt x="47" y="82"/>
                    <a:pt x="47" y="82"/>
                  </a:cubicBezTo>
                  <a:cubicBezTo>
                    <a:pt x="45" y="59"/>
                    <a:pt x="25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lnTo>
                    <a:pt x="0" y="40"/>
                  </a:lnTo>
                  <a:close/>
                </a:path>
              </a:pathLst>
            </a:custGeom>
            <a:solidFill>
              <a:srgbClr val="1B416F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23" name="Freeform 18"/>
            <p:cNvSpPr>
              <a:spLocks/>
            </p:cNvSpPr>
            <p:nvPr/>
          </p:nvSpPr>
          <p:spPr bwMode="auto">
            <a:xfrm>
              <a:off x="5548638" y="2420947"/>
              <a:ext cx="640219" cy="602270"/>
            </a:xfrm>
            <a:custGeom>
              <a:avLst/>
              <a:gdLst>
                <a:gd name="T0" fmla="*/ 0 w 95"/>
                <a:gd name="T1" fmla="*/ 43 h 89"/>
                <a:gd name="T2" fmla="*/ 53 w 95"/>
                <a:gd name="T3" fmla="*/ 89 h 89"/>
                <a:gd name="T4" fmla="*/ 95 w 95"/>
                <a:gd name="T5" fmla="*/ 42 h 89"/>
                <a:gd name="T6" fmla="*/ 44 w 95"/>
                <a:gd name="T7" fmla="*/ 0 h 89"/>
                <a:gd name="T8" fmla="*/ 0 w 95"/>
                <a:gd name="T9" fmla="*/ 43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89">
                  <a:moveTo>
                    <a:pt x="0" y="43"/>
                  </a:moveTo>
                  <a:cubicBezTo>
                    <a:pt x="53" y="89"/>
                    <a:pt x="53" y="89"/>
                    <a:pt x="53" y="89"/>
                  </a:cubicBezTo>
                  <a:cubicBezTo>
                    <a:pt x="56" y="66"/>
                    <a:pt x="73" y="47"/>
                    <a:pt x="95" y="42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0" y="22"/>
                    <a:pt x="22" y="39"/>
                    <a:pt x="0" y="43"/>
                  </a:cubicBezTo>
                  <a:close/>
                </a:path>
              </a:pathLst>
            </a:custGeom>
            <a:solidFill>
              <a:srgbClr val="1B416F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538775" y="3169590"/>
            <a:ext cx="555465" cy="551216"/>
            <a:chOff x="3538775" y="3169590"/>
            <a:chExt cx="555465" cy="551216"/>
          </a:xfrm>
        </p:grpSpPr>
        <p:sp>
          <p:nvSpPr>
            <p:cNvPr id="125" name="Oval 6"/>
            <p:cNvSpPr>
              <a:spLocks noChangeArrowheads="1"/>
            </p:cNvSpPr>
            <p:nvPr/>
          </p:nvSpPr>
          <p:spPr bwMode="auto">
            <a:xfrm>
              <a:off x="3538775" y="3169590"/>
              <a:ext cx="555465" cy="551216"/>
            </a:xfrm>
            <a:prstGeom prst="ellipse">
              <a:avLst/>
            </a:prstGeom>
            <a:gradFill>
              <a:gsLst>
                <a:gs pos="0">
                  <a:srgbClr val="03D4A8">
                    <a:lumMod val="94000"/>
                  </a:srgbClr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grpSp>
          <p:nvGrpSpPr>
            <p:cNvPr id="129" name="Group 21"/>
            <p:cNvGrpSpPr/>
            <p:nvPr/>
          </p:nvGrpSpPr>
          <p:grpSpPr>
            <a:xfrm>
              <a:off x="3695622" y="3320214"/>
              <a:ext cx="241770" cy="249966"/>
              <a:chOff x="209551" y="3594100"/>
              <a:chExt cx="280988" cy="290513"/>
            </a:xfrm>
            <a:solidFill>
              <a:schemeClr val="bg1"/>
            </a:solidFill>
          </p:grpSpPr>
          <p:sp>
            <p:nvSpPr>
              <p:cNvPr id="130" name="Freeform 154"/>
              <p:cNvSpPr>
                <a:spLocks noEditPoints="1"/>
              </p:cNvSpPr>
              <p:nvPr/>
            </p:nvSpPr>
            <p:spPr bwMode="auto">
              <a:xfrm>
                <a:off x="209551" y="3594100"/>
                <a:ext cx="280988" cy="290513"/>
              </a:xfrm>
              <a:custGeom>
                <a:avLst/>
                <a:gdLst/>
                <a:ahLst/>
                <a:cxnLst>
                  <a:cxn ang="0">
                    <a:pos x="25" y="104"/>
                  </a:cxn>
                  <a:cxn ang="0">
                    <a:pos x="40" y="103"/>
                  </a:cxn>
                  <a:cxn ang="0">
                    <a:pos x="84" y="103"/>
                  </a:cxn>
                  <a:cxn ang="0">
                    <a:pos x="99" y="104"/>
                  </a:cxn>
                  <a:cxn ang="0">
                    <a:pos x="108" y="64"/>
                  </a:cxn>
                  <a:cxn ang="0">
                    <a:pos x="99" y="24"/>
                  </a:cxn>
                  <a:cxn ang="0">
                    <a:pos x="62" y="0"/>
                  </a:cxn>
                  <a:cxn ang="0">
                    <a:pos x="25" y="24"/>
                  </a:cxn>
                  <a:cxn ang="0">
                    <a:pos x="16" y="64"/>
                  </a:cxn>
                  <a:cxn ang="0">
                    <a:pos x="62" y="124"/>
                  </a:cxn>
                  <a:cxn ang="0">
                    <a:pos x="62" y="95"/>
                  </a:cxn>
                  <a:cxn ang="0">
                    <a:pos x="62" y="124"/>
                  </a:cxn>
                  <a:cxn ang="0">
                    <a:pos x="39" y="50"/>
                  </a:cxn>
                  <a:cxn ang="0">
                    <a:pos x="62" y="37"/>
                  </a:cxn>
                  <a:cxn ang="0">
                    <a:pos x="85" y="50"/>
                  </a:cxn>
                  <a:cxn ang="0">
                    <a:pos x="85" y="78"/>
                  </a:cxn>
                  <a:cxn ang="0">
                    <a:pos x="62" y="91"/>
                  </a:cxn>
                  <a:cxn ang="0">
                    <a:pos x="39" y="78"/>
                  </a:cxn>
                  <a:cxn ang="0">
                    <a:pos x="34" y="74"/>
                  </a:cxn>
                  <a:cxn ang="0">
                    <a:pos x="34" y="54"/>
                  </a:cxn>
                  <a:cxn ang="0">
                    <a:pos x="34" y="74"/>
                  </a:cxn>
                  <a:cxn ang="0">
                    <a:pos x="42" y="30"/>
                  </a:cxn>
                  <a:cxn ang="0">
                    <a:pos x="48" y="40"/>
                  </a:cxn>
                  <a:cxn ang="0">
                    <a:pos x="67" y="35"/>
                  </a:cxn>
                  <a:cxn ang="0">
                    <a:pos x="85" y="45"/>
                  </a:cxn>
                  <a:cxn ang="0">
                    <a:pos x="67" y="35"/>
                  </a:cxn>
                  <a:cxn ang="0">
                    <a:pos x="102" y="64"/>
                  </a:cxn>
                  <a:cxn ang="0">
                    <a:pos x="90" y="64"/>
                  </a:cxn>
                  <a:cxn ang="0">
                    <a:pos x="85" y="83"/>
                  </a:cxn>
                  <a:cxn ang="0">
                    <a:pos x="67" y="93"/>
                  </a:cxn>
                  <a:cxn ang="0">
                    <a:pos x="85" y="83"/>
                  </a:cxn>
                  <a:cxn ang="0">
                    <a:pos x="57" y="93"/>
                  </a:cxn>
                  <a:cxn ang="0">
                    <a:pos x="39" y="83"/>
                  </a:cxn>
                  <a:cxn ang="0">
                    <a:pos x="116" y="94"/>
                  </a:cxn>
                  <a:cxn ang="0">
                    <a:pos x="86" y="99"/>
                  </a:cxn>
                  <a:cxn ang="0">
                    <a:pos x="105" y="67"/>
                  </a:cxn>
                  <a:cxn ang="0">
                    <a:pos x="99" y="28"/>
                  </a:cxn>
                  <a:cxn ang="0">
                    <a:pos x="105" y="61"/>
                  </a:cxn>
                  <a:cxn ang="0">
                    <a:pos x="86" y="29"/>
                  </a:cxn>
                  <a:cxn ang="0">
                    <a:pos x="62" y="4"/>
                  </a:cxn>
                  <a:cxn ang="0">
                    <a:pos x="62" y="33"/>
                  </a:cxn>
                  <a:cxn ang="0">
                    <a:pos x="62" y="4"/>
                  </a:cxn>
                  <a:cxn ang="0">
                    <a:pos x="25" y="28"/>
                  </a:cxn>
                  <a:cxn ang="0">
                    <a:pos x="35" y="48"/>
                  </a:cxn>
                  <a:cxn ang="0">
                    <a:pos x="8" y="34"/>
                  </a:cxn>
                  <a:cxn ang="0">
                    <a:pos x="35" y="80"/>
                  </a:cxn>
                  <a:cxn ang="0">
                    <a:pos x="25" y="100"/>
                  </a:cxn>
                  <a:cxn ang="0">
                    <a:pos x="8" y="94"/>
                  </a:cxn>
                </a:cxnLst>
                <a:rect l="0" t="0" r="r" b="b"/>
                <a:pathLst>
                  <a:path w="124" h="128">
                    <a:moveTo>
                      <a:pt x="4" y="96"/>
                    </a:moveTo>
                    <a:cubicBezTo>
                      <a:pt x="7" y="101"/>
                      <a:pt x="14" y="104"/>
                      <a:pt x="25" y="104"/>
                    </a:cubicBezTo>
                    <a:cubicBezTo>
                      <a:pt x="25" y="104"/>
                      <a:pt x="25" y="104"/>
                      <a:pt x="25" y="104"/>
                    </a:cubicBezTo>
                    <a:cubicBezTo>
                      <a:pt x="29" y="104"/>
                      <a:pt x="34" y="104"/>
                      <a:pt x="40" y="103"/>
                    </a:cubicBezTo>
                    <a:cubicBezTo>
                      <a:pt x="45" y="118"/>
                      <a:pt x="53" y="128"/>
                      <a:pt x="62" y="128"/>
                    </a:cubicBezTo>
                    <a:cubicBezTo>
                      <a:pt x="71" y="128"/>
                      <a:pt x="79" y="118"/>
                      <a:pt x="84" y="103"/>
                    </a:cubicBezTo>
                    <a:cubicBezTo>
                      <a:pt x="90" y="104"/>
                      <a:pt x="95" y="104"/>
                      <a:pt x="99" y="104"/>
                    </a:cubicBezTo>
                    <a:cubicBezTo>
                      <a:pt x="99" y="104"/>
                      <a:pt x="99" y="104"/>
                      <a:pt x="99" y="104"/>
                    </a:cubicBezTo>
                    <a:cubicBezTo>
                      <a:pt x="110" y="104"/>
                      <a:pt x="117" y="101"/>
                      <a:pt x="120" y="96"/>
                    </a:cubicBezTo>
                    <a:cubicBezTo>
                      <a:pt x="124" y="89"/>
                      <a:pt x="120" y="77"/>
                      <a:pt x="108" y="64"/>
                    </a:cubicBezTo>
                    <a:cubicBezTo>
                      <a:pt x="120" y="51"/>
                      <a:pt x="124" y="39"/>
                      <a:pt x="120" y="32"/>
                    </a:cubicBezTo>
                    <a:cubicBezTo>
                      <a:pt x="117" y="27"/>
                      <a:pt x="110" y="24"/>
                      <a:pt x="99" y="24"/>
                    </a:cubicBezTo>
                    <a:cubicBezTo>
                      <a:pt x="95" y="24"/>
                      <a:pt x="90" y="24"/>
                      <a:pt x="84" y="25"/>
                    </a:cubicBezTo>
                    <a:cubicBezTo>
                      <a:pt x="79" y="10"/>
                      <a:pt x="71" y="0"/>
                      <a:pt x="62" y="0"/>
                    </a:cubicBezTo>
                    <a:cubicBezTo>
                      <a:pt x="53" y="0"/>
                      <a:pt x="45" y="10"/>
                      <a:pt x="40" y="25"/>
                    </a:cubicBezTo>
                    <a:cubicBezTo>
                      <a:pt x="34" y="24"/>
                      <a:pt x="29" y="24"/>
                      <a:pt x="25" y="24"/>
                    </a:cubicBezTo>
                    <a:cubicBezTo>
                      <a:pt x="14" y="24"/>
                      <a:pt x="7" y="27"/>
                      <a:pt x="4" y="32"/>
                    </a:cubicBezTo>
                    <a:cubicBezTo>
                      <a:pt x="0" y="39"/>
                      <a:pt x="4" y="51"/>
                      <a:pt x="16" y="64"/>
                    </a:cubicBezTo>
                    <a:cubicBezTo>
                      <a:pt x="4" y="77"/>
                      <a:pt x="0" y="89"/>
                      <a:pt x="4" y="96"/>
                    </a:cubicBezTo>
                    <a:close/>
                    <a:moveTo>
                      <a:pt x="62" y="124"/>
                    </a:moveTo>
                    <a:cubicBezTo>
                      <a:pt x="55" y="124"/>
                      <a:pt x="48" y="115"/>
                      <a:pt x="43" y="102"/>
                    </a:cubicBezTo>
                    <a:cubicBezTo>
                      <a:pt x="50" y="100"/>
                      <a:pt x="56" y="98"/>
                      <a:pt x="62" y="95"/>
                    </a:cubicBezTo>
                    <a:cubicBezTo>
                      <a:pt x="68" y="98"/>
                      <a:pt x="74" y="100"/>
                      <a:pt x="81" y="102"/>
                    </a:cubicBezTo>
                    <a:cubicBezTo>
                      <a:pt x="76" y="115"/>
                      <a:pt x="69" y="124"/>
                      <a:pt x="62" y="124"/>
                    </a:cubicBezTo>
                    <a:close/>
                    <a:moveTo>
                      <a:pt x="38" y="64"/>
                    </a:moveTo>
                    <a:cubicBezTo>
                      <a:pt x="38" y="59"/>
                      <a:pt x="38" y="55"/>
                      <a:pt x="39" y="50"/>
                    </a:cubicBezTo>
                    <a:cubicBezTo>
                      <a:pt x="42" y="48"/>
                      <a:pt x="46" y="46"/>
                      <a:pt x="50" y="43"/>
                    </a:cubicBezTo>
                    <a:cubicBezTo>
                      <a:pt x="54" y="41"/>
                      <a:pt x="58" y="39"/>
                      <a:pt x="62" y="37"/>
                    </a:cubicBezTo>
                    <a:cubicBezTo>
                      <a:pt x="66" y="39"/>
                      <a:pt x="70" y="41"/>
                      <a:pt x="74" y="43"/>
                    </a:cubicBezTo>
                    <a:cubicBezTo>
                      <a:pt x="78" y="46"/>
                      <a:pt x="82" y="48"/>
                      <a:pt x="85" y="50"/>
                    </a:cubicBezTo>
                    <a:cubicBezTo>
                      <a:pt x="86" y="55"/>
                      <a:pt x="86" y="59"/>
                      <a:pt x="86" y="64"/>
                    </a:cubicBezTo>
                    <a:cubicBezTo>
                      <a:pt x="86" y="69"/>
                      <a:pt x="86" y="73"/>
                      <a:pt x="85" y="78"/>
                    </a:cubicBezTo>
                    <a:cubicBezTo>
                      <a:pt x="82" y="80"/>
                      <a:pt x="78" y="82"/>
                      <a:pt x="74" y="85"/>
                    </a:cubicBezTo>
                    <a:cubicBezTo>
                      <a:pt x="70" y="87"/>
                      <a:pt x="66" y="89"/>
                      <a:pt x="62" y="91"/>
                    </a:cubicBezTo>
                    <a:cubicBezTo>
                      <a:pt x="58" y="89"/>
                      <a:pt x="54" y="87"/>
                      <a:pt x="50" y="85"/>
                    </a:cubicBezTo>
                    <a:cubicBezTo>
                      <a:pt x="46" y="82"/>
                      <a:pt x="42" y="80"/>
                      <a:pt x="39" y="78"/>
                    </a:cubicBezTo>
                    <a:cubicBezTo>
                      <a:pt x="38" y="73"/>
                      <a:pt x="38" y="69"/>
                      <a:pt x="38" y="64"/>
                    </a:cubicBezTo>
                    <a:close/>
                    <a:moveTo>
                      <a:pt x="34" y="74"/>
                    </a:moveTo>
                    <a:cubicBezTo>
                      <a:pt x="30" y="71"/>
                      <a:pt x="26" y="68"/>
                      <a:pt x="22" y="64"/>
                    </a:cubicBezTo>
                    <a:cubicBezTo>
                      <a:pt x="26" y="60"/>
                      <a:pt x="30" y="57"/>
                      <a:pt x="34" y="54"/>
                    </a:cubicBezTo>
                    <a:cubicBezTo>
                      <a:pt x="34" y="57"/>
                      <a:pt x="34" y="60"/>
                      <a:pt x="34" y="64"/>
                    </a:cubicBezTo>
                    <a:cubicBezTo>
                      <a:pt x="34" y="68"/>
                      <a:pt x="34" y="71"/>
                      <a:pt x="34" y="74"/>
                    </a:cubicBezTo>
                    <a:close/>
                    <a:moveTo>
                      <a:pt x="39" y="45"/>
                    </a:moveTo>
                    <a:cubicBezTo>
                      <a:pt x="40" y="40"/>
                      <a:pt x="41" y="35"/>
                      <a:pt x="42" y="30"/>
                    </a:cubicBezTo>
                    <a:cubicBezTo>
                      <a:pt x="47" y="31"/>
                      <a:pt x="52" y="33"/>
                      <a:pt x="57" y="35"/>
                    </a:cubicBezTo>
                    <a:cubicBezTo>
                      <a:pt x="54" y="36"/>
                      <a:pt x="51" y="38"/>
                      <a:pt x="48" y="40"/>
                    </a:cubicBezTo>
                    <a:cubicBezTo>
                      <a:pt x="45" y="42"/>
                      <a:pt x="42" y="43"/>
                      <a:pt x="39" y="45"/>
                    </a:cubicBezTo>
                    <a:close/>
                    <a:moveTo>
                      <a:pt x="67" y="35"/>
                    </a:moveTo>
                    <a:cubicBezTo>
                      <a:pt x="72" y="33"/>
                      <a:pt x="77" y="31"/>
                      <a:pt x="82" y="30"/>
                    </a:cubicBezTo>
                    <a:cubicBezTo>
                      <a:pt x="83" y="35"/>
                      <a:pt x="84" y="40"/>
                      <a:pt x="85" y="45"/>
                    </a:cubicBezTo>
                    <a:cubicBezTo>
                      <a:pt x="82" y="43"/>
                      <a:pt x="79" y="42"/>
                      <a:pt x="76" y="40"/>
                    </a:cubicBezTo>
                    <a:cubicBezTo>
                      <a:pt x="73" y="38"/>
                      <a:pt x="70" y="36"/>
                      <a:pt x="67" y="35"/>
                    </a:cubicBezTo>
                    <a:close/>
                    <a:moveTo>
                      <a:pt x="90" y="54"/>
                    </a:moveTo>
                    <a:cubicBezTo>
                      <a:pt x="94" y="57"/>
                      <a:pt x="98" y="60"/>
                      <a:pt x="102" y="64"/>
                    </a:cubicBezTo>
                    <a:cubicBezTo>
                      <a:pt x="98" y="68"/>
                      <a:pt x="94" y="71"/>
                      <a:pt x="90" y="74"/>
                    </a:cubicBezTo>
                    <a:cubicBezTo>
                      <a:pt x="90" y="71"/>
                      <a:pt x="90" y="68"/>
                      <a:pt x="90" y="64"/>
                    </a:cubicBezTo>
                    <a:cubicBezTo>
                      <a:pt x="90" y="60"/>
                      <a:pt x="90" y="57"/>
                      <a:pt x="90" y="54"/>
                    </a:cubicBezTo>
                    <a:close/>
                    <a:moveTo>
                      <a:pt x="85" y="83"/>
                    </a:moveTo>
                    <a:cubicBezTo>
                      <a:pt x="84" y="88"/>
                      <a:pt x="83" y="93"/>
                      <a:pt x="82" y="98"/>
                    </a:cubicBezTo>
                    <a:cubicBezTo>
                      <a:pt x="77" y="97"/>
                      <a:pt x="72" y="95"/>
                      <a:pt x="67" y="93"/>
                    </a:cubicBezTo>
                    <a:cubicBezTo>
                      <a:pt x="70" y="92"/>
                      <a:pt x="73" y="90"/>
                      <a:pt x="76" y="88"/>
                    </a:cubicBezTo>
                    <a:cubicBezTo>
                      <a:pt x="79" y="86"/>
                      <a:pt x="82" y="85"/>
                      <a:pt x="85" y="83"/>
                    </a:cubicBezTo>
                    <a:close/>
                    <a:moveTo>
                      <a:pt x="48" y="88"/>
                    </a:moveTo>
                    <a:cubicBezTo>
                      <a:pt x="51" y="90"/>
                      <a:pt x="54" y="92"/>
                      <a:pt x="57" y="93"/>
                    </a:cubicBezTo>
                    <a:cubicBezTo>
                      <a:pt x="52" y="95"/>
                      <a:pt x="47" y="97"/>
                      <a:pt x="42" y="98"/>
                    </a:cubicBezTo>
                    <a:cubicBezTo>
                      <a:pt x="41" y="93"/>
                      <a:pt x="40" y="88"/>
                      <a:pt x="39" y="83"/>
                    </a:cubicBezTo>
                    <a:cubicBezTo>
                      <a:pt x="42" y="85"/>
                      <a:pt x="45" y="86"/>
                      <a:pt x="48" y="88"/>
                    </a:cubicBezTo>
                    <a:close/>
                    <a:moveTo>
                      <a:pt x="116" y="94"/>
                    </a:moveTo>
                    <a:cubicBezTo>
                      <a:pt x="114" y="98"/>
                      <a:pt x="108" y="100"/>
                      <a:pt x="99" y="100"/>
                    </a:cubicBezTo>
                    <a:cubicBezTo>
                      <a:pt x="95" y="100"/>
                      <a:pt x="90" y="100"/>
                      <a:pt x="86" y="99"/>
                    </a:cubicBezTo>
                    <a:cubicBezTo>
                      <a:pt x="87" y="93"/>
                      <a:pt x="88" y="87"/>
                      <a:pt x="89" y="80"/>
                    </a:cubicBezTo>
                    <a:cubicBezTo>
                      <a:pt x="95" y="76"/>
                      <a:pt x="101" y="71"/>
                      <a:pt x="105" y="67"/>
                    </a:cubicBezTo>
                    <a:cubicBezTo>
                      <a:pt x="115" y="78"/>
                      <a:pt x="120" y="88"/>
                      <a:pt x="116" y="94"/>
                    </a:cubicBezTo>
                    <a:close/>
                    <a:moveTo>
                      <a:pt x="99" y="28"/>
                    </a:moveTo>
                    <a:cubicBezTo>
                      <a:pt x="108" y="28"/>
                      <a:pt x="114" y="30"/>
                      <a:pt x="116" y="34"/>
                    </a:cubicBezTo>
                    <a:cubicBezTo>
                      <a:pt x="120" y="40"/>
                      <a:pt x="115" y="50"/>
                      <a:pt x="105" y="61"/>
                    </a:cubicBezTo>
                    <a:cubicBezTo>
                      <a:pt x="101" y="57"/>
                      <a:pt x="95" y="52"/>
                      <a:pt x="89" y="48"/>
                    </a:cubicBezTo>
                    <a:cubicBezTo>
                      <a:pt x="88" y="41"/>
                      <a:pt x="87" y="35"/>
                      <a:pt x="86" y="29"/>
                    </a:cubicBezTo>
                    <a:cubicBezTo>
                      <a:pt x="90" y="28"/>
                      <a:pt x="95" y="28"/>
                      <a:pt x="99" y="28"/>
                    </a:cubicBezTo>
                    <a:close/>
                    <a:moveTo>
                      <a:pt x="62" y="4"/>
                    </a:moveTo>
                    <a:cubicBezTo>
                      <a:pt x="69" y="4"/>
                      <a:pt x="76" y="13"/>
                      <a:pt x="81" y="26"/>
                    </a:cubicBezTo>
                    <a:cubicBezTo>
                      <a:pt x="74" y="28"/>
                      <a:pt x="68" y="30"/>
                      <a:pt x="62" y="33"/>
                    </a:cubicBezTo>
                    <a:cubicBezTo>
                      <a:pt x="56" y="30"/>
                      <a:pt x="50" y="28"/>
                      <a:pt x="43" y="26"/>
                    </a:cubicBezTo>
                    <a:cubicBezTo>
                      <a:pt x="48" y="13"/>
                      <a:pt x="55" y="4"/>
                      <a:pt x="62" y="4"/>
                    </a:cubicBezTo>
                    <a:close/>
                    <a:moveTo>
                      <a:pt x="8" y="34"/>
                    </a:moveTo>
                    <a:cubicBezTo>
                      <a:pt x="10" y="30"/>
                      <a:pt x="16" y="28"/>
                      <a:pt x="25" y="28"/>
                    </a:cubicBezTo>
                    <a:cubicBezTo>
                      <a:pt x="29" y="28"/>
                      <a:pt x="34" y="28"/>
                      <a:pt x="38" y="29"/>
                    </a:cubicBezTo>
                    <a:cubicBezTo>
                      <a:pt x="37" y="35"/>
                      <a:pt x="36" y="41"/>
                      <a:pt x="35" y="48"/>
                    </a:cubicBezTo>
                    <a:cubicBezTo>
                      <a:pt x="29" y="52"/>
                      <a:pt x="23" y="57"/>
                      <a:pt x="19" y="61"/>
                    </a:cubicBezTo>
                    <a:cubicBezTo>
                      <a:pt x="9" y="50"/>
                      <a:pt x="4" y="40"/>
                      <a:pt x="8" y="34"/>
                    </a:cubicBezTo>
                    <a:close/>
                    <a:moveTo>
                      <a:pt x="19" y="67"/>
                    </a:moveTo>
                    <a:cubicBezTo>
                      <a:pt x="23" y="71"/>
                      <a:pt x="29" y="76"/>
                      <a:pt x="35" y="80"/>
                    </a:cubicBezTo>
                    <a:cubicBezTo>
                      <a:pt x="36" y="87"/>
                      <a:pt x="37" y="93"/>
                      <a:pt x="38" y="99"/>
                    </a:cubicBezTo>
                    <a:cubicBezTo>
                      <a:pt x="34" y="100"/>
                      <a:pt x="29" y="100"/>
                      <a:pt x="25" y="100"/>
                    </a:cubicBezTo>
                    <a:cubicBezTo>
                      <a:pt x="25" y="100"/>
                      <a:pt x="25" y="100"/>
                      <a:pt x="25" y="100"/>
                    </a:cubicBezTo>
                    <a:cubicBezTo>
                      <a:pt x="16" y="100"/>
                      <a:pt x="10" y="98"/>
                      <a:pt x="8" y="94"/>
                    </a:cubicBezTo>
                    <a:cubicBezTo>
                      <a:pt x="4" y="88"/>
                      <a:pt x="9" y="78"/>
                      <a:pt x="19" y="67"/>
                    </a:cubicBezTo>
                    <a:close/>
                  </a:path>
                </a:pathLst>
              </a:custGeom>
              <a:grpFill/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31" name="Freeform 155"/>
              <p:cNvSpPr>
                <a:spLocks noEditPoints="1"/>
              </p:cNvSpPr>
              <p:nvPr/>
            </p:nvSpPr>
            <p:spPr bwMode="auto">
              <a:xfrm>
                <a:off x="327026" y="3716338"/>
                <a:ext cx="46038" cy="46038"/>
              </a:xfrm>
              <a:custGeom>
                <a:avLst/>
                <a:gdLst/>
                <a:ahLst/>
                <a:cxnLst>
                  <a:cxn ang="0">
                    <a:pos x="10" y="20"/>
                  </a:cxn>
                  <a:cxn ang="0">
                    <a:pos x="20" y="10"/>
                  </a:cxn>
                  <a:cxn ang="0">
                    <a:pos x="10" y="0"/>
                  </a:cxn>
                  <a:cxn ang="0">
                    <a:pos x="0" y="10"/>
                  </a:cxn>
                  <a:cxn ang="0">
                    <a:pos x="10" y="20"/>
                  </a:cxn>
                  <a:cxn ang="0">
                    <a:pos x="10" y="4"/>
                  </a:cxn>
                  <a:cxn ang="0">
                    <a:pos x="16" y="10"/>
                  </a:cxn>
                  <a:cxn ang="0">
                    <a:pos x="10" y="16"/>
                  </a:cxn>
                  <a:cxn ang="0">
                    <a:pos x="4" y="10"/>
                  </a:cxn>
                  <a:cxn ang="0">
                    <a:pos x="10" y="4"/>
                  </a:cxn>
                </a:cxnLst>
                <a:rect l="0" t="0" r="r" b="b"/>
                <a:pathLst>
                  <a:path w="20" h="20">
                    <a:moveTo>
                      <a:pt x="10" y="20"/>
                    </a:moveTo>
                    <a:cubicBezTo>
                      <a:pt x="16" y="20"/>
                      <a:pt x="20" y="16"/>
                      <a:pt x="20" y="10"/>
                    </a:cubicBezTo>
                    <a:cubicBezTo>
                      <a:pt x="20" y="4"/>
                      <a:pt x="16" y="0"/>
                      <a:pt x="10" y="0"/>
                    </a:cubicBezTo>
                    <a:cubicBezTo>
                      <a:pt x="4" y="0"/>
                      <a:pt x="0" y="4"/>
                      <a:pt x="0" y="10"/>
                    </a:cubicBezTo>
                    <a:cubicBezTo>
                      <a:pt x="0" y="16"/>
                      <a:pt x="4" y="20"/>
                      <a:pt x="10" y="20"/>
                    </a:cubicBezTo>
                    <a:close/>
                    <a:moveTo>
                      <a:pt x="10" y="4"/>
                    </a:moveTo>
                    <a:cubicBezTo>
                      <a:pt x="13" y="4"/>
                      <a:pt x="16" y="7"/>
                      <a:pt x="16" y="10"/>
                    </a:cubicBezTo>
                    <a:cubicBezTo>
                      <a:pt x="16" y="13"/>
                      <a:pt x="13" y="16"/>
                      <a:pt x="10" y="16"/>
                    </a:cubicBezTo>
                    <a:cubicBezTo>
                      <a:pt x="7" y="16"/>
                      <a:pt x="4" y="13"/>
                      <a:pt x="4" y="10"/>
                    </a:cubicBezTo>
                    <a:cubicBezTo>
                      <a:pt x="4" y="7"/>
                      <a:pt x="7" y="4"/>
                      <a:pt x="10" y="4"/>
                    </a:cubicBezTo>
                    <a:close/>
                  </a:path>
                </a:pathLst>
              </a:custGeom>
              <a:grpFill/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</p:grpSp>
      <p:grpSp>
        <p:nvGrpSpPr>
          <p:cNvPr id="8" name="组合 7"/>
          <p:cNvGrpSpPr/>
          <p:nvPr/>
        </p:nvGrpSpPr>
        <p:grpSpPr>
          <a:xfrm>
            <a:off x="4761222" y="2846720"/>
            <a:ext cx="700969" cy="704155"/>
            <a:chOff x="4761222" y="2846720"/>
            <a:chExt cx="700969" cy="704155"/>
          </a:xfrm>
        </p:grpSpPr>
        <p:sp>
          <p:nvSpPr>
            <p:cNvPr id="126" name="Oval 10"/>
            <p:cNvSpPr>
              <a:spLocks noChangeArrowheads="1"/>
            </p:cNvSpPr>
            <p:nvPr/>
          </p:nvSpPr>
          <p:spPr bwMode="auto">
            <a:xfrm>
              <a:off x="4761222" y="2846720"/>
              <a:ext cx="700969" cy="704155"/>
            </a:xfrm>
            <a:prstGeom prst="ellipse">
              <a:avLst/>
            </a:prstGeom>
            <a:gradFill>
              <a:gsLst>
                <a:gs pos="0">
                  <a:srgbClr val="03D4A8">
                    <a:lumMod val="94000"/>
                  </a:srgbClr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grpSp>
          <p:nvGrpSpPr>
            <p:cNvPr id="132" name="Group 28"/>
            <p:cNvGrpSpPr/>
            <p:nvPr/>
          </p:nvGrpSpPr>
          <p:grpSpPr>
            <a:xfrm>
              <a:off x="5005397" y="3049147"/>
              <a:ext cx="212619" cy="299302"/>
              <a:chOff x="5280026" y="2649538"/>
              <a:chExt cx="206375" cy="290512"/>
            </a:xfrm>
            <a:solidFill>
              <a:schemeClr val="bg1"/>
            </a:solidFill>
          </p:grpSpPr>
          <p:sp>
            <p:nvSpPr>
              <p:cNvPr id="133" name="Freeform 329"/>
              <p:cNvSpPr>
                <a:spLocks/>
              </p:cNvSpPr>
              <p:nvPr/>
            </p:nvSpPr>
            <p:spPr bwMode="auto">
              <a:xfrm>
                <a:off x="5305426" y="2930525"/>
                <a:ext cx="171450" cy="9525"/>
              </a:xfrm>
              <a:custGeom>
                <a:avLst/>
                <a:gdLst/>
                <a:ahLst/>
                <a:cxnLst>
                  <a:cxn ang="0">
                    <a:pos x="76" y="2"/>
                  </a:cxn>
                  <a:cxn ang="0">
                    <a:pos x="74" y="0"/>
                  </a:cxn>
                  <a:cxn ang="0">
                    <a:pos x="2" y="0"/>
                  </a:cxn>
                  <a:cxn ang="0">
                    <a:pos x="0" y="2"/>
                  </a:cxn>
                  <a:cxn ang="0">
                    <a:pos x="2" y="4"/>
                  </a:cxn>
                  <a:cxn ang="0">
                    <a:pos x="74" y="4"/>
                  </a:cxn>
                  <a:cxn ang="0">
                    <a:pos x="76" y="2"/>
                  </a:cxn>
                </a:cxnLst>
                <a:rect l="0" t="0" r="r" b="b"/>
                <a:pathLst>
                  <a:path w="76" h="4">
                    <a:moveTo>
                      <a:pt x="76" y="2"/>
                    </a:moveTo>
                    <a:cubicBezTo>
                      <a:pt x="76" y="1"/>
                      <a:pt x="75" y="0"/>
                      <a:pt x="74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74" y="4"/>
                      <a:pt x="74" y="4"/>
                      <a:pt x="74" y="4"/>
                    </a:cubicBezTo>
                    <a:cubicBezTo>
                      <a:pt x="75" y="4"/>
                      <a:pt x="76" y="3"/>
                      <a:pt x="76" y="2"/>
                    </a:cubicBezTo>
                    <a:close/>
                  </a:path>
                </a:pathLst>
              </a:custGeom>
              <a:grpFill/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34" name="Freeform 330"/>
              <p:cNvSpPr>
                <a:spLocks/>
              </p:cNvSpPr>
              <p:nvPr/>
            </p:nvSpPr>
            <p:spPr bwMode="auto">
              <a:xfrm>
                <a:off x="5280026" y="2649538"/>
                <a:ext cx="187325" cy="271463"/>
              </a:xfrm>
              <a:custGeom>
                <a:avLst/>
                <a:gdLst/>
                <a:ahLst/>
                <a:cxnLst>
                  <a:cxn ang="0">
                    <a:pos x="4" y="37"/>
                  </a:cxn>
                  <a:cxn ang="0">
                    <a:pos x="2" y="47"/>
                  </a:cxn>
                  <a:cxn ang="0">
                    <a:pos x="13" y="57"/>
                  </a:cxn>
                  <a:cxn ang="0">
                    <a:pos x="19" y="56"/>
                  </a:cxn>
                  <a:cxn ang="0">
                    <a:pos x="31" y="48"/>
                  </a:cxn>
                  <a:cxn ang="0">
                    <a:pos x="41" y="49"/>
                  </a:cxn>
                  <a:cxn ang="0">
                    <a:pos x="41" y="49"/>
                  </a:cxn>
                  <a:cxn ang="0">
                    <a:pos x="28" y="70"/>
                  </a:cxn>
                  <a:cxn ang="0">
                    <a:pos x="12" y="102"/>
                  </a:cxn>
                  <a:cxn ang="0">
                    <a:pos x="20" y="119"/>
                  </a:cxn>
                  <a:cxn ang="0">
                    <a:pos x="21" y="120"/>
                  </a:cxn>
                  <a:cxn ang="0">
                    <a:pos x="77" y="120"/>
                  </a:cxn>
                  <a:cxn ang="0">
                    <a:pos x="79" y="118"/>
                  </a:cxn>
                  <a:cxn ang="0">
                    <a:pos x="77" y="116"/>
                  </a:cxn>
                  <a:cxn ang="0">
                    <a:pos x="22" y="116"/>
                  </a:cxn>
                  <a:cxn ang="0">
                    <a:pos x="16" y="102"/>
                  </a:cxn>
                  <a:cxn ang="0">
                    <a:pos x="30" y="73"/>
                  </a:cxn>
                  <a:cxn ang="0">
                    <a:pos x="45" y="48"/>
                  </a:cxn>
                  <a:cxn ang="0">
                    <a:pos x="45" y="48"/>
                  </a:cxn>
                  <a:cxn ang="0">
                    <a:pos x="50" y="43"/>
                  </a:cxn>
                  <a:cxn ang="0">
                    <a:pos x="53" y="29"/>
                  </a:cxn>
                  <a:cxn ang="0">
                    <a:pos x="50" y="28"/>
                  </a:cxn>
                  <a:cxn ang="0">
                    <a:pos x="49" y="31"/>
                  </a:cxn>
                  <a:cxn ang="0">
                    <a:pos x="47" y="41"/>
                  </a:cxn>
                  <a:cxn ang="0">
                    <a:pos x="40" y="45"/>
                  </a:cxn>
                  <a:cxn ang="0">
                    <a:pos x="32" y="44"/>
                  </a:cxn>
                  <a:cxn ang="0">
                    <a:pos x="30" y="44"/>
                  </a:cxn>
                  <a:cxn ang="0">
                    <a:pos x="17" y="53"/>
                  </a:cxn>
                  <a:cxn ang="0">
                    <a:pos x="14" y="53"/>
                  </a:cxn>
                  <a:cxn ang="0">
                    <a:pos x="6" y="45"/>
                  </a:cxn>
                  <a:cxn ang="0">
                    <a:pos x="7" y="41"/>
                  </a:cxn>
                  <a:cxn ang="0">
                    <a:pos x="28" y="16"/>
                  </a:cxn>
                  <a:cxn ang="0">
                    <a:pos x="28" y="14"/>
                  </a:cxn>
                  <a:cxn ang="0">
                    <a:pos x="25" y="6"/>
                  </a:cxn>
                  <a:cxn ang="0">
                    <a:pos x="44" y="12"/>
                  </a:cxn>
                  <a:cxn ang="0">
                    <a:pos x="79" y="52"/>
                  </a:cxn>
                  <a:cxn ang="0">
                    <a:pos x="71" y="93"/>
                  </a:cxn>
                  <a:cxn ang="0">
                    <a:pos x="72" y="96"/>
                  </a:cxn>
                  <a:cxn ang="0">
                    <a:pos x="73" y="96"/>
                  </a:cxn>
                  <a:cxn ang="0">
                    <a:pos x="75" y="95"/>
                  </a:cxn>
                  <a:cxn ang="0">
                    <a:pos x="83" y="52"/>
                  </a:cxn>
                  <a:cxn ang="0">
                    <a:pos x="44" y="8"/>
                  </a:cxn>
                  <a:cxn ang="0">
                    <a:pos x="24" y="0"/>
                  </a:cxn>
                  <a:cxn ang="0">
                    <a:pos x="22" y="0"/>
                  </a:cxn>
                  <a:cxn ang="0">
                    <a:pos x="21" y="2"/>
                  </a:cxn>
                  <a:cxn ang="0">
                    <a:pos x="24" y="15"/>
                  </a:cxn>
                  <a:cxn ang="0">
                    <a:pos x="4" y="37"/>
                  </a:cxn>
                </a:cxnLst>
                <a:rect l="0" t="0" r="r" b="b"/>
                <a:pathLst>
                  <a:path w="83" h="120">
                    <a:moveTo>
                      <a:pt x="4" y="37"/>
                    </a:moveTo>
                    <a:cubicBezTo>
                      <a:pt x="2" y="39"/>
                      <a:pt x="0" y="42"/>
                      <a:pt x="2" y="47"/>
                    </a:cubicBezTo>
                    <a:cubicBezTo>
                      <a:pt x="4" y="51"/>
                      <a:pt x="8" y="56"/>
                      <a:pt x="13" y="57"/>
                    </a:cubicBezTo>
                    <a:cubicBezTo>
                      <a:pt x="15" y="58"/>
                      <a:pt x="17" y="57"/>
                      <a:pt x="19" y="56"/>
                    </a:cubicBezTo>
                    <a:cubicBezTo>
                      <a:pt x="24" y="53"/>
                      <a:pt x="29" y="50"/>
                      <a:pt x="31" y="48"/>
                    </a:cubicBezTo>
                    <a:cubicBezTo>
                      <a:pt x="34" y="50"/>
                      <a:pt x="37" y="50"/>
                      <a:pt x="41" y="49"/>
                    </a:cubicBezTo>
                    <a:cubicBezTo>
                      <a:pt x="41" y="49"/>
                      <a:pt x="41" y="49"/>
                      <a:pt x="41" y="49"/>
                    </a:cubicBezTo>
                    <a:cubicBezTo>
                      <a:pt x="41" y="56"/>
                      <a:pt x="39" y="60"/>
                      <a:pt x="28" y="70"/>
                    </a:cubicBezTo>
                    <a:cubicBezTo>
                      <a:pt x="18" y="79"/>
                      <a:pt x="12" y="91"/>
                      <a:pt x="12" y="102"/>
                    </a:cubicBezTo>
                    <a:cubicBezTo>
                      <a:pt x="12" y="109"/>
                      <a:pt x="15" y="115"/>
                      <a:pt x="20" y="119"/>
                    </a:cubicBezTo>
                    <a:cubicBezTo>
                      <a:pt x="20" y="120"/>
                      <a:pt x="21" y="120"/>
                      <a:pt x="21" y="120"/>
                    </a:cubicBezTo>
                    <a:cubicBezTo>
                      <a:pt x="77" y="120"/>
                      <a:pt x="77" y="120"/>
                      <a:pt x="77" y="120"/>
                    </a:cubicBezTo>
                    <a:cubicBezTo>
                      <a:pt x="78" y="120"/>
                      <a:pt x="79" y="119"/>
                      <a:pt x="79" y="118"/>
                    </a:cubicBezTo>
                    <a:cubicBezTo>
                      <a:pt x="79" y="117"/>
                      <a:pt x="78" y="116"/>
                      <a:pt x="77" y="116"/>
                    </a:cubicBezTo>
                    <a:cubicBezTo>
                      <a:pt x="22" y="116"/>
                      <a:pt x="22" y="116"/>
                      <a:pt x="22" y="116"/>
                    </a:cubicBezTo>
                    <a:cubicBezTo>
                      <a:pt x="18" y="112"/>
                      <a:pt x="16" y="107"/>
                      <a:pt x="16" y="102"/>
                    </a:cubicBezTo>
                    <a:cubicBezTo>
                      <a:pt x="16" y="92"/>
                      <a:pt x="22" y="81"/>
                      <a:pt x="30" y="73"/>
                    </a:cubicBezTo>
                    <a:cubicBezTo>
                      <a:pt x="42" y="62"/>
                      <a:pt x="45" y="57"/>
                      <a:pt x="45" y="48"/>
                    </a:cubicBezTo>
                    <a:cubicBezTo>
                      <a:pt x="45" y="48"/>
                      <a:pt x="45" y="48"/>
                      <a:pt x="45" y="48"/>
                    </a:cubicBezTo>
                    <a:cubicBezTo>
                      <a:pt x="47" y="46"/>
                      <a:pt x="49" y="45"/>
                      <a:pt x="50" y="43"/>
                    </a:cubicBezTo>
                    <a:cubicBezTo>
                      <a:pt x="52" y="41"/>
                      <a:pt x="55" y="34"/>
                      <a:pt x="53" y="29"/>
                    </a:cubicBezTo>
                    <a:cubicBezTo>
                      <a:pt x="52" y="28"/>
                      <a:pt x="51" y="28"/>
                      <a:pt x="50" y="28"/>
                    </a:cubicBezTo>
                    <a:cubicBezTo>
                      <a:pt x="49" y="29"/>
                      <a:pt x="49" y="30"/>
                      <a:pt x="49" y="31"/>
                    </a:cubicBezTo>
                    <a:cubicBezTo>
                      <a:pt x="50" y="33"/>
                      <a:pt x="50" y="37"/>
                      <a:pt x="47" y="41"/>
                    </a:cubicBezTo>
                    <a:cubicBezTo>
                      <a:pt x="46" y="43"/>
                      <a:pt x="43" y="45"/>
                      <a:pt x="40" y="45"/>
                    </a:cubicBezTo>
                    <a:cubicBezTo>
                      <a:pt x="37" y="46"/>
                      <a:pt x="34" y="46"/>
                      <a:pt x="32" y="44"/>
                    </a:cubicBezTo>
                    <a:cubicBezTo>
                      <a:pt x="31" y="44"/>
                      <a:pt x="31" y="44"/>
                      <a:pt x="30" y="44"/>
                    </a:cubicBezTo>
                    <a:cubicBezTo>
                      <a:pt x="30" y="44"/>
                      <a:pt x="23" y="49"/>
                      <a:pt x="17" y="53"/>
                    </a:cubicBezTo>
                    <a:cubicBezTo>
                      <a:pt x="16" y="53"/>
                      <a:pt x="15" y="53"/>
                      <a:pt x="14" y="53"/>
                    </a:cubicBezTo>
                    <a:cubicBezTo>
                      <a:pt x="11" y="52"/>
                      <a:pt x="8" y="48"/>
                      <a:pt x="6" y="45"/>
                    </a:cubicBezTo>
                    <a:cubicBezTo>
                      <a:pt x="5" y="42"/>
                      <a:pt x="6" y="41"/>
                      <a:pt x="7" y="41"/>
                    </a:cubicBezTo>
                    <a:cubicBezTo>
                      <a:pt x="20" y="29"/>
                      <a:pt x="27" y="16"/>
                      <a:pt x="28" y="16"/>
                    </a:cubicBezTo>
                    <a:cubicBezTo>
                      <a:pt x="28" y="15"/>
                      <a:pt x="28" y="15"/>
                      <a:pt x="28" y="14"/>
                    </a:cubicBezTo>
                    <a:cubicBezTo>
                      <a:pt x="28" y="14"/>
                      <a:pt x="26" y="10"/>
                      <a:pt x="25" y="6"/>
                    </a:cubicBezTo>
                    <a:cubicBezTo>
                      <a:pt x="30" y="9"/>
                      <a:pt x="37" y="12"/>
                      <a:pt x="44" y="12"/>
                    </a:cubicBezTo>
                    <a:cubicBezTo>
                      <a:pt x="55" y="12"/>
                      <a:pt x="79" y="16"/>
                      <a:pt x="79" y="52"/>
                    </a:cubicBezTo>
                    <a:cubicBezTo>
                      <a:pt x="79" y="52"/>
                      <a:pt x="79" y="72"/>
                      <a:pt x="71" y="93"/>
                    </a:cubicBezTo>
                    <a:cubicBezTo>
                      <a:pt x="71" y="94"/>
                      <a:pt x="71" y="96"/>
                      <a:pt x="72" y="96"/>
                    </a:cubicBezTo>
                    <a:cubicBezTo>
                      <a:pt x="73" y="96"/>
                      <a:pt x="73" y="96"/>
                      <a:pt x="73" y="96"/>
                    </a:cubicBezTo>
                    <a:cubicBezTo>
                      <a:pt x="74" y="96"/>
                      <a:pt x="75" y="95"/>
                      <a:pt x="75" y="95"/>
                    </a:cubicBezTo>
                    <a:cubicBezTo>
                      <a:pt x="83" y="72"/>
                      <a:pt x="83" y="53"/>
                      <a:pt x="83" y="52"/>
                    </a:cubicBezTo>
                    <a:cubicBezTo>
                      <a:pt x="83" y="11"/>
                      <a:pt x="53" y="8"/>
                      <a:pt x="44" y="8"/>
                    </a:cubicBezTo>
                    <a:cubicBezTo>
                      <a:pt x="34" y="8"/>
                      <a:pt x="24" y="0"/>
                      <a:pt x="24" y="0"/>
                    </a:cubicBezTo>
                    <a:cubicBezTo>
                      <a:pt x="24" y="0"/>
                      <a:pt x="23" y="0"/>
                      <a:pt x="22" y="0"/>
                    </a:cubicBezTo>
                    <a:cubicBezTo>
                      <a:pt x="21" y="1"/>
                      <a:pt x="21" y="1"/>
                      <a:pt x="21" y="2"/>
                    </a:cubicBezTo>
                    <a:cubicBezTo>
                      <a:pt x="21" y="6"/>
                      <a:pt x="23" y="12"/>
                      <a:pt x="24" y="15"/>
                    </a:cubicBezTo>
                    <a:cubicBezTo>
                      <a:pt x="22" y="17"/>
                      <a:pt x="15" y="28"/>
                      <a:pt x="4" y="37"/>
                    </a:cubicBezTo>
                    <a:close/>
                  </a:path>
                </a:pathLst>
              </a:custGeom>
              <a:grpFill/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35" name="Freeform 331"/>
              <p:cNvSpPr>
                <a:spLocks/>
              </p:cNvSpPr>
              <p:nvPr/>
            </p:nvSpPr>
            <p:spPr bwMode="auto">
              <a:xfrm>
                <a:off x="5376863" y="2649538"/>
                <a:ext cx="109538" cy="190500"/>
              </a:xfrm>
              <a:custGeom>
                <a:avLst/>
                <a:gdLst/>
                <a:ahLst/>
                <a:cxnLst>
                  <a:cxn ang="0">
                    <a:pos x="26" y="6"/>
                  </a:cxn>
                  <a:cxn ang="0">
                    <a:pos x="2" y="0"/>
                  </a:cxn>
                  <a:cxn ang="0">
                    <a:pos x="0" y="2"/>
                  </a:cxn>
                  <a:cxn ang="0">
                    <a:pos x="2" y="4"/>
                  </a:cxn>
                  <a:cxn ang="0">
                    <a:pos x="24" y="9"/>
                  </a:cxn>
                  <a:cxn ang="0">
                    <a:pos x="44" y="52"/>
                  </a:cxn>
                  <a:cxn ang="0">
                    <a:pos x="40" y="82"/>
                  </a:cxn>
                  <a:cxn ang="0">
                    <a:pos x="42" y="84"/>
                  </a:cxn>
                  <a:cxn ang="0">
                    <a:pos x="42" y="84"/>
                  </a:cxn>
                  <a:cxn ang="0">
                    <a:pos x="44" y="82"/>
                  </a:cxn>
                  <a:cxn ang="0">
                    <a:pos x="48" y="52"/>
                  </a:cxn>
                  <a:cxn ang="0">
                    <a:pos x="26" y="6"/>
                  </a:cxn>
                </a:cxnLst>
                <a:rect l="0" t="0" r="r" b="b"/>
                <a:pathLst>
                  <a:path w="48" h="84">
                    <a:moveTo>
                      <a:pt x="26" y="6"/>
                    </a:moveTo>
                    <a:cubicBezTo>
                      <a:pt x="20" y="2"/>
                      <a:pt x="1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12" y="4"/>
                      <a:pt x="18" y="6"/>
                      <a:pt x="24" y="9"/>
                    </a:cubicBezTo>
                    <a:cubicBezTo>
                      <a:pt x="33" y="16"/>
                      <a:pt x="44" y="28"/>
                      <a:pt x="44" y="52"/>
                    </a:cubicBezTo>
                    <a:cubicBezTo>
                      <a:pt x="44" y="58"/>
                      <a:pt x="44" y="66"/>
                      <a:pt x="40" y="82"/>
                    </a:cubicBezTo>
                    <a:cubicBezTo>
                      <a:pt x="40" y="83"/>
                      <a:pt x="40" y="84"/>
                      <a:pt x="42" y="84"/>
                    </a:cubicBezTo>
                    <a:cubicBezTo>
                      <a:pt x="42" y="84"/>
                      <a:pt x="42" y="84"/>
                      <a:pt x="42" y="84"/>
                    </a:cubicBezTo>
                    <a:cubicBezTo>
                      <a:pt x="43" y="84"/>
                      <a:pt x="44" y="83"/>
                      <a:pt x="44" y="82"/>
                    </a:cubicBezTo>
                    <a:cubicBezTo>
                      <a:pt x="48" y="66"/>
                      <a:pt x="48" y="58"/>
                      <a:pt x="48" y="52"/>
                    </a:cubicBezTo>
                    <a:cubicBezTo>
                      <a:pt x="48" y="26"/>
                      <a:pt x="36" y="13"/>
                      <a:pt x="26" y="6"/>
                    </a:cubicBezTo>
                    <a:close/>
                  </a:path>
                </a:pathLst>
              </a:custGeom>
              <a:grpFill/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3898586" y="2150828"/>
            <a:ext cx="619189" cy="622375"/>
            <a:chOff x="3898586" y="2150828"/>
            <a:chExt cx="619189" cy="622375"/>
          </a:xfrm>
        </p:grpSpPr>
        <p:sp>
          <p:nvSpPr>
            <p:cNvPr id="124" name="Oval 8"/>
            <p:cNvSpPr>
              <a:spLocks noChangeArrowheads="1"/>
            </p:cNvSpPr>
            <p:nvPr/>
          </p:nvSpPr>
          <p:spPr bwMode="auto">
            <a:xfrm>
              <a:off x="3898586" y="2150828"/>
              <a:ext cx="619189" cy="622375"/>
            </a:xfrm>
            <a:prstGeom prst="ellipse">
              <a:avLst/>
            </a:prstGeom>
            <a:gradFill>
              <a:gsLst>
                <a:gs pos="0">
                  <a:srgbClr val="03D4A8">
                    <a:lumMod val="94000"/>
                  </a:srgbClr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grpSp>
          <p:nvGrpSpPr>
            <p:cNvPr id="136" name="Group 32"/>
            <p:cNvGrpSpPr/>
            <p:nvPr/>
          </p:nvGrpSpPr>
          <p:grpSpPr>
            <a:xfrm>
              <a:off x="4035504" y="2330350"/>
              <a:ext cx="345351" cy="263331"/>
              <a:chOff x="1892301" y="2176463"/>
              <a:chExt cx="381000" cy="290513"/>
            </a:xfrm>
            <a:solidFill>
              <a:schemeClr val="bg1"/>
            </a:solidFill>
          </p:grpSpPr>
          <p:sp>
            <p:nvSpPr>
              <p:cNvPr id="137" name="Freeform 335"/>
              <p:cNvSpPr>
                <a:spLocks noEditPoints="1"/>
              </p:cNvSpPr>
              <p:nvPr/>
            </p:nvSpPr>
            <p:spPr bwMode="auto">
              <a:xfrm>
                <a:off x="1892301" y="2230438"/>
                <a:ext cx="236538" cy="236538"/>
              </a:xfrm>
              <a:custGeom>
                <a:avLst/>
                <a:gdLst/>
                <a:ahLst/>
                <a:cxnLst>
                  <a:cxn ang="0">
                    <a:pos x="18" y="68"/>
                  </a:cxn>
                  <a:cxn ang="0">
                    <a:pos x="13" y="86"/>
                  </a:cxn>
                  <a:cxn ang="0">
                    <a:pos x="33" y="86"/>
                  </a:cxn>
                  <a:cxn ang="0">
                    <a:pos x="41" y="89"/>
                  </a:cxn>
                  <a:cxn ang="0">
                    <a:pos x="52" y="104"/>
                  </a:cxn>
                  <a:cxn ang="0">
                    <a:pos x="63" y="89"/>
                  </a:cxn>
                  <a:cxn ang="0">
                    <a:pos x="71" y="86"/>
                  </a:cxn>
                  <a:cxn ang="0">
                    <a:pos x="86" y="91"/>
                  </a:cxn>
                  <a:cxn ang="0">
                    <a:pos x="86" y="71"/>
                  </a:cxn>
                  <a:cxn ang="0">
                    <a:pos x="89" y="63"/>
                  </a:cxn>
                  <a:cxn ang="0">
                    <a:pos x="104" y="52"/>
                  </a:cxn>
                  <a:cxn ang="0">
                    <a:pos x="89" y="41"/>
                  </a:cxn>
                  <a:cxn ang="0">
                    <a:pos x="86" y="33"/>
                  </a:cxn>
                  <a:cxn ang="0">
                    <a:pos x="86" y="13"/>
                  </a:cxn>
                  <a:cxn ang="0">
                    <a:pos x="68" y="18"/>
                  </a:cxn>
                  <a:cxn ang="0">
                    <a:pos x="60" y="4"/>
                  </a:cxn>
                  <a:cxn ang="0">
                    <a:pos x="49" y="0"/>
                  </a:cxn>
                  <a:cxn ang="0">
                    <a:pos x="39" y="17"/>
                  </a:cxn>
                  <a:cxn ang="0">
                    <a:pos x="24" y="12"/>
                  </a:cxn>
                  <a:cxn ang="0">
                    <a:pos x="12" y="24"/>
                  </a:cxn>
                  <a:cxn ang="0">
                    <a:pos x="17" y="39"/>
                  </a:cxn>
                  <a:cxn ang="0">
                    <a:pos x="0" y="49"/>
                  </a:cxn>
                  <a:cxn ang="0">
                    <a:pos x="4" y="60"/>
                  </a:cxn>
                  <a:cxn ang="0">
                    <a:pos x="4" y="49"/>
                  </a:cxn>
                  <a:cxn ang="0">
                    <a:pos x="20" y="41"/>
                  </a:cxn>
                  <a:cxn ang="0">
                    <a:pos x="16" y="22"/>
                  </a:cxn>
                  <a:cxn ang="0">
                    <a:pos x="22" y="16"/>
                  </a:cxn>
                  <a:cxn ang="0">
                    <a:pos x="41" y="20"/>
                  </a:cxn>
                  <a:cxn ang="0">
                    <a:pos x="49" y="4"/>
                  </a:cxn>
                  <a:cxn ang="0">
                    <a:pos x="56" y="5"/>
                  </a:cxn>
                  <a:cxn ang="0">
                    <a:pos x="66" y="22"/>
                  </a:cxn>
                  <a:cxn ang="0">
                    <a:pos x="83" y="16"/>
                  </a:cxn>
                  <a:cxn ang="0">
                    <a:pos x="83" y="31"/>
                  </a:cxn>
                  <a:cxn ang="0">
                    <a:pos x="88" y="45"/>
                  </a:cxn>
                  <a:cxn ang="0">
                    <a:pos x="100" y="52"/>
                  </a:cxn>
                  <a:cxn ang="0">
                    <a:pos x="88" y="59"/>
                  </a:cxn>
                  <a:cxn ang="0">
                    <a:pos x="83" y="73"/>
                  </a:cxn>
                  <a:cxn ang="0">
                    <a:pos x="84" y="88"/>
                  </a:cxn>
                  <a:cxn ang="0">
                    <a:pos x="73" y="83"/>
                  </a:cxn>
                  <a:cxn ang="0">
                    <a:pos x="59" y="88"/>
                  </a:cxn>
                  <a:cxn ang="0">
                    <a:pos x="52" y="100"/>
                  </a:cxn>
                  <a:cxn ang="0">
                    <a:pos x="45" y="88"/>
                  </a:cxn>
                  <a:cxn ang="0">
                    <a:pos x="35" y="82"/>
                  </a:cxn>
                  <a:cxn ang="0">
                    <a:pos x="21" y="88"/>
                  </a:cxn>
                  <a:cxn ang="0">
                    <a:pos x="21" y="73"/>
                  </a:cxn>
                  <a:cxn ang="0">
                    <a:pos x="16" y="59"/>
                  </a:cxn>
                  <a:cxn ang="0">
                    <a:pos x="4" y="52"/>
                  </a:cxn>
                </a:cxnLst>
                <a:rect l="0" t="0" r="r" b="b"/>
                <a:pathLst>
                  <a:path w="104" h="104">
                    <a:moveTo>
                      <a:pt x="15" y="63"/>
                    </a:moveTo>
                    <a:cubicBezTo>
                      <a:pt x="15" y="63"/>
                      <a:pt x="16" y="64"/>
                      <a:pt x="17" y="6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9"/>
                      <a:pt x="18" y="70"/>
                      <a:pt x="18" y="71"/>
                    </a:cubicBezTo>
                    <a:cubicBezTo>
                      <a:pt x="12" y="80"/>
                      <a:pt x="12" y="80"/>
                      <a:pt x="12" y="80"/>
                    </a:cubicBezTo>
                    <a:cubicBezTo>
                      <a:pt x="11" y="82"/>
                      <a:pt x="11" y="85"/>
                      <a:pt x="13" y="86"/>
                    </a:cubicBezTo>
                    <a:cubicBezTo>
                      <a:pt x="18" y="91"/>
                      <a:pt x="18" y="91"/>
                      <a:pt x="18" y="91"/>
                    </a:cubicBezTo>
                    <a:cubicBezTo>
                      <a:pt x="19" y="92"/>
                      <a:pt x="22" y="93"/>
                      <a:pt x="24" y="92"/>
                    </a:cubicBezTo>
                    <a:cubicBezTo>
                      <a:pt x="33" y="86"/>
                      <a:pt x="33" y="86"/>
                      <a:pt x="33" y="86"/>
                    </a:cubicBezTo>
                    <a:cubicBezTo>
                      <a:pt x="34" y="86"/>
                      <a:pt x="35" y="86"/>
                      <a:pt x="36" y="86"/>
                    </a:cubicBezTo>
                    <a:cubicBezTo>
                      <a:pt x="39" y="87"/>
                      <a:pt x="39" y="87"/>
                      <a:pt x="39" y="87"/>
                    </a:cubicBezTo>
                    <a:cubicBezTo>
                      <a:pt x="40" y="88"/>
                      <a:pt x="41" y="89"/>
                      <a:pt x="41" y="89"/>
                    </a:cubicBezTo>
                    <a:cubicBezTo>
                      <a:pt x="44" y="100"/>
                      <a:pt x="44" y="100"/>
                      <a:pt x="44" y="100"/>
                    </a:cubicBezTo>
                    <a:cubicBezTo>
                      <a:pt x="44" y="102"/>
                      <a:pt x="46" y="104"/>
                      <a:pt x="49" y="104"/>
                    </a:cubicBezTo>
                    <a:cubicBezTo>
                      <a:pt x="49" y="104"/>
                      <a:pt x="50" y="104"/>
                      <a:pt x="52" y="104"/>
                    </a:cubicBezTo>
                    <a:cubicBezTo>
                      <a:pt x="54" y="104"/>
                      <a:pt x="55" y="104"/>
                      <a:pt x="55" y="104"/>
                    </a:cubicBezTo>
                    <a:cubicBezTo>
                      <a:pt x="58" y="104"/>
                      <a:pt x="60" y="102"/>
                      <a:pt x="60" y="100"/>
                    </a:cubicBezTo>
                    <a:cubicBezTo>
                      <a:pt x="63" y="89"/>
                      <a:pt x="63" y="89"/>
                      <a:pt x="63" y="89"/>
                    </a:cubicBezTo>
                    <a:cubicBezTo>
                      <a:pt x="63" y="89"/>
                      <a:pt x="64" y="88"/>
                      <a:pt x="65" y="87"/>
                    </a:cubicBezTo>
                    <a:cubicBezTo>
                      <a:pt x="68" y="86"/>
                      <a:pt x="68" y="86"/>
                      <a:pt x="68" y="86"/>
                    </a:cubicBezTo>
                    <a:cubicBezTo>
                      <a:pt x="69" y="86"/>
                      <a:pt x="70" y="86"/>
                      <a:pt x="71" y="86"/>
                    </a:cubicBezTo>
                    <a:cubicBezTo>
                      <a:pt x="80" y="92"/>
                      <a:pt x="80" y="92"/>
                      <a:pt x="80" y="92"/>
                    </a:cubicBezTo>
                    <a:cubicBezTo>
                      <a:pt x="81" y="92"/>
                      <a:pt x="82" y="92"/>
                      <a:pt x="83" y="92"/>
                    </a:cubicBezTo>
                    <a:cubicBezTo>
                      <a:pt x="84" y="92"/>
                      <a:pt x="85" y="92"/>
                      <a:pt x="86" y="91"/>
                    </a:cubicBezTo>
                    <a:cubicBezTo>
                      <a:pt x="91" y="86"/>
                      <a:pt x="91" y="86"/>
                      <a:pt x="91" y="86"/>
                    </a:cubicBezTo>
                    <a:cubicBezTo>
                      <a:pt x="93" y="85"/>
                      <a:pt x="93" y="82"/>
                      <a:pt x="92" y="80"/>
                    </a:cubicBezTo>
                    <a:cubicBezTo>
                      <a:pt x="86" y="71"/>
                      <a:pt x="86" y="71"/>
                      <a:pt x="86" y="71"/>
                    </a:cubicBezTo>
                    <a:cubicBezTo>
                      <a:pt x="86" y="70"/>
                      <a:pt x="86" y="69"/>
                      <a:pt x="86" y="68"/>
                    </a:cubicBezTo>
                    <a:cubicBezTo>
                      <a:pt x="87" y="65"/>
                      <a:pt x="87" y="65"/>
                      <a:pt x="87" y="65"/>
                    </a:cubicBezTo>
                    <a:cubicBezTo>
                      <a:pt x="88" y="64"/>
                      <a:pt x="89" y="63"/>
                      <a:pt x="89" y="63"/>
                    </a:cubicBezTo>
                    <a:cubicBezTo>
                      <a:pt x="100" y="60"/>
                      <a:pt x="100" y="60"/>
                      <a:pt x="100" y="60"/>
                    </a:cubicBezTo>
                    <a:cubicBezTo>
                      <a:pt x="102" y="60"/>
                      <a:pt x="104" y="58"/>
                      <a:pt x="104" y="55"/>
                    </a:cubicBezTo>
                    <a:cubicBezTo>
                      <a:pt x="104" y="55"/>
                      <a:pt x="104" y="54"/>
                      <a:pt x="104" y="52"/>
                    </a:cubicBezTo>
                    <a:cubicBezTo>
                      <a:pt x="104" y="50"/>
                      <a:pt x="104" y="49"/>
                      <a:pt x="104" y="49"/>
                    </a:cubicBezTo>
                    <a:cubicBezTo>
                      <a:pt x="104" y="46"/>
                      <a:pt x="102" y="44"/>
                      <a:pt x="100" y="44"/>
                    </a:cubicBezTo>
                    <a:cubicBezTo>
                      <a:pt x="89" y="41"/>
                      <a:pt x="89" y="41"/>
                      <a:pt x="89" y="41"/>
                    </a:cubicBezTo>
                    <a:cubicBezTo>
                      <a:pt x="89" y="41"/>
                      <a:pt x="88" y="40"/>
                      <a:pt x="87" y="39"/>
                    </a:cubicBezTo>
                    <a:cubicBezTo>
                      <a:pt x="86" y="36"/>
                      <a:pt x="86" y="36"/>
                      <a:pt x="86" y="36"/>
                    </a:cubicBezTo>
                    <a:cubicBezTo>
                      <a:pt x="86" y="35"/>
                      <a:pt x="86" y="34"/>
                      <a:pt x="86" y="33"/>
                    </a:cubicBezTo>
                    <a:cubicBezTo>
                      <a:pt x="92" y="24"/>
                      <a:pt x="92" y="24"/>
                      <a:pt x="92" y="24"/>
                    </a:cubicBezTo>
                    <a:cubicBezTo>
                      <a:pt x="93" y="22"/>
                      <a:pt x="93" y="20"/>
                      <a:pt x="91" y="18"/>
                    </a:cubicBezTo>
                    <a:cubicBezTo>
                      <a:pt x="86" y="13"/>
                      <a:pt x="86" y="13"/>
                      <a:pt x="86" y="13"/>
                    </a:cubicBezTo>
                    <a:cubicBezTo>
                      <a:pt x="85" y="12"/>
                      <a:pt x="82" y="11"/>
                      <a:pt x="80" y="12"/>
                    </a:cubicBezTo>
                    <a:cubicBezTo>
                      <a:pt x="71" y="18"/>
                      <a:pt x="71" y="18"/>
                      <a:pt x="71" y="18"/>
                    </a:cubicBezTo>
                    <a:cubicBezTo>
                      <a:pt x="70" y="18"/>
                      <a:pt x="69" y="18"/>
                      <a:pt x="68" y="18"/>
                    </a:cubicBezTo>
                    <a:cubicBezTo>
                      <a:pt x="65" y="17"/>
                      <a:pt x="65" y="17"/>
                      <a:pt x="65" y="17"/>
                    </a:cubicBezTo>
                    <a:cubicBezTo>
                      <a:pt x="64" y="16"/>
                      <a:pt x="63" y="15"/>
                      <a:pt x="63" y="15"/>
                    </a:cubicBezTo>
                    <a:cubicBezTo>
                      <a:pt x="60" y="4"/>
                      <a:pt x="60" y="4"/>
                      <a:pt x="60" y="4"/>
                    </a:cubicBezTo>
                    <a:cubicBezTo>
                      <a:pt x="60" y="2"/>
                      <a:pt x="58" y="0"/>
                      <a:pt x="55" y="0"/>
                    </a:cubicBezTo>
                    <a:cubicBezTo>
                      <a:pt x="55" y="0"/>
                      <a:pt x="54" y="0"/>
                      <a:pt x="52" y="0"/>
                    </a:cubicBezTo>
                    <a:cubicBezTo>
                      <a:pt x="50" y="0"/>
                      <a:pt x="49" y="0"/>
                      <a:pt x="49" y="0"/>
                    </a:cubicBezTo>
                    <a:cubicBezTo>
                      <a:pt x="46" y="0"/>
                      <a:pt x="44" y="2"/>
                      <a:pt x="44" y="4"/>
                    </a:cubicBezTo>
                    <a:cubicBezTo>
                      <a:pt x="41" y="15"/>
                      <a:pt x="41" y="15"/>
                      <a:pt x="41" y="15"/>
                    </a:cubicBezTo>
                    <a:cubicBezTo>
                      <a:pt x="41" y="15"/>
                      <a:pt x="40" y="16"/>
                      <a:pt x="39" y="17"/>
                    </a:cubicBezTo>
                    <a:cubicBezTo>
                      <a:pt x="36" y="18"/>
                      <a:pt x="36" y="18"/>
                      <a:pt x="36" y="18"/>
                    </a:cubicBezTo>
                    <a:cubicBezTo>
                      <a:pt x="35" y="18"/>
                      <a:pt x="34" y="18"/>
                      <a:pt x="33" y="18"/>
                    </a:cubicBezTo>
                    <a:cubicBezTo>
                      <a:pt x="24" y="12"/>
                      <a:pt x="24" y="12"/>
                      <a:pt x="24" y="12"/>
                    </a:cubicBezTo>
                    <a:cubicBezTo>
                      <a:pt x="22" y="11"/>
                      <a:pt x="19" y="11"/>
                      <a:pt x="18" y="13"/>
                    </a:cubicBezTo>
                    <a:cubicBezTo>
                      <a:pt x="13" y="18"/>
                      <a:pt x="13" y="18"/>
                      <a:pt x="13" y="18"/>
                    </a:cubicBezTo>
                    <a:cubicBezTo>
                      <a:pt x="11" y="20"/>
                      <a:pt x="11" y="22"/>
                      <a:pt x="12" y="24"/>
                    </a:cubicBezTo>
                    <a:cubicBezTo>
                      <a:pt x="18" y="33"/>
                      <a:pt x="18" y="33"/>
                      <a:pt x="18" y="33"/>
                    </a:cubicBezTo>
                    <a:cubicBezTo>
                      <a:pt x="18" y="34"/>
                      <a:pt x="18" y="35"/>
                      <a:pt x="18" y="36"/>
                    </a:cubicBezTo>
                    <a:cubicBezTo>
                      <a:pt x="17" y="39"/>
                      <a:pt x="17" y="39"/>
                      <a:pt x="17" y="39"/>
                    </a:cubicBezTo>
                    <a:cubicBezTo>
                      <a:pt x="16" y="40"/>
                      <a:pt x="15" y="41"/>
                      <a:pt x="15" y="41"/>
                    </a:cubicBezTo>
                    <a:cubicBezTo>
                      <a:pt x="4" y="44"/>
                      <a:pt x="4" y="44"/>
                      <a:pt x="4" y="44"/>
                    </a:cubicBezTo>
                    <a:cubicBezTo>
                      <a:pt x="2" y="44"/>
                      <a:pt x="0" y="46"/>
                      <a:pt x="0" y="49"/>
                    </a:cubicBezTo>
                    <a:cubicBezTo>
                      <a:pt x="0" y="49"/>
                      <a:pt x="0" y="50"/>
                      <a:pt x="0" y="52"/>
                    </a:cubicBezTo>
                    <a:cubicBezTo>
                      <a:pt x="0" y="54"/>
                      <a:pt x="0" y="55"/>
                      <a:pt x="0" y="55"/>
                    </a:cubicBezTo>
                    <a:cubicBezTo>
                      <a:pt x="0" y="58"/>
                      <a:pt x="2" y="60"/>
                      <a:pt x="4" y="60"/>
                    </a:cubicBezTo>
                    <a:lnTo>
                      <a:pt x="15" y="63"/>
                    </a:lnTo>
                    <a:close/>
                    <a:moveTo>
                      <a:pt x="4" y="52"/>
                    </a:moveTo>
                    <a:cubicBezTo>
                      <a:pt x="4" y="50"/>
                      <a:pt x="4" y="49"/>
                      <a:pt x="4" y="49"/>
                    </a:cubicBezTo>
                    <a:cubicBezTo>
                      <a:pt x="4" y="48"/>
                      <a:pt x="5" y="48"/>
                      <a:pt x="5" y="48"/>
                    </a:cubicBezTo>
                    <a:cubicBezTo>
                      <a:pt x="16" y="45"/>
                      <a:pt x="16" y="45"/>
                      <a:pt x="16" y="45"/>
                    </a:cubicBezTo>
                    <a:cubicBezTo>
                      <a:pt x="18" y="45"/>
                      <a:pt x="20" y="43"/>
                      <a:pt x="20" y="41"/>
                    </a:cubicBezTo>
                    <a:cubicBezTo>
                      <a:pt x="22" y="38"/>
                      <a:pt x="22" y="38"/>
                      <a:pt x="22" y="38"/>
                    </a:cubicBezTo>
                    <a:cubicBezTo>
                      <a:pt x="23" y="36"/>
                      <a:pt x="22" y="33"/>
                      <a:pt x="21" y="31"/>
                    </a:cubicBezTo>
                    <a:cubicBezTo>
                      <a:pt x="16" y="22"/>
                      <a:pt x="16" y="22"/>
                      <a:pt x="16" y="22"/>
                    </a:cubicBezTo>
                    <a:cubicBezTo>
                      <a:pt x="16" y="22"/>
                      <a:pt x="16" y="21"/>
                      <a:pt x="16" y="21"/>
                    </a:cubicBezTo>
                    <a:cubicBezTo>
                      <a:pt x="20" y="16"/>
                      <a:pt x="20" y="16"/>
                      <a:pt x="20" y="16"/>
                    </a:cubicBezTo>
                    <a:cubicBezTo>
                      <a:pt x="21" y="16"/>
                      <a:pt x="22" y="16"/>
                      <a:pt x="22" y="16"/>
                    </a:cubicBezTo>
                    <a:cubicBezTo>
                      <a:pt x="31" y="21"/>
                      <a:pt x="31" y="21"/>
                      <a:pt x="31" y="21"/>
                    </a:cubicBezTo>
                    <a:cubicBezTo>
                      <a:pt x="33" y="22"/>
                      <a:pt x="36" y="23"/>
                      <a:pt x="38" y="22"/>
                    </a:cubicBezTo>
                    <a:cubicBezTo>
                      <a:pt x="41" y="20"/>
                      <a:pt x="41" y="20"/>
                      <a:pt x="41" y="20"/>
                    </a:cubicBezTo>
                    <a:cubicBezTo>
                      <a:pt x="43" y="20"/>
                      <a:pt x="45" y="18"/>
                      <a:pt x="45" y="16"/>
                    </a:cubicBezTo>
                    <a:cubicBezTo>
                      <a:pt x="48" y="5"/>
                      <a:pt x="48" y="5"/>
                      <a:pt x="48" y="5"/>
                    </a:cubicBezTo>
                    <a:cubicBezTo>
                      <a:pt x="48" y="5"/>
                      <a:pt x="48" y="4"/>
                      <a:pt x="49" y="4"/>
                    </a:cubicBezTo>
                    <a:cubicBezTo>
                      <a:pt x="49" y="4"/>
                      <a:pt x="50" y="4"/>
                      <a:pt x="52" y="4"/>
                    </a:cubicBezTo>
                    <a:cubicBezTo>
                      <a:pt x="54" y="4"/>
                      <a:pt x="55" y="4"/>
                      <a:pt x="55" y="4"/>
                    </a:cubicBezTo>
                    <a:cubicBezTo>
                      <a:pt x="56" y="4"/>
                      <a:pt x="56" y="5"/>
                      <a:pt x="56" y="5"/>
                    </a:cubicBezTo>
                    <a:cubicBezTo>
                      <a:pt x="59" y="16"/>
                      <a:pt x="59" y="16"/>
                      <a:pt x="59" y="16"/>
                    </a:cubicBezTo>
                    <a:cubicBezTo>
                      <a:pt x="59" y="18"/>
                      <a:pt x="61" y="20"/>
                      <a:pt x="63" y="20"/>
                    </a:cubicBezTo>
                    <a:cubicBezTo>
                      <a:pt x="66" y="22"/>
                      <a:pt x="66" y="22"/>
                      <a:pt x="66" y="22"/>
                    </a:cubicBezTo>
                    <a:cubicBezTo>
                      <a:pt x="68" y="23"/>
                      <a:pt x="71" y="22"/>
                      <a:pt x="73" y="21"/>
                    </a:cubicBezTo>
                    <a:cubicBezTo>
                      <a:pt x="82" y="16"/>
                      <a:pt x="82" y="16"/>
                      <a:pt x="82" y="16"/>
                    </a:cubicBezTo>
                    <a:cubicBezTo>
                      <a:pt x="82" y="16"/>
                      <a:pt x="83" y="16"/>
                      <a:pt x="83" y="16"/>
                    </a:cubicBezTo>
                    <a:cubicBezTo>
                      <a:pt x="88" y="20"/>
                      <a:pt x="88" y="20"/>
                      <a:pt x="88" y="20"/>
                    </a:cubicBezTo>
                    <a:cubicBezTo>
                      <a:pt x="88" y="21"/>
                      <a:pt x="88" y="22"/>
                      <a:pt x="88" y="22"/>
                    </a:cubicBezTo>
                    <a:cubicBezTo>
                      <a:pt x="83" y="31"/>
                      <a:pt x="83" y="31"/>
                      <a:pt x="83" y="31"/>
                    </a:cubicBezTo>
                    <a:cubicBezTo>
                      <a:pt x="82" y="33"/>
                      <a:pt x="81" y="36"/>
                      <a:pt x="82" y="38"/>
                    </a:cubicBezTo>
                    <a:cubicBezTo>
                      <a:pt x="84" y="41"/>
                      <a:pt x="84" y="41"/>
                      <a:pt x="84" y="41"/>
                    </a:cubicBezTo>
                    <a:cubicBezTo>
                      <a:pt x="84" y="43"/>
                      <a:pt x="86" y="45"/>
                      <a:pt x="88" y="45"/>
                    </a:cubicBezTo>
                    <a:cubicBezTo>
                      <a:pt x="99" y="48"/>
                      <a:pt x="99" y="48"/>
                      <a:pt x="99" y="48"/>
                    </a:cubicBezTo>
                    <a:cubicBezTo>
                      <a:pt x="99" y="48"/>
                      <a:pt x="100" y="48"/>
                      <a:pt x="100" y="49"/>
                    </a:cubicBezTo>
                    <a:cubicBezTo>
                      <a:pt x="100" y="49"/>
                      <a:pt x="100" y="50"/>
                      <a:pt x="100" y="52"/>
                    </a:cubicBezTo>
                    <a:cubicBezTo>
                      <a:pt x="100" y="54"/>
                      <a:pt x="100" y="55"/>
                      <a:pt x="100" y="55"/>
                    </a:cubicBezTo>
                    <a:cubicBezTo>
                      <a:pt x="100" y="56"/>
                      <a:pt x="99" y="56"/>
                      <a:pt x="99" y="56"/>
                    </a:cubicBezTo>
                    <a:cubicBezTo>
                      <a:pt x="88" y="59"/>
                      <a:pt x="88" y="59"/>
                      <a:pt x="88" y="59"/>
                    </a:cubicBezTo>
                    <a:cubicBezTo>
                      <a:pt x="86" y="59"/>
                      <a:pt x="84" y="61"/>
                      <a:pt x="84" y="63"/>
                    </a:cubicBezTo>
                    <a:cubicBezTo>
                      <a:pt x="82" y="66"/>
                      <a:pt x="82" y="66"/>
                      <a:pt x="82" y="66"/>
                    </a:cubicBezTo>
                    <a:cubicBezTo>
                      <a:pt x="81" y="68"/>
                      <a:pt x="82" y="71"/>
                      <a:pt x="83" y="73"/>
                    </a:cubicBezTo>
                    <a:cubicBezTo>
                      <a:pt x="88" y="82"/>
                      <a:pt x="88" y="82"/>
                      <a:pt x="88" y="82"/>
                    </a:cubicBezTo>
                    <a:cubicBezTo>
                      <a:pt x="88" y="82"/>
                      <a:pt x="88" y="83"/>
                      <a:pt x="88" y="83"/>
                    </a:cubicBezTo>
                    <a:cubicBezTo>
                      <a:pt x="84" y="88"/>
                      <a:pt x="84" y="88"/>
                      <a:pt x="84" y="88"/>
                    </a:cubicBezTo>
                    <a:cubicBezTo>
                      <a:pt x="83" y="88"/>
                      <a:pt x="83" y="88"/>
                      <a:pt x="83" y="88"/>
                    </a:cubicBezTo>
                    <a:cubicBezTo>
                      <a:pt x="82" y="88"/>
                      <a:pt x="82" y="88"/>
                      <a:pt x="82" y="88"/>
                    </a:cubicBezTo>
                    <a:cubicBezTo>
                      <a:pt x="73" y="83"/>
                      <a:pt x="73" y="83"/>
                      <a:pt x="73" y="83"/>
                    </a:cubicBezTo>
                    <a:cubicBezTo>
                      <a:pt x="71" y="82"/>
                      <a:pt x="68" y="81"/>
                      <a:pt x="66" y="82"/>
                    </a:cubicBezTo>
                    <a:cubicBezTo>
                      <a:pt x="63" y="84"/>
                      <a:pt x="63" y="84"/>
                      <a:pt x="63" y="84"/>
                    </a:cubicBezTo>
                    <a:cubicBezTo>
                      <a:pt x="61" y="84"/>
                      <a:pt x="59" y="86"/>
                      <a:pt x="59" y="88"/>
                    </a:cubicBezTo>
                    <a:cubicBezTo>
                      <a:pt x="56" y="99"/>
                      <a:pt x="56" y="99"/>
                      <a:pt x="56" y="99"/>
                    </a:cubicBezTo>
                    <a:cubicBezTo>
                      <a:pt x="56" y="99"/>
                      <a:pt x="56" y="100"/>
                      <a:pt x="55" y="100"/>
                    </a:cubicBezTo>
                    <a:cubicBezTo>
                      <a:pt x="55" y="100"/>
                      <a:pt x="54" y="100"/>
                      <a:pt x="52" y="100"/>
                    </a:cubicBezTo>
                    <a:cubicBezTo>
                      <a:pt x="50" y="100"/>
                      <a:pt x="49" y="100"/>
                      <a:pt x="49" y="100"/>
                    </a:cubicBezTo>
                    <a:cubicBezTo>
                      <a:pt x="48" y="100"/>
                      <a:pt x="48" y="99"/>
                      <a:pt x="48" y="99"/>
                    </a:cubicBezTo>
                    <a:cubicBezTo>
                      <a:pt x="45" y="88"/>
                      <a:pt x="45" y="88"/>
                      <a:pt x="45" y="88"/>
                    </a:cubicBezTo>
                    <a:cubicBezTo>
                      <a:pt x="45" y="86"/>
                      <a:pt x="43" y="84"/>
                      <a:pt x="41" y="84"/>
                    </a:cubicBezTo>
                    <a:cubicBezTo>
                      <a:pt x="38" y="82"/>
                      <a:pt x="38" y="82"/>
                      <a:pt x="38" y="82"/>
                    </a:cubicBezTo>
                    <a:cubicBezTo>
                      <a:pt x="37" y="82"/>
                      <a:pt x="36" y="82"/>
                      <a:pt x="35" y="82"/>
                    </a:cubicBezTo>
                    <a:cubicBezTo>
                      <a:pt x="33" y="82"/>
                      <a:pt x="32" y="82"/>
                      <a:pt x="31" y="83"/>
                    </a:cubicBezTo>
                    <a:cubicBezTo>
                      <a:pt x="22" y="88"/>
                      <a:pt x="22" y="88"/>
                      <a:pt x="22" y="88"/>
                    </a:cubicBezTo>
                    <a:cubicBezTo>
                      <a:pt x="22" y="88"/>
                      <a:pt x="21" y="88"/>
                      <a:pt x="21" y="88"/>
                    </a:cubicBezTo>
                    <a:cubicBezTo>
                      <a:pt x="16" y="84"/>
                      <a:pt x="16" y="84"/>
                      <a:pt x="16" y="84"/>
                    </a:cubicBezTo>
                    <a:cubicBezTo>
                      <a:pt x="16" y="83"/>
                      <a:pt x="16" y="82"/>
                      <a:pt x="16" y="82"/>
                    </a:cubicBezTo>
                    <a:cubicBezTo>
                      <a:pt x="21" y="73"/>
                      <a:pt x="21" y="73"/>
                      <a:pt x="21" y="73"/>
                    </a:cubicBezTo>
                    <a:cubicBezTo>
                      <a:pt x="22" y="71"/>
                      <a:pt x="23" y="68"/>
                      <a:pt x="22" y="66"/>
                    </a:cubicBezTo>
                    <a:cubicBezTo>
                      <a:pt x="20" y="63"/>
                      <a:pt x="20" y="63"/>
                      <a:pt x="20" y="63"/>
                    </a:cubicBezTo>
                    <a:cubicBezTo>
                      <a:pt x="20" y="61"/>
                      <a:pt x="18" y="59"/>
                      <a:pt x="16" y="59"/>
                    </a:cubicBezTo>
                    <a:cubicBezTo>
                      <a:pt x="5" y="56"/>
                      <a:pt x="5" y="56"/>
                      <a:pt x="5" y="56"/>
                    </a:cubicBezTo>
                    <a:cubicBezTo>
                      <a:pt x="5" y="56"/>
                      <a:pt x="4" y="56"/>
                      <a:pt x="4" y="55"/>
                    </a:cubicBezTo>
                    <a:cubicBezTo>
                      <a:pt x="4" y="55"/>
                      <a:pt x="4" y="54"/>
                      <a:pt x="4" y="52"/>
                    </a:cubicBezTo>
                    <a:close/>
                  </a:path>
                </a:pathLst>
              </a:custGeom>
              <a:grpFill/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38" name="Freeform 336"/>
              <p:cNvSpPr>
                <a:spLocks noEditPoints="1"/>
              </p:cNvSpPr>
              <p:nvPr/>
            </p:nvSpPr>
            <p:spPr bwMode="auto">
              <a:xfrm>
                <a:off x="1960563" y="2298700"/>
                <a:ext cx="100013" cy="100013"/>
              </a:xfrm>
              <a:custGeom>
                <a:avLst/>
                <a:gdLst/>
                <a:ahLst/>
                <a:cxnLst>
                  <a:cxn ang="0">
                    <a:pos x="22" y="44"/>
                  </a:cxn>
                  <a:cxn ang="0">
                    <a:pos x="44" y="22"/>
                  </a:cxn>
                  <a:cxn ang="0">
                    <a:pos x="22" y="0"/>
                  </a:cxn>
                  <a:cxn ang="0">
                    <a:pos x="0" y="22"/>
                  </a:cxn>
                  <a:cxn ang="0">
                    <a:pos x="22" y="44"/>
                  </a:cxn>
                  <a:cxn ang="0">
                    <a:pos x="22" y="4"/>
                  </a:cxn>
                  <a:cxn ang="0">
                    <a:pos x="40" y="22"/>
                  </a:cxn>
                  <a:cxn ang="0">
                    <a:pos x="22" y="40"/>
                  </a:cxn>
                  <a:cxn ang="0">
                    <a:pos x="4" y="22"/>
                  </a:cxn>
                  <a:cxn ang="0">
                    <a:pos x="22" y="4"/>
                  </a:cxn>
                </a:cxnLst>
                <a:rect l="0" t="0" r="r" b="b"/>
                <a:pathLst>
                  <a:path w="44" h="44">
                    <a:moveTo>
                      <a:pt x="22" y="44"/>
                    </a:moveTo>
                    <a:cubicBezTo>
                      <a:pt x="34" y="44"/>
                      <a:pt x="44" y="34"/>
                      <a:pt x="44" y="22"/>
                    </a:cubicBezTo>
                    <a:cubicBezTo>
                      <a:pt x="44" y="10"/>
                      <a:pt x="34" y="0"/>
                      <a:pt x="22" y="0"/>
                    </a:cubicBezTo>
                    <a:cubicBezTo>
                      <a:pt x="10" y="0"/>
                      <a:pt x="0" y="10"/>
                      <a:pt x="0" y="22"/>
                    </a:cubicBezTo>
                    <a:cubicBezTo>
                      <a:pt x="0" y="34"/>
                      <a:pt x="10" y="44"/>
                      <a:pt x="22" y="44"/>
                    </a:cubicBezTo>
                    <a:close/>
                    <a:moveTo>
                      <a:pt x="22" y="4"/>
                    </a:moveTo>
                    <a:cubicBezTo>
                      <a:pt x="32" y="4"/>
                      <a:pt x="40" y="12"/>
                      <a:pt x="40" y="22"/>
                    </a:cubicBezTo>
                    <a:cubicBezTo>
                      <a:pt x="40" y="32"/>
                      <a:pt x="32" y="40"/>
                      <a:pt x="22" y="40"/>
                    </a:cubicBezTo>
                    <a:cubicBezTo>
                      <a:pt x="12" y="40"/>
                      <a:pt x="4" y="32"/>
                      <a:pt x="4" y="22"/>
                    </a:cubicBezTo>
                    <a:cubicBezTo>
                      <a:pt x="4" y="12"/>
                      <a:pt x="12" y="4"/>
                      <a:pt x="22" y="4"/>
                    </a:cubicBezTo>
                    <a:close/>
                  </a:path>
                </a:pathLst>
              </a:custGeom>
              <a:grpFill/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39" name="Freeform 337"/>
              <p:cNvSpPr>
                <a:spLocks noEditPoints="1"/>
              </p:cNvSpPr>
              <p:nvPr/>
            </p:nvSpPr>
            <p:spPr bwMode="auto">
              <a:xfrm>
                <a:off x="2111376" y="2176463"/>
                <a:ext cx="161925" cy="163513"/>
              </a:xfrm>
              <a:custGeom>
                <a:avLst/>
                <a:gdLst/>
                <a:ahLst/>
                <a:cxnLst>
                  <a:cxn ang="0">
                    <a:pos x="5" y="22"/>
                  </a:cxn>
                  <a:cxn ang="0">
                    <a:pos x="0" y="29"/>
                  </a:cxn>
                  <a:cxn ang="0">
                    <a:pos x="10" y="39"/>
                  </a:cxn>
                  <a:cxn ang="0">
                    <a:pos x="4" y="48"/>
                  </a:cxn>
                  <a:cxn ang="0">
                    <a:pos x="11" y="58"/>
                  </a:cxn>
                  <a:cxn ang="0">
                    <a:pos x="21" y="58"/>
                  </a:cxn>
                  <a:cxn ang="0">
                    <a:pos x="25" y="71"/>
                  </a:cxn>
                  <a:cxn ang="0">
                    <a:pos x="30" y="72"/>
                  </a:cxn>
                  <a:cxn ang="0">
                    <a:pos x="39" y="62"/>
                  </a:cxn>
                  <a:cxn ang="0">
                    <a:pos x="48" y="68"/>
                  </a:cxn>
                  <a:cxn ang="0">
                    <a:pos x="58" y="61"/>
                  </a:cxn>
                  <a:cxn ang="0">
                    <a:pos x="58" y="51"/>
                  </a:cxn>
                  <a:cxn ang="0">
                    <a:pos x="71" y="47"/>
                  </a:cxn>
                  <a:cxn ang="0">
                    <a:pos x="70" y="38"/>
                  </a:cxn>
                  <a:cxn ang="0">
                    <a:pos x="62" y="31"/>
                  </a:cxn>
                  <a:cxn ang="0">
                    <a:pos x="68" y="19"/>
                  </a:cxn>
                  <a:cxn ang="0">
                    <a:pos x="54" y="16"/>
                  </a:cxn>
                  <a:cxn ang="0">
                    <a:pos x="50" y="13"/>
                  </a:cxn>
                  <a:cxn ang="0">
                    <a:pos x="45" y="1"/>
                  </a:cxn>
                  <a:cxn ang="0">
                    <a:pos x="38" y="2"/>
                  </a:cxn>
                  <a:cxn ang="0">
                    <a:pos x="31" y="10"/>
                  </a:cxn>
                  <a:cxn ang="0">
                    <a:pos x="19" y="4"/>
                  </a:cxn>
                  <a:cxn ang="0">
                    <a:pos x="16" y="18"/>
                  </a:cxn>
                  <a:cxn ang="0">
                    <a:pos x="17" y="24"/>
                  </a:cxn>
                  <a:cxn ang="0">
                    <a:pos x="17" y="10"/>
                  </a:cxn>
                  <a:cxn ang="0">
                    <a:pos x="22" y="7"/>
                  </a:cxn>
                  <a:cxn ang="0">
                    <a:pos x="32" y="14"/>
                  </a:cxn>
                  <a:cxn ang="0">
                    <a:pos x="41" y="4"/>
                  </a:cxn>
                  <a:cxn ang="0">
                    <a:pos x="46" y="5"/>
                  </a:cxn>
                  <a:cxn ang="0">
                    <a:pos x="48" y="17"/>
                  </a:cxn>
                  <a:cxn ang="0">
                    <a:pos x="62" y="17"/>
                  </a:cxn>
                  <a:cxn ang="0">
                    <a:pos x="65" y="22"/>
                  </a:cxn>
                  <a:cxn ang="0">
                    <a:pos x="58" y="34"/>
                  </a:cxn>
                  <a:cxn ang="0">
                    <a:pos x="68" y="42"/>
                  </a:cxn>
                  <a:cxn ang="0">
                    <a:pos x="67" y="46"/>
                  </a:cxn>
                  <a:cxn ang="0">
                    <a:pos x="53" y="50"/>
                  </a:cxn>
                  <a:cxn ang="0">
                    <a:pos x="55" y="63"/>
                  </a:cxn>
                  <a:cxn ang="0">
                    <a:pos x="45" y="60"/>
                  </a:cxn>
                  <a:cxn ang="0">
                    <a:pos x="38" y="58"/>
                  </a:cxn>
                  <a:cxn ang="0">
                    <a:pos x="30" y="68"/>
                  </a:cxn>
                  <a:cxn ang="0">
                    <a:pos x="26" y="67"/>
                  </a:cxn>
                  <a:cxn ang="0">
                    <a:pos x="24" y="55"/>
                  </a:cxn>
                  <a:cxn ang="0">
                    <a:pos x="17" y="52"/>
                  </a:cxn>
                  <a:cxn ang="0">
                    <a:pos x="7" y="51"/>
                  </a:cxn>
                  <a:cxn ang="0">
                    <a:pos x="14" y="40"/>
                  </a:cxn>
                  <a:cxn ang="0">
                    <a:pos x="4" y="31"/>
                  </a:cxn>
                  <a:cxn ang="0">
                    <a:pos x="5" y="26"/>
                  </a:cxn>
                  <a:cxn ang="0">
                    <a:pos x="17" y="24"/>
                  </a:cxn>
                </a:cxnLst>
                <a:rect l="0" t="0" r="r" b="b"/>
                <a:pathLst>
                  <a:path w="72" h="72">
                    <a:moveTo>
                      <a:pt x="14" y="21"/>
                    </a:moveTo>
                    <a:cubicBezTo>
                      <a:pt x="14" y="22"/>
                      <a:pt x="13" y="22"/>
                      <a:pt x="13" y="22"/>
                    </a:cubicBezTo>
                    <a:cubicBezTo>
                      <a:pt x="5" y="22"/>
                      <a:pt x="5" y="22"/>
                      <a:pt x="5" y="22"/>
                    </a:cubicBezTo>
                    <a:cubicBezTo>
                      <a:pt x="4" y="22"/>
                      <a:pt x="2" y="23"/>
                      <a:pt x="1" y="25"/>
                    </a:cubicBezTo>
                    <a:cubicBezTo>
                      <a:pt x="1" y="25"/>
                      <a:pt x="1" y="26"/>
                      <a:pt x="1" y="27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31"/>
                      <a:pt x="1" y="33"/>
                      <a:pt x="2" y="34"/>
                    </a:cubicBezTo>
                    <a:cubicBezTo>
                      <a:pt x="9" y="38"/>
                      <a:pt x="9" y="38"/>
                      <a:pt x="9" y="38"/>
                    </a:cubicBezTo>
                    <a:cubicBezTo>
                      <a:pt x="9" y="38"/>
                      <a:pt x="10" y="38"/>
                      <a:pt x="10" y="39"/>
                    </a:cubicBezTo>
                    <a:cubicBezTo>
                      <a:pt x="10" y="41"/>
                      <a:pt x="10" y="41"/>
                      <a:pt x="10" y="41"/>
                    </a:cubicBezTo>
                    <a:cubicBezTo>
                      <a:pt x="10" y="41"/>
                      <a:pt x="10" y="42"/>
                      <a:pt x="10" y="42"/>
                    </a:cubicBezTo>
                    <a:cubicBezTo>
                      <a:pt x="4" y="48"/>
                      <a:pt x="4" y="48"/>
                      <a:pt x="4" y="48"/>
                    </a:cubicBezTo>
                    <a:cubicBezTo>
                      <a:pt x="3" y="49"/>
                      <a:pt x="3" y="51"/>
                      <a:pt x="4" y="53"/>
                    </a:cubicBezTo>
                    <a:cubicBezTo>
                      <a:pt x="6" y="57"/>
                      <a:pt x="6" y="57"/>
                      <a:pt x="6" y="57"/>
                    </a:cubicBezTo>
                    <a:cubicBezTo>
                      <a:pt x="7" y="58"/>
                      <a:pt x="9" y="59"/>
                      <a:pt x="11" y="58"/>
                    </a:cubicBezTo>
                    <a:cubicBezTo>
                      <a:pt x="18" y="56"/>
                      <a:pt x="18" y="56"/>
                      <a:pt x="18" y="56"/>
                    </a:cubicBezTo>
                    <a:cubicBezTo>
                      <a:pt x="19" y="56"/>
                      <a:pt x="19" y="56"/>
                      <a:pt x="19" y="57"/>
                    </a:cubicBezTo>
                    <a:cubicBezTo>
                      <a:pt x="21" y="58"/>
                      <a:pt x="21" y="58"/>
                      <a:pt x="21" y="58"/>
                    </a:cubicBezTo>
                    <a:cubicBezTo>
                      <a:pt x="21" y="58"/>
                      <a:pt x="22" y="59"/>
                      <a:pt x="22" y="59"/>
                    </a:cubicBezTo>
                    <a:cubicBezTo>
                      <a:pt x="22" y="67"/>
                      <a:pt x="22" y="67"/>
                      <a:pt x="22" y="67"/>
                    </a:cubicBezTo>
                    <a:cubicBezTo>
                      <a:pt x="22" y="68"/>
                      <a:pt x="23" y="70"/>
                      <a:pt x="25" y="71"/>
                    </a:cubicBezTo>
                    <a:cubicBezTo>
                      <a:pt x="25" y="71"/>
                      <a:pt x="26" y="71"/>
                      <a:pt x="27" y="71"/>
                    </a:cubicBezTo>
                    <a:cubicBezTo>
                      <a:pt x="29" y="72"/>
                      <a:pt x="29" y="72"/>
                      <a:pt x="29" y="72"/>
                    </a:cubicBezTo>
                    <a:cubicBezTo>
                      <a:pt x="30" y="72"/>
                      <a:pt x="30" y="72"/>
                      <a:pt x="30" y="72"/>
                    </a:cubicBezTo>
                    <a:cubicBezTo>
                      <a:pt x="32" y="72"/>
                      <a:pt x="33" y="71"/>
                      <a:pt x="34" y="70"/>
                    </a:cubicBezTo>
                    <a:cubicBezTo>
                      <a:pt x="38" y="63"/>
                      <a:pt x="38" y="63"/>
                      <a:pt x="38" y="63"/>
                    </a:cubicBezTo>
                    <a:cubicBezTo>
                      <a:pt x="38" y="63"/>
                      <a:pt x="38" y="62"/>
                      <a:pt x="39" y="62"/>
                    </a:cubicBezTo>
                    <a:cubicBezTo>
                      <a:pt x="41" y="62"/>
                      <a:pt x="41" y="62"/>
                      <a:pt x="41" y="62"/>
                    </a:cubicBezTo>
                    <a:cubicBezTo>
                      <a:pt x="42" y="62"/>
                      <a:pt x="42" y="62"/>
                      <a:pt x="42" y="62"/>
                    </a:cubicBezTo>
                    <a:cubicBezTo>
                      <a:pt x="48" y="68"/>
                      <a:pt x="48" y="68"/>
                      <a:pt x="48" y="68"/>
                    </a:cubicBezTo>
                    <a:cubicBezTo>
                      <a:pt x="49" y="69"/>
                      <a:pt x="51" y="69"/>
                      <a:pt x="53" y="68"/>
                    </a:cubicBezTo>
                    <a:cubicBezTo>
                      <a:pt x="57" y="66"/>
                      <a:pt x="57" y="66"/>
                      <a:pt x="57" y="66"/>
                    </a:cubicBezTo>
                    <a:cubicBezTo>
                      <a:pt x="58" y="65"/>
                      <a:pt x="59" y="63"/>
                      <a:pt x="58" y="61"/>
                    </a:cubicBezTo>
                    <a:cubicBezTo>
                      <a:pt x="56" y="54"/>
                      <a:pt x="56" y="54"/>
                      <a:pt x="56" y="54"/>
                    </a:cubicBezTo>
                    <a:cubicBezTo>
                      <a:pt x="56" y="54"/>
                      <a:pt x="56" y="53"/>
                      <a:pt x="57" y="53"/>
                    </a:cubicBezTo>
                    <a:cubicBezTo>
                      <a:pt x="58" y="51"/>
                      <a:pt x="58" y="51"/>
                      <a:pt x="58" y="51"/>
                    </a:cubicBezTo>
                    <a:cubicBezTo>
                      <a:pt x="58" y="51"/>
                      <a:pt x="59" y="50"/>
                      <a:pt x="59" y="50"/>
                    </a:cubicBezTo>
                    <a:cubicBezTo>
                      <a:pt x="67" y="50"/>
                      <a:pt x="67" y="50"/>
                      <a:pt x="67" y="50"/>
                    </a:cubicBezTo>
                    <a:cubicBezTo>
                      <a:pt x="68" y="50"/>
                      <a:pt x="70" y="49"/>
                      <a:pt x="71" y="47"/>
                    </a:cubicBezTo>
                    <a:cubicBezTo>
                      <a:pt x="71" y="47"/>
                      <a:pt x="71" y="46"/>
                      <a:pt x="71" y="45"/>
                    </a:cubicBezTo>
                    <a:cubicBezTo>
                      <a:pt x="72" y="43"/>
                      <a:pt x="72" y="43"/>
                      <a:pt x="72" y="43"/>
                    </a:cubicBezTo>
                    <a:cubicBezTo>
                      <a:pt x="72" y="41"/>
                      <a:pt x="71" y="39"/>
                      <a:pt x="70" y="38"/>
                    </a:cubicBezTo>
                    <a:cubicBezTo>
                      <a:pt x="63" y="34"/>
                      <a:pt x="63" y="34"/>
                      <a:pt x="63" y="34"/>
                    </a:cubicBezTo>
                    <a:cubicBezTo>
                      <a:pt x="63" y="34"/>
                      <a:pt x="62" y="34"/>
                      <a:pt x="62" y="33"/>
                    </a:cubicBezTo>
                    <a:cubicBezTo>
                      <a:pt x="62" y="31"/>
                      <a:pt x="62" y="31"/>
                      <a:pt x="62" y="31"/>
                    </a:cubicBezTo>
                    <a:cubicBezTo>
                      <a:pt x="62" y="31"/>
                      <a:pt x="62" y="30"/>
                      <a:pt x="62" y="30"/>
                    </a:cubicBezTo>
                    <a:cubicBezTo>
                      <a:pt x="68" y="24"/>
                      <a:pt x="68" y="24"/>
                      <a:pt x="68" y="24"/>
                    </a:cubicBezTo>
                    <a:cubicBezTo>
                      <a:pt x="69" y="23"/>
                      <a:pt x="69" y="21"/>
                      <a:pt x="68" y="19"/>
                    </a:cubicBezTo>
                    <a:cubicBezTo>
                      <a:pt x="66" y="15"/>
                      <a:pt x="66" y="15"/>
                      <a:pt x="66" y="15"/>
                    </a:cubicBezTo>
                    <a:cubicBezTo>
                      <a:pt x="65" y="14"/>
                      <a:pt x="63" y="13"/>
                      <a:pt x="61" y="14"/>
                    </a:cubicBezTo>
                    <a:cubicBezTo>
                      <a:pt x="54" y="16"/>
                      <a:pt x="54" y="16"/>
                      <a:pt x="54" y="16"/>
                    </a:cubicBezTo>
                    <a:cubicBezTo>
                      <a:pt x="53" y="16"/>
                      <a:pt x="53" y="16"/>
                      <a:pt x="53" y="15"/>
                    </a:cubicBezTo>
                    <a:cubicBezTo>
                      <a:pt x="51" y="14"/>
                      <a:pt x="51" y="14"/>
                      <a:pt x="51" y="14"/>
                    </a:cubicBezTo>
                    <a:cubicBezTo>
                      <a:pt x="51" y="14"/>
                      <a:pt x="50" y="13"/>
                      <a:pt x="50" y="13"/>
                    </a:cubicBezTo>
                    <a:cubicBezTo>
                      <a:pt x="50" y="5"/>
                      <a:pt x="50" y="5"/>
                      <a:pt x="50" y="5"/>
                    </a:cubicBezTo>
                    <a:cubicBezTo>
                      <a:pt x="50" y="4"/>
                      <a:pt x="49" y="2"/>
                      <a:pt x="47" y="1"/>
                    </a:cubicBezTo>
                    <a:cubicBezTo>
                      <a:pt x="47" y="1"/>
                      <a:pt x="46" y="1"/>
                      <a:pt x="45" y="1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0" y="0"/>
                      <a:pt x="39" y="1"/>
                      <a:pt x="38" y="2"/>
                    </a:cubicBezTo>
                    <a:cubicBezTo>
                      <a:pt x="34" y="9"/>
                      <a:pt x="34" y="9"/>
                      <a:pt x="34" y="9"/>
                    </a:cubicBezTo>
                    <a:cubicBezTo>
                      <a:pt x="34" y="9"/>
                      <a:pt x="34" y="10"/>
                      <a:pt x="33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0" y="10"/>
                      <a:pt x="30" y="10"/>
                      <a:pt x="30" y="10"/>
                    </a:cubicBezTo>
                    <a:cubicBezTo>
                      <a:pt x="24" y="4"/>
                      <a:pt x="24" y="4"/>
                      <a:pt x="24" y="4"/>
                    </a:cubicBezTo>
                    <a:cubicBezTo>
                      <a:pt x="23" y="3"/>
                      <a:pt x="21" y="3"/>
                      <a:pt x="19" y="4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14" y="7"/>
                      <a:pt x="13" y="9"/>
                      <a:pt x="14" y="11"/>
                    </a:cubicBezTo>
                    <a:cubicBezTo>
                      <a:pt x="16" y="18"/>
                      <a:pt x="16" y="18"/>
                      <a:pt x="16" y="18"/>
                    </a:cubicBezTo>
                    <a:cubicBezTo>
                      <a:pt x="16" y="18"/>
                      <a:pt x="16" y="19"/>
                      <a:pt x="15" y="19"/>
                    </a:cubicBezTo>
                    <a:lnTo>
                      <a:pt x="14" y="21"/>
                    </a:lnTo>
                    <a:close/>
                    <a:moveTo>
                      <a:pt x="17" y="24"/>
                    </a:moveTo>
                    <a:cubicBezTo>
                      <a:pt x="19" y="22"/>
                      <a:pt x="19" y="22"/>
                      <a:pt x="19" y="22"/>
                    </a:cubicBezTo>
                    <a:cubicBezTo>
                      <a:pt x="20" y="20"/>
                      <a:pt x="20" y="18"/>
                      <a:pt x="20" y="17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7" y="10"/>
                      <a:pt x="17" y="9"/>
                      <a:pt x="17" y="9"/>
                    </a:cubicBezTo>
                    <a:cubicBezTo>
                      <a:pt x="21" y="7"/>
                      <a:pt x="21" y="7"/>
                      <a:pt x="21" y="7"/>
                    </a:cubicBezTo>
                    <a:cubicBezTo>
                      <a:pt x="22" y="7"/>
                      <a:pt x="22" y="7"/>
                      <a:pt x="22" y="7"/>
                    </a:cubicBezTo>
                    <a:cubicBezTo>
                      <a:pt x="27" y="12"/>
                      <a:pt x="27" y="12"/>
                      <a:pt x="27" y="12"/>
                    </a:cubicBezTo>
                    <a:cubicBezTo>
                      <a:pt x="28" y="13"/>
                      <a:pt x="29" y="14"/>
                      <a:pt x="31" y="14"/>
                    </a:cubicBezTo>
                    <a:cubicBezTo>
                      <a:pt x="31" y="14"/>
                      <a:pt x="31" y="14"/>
                      <a:pt x="32" y="14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35" y="13"/>
                      <a:pt x="37" y="12"/>
                      <a:pt x="38" y="11"/>
                    </a:cubicBezTo>
                    <a:cubicBezTo>
                      <a:pt x="41" y="4"/>
                      <a:pt x="41" y="4"/>
                      <a:pt x="41" y="4"/>
                    </a:cubicBezTo>
                    <a:cubicBezTo>
                      <a:pt x="41" y="4"/>
                      <a:pt x="42" y="4"/>
                      <a:pt x="42" y="4"/>
                    </a:cubicBezTo>
                    <a:cubicBezTo>
                      <a:pt x="42" y="4"/>
                      <a:pt x="43" y="4"/>
                      <a:pt x="44" y="4"/>
                    </a:cubicBezTo>
                    <a:cubicBezTo>
                      <a:pt x="45" y="5"/>
                      <a:pt x="46" y="5"/>
                      <a:pt x="46" y="5"/>
                    </a:cubicBezTo>
                    <a:cubicBezTo>
                      <a:pt x="46" y="5"/>
                      <a:pt x="46" y="5"/>
                      <a:pt x="46" y="5"/>
                    </a:cubicBezTo>
                    <a:cubicBezTo>
                      <a:pt x="46" y="13"/>
                      <a:pt x="46" y="13"/>
                      <a:pt x="46" y="13"/>
                    </a:cubicBezTo>
                    <a:cubicBezTo>
                      <a:pt x="46" y="14"/>
                      <a:pt x="47" y="16"/>
                      <a:pt x="48" y="17"/>
                    </a:cubicBezTo>
                    <a:cubicBezTo>
                      <a:pt x="50" y="19"/>
                      <a:pt x="50" y="19"/>
                      <a:pt x="50" y="19"/>
                    </a:cubicBezTo>
                    <a:cubicBezTo>
                      <a:pt x="52" y="20"/>
                      <a:pt x="54" y="20"/>
                      <a:pt x="55" y="20"/>
                    </a:cubicBezTo>
                    <a:cubicBezTo>
                      <a:pt x="62" y="17"/>
                      <a:pt x="62" y="17"/>
                      <a:pt x="62" y="17"/>
                    </a:cubicBezTo>
                    <a:cubicBezTo>
                      <a:pt x="63" y="17"/>
                      <a:pt x="63" y="17"/>
                      <a:pt x="63" y="17"/>
                    </a:cubicBezTo>
                    <a:cubicBezTo>
                      <a:pt x="65" y="21"/>
                      <a:pt x="65" y="21"/>
                      <a:pt x="65" y="21"/>
                    </a:cubicBezTo>
                    <a:cubicBezTo>
                      <a:pt x="65" y="21"/>
                      <a:pt x="65" y="22"/>
                      <a:pt x="65" y="22"/>
                    </a:cubicBezTo>
                    <a:cubicBezTo>
                      <a:pt x="60" y="27"/>
                      <a:pt x="60" y="27"/>
                      <a:pt x="60" y="27"/>
                    </a:cubicBezTo>
                    <a:cubicBezTo>
                      <a:pt x="58" y="28"/>
                      <a:pt x="58" y="30"/>
                      <a:pt x="58" y="32"/>
                    </a:cubicBezTo>
                    <a:cubicBezTo>
                      <a:pt x="58" y="34"/>
                      <a:pt x="58" y="34"/>
                      <a:pt x="58" y="34"/>
                    </a:cubicBezTo>
                    <a:cubicBezTo>
                      <a:pt x="59" y="35"/>
                      <a:pt x="60" y="37"/>
                      <a:pt x="61" y="38"/>
                    </a:cubicBezTo>
                    <a:cubicBezTo>
                      <a:pt x="68" y="41"/>
                      <a:pt x="68" y="41"/>
                      <a:pt x="68" y="41"/>
                    </a:cubicBezTo>
                    <a:cubicBezTo>
                      <a:pt x="68" y="41"/>
                      <a:pt x="68" y="42"/>
                      <a:pt x="68" y="42"/>
                    </a:cubicBezTo>
                    <a:cubicBezTo>
                      <a:pt x="68" y="42"/>
                      <a:pt x="68" y="43"/>
                      <a:pt x="68" y="44"/>
                    </a:cubicBezTo>
                    <a:cubicBezTo>
                      <a:pt x="67" y="45"/>
                      <a:pt x="67" y="46"/>
                      <a:pt x="67" y="46"/>
                    </a:cubicBezTo>
                    <a:cubicBezTo>
                      <a:pt x="67" y="46"/>
                      <a:pt x="67" y="46"/>
                      <a:pt x="67" y="46"/>
                    </a:cubicBezTo>
                    <a:cubicBezTo>
                      <a:pt x="59" y="46"/>
                      <a:pt x="59" y="46"/>
                      <a:pt x="59" y="46"/>
                    </a:cubicBezTo>
                    <a:cubicBezTo>
                      <a:pt x="57" y="46"/>
                      <a:pt x="56" y="47"/>
                      <a:pt x="55" y="48"/>
                    </a:cubicBezTo>
                    <a:cubicBezTo>
                      <a:pt x="53" y="50"/>
                      <a:pt x="53" y="50"/>
                      <a:pt x="53" y="50"/>
                    </a:cubicBezTo>
                    <a:cubicBezTo>
                      <a:pt x="52" y="52"/>
                      <a:pt x="52" y="54"/>
                      <a:pt x="52" y="55"/>
                    </a:cubicBezTo>
                    <a:cubicBezTo>
                      <a:pt x="55" y="62"/>
                      <a:pt x="55" y="62"/>
                      <a:pt x="55" y="62"/>
                    </a:cubicBezTo>
                    <a:cubicBezTo>
                      <a:pt x="55" y="62"/>
                      <a:pt x="55" y="63"/>
                      <a:pt x="55" y="63"/>
                    </a:cubicBezTo>
                    <a:cubicBezTo>
                      <a:pt x="51" y="65"/>
                      <a:pt x="51" y="65"/>
                      <a:pt x="51" y="65"/>
                    </a:cubicBezTo>
                    <a:cubicBezTo>
                      <a:pt x="50" y="65"/>
                      <a:pt x="50" y="65"/>
                      <a:pt x="50" y="65"/>
                    </a:cubicBezTo>
                    <a:cubicBezTo>
                      <a:pt x="45" y="60"/>
                      <a:pt x="45" y="60"/>
                      <a:pt x="45" y="60"/>
                    </a:cubicBezTo>
                    <a:cubicBezTo>
                      <a:pt x="44" y="59"/>
                      <a:pt x="43" y="58"/>
                      <a:pt x="41" y="58"/>
                    </a:cubicBezTo>
                    <a:cubicBezTo>
                      <a:pt x="41" y="58"/>
                      <a:pt x="41" y="58"/>
                      <a:pt x="40" y="58"/>
                    </a:cubicBezTo>
                    <a:cubicBezTo>
                      <a:pt x="38" y="58"/>
                      <a:pt x="38" y="58"/>
                      <a:pt x="38" y="58"/>
                    </a:cubicBezTo>
                    <a:cubicBezTo>
                      <a:pt x="37" y="59"/>
                      <a:pt x="35" y="60"/>
                      <a:pt x="34" y="61"/>
                    </a:cubicBezTo>
                    <a:cubicBezTo>
                      <a:pt x="31" y="68"/>
                      <a:pt x="31" y="68"/>
                      <a:pt x="31" y="68"/>
                    </a:cubicBezTo>
                    <a:cubicBezTo>
                      <a:pt x="31" y="68"/>
                      <a:pt x="30" y="68"/>
                      <a:pt x="30" y="68"/>
                    </a:cubicBezTo>
                    <a:cubicBezTo>
                      <a:pt x="30" y="68"/>
                      <a:pt x="30" y="68"/>
                      <a:pt x="30" y="68"/>
                    </a:cubicBezTo>
                    <a:cubicBezTo>
                      <a:pt x="30" y="68"/>
                      <a:pt x="29" y="68"/>
                      <a:pt x="28" y="68"/>
                    </a:cubicBezTo>
                    <a:cubicBezTo>
                      <a:pt x="27" y="67"/>
                      <a:pt x="26" y="67"/>
                      <a:pt x="26" y="67"/>
                    </a:cubicBezTo>
                    <a:cubicBezTo>
                      <a:pt x="26" y="67"/>
                      <a:pt x="26" y="67"/>
                      <a:pt x="26" y="67"/>
                    </a:cubicBezTo>
                    <a:cubicBezTo>
                      <a:pt x="26" y="59"/>
                      <a:pt x="26" y="59"/>
                      <a:pt x="26" y="59"/>
                    </a:cubicBezTo>
                    <a:cubicBezTo>
                      <a:pt x="26" y="58"/>
                      <a:pt x="25" y="56"/>
                      <a:pt x="24" y="55"/>
                    </a:cubicBezTo>
                    <a:cubicBezTo>
                      <a:pt x="22" y="53"/>
                      <a:pt x="22" y="53"/>
                      <a:pt x="22" y="53"/>
                    </a:cubicBezTo>
                    <a:cubicBezTo>
                      <a:pt x="21" y="53"/>
                      <a:pt x="19" y="52"/>
                      <a:pt x="18" y="52"/>
                    </a:cubicBezTo>
                    <a:cubicBezTo>
                      <a:pt x="18" y="52"/>
                      <a:pt x="17" y="52"/>
                      <a:pt x="17" y="52"/>
                    </a:cubicBezTo>
                    <a:cubicBezTo>
                      <a:pt x="10" y="55"/>
                      <a:pt x="10" y="55"/>
                      <a:pt x="10" y="55"/>
                    </a:cubicBezTo>
                    <a:cubicBezTo>
                      <a:pt x="9" y="55"/>
                      <a:pt x="9" y="55"/>
                      <a:pt x="9" y="55"/>
                    </a:cubicBezTo>
                    <a:cubicBezTo>
                      <a:pt x="7" y="51"/>
                      <a:pt x="7" y="51"/>
                      <a:pt x="7" y="51"/>
                    </a:cubicBezTo>
                    <a:cubicBezTo>
                      <a:pt x="7" y="51"/>
                      <a:pt x="7" y="50"/>
                      <a:pt x="7" y="50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14" y="44"/>
                      <a:pt x="14" y="42"/>
                      <a:pt x="14" y="40"/>
                    </a:cubicBezTo>
                    <a:cubicBezTo>
                      <a:pt x="14" y="38"/>
                      <a:pt x="14" y="38"/>
                      <a:pt x="14" y="38"/>
                    </a:cubicBezTo>
                    <a:cubicBezTo>
                      <a:pt x="13" y="37"/>
                      <a:pt x="12" y="35"/>
                      <a:pt x="11" y="34"/>
                    </a:cubicBezTo>
                    <a:cubicBezTo>
                      <a:pt x="4" y="31"/>
                      <a:pt x="4" y="31"/>
                      <a:pt x="4" y="31"/>
                    </a:cubicBezTo>
                    <a:cubicBezTo>
                      <a:pt x="4" y="31"/>
                      <a:pt x="4" y="30"/>
                      <a:pt x="4" y="30"/>
                    </a:cubicBezTo>
                    <a:cubicBezTo>
                      <a:pt x="4" y="30"/>
                      <a:pt x="4" y="29"/>
                      <a:pt x="4" y="28"/>
                    </a:cubicBezTo>
                    <a:cubicBezTo>
                      <a:pt x="5" y="27"/>
                      <a:pt x="5" y="26"/>
                      <a:pt x="5" y="26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5" y="26"/>
                      <a:pt x="16" y="25"/>
                      <a:pt x="17" y="24"/>
                    </a:cubicBezTo>
                    <a:close/>
                  </a:path>
                </a:pathLst>
              </a:custGeom>
              <a:grpFill/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56" name="Freeform 338"/>
              <p:cNvSpPr>
                <a:spLocks noEditPoints="1"/>
              </p:cNvSpPr>
              <p:nvPr/>
            </p:nvSpPr>
            <p:spPr bwMode="auto">
              <a:xfrm>
                <a:off x="2165351" y="2230438"/>
                <a:ext cx="53975" cy="55563"/>
              </a:xfrm>
              <a:custGeom>
                <a:avLst/>
                <a:gdLst/>
                <a:ahLst/>
                <a:cxnLst>
                  <a:cxn ang="0">
                    <a:pos x="12" y="24"/>
                  </a:cxn>
                  <a:cxn ang="0">
                    <a:pos x="24" y="12"/>
                  </a:cxn>
                  <a:cxn ang="0">
                    <a:pos x="12" y="0"/>
                  </a:cxn>
                  <a:cxn ang="0">
                    <a:pos x="0" y="12"/>
                  </a:cxn>
                  <a:cxn ang="0">
                    <a:pos x="12" y="24"/>
                  </a:cxn>
                  <a:cxn ang="0">
                    <a:pos x="12" y="4"/>
                  </a:cxn>
                  <a:cxn ang="0">
                    <a:pos x="20" y="12"/>
                  </a:cxn>
                  <a:cxn ang="0">
                    <a:pos x="12" y="20"/>
                  </a:cxn>
                  <a:cxn ang="0">
                    <a:pos x="4" y="12"/>
                  </a:cxn>
                  <a:cxn ang="0">
                    <a:pos x="12" y="4"/>
                  </a:cxn>
                </a:cxnLst>
                <a:rect l="0" t="0" r="r" b="b"/>
                <a:pathLst>
                  <a:path w="24" h="24">
                    <a:moveTo>
                      <a:pt x="12" y="24"/>
                    </a:moveTo>
                    <a:cubicBezTo>
                      <a:pt x="19" y="24"/>
                      <a:pt x="24" y="19"/>
                      <a:pt x="24" y="12"/>
                    </a:cubicBezTo>
                    <a:cubicBezTo>
                      <a:pt x="24" y="5"/>
                      <a:pt x="19" y="0"/>
                      <a:pt x="12" y="0"/>
                    </a:cubicBezTo>
                    <a:cubicBezTo>
                      <a:pt x="5" y="0"/>
                      <a:pt x="0" y="5"/>
                      <a:pt x="0" y="12"/>
                    </a:cubicBezTo>
                    <a:cubicBezTo>
                      <a:pt x="0" y="19"/>
                      <a:pt x="5" y="24"/>
                      <a:pt x="12" y="24"/>
                    </a:cubicBezTo>
                    <a:close/>
                    <a:moveTo>
                      <a:pt x="12" y="4"/>
                    </a:moveTo>
                    <a:cubicBezTo>
                      <a:pt x="16" y="4"/>
                      <a:pt x="20" y="8"/>
                      <a:pt x="20" y="12"/>
                    </a:cubicBezTo>
                    <a:cubicBezTo>
                      <a:pt x="20" y="16"/>
                      <a:pt x="16" y="20"/>
                      <a:pt x="12" y="20"/>
                    </a:cubicBezTo>
                    <a:cubicBezTo>
                      <a:pt x="8" y="20"/>
                      <a:pt x="4" y="16"/>
                      <a:pt x="4" y="12"/>
                    </a:cubicBezTo>
                    <a:cubicBezTo>
                      <a:pt x="4" y="8"/>
                      <a:pt x="8" y="4"/>
                      <a:pt x="12" y="4"/>
                    </a:cubicBezTo>
                    <a:close/>
                  </a:path>
                </a:pathLst>
              </a:custGeom>
              <a:grpFill/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</p:grpSp>
      <p:grpSp>
        <p:nvGrpSpPr>
          <p:cNvPr id="7" name="组合 6"/>
          <p:cNvGrpSpPr/>
          <p:nvPr/>
        </p:nvGrpSpPr>
        <p:grpSpPr>
          <a:xfrm>
            <a:off x="5545033" y="1896163"/>
            <a:ext cx="759384" cy="757259"/>
            <a:chOff x="5545033" y="1896163"/>
            <a:chExt cx="759384" cy="757259"/>
          </a:xfrm>
        </p:grpSpPr>
        <p:sp>
          <p:nvSpPr>
            <p:cNvPr id="128" name="Oval 12"/>
            <p:cNvSpPr>
              <a:spLocks noChangeArrowheads="1"/>
            </p:cNvSpPr>
            <p:nvPr/>
          </p:nvSpPr>
          <p:spPr bwMode="auto">
            <a:xfrm>
              <a:off x="5545033" y="1896163"/>
              <a:ext cx="759384" cy="757259"/>
            </a:xfrm>
            <a:prstGeom prst="ellipse">
              <a:avLst/>
            </a:prstGeom>
            <a:gradFill>
              <a:gsLst>
                <a:gs pos="0">
                  <a:srgbClr val="03D4A8">
                    <a:lumMod val="94000"/>
                  </a:srgbClr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grpSp>
          <p:nvGrpSpPr>
            <p:cNvPr id="157" name="Group 37"/>
            <p:cNvGrpSpPr/>
            <p:nvPr/>
          </p:nvGrpSpPr>
          <p:grpSpPr>
            <a:xfrm>
              <a:off x="5752049" y="2116001"/>
              <a:ext cx="345350" cy="317583"/>
              <a:chOff x="1350963" y="2176463"/>
              <a:chExt cx="315913" cy="290513"/>
            </a:xfrm>
            <a:solidFill>
              <a:schemeClr val="bg1"/>
            </a:solidFill>
          </p:grpSpPr>
          <p:sp>
            <p:nvSpPr>
              <p:cNvPr id="158" name="Freeform 339"/>
              <p:cNvSpPr>
                <a:spLocks noEditPoints="1"/>
              </p:cNvSpPr>
              <p:nvPr/>
            </p:nvSpPr>
            <p:spPr bwMode="auto">
              <a:xfrm>
                <a:off x="1350963" y="2193925"/>
                <a:ext cx="292100" cy="187325"/>
              </a:xfrm>
              <a:custGeom>
                <a:avLst/>
                <a:gdLst/>
                <a:ahLst/>
                <a:cxnLst>
                  <a:cxn ang="0">
                    <a:pos x="109" y="1"/>
                  </a:cxn>
                  <a:cxn ang="0">
                    <a:pos x="108" y="0"/>
                  </a:cxn>
                  <a:cxn ang="0">
                    <a:pos x="106" y="0"/>
                  </a:cxn>
                  <a:cxn ang="0">
                    <a:pos x="58" y="25"/>
                  </a:cxn>
                  <a:cxn ang="0">
                    <a:pos x="58" y="28"/>
                  </a:cxn>
                  <a:cxn ang="0">
                    <a:pos x="58" y="30"/>
                  </a:cxn>
                  <a:cxn ang="0">
                    <a:pos x="31" y="45"/>
                  </a:cxn>
                  <a:cxn ang="0">
                    <a:pos x="30" y="48"/>
                  </a:cxn>
                  <a:cxn ang="0">
                    <a:pos x="31" y="50"/>
                  </a:cxn>
                  <a:cxn ang="0">
                    <a:pos x="2" y="64"/>
                  </a:cxn>
                  <a:cxn ang="0">
                    <a:pos x="1" y="67"/>
                  </a:cxn>
                  <a:cxn ang="0">
                    <a:pos x="7" y="81"/>
                  </a:cxn>
                  <a:cxn ang="0">
                    <a:pos x="9" y="82"/>
                  </a:cxn>
                  <a:cxn ang="0">
                    <a:pos x="9" y="82"/>
                  </a:cxn>
                  <a:cxn ang="0">
                    <a:pos x="40" y="71"/>
                  </a:cxn>
                  <a:cxn ang="0">
                    <a:pos x="41" y="74"/>
                  </a:cxn>
                  <a:cxn ang="0">
                    <a:pos x="43" y="75"/>
                  </a:cxn>
                  <a:cxn ang="0">
                    <a:pos x="43" y="75"/>
                  </a:cxn>
                  <a:cxn ang="0">
                    <a:pos x="72" y="66"/>
                  </a:cxn>
                  <a:cxn ang="0">
                    <a:pos x="73" y="69"/>
                  </a:cxn>
                  <a:cxn ang="0">
                    <a:pos x="75" y="70"/>
                  </a:cxn>
                  <a:cxn ang="0">
                    <a:pos x="76" y="70"/>
                  </a:cxn>
                  <a:cxn ang="0">
                    <a:pos x="128" y="54"/>
                  </a:cxn>
                  <a:cxn ang="0">
                    <a:pos x="129" y="53"/>
                  </a:cxn>
                  <a:cxn ang="0">
                    <a:pos x="129" y="51"/>
                  </a:cxn>
                  <a:cxn ang="0">
                    <a:pos x="109" y="1"/>
                  </a:cxn>
                  <a:cxn ang="0">
                    <a:pos x="10" y="78"/>
                  </a:cxn>
                  <a:cxn ang="0">
                    <a:pos x="5" y="67"/>
                  </a:cxn>
                  <a:cxn ang="0">
                    <a:pos x="33" y="54"/>
                  </a:cxn>
                  <a:cxn ang="0">
                    <a:pos x="38" y="68"/>
                  </a:cxn>
                  <a:cxn ang="0">
                    <a:pos x="10" y="78"/>
                  </a:cxn>
                  <a:cxn ang="0">
                    <a:pos x="44" y="70"/>
                  </a:cxn>
                  <a:cxn ang="0">
                    <a:pos x="43" y="68"/>
                  </a:cxn>
                  <a:cxn ang="0">
                    <a:pos x="43" y="68"/>
                  </a:cxn>
                  <a:cxn ang="0">
                    <a:pos x="35" y="50"/>
                  </a:cxn>
                  <a:cxn ang="0">
                    <a:pos x="35" y="50"/>
                  </a:cxn>
                  <a:cxn ang="0">
                    <a:pos x="34" y="48"/>
                  </a:cxn>
                  <a:cxn ang="0">
                    <a:pos x="60" y="34"/>
                  </a:cxn>
                  <a:cxn ang="0">
                    <a:pos x="69" y="59"/>
                  </a:cxn>
                  <a:cxn ang="0">
                    <a:pos x="71" y="63"/>
                  </a:cxn>
                  <a:cxn ang="0">
                    <a:pos x="44" y="70"/>
                  </a:cxn>
                  <a:cxn ang="0">
                    <a:pos x="76" y="66"/>
                  </a:cxn>
                  <a:cxn ang="0">
                    <a:pos x="75" y="63"/>
                  </a:cxn>
                  <a:cxn ang="0">
                    <a:pos x="75" y="63"/>
                  </a:cxn>
                  <a:cxn ang="0">
                    <a:pos x="73" y="57"/>
                  </a:cxn>
                  <a:cxn ang="0">
                    <a:pos x="62" y="28"/>
                  </a:cxn>
                  <a:cxn ang="0">
                    <a:pos x="106" y="5"/>
                  </a:cxn>
                  <a:cxn ang="0">
                    <a:pos x="124" y="51"/>
                  </a:cxn>
                  <a:cxn ang="0">
                    <a:pos x="76" y="66"/>
                  </a:cxn>
                </a:cxnLst>
                <a:rect l="0" t="0" r="r" b="b"/>
                <a:pathLst>
                  <a:path w="129" h="82">
                    <a:moveTo>
                      <a:pt x="109" y="1"/>
                    </a:moveTo>
                    <a:cubicBezTo>
                      <a:pt x="109" y="1"/>
                      <a:pt x="108" y="0"/>
                      <a:pt x="108" y="0"/>
                    </a:cubicBezTo>
                    <a:cubicBezTo>
                      <a:pt x="107" y="0"/>
                      <a:pt x="107" y="0"/>
                      <a:pt x="106" y="0"/>
                    </a:cubicBezTo>
                    <a:cubicBezTo>
                      <a:pt x="58" y="25"/>
                      <a:pt x="58" y="25"/>
                      <a:pt x="58" y="25"/>
                    </a:cubicBezTo>
                    <a:cubicBezTo>
                      <a:pt x="58" y="26"/>
                      <a:pt x="57" y="27"/>
                      <a:pt x="58" y="28"/>
                    </a:cubicBezTo>
                    <a:cubicBezTo>
                      <a:pt x="58" y="30"/>
                      <a:pt x="58" y="30"/>
                      <a:pt x="58" y="30"/>
                    </a:cubicBezTo>
                    <a:cubicBezTo>
                      <a:pt x="31" y="45"/>
                      <a:pt x="31" y="45"/>
                      <a:pt x="31" y="45"/>
                    </a:cubicBezTo>
                    <a:cubicBezTo>
                      <a:pt x="30" y="46"/>
                      <a:pt x="30" y="47"/>
                      <a:pt x="30" y="48"/>
                    </a:cubicBezTo>
                    <a:cubicBezTo>
                      <a:pt x="31" y="50"/>
                      <a:pt x="31" y="50"/>
                      <a:pt x="31" y="50"/>
                    </a:cubicBezTo>
                    <a:cubicBezTo>
                      <a:pt x="2" y="64"/>
                      <a:pt x="2" y="64"/>
                      <a:pt x="2" y="64"/>
                    </a:cubicBezTo>
                    <a:cubicBezTo>
                      <a:pt x="1" y="65"/>
                      <a:pt x="0" y="66"/>
                      <a:pt x="1" y="67"/>
                    </a:cubicBezTo>
                    <a:cubicBezTo>
                      <a:pt x="7" y="81"/>
                      <a:pt x="7" y="81"/>
                      <a:pt x="7" y="81"/>
                    </a:cubicBezTo>
                    <a:cubicBezTo>
                      <a:pt x="7" y="82"/>
                      <a:pt x="8" y="82"/>
                      <a:pt x="9" y="82"/>
                    </a:cubicBezTo>
                    <a:cubicBezTo>
                      <a:pt x="9" y="82"/>
                      <a:pt x="9" y="82"/>
                      <a:pt x="9" y="82"/>
                    </a:cubicBezTo>
                    <a:cubicBezTo>
                      <a:pt x="40" y="71"/>
                      <a:pt x="40" y="71"/>
                      <a:pt x="40" y="71"/>
                    </a:cubicBezTo>
                    <a:cubicBezTo>
                      <a:pt x="41" y="74"/>
                      <a:pt x="41" y="74"/>
                      <a:pt x="41" y="74"/>
                    </a:cubicBezTo>
                    <a:cubicBezTo>
                      <a:pt x="41" y="74"/>
                      <a:pt x="42" y="75"/>
                      <a:pt x="43" y="75"/>
                    </a:cubicBezTo>
                    <a:cubicBezTo>
                      <a:pt x="43" y="75"/>
                      <a:pt x="43" y="75"/>
                      <a:pt x="43" y="75"/>
                    </a:cubicBezTo>
                    <a:cubicBezTo>
                      <a:pt x="72" y="66"/>
                      <a:pt x="72" y="66"/>
                      <a:pt x="72" y="66"/>
                    </a:cubicBezTo>
                    <a:cubicBezTo>
                      <a:pt x="73" y="69"/>
                      <a:pt x="73" y="69"/>
                      <a:pt x="73" y="69"/>
                    </a:cubicBezTo>
                    <a:cubicBezTo>
                      <a:pt x="73" y="70"/>
                      <a:pt x="74" y="70"/>
                      <a:pt x="75" y="70"/>
                    </a:cubicBezTo>
                    <a:cubicBezTo>
                      <a:pt x="75" y="70"/>
                      <a:pt x="75" y="70"/>
                      <a:pt x="76" y="70"/>
                    </a:cubicBezTo>
                    <a:cubicBezTo>
                      <a:pt x="128" y="54"/>
                      <a:pt x="128" y="54"/>
                      <a:pt x="128" y="54"/>
                    </a:cubicBezTo>
                    <a:cubicBezTo>
                      <a:pt x="128" y="54"/>
                      <a:pt x="129" y="53"/>
                      <a:pt x="129" y="53"/>
                    </a:cubicBezTo>
                    <a:cubicBezTo>
                      <a:pt x="129" y="52"/>
                      <a:pt x="129" y="52"/>
                      <a:pt x="129" y="51"/>
                    </a:cubicBezTo>
                    <a:lnTo>
                      <a:pt x="109" y="1"/>
                    </a:lnTo>
                    <a:close/>
                    <a:moveTo>
                      <a:pt x="10" y="78"/>
                    </a:moveTo>
                    <a:cubicBezTo>
                      <a:pt x="5" y="67"/>
                      <a:pt x="5" y="67"/>
                      <a:pt x="5" y="67"/>
                    </a:cubicBezTo>
                    <a:cubicBezTo>
                      <a:pt x="33" y="54"/>
                      <a:pt x="33" y="54"/>
                      <a:pt x="33" y="54"/>
                    </a:cubicBezTo>
                    <a:cubicBezTo>
                      <a:pt x="38" y="68"/>
                      <a:pt x="38" y="68"/>
                      <a:pt x="38" y="68"/>
                    </a:cubicBezTo>
                    <a:lnTo>
                      <a:pt x="10" y="78"/>
                    </a:lnTo>
                    <a:close/>
                    <a:moveTo>
                      <a:pt x="44" y="70"/>
                    </a:moveTo>
                    <a:cubicBezTo>
                      <a:pt x="43" y="68"/>
                      <a:pt x="43" y="68"/>
                      <a:pt x="43" y="68"/>
                    </a:cubicBezTo>
                    <a:cubicBezTo>
                      <a:pt x="43" y="68"/>
                      <a:pt x="43" y="68"/>
                      <a:pt x="43" y="68"/>
                    </a:cubicBezTo>
                    <a:cubicBezTo>
                      <a:pt x="35" y="50"/>
                      <a:pt x="35" y="50"/>
                      <a:pt x="35" y="50"/>
                    </a:cubicBezTo>
                    <a:cubicBezTo>
                      <a:pt x="35" y="50"/>
                      <a:pt x="35" y="50"/>
                      <a:pt x="35" y="50"/>
                    </a:cubicBezTo>
                    <a:cubicBezTo>
                      <a:pt x="34" y="48"/>
                      <a:pt x="34" y="48"/>
                      <a:pt x="34" y="48"/>
                    </a:cubicBezTo>
                    <a:cubicBezTo>
                      <a:pt x="60" y="34"/>
                      <a:pt x="60" y="34"/>
                      <a:pt x="60" y="34"/>
                    </a:cubicBezTo>
                    <a:cubicBezTo>
                      <a:pt x="69" y="59"/>
                      <a:pt x="69" y="59"/>
                      <a:pt x="69" y="59"/>
                    </a:cubicBezTo>
                    <a:cubicBezTo>
                      <a:pt x="71" y="63"/>
                      <a:pt x="71" y="63"/>
                      <a:pt x="71" y="63"/>
                    </a:cubicBezTo>
                    <a:lnTo>
                      <a:pt x="44" y="70"/>
                    </a:lnTo>
                    <a:close/>
                    <a:moveTo>
                      <a:pt x="76" y="66"/>
                    </a:moveTo>
                    <a:cubicBezTo>
                      <a:pt x="75" y="63"/>
                      <a:pt x="75" y="63"/>
                      <a:pt x="75" y="63"/>
                    </a:cubicBezTo>
                    <a:cubicBezTo>
                      <a:pt x="75" y="63"/>
                      <a:pt x="75" y="63"/>
                      <a:pt x="75" y="63"/>
                    </a:cubicBezTo>
                    <a:cubicBezTo>
                      <a:pt x="73" y="57"/>
                      <a:pt x="73" y="57"/>
                      <a:pt x="73" y="57"/>
                    </a:cubicBezTo>
                    <a:cubicBezTo>
                      <a:pt x="62" y="28"/>
                      <a:pt x="62" y="28"/>
                      <a:pt x="62" y="28"/>
                    </a:cubicBezTo>
                    <a:cubicBezTo>
                      <a:pt x="106" y="5"/>
                      <a:pt x="106" y="5"/>
                      <a:pt x="106" y="5"/>
                    </a:cubicBezTo>
                    <a:cubicBezTo>
                      <a:pt x="124" y="51"/>
                      <a:pt x="124" y="51"/>
                      <a:pt x="124" y="51"/>
                    </a:cubicBezTo>
                    <a:lnTo>
                      <a:pt x="76" y="66"/>
                    </a:lnTo>
                    <a:close/>
                  </a:path>
                </a:pathLst>
              </a:custGeom>
              <a:grpFill/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59" name="Freeform 340"/>
              <p:cNvSpPr>
                <a:spLocks/>
              </p:cNvSpPr>
              <p:nvPr/>
            </p:nvSpPr>
            <p:spPr bwMode="auto">
              <a:xfrm>
                <a:off x="1603376" y="2176463"/>
                <a:ext cx="63500" cy="144463"/>
              </a:xfrm>
              <a:custGeom>
                <a:avLst/>
                <a:gdLst/>
                <a:ahLst/>
                <a:cxnLst>
                  <a:cxn ang="0">
                    <a:pos x="4" y="1"/>
                  </a:cxn>
                  <a:cxn ang="0">
                    <a:pos x="1" y="0"/>
                  </a:cxn>
                  <a:cxn ang="0">
                    <a:pos x="0" y="3"/>
                  </a:cxn>
                  <a:cxn ang="0">
                    <a:pos x="24" y="63"/>
                  </a:cxn>
                  <a:cxn ang="0">
                    <a:pos x="26" y="64"/>
                  </a:cxn>
                  <a:cxn ang="0">
                    <a:pos x="27" y="64"/>
                  </a:cxn>
                  <a:cxn ang="0">
                    <a:pos x="28" y="61"/>
                  </a:cxn>
                  <a:cxn ang="0">
                    <a:pos x="4" y="1"/>
                  </a:cxn>
                </a:cxnLst>
                <a:rect l="0" t="0" r="r" b="b"/>
                <a:pathLst>
                  <a:path w="28" h="64">
                    <a:moveTo>
                      <a:pt x="4" y="1"/>
                    </a:moveTo>
                    <a:cubicBezTo>
                      <a:pt x="3" y="0"/>
                      <a:pt x="2" y="0"/>
                      <a:pt x="1" y="0"/>
                    </a:cubicBezTo>
                    <a:cubicBezTo>
                      <a:pt x="0" y="1"/>
                      <a:pt x="0" y="2"/>
                      <a:pt x="0" y="3"/>
                    </a:cubicBezTo>
                    <a:cubicBezTo>
                      <a:pt x="24" y="63"/>
                      <a:pt x="24" y="63"/>
                      <a:pt x="24" y="63"/>
                    </a:cubicBezTo>
                    <a:cubicBezTo>
                      <a:pt x="24" y="64"/>
                      <a:pt x="25" y="64"/>
                      <a:pt x="26" y="64"/>
                    </a:cubicBezTo>
                    <a:cubicBezTo>
                      <a:pt x="26" y="64"/>
                      <a:pt x="27" y="64"/>
                      <a:pt x="27" y="64"/>
                    </a:cubicBezTo>
                    <a:cubicBezTo>
                      <a:pt x="28" y="63"/>
                      <a:pt x="28" y="62"/>
                      <a:pt x="28" y="61"/>
                    </a:cubicBezTo>
                    <a:lnTo>
                      <a:pt x="4" y="1"/>
                    </a:lnTo>
                    <a:close/>
                  </a:path>
                </a:pathLst>
              </a:custGeom>
              <a:grpFill/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60" name="Freeform 341"/>
              <p:cNvSpPr>
                <a:spLocks noEditPoints="1"/>
              </p:cNvSpPr>
              <p:nvPr/>
            </p:nvSpPr>
            <p:spPr bwMode="auto">
              <a:xfrm>
                <a:off x="1411288" y="2366963"/>
                <a:ext cx="173038" cy="100013"/>
              </a:xfrm>
              <a:custGeom>
                <a:avLst/>
                <a:gdLst/>
                <a:ahLst/>
                <a:cxnLst>
                  <a:cxn ang="0">
                    <a:pos x="44" y="0"/>
                  </a:cxn>
                  <a:cxn ang="0">
                    <a:pos x="32" y="0"/>
                  </a:cxn>
                  <a:cxn ang="0">
                    <a:pos x="24" y="8"/>
                  </a:cxn>
                  <a:cxn ang="0">
                    <a:pos x="24" y="13"/>
                  </a:cxn>
                  <a:cxn ang="0">
                    <a:pos x="0" y="41"/>
                  </a:cxn>
                  <a:cxn ang="0">
                    <a:pos x="1" y="44"/>
                  </a:cxn>
                  <a:cxn ang="0">
                    <a:pos x="2" y="44"/>
                  </a:cxn>
                  <a:cxn ang="0">
                    <a:pos x="4" y="43"/>
                  </a:cxn>
                  <a:cxn ang="0">
                    <a:pos x="27" y="16"/>
                  </a:cxn>
                  <a:cxn ang="0">
                    <a:pos x="36" y="16"/>
                  </a:cxn>
                  <a:cxn ang="0">
                    <a:pos x="36" y="42"/>
                  </a:cxn>
                  <a:cxn ang="0">
                    <a:pos x="38" y="44"/>
                  </a:cxn>
                  <a:cxn ang="0">
                    <a:pos x="40" y="42"/>
                  </a:cxn>
                  <a:cxn ang="0">
                    <a:pos x="40" y="16"/>
                  </a:cxn>
                  <a:cxn ang="0">
                    <a:pos x="49" y="16"/>
                  </a:cxn>
                  <a:cxn ang="0">
                    <a:pos x="72" y="43"/>
                  </a:cxn>
                  <a:cxn ang="0">
                    <a:pos x="74" y="44"/>
                  </a:cxn>
                  <a:cxn ang="0">
                    <a:pos x="75" y="44"/>
                  </a:cxn>
                  <a:cxn ang="0">
                    <a:pos x="76" y="41"/>
                  </a:cxn>
                  <a:cxn ang="0">
                    <a:pos x="52" y="13"/>
                  </a:cxn>
                  <a:cxn ang="0">
                    <a:pos x="52" y="8"/>
                  </a:cxn>
                  <a:cxn ang="0">
                    <a:pos x="44" y="0"/>
                  </a:cxn>
                  <a:cxn ang="0">
                    <a:pos x="48" y="12"/>
                  </a:cxn>
                  <a:cxn ang="0">
                    <a:pos x="28" y="12"/>
                  </a:cxn>
                  <a:cxn ang="0">
                    <a:pos x="28" y="8"/>
                  </a:cxn>
                  <a:cxn ang="0">
                    <a:pos x="32" y="4"/>
                  </a:cxn>
                  <a:cxn ang="0">
                    <a:pos x="44" y="4"/>
                  </a:cxn>
                  <a:cxn ang="0">
                    <a:pos x="48" y="8"/>
                  </a:cxn>
                  <a:cxn ang="0">
                    <a:pos x="48" y="12"/>
                  </a:cxn>
                </a:cxnLst>
                <a:rect l="0" t="0" r="r" b="b"/>
                <a:pathLst>
                  <a:path w="76" h="44">
                    <a:moveTo>
                      <a:pt x="44" y="0"/>
                    </a:moveTo>
                    <a:cubicBezTo>
                      <a:pt x="32" y="0"/>
                      <a:pt x="32" y="0"/>
                      <a:pt x="32" y="0"/>
                    </a:cubicBezTo>
                    <a:cubicBezTo>
                      <a:pt x="27" y="0"/>
                      <a:pt x="24" y="3"/>
                      <a:pt x="24" y="8"/>
                    </a:cubicBezTo>
                    <a:cubicBezTo>
                      <a:pt x="24" y="13"/>
                      <a:pt x="24" y="13"/>
                      <a:pt x="24" y="13"/>
                    </a:cubicBezTo>
                    <a:cubicBezTo>
                      <a:pt x="0" y="41"/>
                      <a:pt x="0" y="41"/>
                      <a:pt x="0" y="41"/>
                    </a:cubicBezTo>
                    <a:cubicBezTo>
                      <a:pt x="0" y="42"/>
                      <a:pt x="0" y="43"/>
                      <a:pt x="1" y="44"/>
                    </a:cubicBezTo>
                    <a:cubicBezTo>
                      <a:pt x="1" y="44"/>
                      <a:pt x="2" y="44"/>
                      <a:pt x="2" y="44"/>
                    </a:cubicBezTo>
                    <a:cubicBezTo>
                      <a:pt x="3" y="44"/>
                      <a:pt x="3" y="44"/>
                      <a:pt x="4" y="43"/>
                    </a:cubicBezTo>
                    <a:cubicBezTo>
                      <a:pt x="27" y="16"/>
                      <a:pt x="27" y="16"/>
                      <a:pt x="27" y="16"/>
                    </a:cubicBezTo>
                    <a:cubicBezTo>
                      <a:pt x="36" y="16"/>
                      <a:pt x="36" y="16"/>
                      <a:pt x="36" y="16"/>
                    </a:cubicBezTo>
                    <a:cubicBezTo>
                      <a:pt x="36" y="42"/>
                      <a:pt x="36" y="42"/>
                      <a:pt x="36" y="42"/>
                    </a:cubicBezTo>
                    <a:cubicBezTo>
                      <a:pt x="36" y="43"/>
                      <a:pt x="37" y="44"/>
                      <a:pt x="38" y="44"/>
                    </a:cubicBezTo>
                    <a:cubicBezTo>
                      <a:pt x="39" y="44"/>
                      <a:pt x="40" y="43"/>
                      <a:pt x="40" y="42"/>
                    </a:cubicBezTo>
                    <a:cubicBezTo>
                      <a:pt x="40" y="16"/>
                      <a:pt x="40" y="16"/>
                      <a:pt x="40" y="16"/>
                    </a:cubicBezTo>
                    <a:cubicBezTo>
                      <a:pt x="49" y="16"/>
                      <a:pt x="49" y="16"/>
                      <a:pt x="49" y="16"/>
                    </a:cubicBezTo>
                    <a:cubicBezTo>
                      <a:pt x="72" y="43"/>
                      <a:pt x="72" y="43"/>
                      <a:pt x="72" y="43"/>
                    </a:cubicBezTo>
                    <a:cubicBezTo>
                      <a:pt x="73" y="44"/>
                      <a:pt x="73" y="44"/>
                      <a:pt x="74" y="44"/>
                    </a:cubicBezTo>
                    <a:cubicBezTo>
                      <a:pt x="74" y="44"/>
                      <a:pt x="75" y="44"/>
                      <a:pt x="75" y="44"/>
                    </a:cubicBezTo>
                    <a:cubicBezTo>
                      <a:pt x="76" y="43"/>
                      <a:pt x="76" y="42"/>
                      <a:pt x="76" y="41"/>
                    </a:cubicBezTo>
                    <a:cubicBezTo>
                      <a:pt x="52" y="13"/>
                      <a:pt x="52" y="13"/>
                      <a:pt x="52" y="13"/>
                    </a:cubicBezTo>
                    <a:cubicBezTo>
                      <a:pt x="52" y="8"/>
                      <a:pt x="52" y="8"/>
                      <a:pt x="52" y="8"/>
                    </a:cubicBezTo>
                    <a:cubicBezTo>
                      <a:pt x="52" y="4"/>
                      <a:pt x="48" y="0"/>
                      <a:pt x="44" y="0"/>
                    </a:cubicBezTo>
                    <a:close/>
                    <a:moveTo>
                      <a:pt x="48" y="12"/>
                    </a:moveTo>
                    <a:cubicBezTo>
                      <a:pt x="28" y="12"/>
                      <a:pt x="28" y="12"/>
                      <a:pt x="28" y="12"/>
                    </a:cubicBezTo>
                    <a:cubicBezTo>
                      <a:pt x="28" y="8"/>
                      <a:pt x="28" y="8"/>
                      <a:pt x="28" y="8"/>
                    </a:cubicBezTo>
                    <a:cubicBezTo>
                      <a:pt x="28" y="6"/>
                      <a:pt x="30" y="4"/>
                      <a:pt x="32" y="4"/>
                    </a:cubicBezTo>
                    <a:cubicBezTo>
                      <a:pt x="44" y="4"/>
                      <a:pt x="44" y="4"/>
                      <a:pt x="44" y="4"/>
                    </a:cubicBezTo>
                    <a:cubicBezTo>
                      <a:pt x="46" y="4"/>
                      <a:pt x="48" y="6"/>
                      <a:pt x="48" y="8"/>
                    </a:cubicBezTo>
                    <a:lnTo>
                      <a:pt x="48" y="12"/>
                    </a:lnTo>
                    <a:close/>
                  </a:path>
                </a:pathLst>
              </a:custGeom>
              <a:grpFill/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</p:grpSp>
      <p:grpSp>
        <p:nvGrpSpPr>
          <p:cNvPr id="9" name="组合 8"/>
          <p:cNvGrpSpPr/>
          <p:nvPr/>
        </p:nvGrpSpPr>
        <p:grpSpPr>
          <a:xfrm>
            <a:off x="2685931" y="2623685"/>
            <a:ext cx="485367" cy="487492"/>
            <a:chOff x="2685931" y="2623685"/>
            <a:chExt cx="485367" cy="487492"/>
          </a:xfrm>
        </p:grpSpPr>
        <p:sp>
          <p:nvSpPr>
            <p:cNvPr id="127" name="Oval 14"/>
            <p:cNvSpPr>
              <a:spLocks noChangeArrowheads="1"/>
            </p:cNvSpPr>
            <p:nvPr/>
          </p:nvSpPr>
          <p:spPr bwMode="auto">
            <a:xfrm>
              <a:off x="2685931" y="2623685"/>
              <a:ext cx="485367" cy="487492"/>
            </a:xfrm>
            <a:prstGeom prst="ellipse">
              <a:avLst/>
            </a:prstGeom>
            <a:gradFill>
              <a:gsLst>
                <a:gs pos="0">
                  <a:srgbClr val="03D4A8">
                    <a:lumMod val="94000"/>
                  </a:srgbClr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grpSp>
          <p:nvGrpSpPr>
            <p:cNvPr id="161" name="Group 41"/>
            <p:cNvGrpSpPr/>
            <p:nvPr/>
          </p:nvGrpSpPr>
          <p:grpSpPr>
            <a:xfrm>
              <a:off x="2859545" y="2767115"/>
              <a:ext cx="138139" cy="200630"/>
              <a:chOff x="4795838" y="2176463"/>
              <a:chExt cx="200025" cy="290512"/>
            </a:xfrm>
            <a:solidFill>
              <a:schemeClr val="bg1"/>
            </a:solidFill>
          </p:grpSpPr>
          <p:sp>
            <p:nvSpPr>
              <p:cNvPr id="162" name="Freeform 369"/>
              <p:cNvSpPr>
                <a:spLocks/>
              </p:cNvSpPr>
              <p:nvPr/>
            </p:nvSpPr>
            <p:spPr bwMode="auto">
              <a:xfrm>
                <a:off x="4795838" y="2176463"/>
                <a:ext cx="200025" cy="242888"/>
              </a:xfrm>
              <a:custGeom>
                <a:avLst/>
                <a:gdLst/>
                <a:ahLst/>
                <a:cxnLst>
                  <a:cxn ang="0">
                    <a:pos x="44" y="0"/>
                  </a:cxn>
                  <a:cxn ang="0">
                    <a:pos x="0" y="44"/>
                  </a:cxn>
                  <a:cxn ang="0">
                    <a:pos x="16" y="77"/>
                  </a:cxn>
                  <a:cxn ang="0">
                    <a:pos x="16" y="78"/>
                  </a:cxn>
                  <a:cxn ang="0">
                    <a:pos x="24" y="91"/>
                  </a:cxn>
                  <a:cxn ang="0">
                    <a:pos x="24" y="93"/>
                  </a:cxn>
                  <a:cxn ang="0">
                    <a:pos x="24" y="94"/>
                  </a:cxn>
                  <a:cxn ang="0">
                    <a:pos x="28" y="100"/>
                  </a:cxn>
                  <a:cxn ang="0">
                    <a:pos x="60" y="107"/>
                  </a:cxn>
                  <a:cxn ang="0">
                    <a:pos x="60" y="107"/>
                  </a:cxn>
                  <a:cxn ang="0">
                    <a:pos x="62" y="106"/>
                  </a:cxn>
                  <a:cxn ang="0">
                    <a:pos x="61" y="103"/>
                  </a:cxn>
                  <a:cxn ang="0">
                    <a:pos x="29" y="96"/>
                  </a:cxn>
                  <a:cxn ang="0">
                    <a:pos x="28" y="94"/>
                  </a:cxn>
                  <a:cxn ang="0">
                    <a:pos x="28" y="93"/>
                  </a:cxn>
                  <a:cxn ang="0">
                    <a:pos x="28" y="91"/>
                  </a:cxn>
                  <a:cxn ang="0">
                    <a:pos x="19" y="75"/>
                  </a:cxn>
                  <a:cxn ang="0">
                    <a:pos x="18" y="74"/>
                  </a:cxn>
                  <a:cxn ang="0">
                    <a:pos x="4" y="44"/>
                  </a:cxn>
                  <a:cxn ang="0">
                    <a:pos x="44" y="4"/>
                  </a:cxn>
                  <a:cxn ang="0">
                    <a:pos x="84" y="44"/>
                  </a:cxn>
                  <a:cxn ang="0">
                    <a:pos x="70" y="74"/>
                  </a:cxn>
                  <a:cxn ang="0">
                    <a:pos x="69" y="75"/>
                  </a:cxn>
                  <a:cxn ang="0">
                    <a:pos x="60" y="91"/>
                  </a:cxn>
                  <a:cxn ang="0">
                    <a:pos x="60" y="91"/>
                  </a:cxn>
                  <a:cxn ang="0">
                    <a:pos x="60" y="92"/>
                  </a:cxn>
                  <a:cxn ang="0">
                    <a:pos x="60" y="92"/>
                  </a:cxn>
                  <a:cxn ang="0">
                    <a:pos x="59" y="92"/>
                  </a:cxn>
                  <a:cxn ang="0">
                    <a:pos x="43" y="88"/>
                  </a:cxn>
                  <a:cxn ang="0">
                    <a:pos x="40" y="90"/>
                  </a:cxn>
                  <a:cxn ang="0">
                    <a:pos x="42" y="92"/>
                  </a:cxn>
                  <a:cxn ang="0">
                    <a:pos x="58" y="96"/>
                  </a:cxn>
                  <a:cxn ang="0">
                    <a:pos x="62" y="95"/>
                  </a:cxn>
                  <a:cxn ang="0">
                    <a:pos x="64" y="92"/>
                  </a:cxn>
                  <a:cxn ang="0">
                    <a:pos x="64" y="92"/>
                  </a:cxn>
                  <a:cxn ang="0">
                    <a:pos x="64" y="91"/>
                  </a:cxn>
                  <a:cxn ang="0">
                    <a:pos x="64" y="91"/>
                  </a:cxn>
                  <a:cxn ang="0">
                    <a:pos x="64" y="91"/>
                  </a:cxn>
                  <a:cxn ang="0">
                    <a:pos x="72" y="78"/>
                  </a:cxn>
                  <a:cxn ang="0">
                    <a:pos x="72" y="78"/>
                  </a:cxn>
                  <a:cxn ang="0">
                    <a:pos x="88" y="44"/>
                  </a:cxn>
                  <a:cxn ang="0">
                    <a:pos x="44" y="0"/>
                  </a:cxn>
                </a:cxnLst>
                <a:rect l="0" t="0" r="r" b="b"/>
                <a:pathLst>
                  <a:path w="88" h="107">
                    <a:moveTo>
                      <a:pt x="44" y="0"/>
                    </a:moveTo>
                    <a:cubicBezTo>
                      <a:pt x="23" y="0"/>
                      <a:pt x="0" y="17"/>
                      <a:pt x="0" y="44"/>
                    </a:cubicBezTo>
                    <a:cubicBezTo>
                      <a:pt x="0" y="57"/>
                      <a:pt x="5" y="69"/>
                      <a:pt x="16" y="77"/>
                    </a:cubicBezTo>
                    <a:cubicBezTo>
                      <a:pt x="16" y="77"/>
                      <a:pt x="16" y="78"/>
                      <a:pt x="16" y="78"/>
                    </a:cubicBezTo>
                    <a:cubicBezTo>
                      <a:pt x="24" y="86"/>
                      <a:pt x="24" y="87"/>
                      <a:pt x="24" y="91"/>
                    </a:cubicBezTo>
                    <a:cubicBezTo>
                      <a:pt x="24" y="92"/>
                      <a:pt x="24" y="93"/>
                      <a:pt x="24" y="93"/>
                    </a:cubicBezTo>
                    <a:cubicBezTo>
                      <a:pt x="24" y="94"/>
                      <a:pt x="24" y="94"/>
                      <a:pt x="24" y="94"/>
                    </a:cubicBezTo>
                    <a:cubicBezTo>
                      <a:pt x="24" y="96"/>
                      <a:pt x="24" y="99"/>
                      <a:pt x="28" y="100"/>
                    </a:cubicBezTo>
                    <a:cubicBezTo>
                      <a:pt x="60" y="107"/>
                      <a:pt x="60" y="107"/>
                      <a:pt x="60" y="107"/>
                    </a:cubicBezTo>
                    <a:cubicBezTo>
                      <a:pt x="60" y="107"/>
                      <a:pt x="60" y="107"/>
                      <a:pt x="60" y="107"/>
                    </a:cubicBezTo>
                    <a:cubicBezTo>
                      <a:pt x="61" y="107"/>
                      <a:pt x="62" y="106"/>
                      <a:pt x="62" y="106"/>
                    </a:cubicBezTo>
                    <a:cubicBezTo>
                      <a:pt x="63" y="104"/>
                      <a:pt x="62" y="103"/>
                      <a:pt x="61" y="103"/>
                    </a:cubicBezTo>
                    <a:cubicBezTo>
                      <a:pt x="29" y="96"/>
                      <a:pt x="29" y="96"/>
                      <a:pt x="29" y="96"/>
                    </a:cubicBezTo>
                    <a:cubicBezTo>
                      <a:pt x="28" y="96"/>
                      <a:pt x="28" y="96"/>
                      <a:pt x="28" y="94"/>
                    </a:cubicBezTo>
                    <a:cubicBezTo>
                      <a:pt x="28" y="93"/>
                      <a:pt x="28" y="93"/>
                      <a:pt x="28" y="93"/>
                    </a:cubicBezTo>
                    <a:cubicBezTo>
                      <a:pt x="28" y="93"/>
                      <a:pt x="28" y="93"/>
                      <a:pt x="28" y="91"/>
                    </a:cubicBezTo>
                    <a:cubicBezTo>
                      <a:pt x="28" y="86"/>
                      <a:pt x="27" y="83"/>
                      <a:pt x="19" y="75"/>
                    </a:cubicBezTo>
                    <a:cubicBezTo>
                      <a:pt x="19" y="75"/>
                      <a:pt x="18" y="74"/>
                      <a:pt x="18" y="74"/>
                    </a:cubicBezTo>
                    <a:cubicBezTo>
                      <a:pt x="9" y="66"/>
                      <a:pt x="4" y="56"/>
                      <a:pt x="4" y="44"/>
                    </a:cubicBezTo>
                    <a:cubicBezTo>
                      <a:pt x="4" y="19"/>
                      <a:pt x="25" y="4"/>
                      <a:pt x="44" y="4"/>
                    </a:cubicBezTo>
                    <a:cubicBezTo>
                      <a:pt x="64" y="4"/>
                      <a:pt x="84" y="19"/>
                      <a:pt x="84" y="44"/>
                    </a:cubicBezTo>
                    <a:cubicBezTo>
                      <a:pt x="84" y="60"/>
                      <a:pt x="76" y="69"/>
                      <a:pt x="70" y="74"/>
                    </a:cubicBezTo>
                    <a:cubicBezTo>
                      <a:pt x="70" y="74"/>
                      <a:pt x="70" y="74"/>
                      <a:pt x="69" y="75"/>
                    </a:cubicBezTo>
                    <a:cubicBezTo>
                      <a:pt x="61" y="83"/>
                      <a:pt x="60" y="86"/>
                      <a:pt x="60" y="91"/>
                    </a:cubicBezTo>
                    <a:cubicBezTo>
                      <a:pt x="60" y="91"/>
                      <a:pt x="60" y="91"/>
                      <a:pt x="60" y="91"/>
                    </a:cubicBezTo>
                    <a:cubicBezTo>
                      <a:pt x="60" y="92"/>
                      <a:pt x="60" y="92"/>
                      <a:pt x="60" y="92"/>
                    </a:cubicBezTo>
                    <a:cubicBezTo>
                      <a:pt x="60" y="92"/>
                      <a:pt x="60" y="92"/>
                      <a:pt x="60" y="92"/>
                    </a:cubicBezTo>
                    <a:cubicBezTo>
                      <a:pt x="60" y="92"/>
                      <a:pt x="59" y="92"/>
                      <a:pt x="59" y="92"/>
                    </a:cubicBezTo>
                    <a:cubicBezTo>
                      <a:pt x="43" y="88"/>
                      <a:pt x="43" y="88"/>
                      <a:pt x="43" y="88"/>
                    </a:cubicBezTo>
                    <a:cubicBezTo>
                      <a:pt x="42" y="88"/>
                      <a:pt x="41" y="88"/>
                      <a:pt x="40" y="90"/>
                    </a:cubicBezTo>
                    <a:cubicBezTo>
                      <a:pt x="40" y="91"/>
                      <a:pt x="41" y="92"/>
                      <a:pt x="42" y="92"/>
                    </a:cubicBezTo>
                    <a:cubicBezTo>
                      <a:pt x="58" y="96"/>
                      <a:pt x="58" y="96"/>
                      <a:pt x="58" y="96"/>
                    </a:cubicBezTo>
                    <a:cubicBezTo>
                      <a:pt x="59" y="96"/>
                      <a:pt x="61" y="97"/>
                      <a:pt x="62" y="95"/>
                    </a:cubicBezTo>
                    <a:cubicBezTo>
                      <a:pt x="63" y="95"/>
                      <a:pt x="64" y="94"/>
                      <a:pt x="64" y="92"/>
                    </a:cubicBezTo>
                    <a:cubicBezTo>
                      <a:pt x="64" y="92"/>
                      <a:pt x="64" y="92"/>
                      <a:pt x="64" y="92"/>
                    </a:cubicBezTo>
                    <a:cubicBezTo>
                      <a:pt x="64" y="92"/>
                      <a:pt x="64" y="91"/>
                      <a:pt x="64" y="91"/>
                    </a:cubicBezTo>
                    <a:cubicBezTo>
                      <a:pt x="64" y="91"/>
                      <a:pt x="64" y="91"/>
                      <a:pt x="64" y="91"/>
                    </a:cubicBezTo>
                    <a:cubicBezTo>
                      <a:pt x="64" y="91"/>
                      <a:pt x="64" y="91"/>
                      <a:pt x="64" y="91"/>
                    </a:cubicBezTo>
                    <a:cubicBezTo>
                      <a:pt x="64" y="87"/>
                      <a:pt x="64" y="86"/>
                      <a:pt x="72" y="78"/>
                    </a:cubicBezTo>
                    <a:cubicBezTo>
                      <a:pt x="72" y="78"/>
                      <a:pt x="72" y="78"/>
                      <a:pt x="72" y="78"/>
                    </a:cubicBezTo>
                    <a:cubicBezTo>
                      <a:pt x="83" y="69"/>
                      <a:pt x="88" y="58"/>
                      <a:pt x="88" y="44"/>
                    </a:cubicBezTo>
                    <a:cubicBezTo>
                      <a:pt x="88" y="16"/>
                      <a:pt x="66" y="0"/>
                      <a:pt x="44" y="0"/>
                    </a:cubicBezTo>
                    <a:close/>
                  </a:path>
                </a:pathLst>
              </a:custGeom>
              <a:grpFill/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63" name="Freeform 370"/>
              <p:cNvSpPr>
                <a:spLocks/>
              </p:cNvSpPr>
              <p:nvPr/>
            </p:nvSpPr>
            <p:spPr bwMode="auto">
              <a:xfrm>
                <a:off x="4856163" y="2419350"/>
                <a:ext cx="80963" cy="25400"/>
              </a:xfrm>
              <a:custGeom>
                <a:avLst/>
                <a:gdLst/>
                <a:ahLst/>
                <a:cxnLst>
                  <a:cxn ang="0">
                    <a:pos x="34" y="11"/>
                  </a:cxn>
                  <a:cxn ang="0">
                    <a:pos x="36" y="9"/>
                  </a:cxn>
                  <a:cxn ang="0">
                    <a:pos x="34" y="7"/>
                  </a:cxn>
                  <a:cxn ang="0">
                    <a:pos x="2" y="0"/>
                  </a:cxn>
                  <a:cxn ang="0">
                    <a:pos x="0" y="1"/>
                  </a:cxn>
                  <a:cxn ang="0">
                    <a:pos x="2" y="4"/>
                  </a:cxn>
                  <a:cxn ang="0">
                    <a:pos x="34" y="11"/>
                  </a:cxn>
                  <a:cxn ang="0">
                    <a:pos x="34" y="11"/>
                  </a:cxn>
                </a:cxnLst>
                <a:rect l="0" t="0" r="r" b="b"/>
                <a:pathLst>
                  <a:path w="36" h="11">
                    <a:moveTo>
                      <a:pt x="34" y="11"/>
                    </a:moveTo>
                    <a:cubicBezTo>
                      <a:pt x="35" y="11"/>
                      <a:pt x="36" y="10"/>
                      <a:pt x="36" y="9"/>
                    </a:cubicBezTo>
                    <a:cubicBezTo>
                      <a:pt x="36" y="8"/>
                      <a:pt x="36" y="7"/>
                      <a:pt x="34" y="7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2"/>
                      <a:pt x="0" y="3"/>
                      <a:pt x="2" y="4"/>
                    </a:cubicBezTo>
                    <a:cubicBezTo>
                      <a:pt x="34" y="11"/>
                      <a:pt x="34" y="11"/>
                      <a:pt x="34" y="11"/>
                    </a:cubicBezTo>
                    <a:cubicBezTo>
                      <a:pt x="34" y="11"/>
                      <a:pt x="34" y="11"/>
                      <a:pt x="34" y="11"/>
                    </a:cubicBezTo>
                    <a:close/>
                  </a:path>
                </a:pathLst>
              </a:custGeom>
              <a:grpFill/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64" name="Freeform 371"/>
              <p:cNvSpPr>
                <a:spLocks/>
              </p:cNvSpPr>
              <p:nvPr/>
            </p:nvSpPr>
            <p:spPr bwMode="auto">
              <a:xfrm>
                <a:off x="4859338" y="2444750"/>
                <a:ext cx="68263" cy="22225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0" y="2"/>
                  </a:cxn>
                  <a:cxn ang="0">
                    <a:pos x="2" y="4"/>
                  </a:cxn>
                  <a:cxn ang="0">
                    <a:pos x="28" y="10"/>
                  </a:cxn>
                  <a:cxn ang="0">
                    <a:pos x="28" y="10"/>
                  </a:cxn>
                  <a:cxn ang="0">
                    <a:pos x="30" y="8"/>
                  </a:cxn>
                  <a:cxn ang="0">
                    <a:pos x="28" y="6"/>
                  </a:cxn>
                  <a:cxn ang="0">
                    <a:pos x="2" y="0"/>
                  </a:cxn>
                </a:cxnLst>
                <a:rect l="0" t="0" r="r" b="b"/>
                <a:pathLst>
                  <a:path w="30" h="10">
                    <a:moveTo>
                      <a:pt x="2" y="0"/>
                    </a:move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0" y="4"/>
                      <a:pt x="2" y="4"/>
                    </a:cubicBezTo>
                    <a:cubicBezTo>
                      <a:pt x="28" y="10"/>
                      <a:pt x="28" y="10"/>
                      <a:pt x="28" y="10"/>
                    </a:cubicBezTo>
                    <a:cubicBezTo>
                      <a:pt x="28" y="10"/>
                      <a:pt x="28" y="10"/>
                      <a:pt x="28" y="10"/>
                    </a:cubicBezTo>
                    <a:cubicBezTo>
                      <a:pt x="29" y="10"/>
                      <a:pt x="30" y="9"/>
                      <a:pt x="30" y="8"/>
                    </a:cubicBezTo>
                    <a:cubicBezTo>
                      <a:pt x="30" y="7"/>
                      <a:pt x="30" y="6"/>
                      <a:pt x="28" y="6"/>
                    </a:cubicBezTo>
                    <a:lnTo>
                      <a:pt x="2" y="0"/>
                    </a:lnTo>
                    <a:close/>
                  </a:path>
                </a:pathLst>
              </a:custGeom>
              <a:grpFill/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</p:grpSp>
      <p:grpSp>
        <p:nvGrpSpPr>
          <p:cNvPr id="16" name="组合 15"/>
          <p:cNvGrpSpPr/>
          <p:nvPr/>
        </p:nvGrpSpPr>
        <p:grpSpPr>
          <a:xfrm>
            <a:off x="1712835" y="1681970"/>
            <a:ext cx="2495347" cy="648478"/>
            <a:chOff x="1712835" y="1681970"/>
            <a:chExt cx="2495347" cy="648478"/>
          </a:xfrm>
        </p:grpSpPr>
        <p:cxnSp>
          <p:nvCxnSpPr>
            <p:cNvPr id="81" name="Straight Connector 96"/>
            <p:cNvCxnSpPr/>
            <p:nvPr/>
          </p:nvCxnSpPr>
          <p:spPr>
            <a:xfrm rot="10800000">
              <a:off x="3434478" y="1802186"/>
              <a:ext cx="773704" cy="248811"/>
            </a:xfrm>
            <a:prstGeom prst="bentConnector3">
              <a:avLst>
                <a:gd name="adj1" fmla="val -269"/>
              </a:avLst>
            </a:prstGeom>
            <a:ln w="12700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  <a:prstDash val="solid"/>
              <a:tailEnd type="oval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组合 12"/>
            <p:cNvGrpSpPr/>
            <p:nvPr/>
          </p:nvGrpSpPr>
          <p:grpSpPr>
            <a:xfrm>
              <a:off x="1712835" y="1681970"/>
              <a:ext cx="1635029" cy="648478"/>
              <a:chOff x="1712835" y="1681970"/>
              <a:chExt cx="1635029" cy="648478"/>
            </a:xfrm>
          </p:grpSpPr>
          <p:sp>
            <p:nvSpPr>
              <p:cNvPr id="172" name="TextBox 171"/>
              <p:cNvSpPr txBox="1"/>
              <p:nvPr/>
            </p:nvSpPr>
            <p:spPr>
              <a:xfrm>
                <a:off x="2194984" y="1681970"/>
                <a:ext cx="1152880" cy="338554"/>
              </a:xfrm>
              <a:prstGeom prst="rect">
                <a:avLst/>
              </a:prstGeom>
              <a:noFill/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en-US" sz="1600" dirty="0">
                    <a:solidFill>
                      <a:schemeClr val="accent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01</a:t>
                </a:r>
                <a:r>
                  <a:rPr lang="zh-CN" altLang="en-US" sz="1400" dirty="0">
                    <a:solidFill>
                      <a:schemeClr val="accent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添加内容</a:t>
                </a:r>
                <a:endParaRPr lang="en-US" sz="1400" dirty="0">
                  <a:solidFill>
                    <a:schemeClr val="accent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  <p:sp>
            <p:nvSpPr>
              <p:cNvPr id="173" name="TextBox 172"/>
              <p:cNvSpPr txBox="1"/>
              <p:nvPr/>
            </p:nvSpPr>
            <p:spPr>
              <a:xfrm>
                <a:off x="1712835" y="1932903"/>
                <a:ext cx="1635029" cy="39754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添加你的饿内容文字，添加你的饿内容文字，添加你的饿</a:t>
                </a:r>
                <a:endParaRPr lang="id-ID" sz="700" dirty="0">
                  <a:solidFill>
                    <a:schemeClr val="bg1"/>
                  </a:solidFill>
                  <a:latin typeface="Lato" pitchFamily="34" charset="0"/>
                </a:endParaRPr>
              </a:p>
            </p:txBody>
          </p:sp>
        </p:grpSp>
      </p:grpSp>
      <p:grpSp>
        <p:nvGrpSpPr>
          <p:cNvPr id="12" name="组合 11"/>
          <p:cNvGrpSpPr/>
          <p:nvPr/>
        </p:nvGrpSpPr>
        <p:grpSpPr>
          <a:xfrm>
            <a:off x="451388" y="2680488"/>
            <a:ext cx="2164446" cy="648478"/>
            <a:chOff x="451388" y="2680488"/>
            <a:chExt cx="2164446" cy="648478"/>
          </a:xfrm>
        </p:grpSpPr>
        <p:cxnSp>
          <p:nvCxnSpPr>
            <p:cNvPr id="82" name="Straight Connector 109"/>
            <p:cNvCxnSpPr/>
            <p:nvPr/>
          </p:nvCxnSpPr>
          <p:spPr>
            <a:xfrm>
              <a:off x="2121813" y="2834728"/>
              <a:ext cx="494021" cy="1261"/>
            </a:xfrm>
            <a:prstGeom prst="line">
              <a:avLst/>
            </a:prstGeom>
            <a:ln w="12700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  <a:prstDash val="solid"/>
              <a:headEnd type="oval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0" name="组合 9"/>
            <p:cNvGrpSpPr/>
            <p:nvPr/>
          </p:nvGrpSpPr>
          <p:grpSpPr>
            <a:xfrm>
              <a:off x="451388" y="2680488"/>
              <a:ext cx="1635029" cy="648478"/>
              <a:chOff x="451388" y="2680488"/>
              <a:chExt cx="1635029" cy="648478"/>
            </a:xfrm>
          </p:grpSpPr>
          <p:sp>
            <p:nvSpPr>
              <p:cNvPr id="174" name="TextBox 173"/>
              <p:cNvSpPr txBox="1"/>
              <p:nvPr/>
            </p:nvSpPr>
            <p:spPr>
              <a:xfrm>
                <a:off x="933537" y="2680488"/>
                <a:ext cx="1152880" cy="338554"/>
              </a:xfrm>
              <a:prstGeom prst="rect">
                <a:avLst/>
              </a:prstGeom>
              <a:noFill/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en-US" sz="1600" dirty="0">
                    <a:solidFill>
                      <a:schemeClr val="accent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01</a:t>
                </a:r>
                <a:r>
                  <a:rPr lang="zh-CN" altLang="en-US" sz="1400" dirty="0">
                    <a:solidFill>
                      <a:schemeClr val="accent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添加内容</a:t>
                </a:r>
                <a:endParaRPr lang="en-US" sz="1400" dirty="0">
                  <a:solidFill>
                    <a:schemeClr val="accent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  <p:sp>
            <p:nvSpPr>
              <p:cNvPr id="175" name="TextBox 174"/>
              <p:cNvSpPr txBox="1"/>
              <p:nvPr/>
            </p:nvSpPr>
            <p:spPr>
              <a:xfrm>
                <a:off x="451388" y="2931421"/>
                <a:ext cx="1635029" cy="39754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添加你的饿内容文字，添加你的饿内容文字，添加你的饿</a:t>
                </a:r>
                <a:endParaRPr lang="id-ID" sz="700" dirty="0">
                  <a:solidFill>
                    <a:schemeClr val="bg1"/>
                  </a:solidFill>
                  <a:latin typeface="Lato" pitchFamily="34" charset="0"/>
                </a:endParaRPr>
              </a:p>
            </p:txBody>
          </p:sp>
        </p:grpSp>
      </p:grpSp>
      <p:grpSp>
        <p:nvGrpSpPr>
          <p:cNvPr id="15" name="组合 14"/>
          <p:cNvGrpSpPr/>
          <p:nvPr/>
        </p:nvGrpSpPr>
        <p:grpSpPr>
          <a:xfrm>
            <a:off x="1266177" y="3808959"/>
            <a:ext cx="2550332" cy="703230"/>
            <a:chOff x="1266177" y="3808959"/>
            <a:chExt cx="2550332" cy="703230"/>
          </a:xfrm>
        </p:grpSpPr>
        <p:cxnSp>
          <p:nvCxnSpPr>
            <p:cNvPr id="89" name="Straight Connector 96"/>
            <p:cNvCxnSpPr/>
            <p:nvPr/>
          </p:nvCxnSpPr>
          <p:spPr>
            <a:xfrm rot="10800000" flipV="1">
              <a:off x="3040680" y="3808959"/>
              <a:ext cx="775829" cy="159127"/>
            </a:xfrm>
            <a:prstGeom prst="bentConnector3">
              <a:avLst>
                <a:gd name="adj1" fmla="val 104"/>
              </a:avLst>
            </a:prstGeom>
            <a:ln w="12700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  <a:prstDash val="solid"/>
              <a:tailEnd type="oval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4" name="组合 13"/>
            <p:cNvGrpSpPr/>
            <p:nvPr/>
          </p:nvGrpSpPr>
          <p:grpSpPr>
            <a:xfrm>
              <a:off x="1266177" y="3863711"/>
              <a:ext cx="1635029" cy="648478"/>
              <a:chOff x="1266177" y="3863711"/>
              <a:chExt cx="1635029" cy="648478"/>
            </a:xfrm>
          </p:grpSpPr>
          <p:sp>
            <p:nvSpPr>
              <p:cNvPr id="176" name="TextBox 175"/>
              <p:cNvSpPr txBox="1"/>
              <p:nvPr/>
            </p:nvSpPr>
            <p:spPr>
              <a:xfrm>
                <a:off x="1748326" y="3863711"/>
                <a:ext cx="1152880" cy="338554"/>
              </a:xfrm>
              <a:prstGeom prst="rect">
                <a:avLst/>
              </a:prstGeom>
              <a:noFill/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en-US" sz="1600" dirty="0">
                    <a:solidFill>
                      <a:schemeClr val="accent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01</a:t>
                </a:r>
                <a:r>
                  <a:rPr lang="zh-CN" altLang="en-US" sz="1400" dirty="0">
                    <a:solidFill>
                      <a:schemeClr val="accent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添加内容</a:t>
                </a:r>
                <a:endParaRPr lang="en-US" sz="1400" dirty="0">
                  <a:solidFill>
                    <a:schemeClr val="accent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  <p:sp>
            <p:nvSpPr>
              <p:cNvPr id="177" name="TextBox 176"/>
              <p:cNvSpPr txBox="1"/>
              <p:nvPr/>
            </p:nvSpPr>
            <p:spPr>
              <a:xfrm>
                <a:off x="1266177" y="4114644"/>
                <a:ext cx="1635029" cy="39754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添加你的饿内容文字，添加你的饿内容文字，添加你的饿</a:t>
                </a:r>
                <a:endParaRPr lang="id-ID" sz="700" dirty="0">
                  <a:solidFill>
                    <a:schemeClr val="bg1"/>
                  </a:solidFill>
                  <a:latin typeface="Lato" pitchFamily="34" charset="0"/>
                </a:endParaRPr>
              </a:p>
            </p:txBody>
          </p:sp>
        </p:grpSp>
      </p:grpSp>
      <p:grpSp>
        <p:nvGrpSpPr>
          <p:cNvPr id="17" name="组合 16"/>
          <p:cNvGrpSpPr/>
          <p:nvPr/>
        </p:nvGrpSpPr>
        <p:grpSpPr>
          <a:xfrm>
            <a:off x="5568011" y="3029203"/>
            <a:ext cx="2223194" cy="675080"/>
            <a:chOff x="5568011" y="3029203"/>
            <a:chExt cx="2223194" cy="675080"/>
          </a:xfrm>
        </p:grpSpPr>
        <p:cxnSp>
          <p:nvCxnSpPr>
            <p:cNvPr id="91" name="Straight Connector 88"/>
            <p:cNvCxnSpPr/>
            <p:nvPr/>
          </p:nvCxnSpPr>
          <p:spPr>
            <a:xfrm rot="10800000" flipV="1">
              <a:off x="5568011" y="3198481"/>
              <a:ext cx="491797" cy="632"/>
            </a:xfrm>
            <a:prstGeom prst="line">
              <a:avLst/>
            </a:prstGeom>
            <a:ln w="12700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  <a:prstDash val="solid"/>
              <a:headEnd type="oval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8" name="TextBox 177"/>
            <p:cNvSpPr txBox="1"/>
            <p:nvPr/>
          </p:nvSpPr>
          <p:spPr>
            <a:xfrm>
              <a:off x="6056486" y="3029203"/>
              <a:ext cx="1152880" cy="338554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pPr algn="r"/>
              <a:r>
                <a:rPr lang="en-US" sz="1600" dirty="0">
                  <a:solidFill>
                    <a:schemeClr val="accent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01</a:t>
              </a:r>
              <a:r>
                <a:rPr lang="zh-CN" altLang="en-US" sz="1400" dirty="0">
                  <a:solidFill>
                    <a:schemeClr val="accent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添加内容</a:t>
              </a:r>
              <a:endParaRPr lang="en-US" sz="1400" dirty="0">
                <a:solidFill>
                  <a:schemeClr val="accent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  <p:sp>
          <p:nvSpPr>
            <p:cNvPr id="179" name="TextBox 178"/>
            <p:cNvSpPr txBox="1"/>
            <p:nvPr/>
          </p:nvSpPr>
          <p:spPr>
            <a:xfrm>
              <a:off x="6156176" y="3306738"/>
              <a:ext cx="1635029" cy="3975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添加你的饿内容文字，添加你的饿内容文字，添加你的饿</a:t>
              </a:r>
              <a:endParaRPr lang="id-ID" sz="700" dirty="0">
                <a:solidFill>
                  <a:schemeClr val="bg1"/>
                </a:solidFill>
                <a:latin typeface="Lato" pitchFamily="34" charset="0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304417" y="1871928"/>
            <a:ext cx="2226516" cy="675080"/>
            <a:chOff x="6304417" y="1871928"/>
            <a:chExt cx="2226516" cy="675080"/>
          </a:xfrm>
        </p:grpSpPr>
        <p:cxnSp>
          <p:nvCxnSpPr>
            <p:cNvPr id="90" name="Straight Connector 86"/>
            <p:cNvCxnSpPr/>
            <p:nvPr/>
          </p:nvCxnSpPr>
          <p:spPr>
            <a:xfrm rot="10800000" flipV="1">
              <a:off x="6304417" y="2050363"/>
              <a:ext cx="491797" cy="632"/>
            </a:xfrm>
            <a:prstGeom prst="line">
              <a:avLst/>
            </a:prstGeom>
            <a:ln w="12700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  <a:prstDash val="solid"/>
              <a:headEnd type="oval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0" name="TextBox 179"/>
            <p:cNvSpPr txBox="1"/>
            <p:nvPr/>
          </p:nvSpPr>
          <p:spPr>
            <a:xfrm>
              <a:off x="6796214" y="1871928"/>
              <a:ext cx="1152880" cy="338554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pPr algn="r"/>
              <a:r>
                <a:rPr lang="en-US" sz="1600" dirty="0">
                  <a:solidFill>
                    <a:schemeClr val="accent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01</a:t>
              </a:r>
              <a:r>
                <a:rPr lang="zh-CN" altLang="en-US" sz="1400" dirty="0">
                  <a:solidFill>
                    <a:schemeClr val="accent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添加内容</a:t>
              </a:r>
              <a:endParaRPr lang="en-US" sz="1400" dirty="0">
                <a:solidFill>
                  <a:schemeClr val="accent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  <p:sp>
          <p:nvSpPr>
            <p:cNvPr id="181" name="TextBox 180"/>
            <p:cNvSpPr txBox="1"/>
            <p:nvPr/>
          </p:nvSpPr>
          <p:spPr>
            <a:xfrm>
              <a:off x="6895904" y="2149463"/>
              <a:ext cx="1635029" cy="3975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添加你的饿内容文字，添加你的饿内容文字，添加你的饿</a:t>
              </a:r>
              <a:endParaRPr lang="id-ID" sz="700" dirty="0">
                <a:solidFill>
                  <a:schemeClr val="bg1"/>
                </a:solidFill>
                <a:latin typeface="Lato" pitchFamily="34" charset="0"/>
              </a:endParaRPr>
            </a:p>
          </p:txBody>
        </p:sp>
      </p:grpSp>
      <p:cxnSp>
        <p:nvCxnSpPr>
          <p:cNvPr id="182" name="直接连接符 181"/>
          <p:cNvCxnSpPr/>
          <p:nvPr/>
        </p:nvCxnSpPr>
        <p:spPr>
          <a:xfrm>
            <a:off x="611560" y="849237"/>
            <a:ext cx="81228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3" name="TextBox 182"/>
          <p:cNvSpPr txBox="1"/>
          <p:nvPr/>
        </p:nvSpPr>
        <p:spPr>
          <a:xfrm>
            <a:off x="3411386" y="402218"/>
            <a:ext cx="25287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添加内容</a:t>
            </a:r>
            <a:r>
              <a:rPr lang="zh-CN" altLang="en-US" dirty="0">
                <a:solidFill>
                  <a:schemeClr val="bg1"/>
                </a:solidFill>
              </a:rPr>
              <a:t>｜</a:t>
            </a:r>
            <a:r>
              <a:rPr lang="en-US" altLang="zh-CN" sz="14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rPr>
              <a:t>OVERVIEW</a:t>
            </a:r>
            <a:endParaRPr lang="zh-CN" altLang="en-US" sz="1400" dirty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  <a:cs typeface="Tunga" panose="020B0502040204020203" pitchFamily="34" charset="0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5545033" y="4155926"/>
            <a:ext cx="2479829" cy="461665"/>
            <a:chOff x="5545033" y="4155926"/>
            <a:chExt cx="2479829" cy="461665"/>
          </a:xfrm>
        </p:grpSpPr>
        <p:sp>
          <p:nvSpPr>
            <p:cNvPr id="185" name="矩形 184"/>
            <p:cNvSpPr/>
            <p:nvPr/>
          </p:nvSpPr>
          <p:spPr>
            <a:xfrm>
              <a:off x="5660801" y="4157347"/>
              <a:ext cx="2364061" cy="426751"/>
            </a:xfrm>
            <a:prstGeom prst="rect">
              <a:avLst/>
            </a:prstGeom>
            <a:gradFill>
              <a:gsLst>
                <a:gs pos="3000">
                  <a:schemeClr val="tx2">
                    <a:lumMod val="75000"/>
                  </a:schemeClr>
                </a:gs>
                <a:gs pos="100000">
                  <a:schemeClr val="tx2">
                    <a:lumMod val="77000"/>
                    <a:alpha val="68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6" name="TextBox 185"/>
            <p:cNvSpPr txBox="1"/>
            <p:nvPr/>
          </p:nvSpPr>
          <p:spPr>
            <a:xfrm>
              <a:off x="5778691" y="4155926"/>
              <a:ext cx="218307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188" name="Straight Connector 38"/>
            <p:cNvCxnSpPr/>
            <p:nvPr/>
          </p:nvCxnSpPr>
          <p:spPr bwMode="auto">
            <a:xfrm>
              <a:off x="5545033" y="4242758"/>
              <a:ext cx="0" cy="288000"/>
            </a:xfrm>
            <a:prstGeom prst="line">
              <a:avLst/>
            </a:prstGeom>
            <a:ln w="41275" cap="rnd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945512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000"/>
                            </p:stCondLst>
                            <p:childTnLst>
                              <p:par>
                                <p:cTn id="36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500"/>
                            </p:stCondLst>
                            <p:childTnLst>
                              <p:par>
                                <p:cTn id="4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0"/>
                            </p:stCondLst>
                            <p:childTnLst>
                              <p:par>
                                <p:cTn id="4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500"/>
                            </p:stCondLst>
                            <p:childTnLst>
                              <p:par>
                                <p:cTn id="4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6000"/>
                            </p:stCondLst>
                            <p:childTnLst>
                              <p:par>
                                <p:cTn id="5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500"/>
                            </p:stCondLst>
                            <p:childTnLst>
                              <p:par>
                                <p:cTn id="5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7000"/>
                            </p:stCondLst>
                            <p:childTnLst>
                              <p:par>
                                <p:cTn id="6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3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3" name="图片 122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700"/>
                    </a14:imgEffect>
                    <a14:imgEffect>
                      <a14:brightnessContrast bright="2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283" t="9912" r="16507" b="7045"/>
          <a:stretch/>
        </p:blipFill>
        <p:spPr>
          <a:xfrm>
            <a:off x="-36511" y="-20537"/>
            <a:ext cx="9217024" cy="5184576"/>
          </a:xfrm>
          <a:prstGeom prst="rect">
            <a:avLst/>
          </a:prstGeom>
        </p:spPr>
      </p:pic>
      <p:sp>
        <p:nvSpPr>
          <p:cNvPr id="15" name="圆角矩形 14"/>
          <p:cNvSpPr/>
          <p:nvPr/>
        </p:nvSpPr>
        <p:spPr>
          <a:xfrm>
            <a:off x="1073113" y="1778417"/>
            <a:ext cx="6955272" cy="1535711"/>
          </a:xfrm>
          <a:prstGeom prst="roundRect">
            <a:avLst/>
          </a:prstGeom>
          <a:solidFill>
            <a:schemeClr val="tx1">
              <a:alpha val="70000"/>
            </a:schemeClr>
          </a:solidFill>
          <a:ln>
            <a:gradFill>
              <a:gsLst>
                <a:gs pos="0">
                  <a:srgbClr val="08D4B1"/>
                </a:gs>
                <a:gs pos="100000">
                  <a:srgbClr val="006ACC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3432494" y="1995686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谢谢观看</a:t>
            </a:r>
            <a:endParaRPr lang="en-US" altLang="zh-CN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222472" y="2667608"/>
            <a:ext cx="259583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 YOU</a:t>
            </a:r>
          </a:p>
        </p:txBody>
      </p:sp>
      <p:grpSp>
        <p:nvGrpSpPr>
          <p:cNvPr id="16" name="组合 15"/>
          <p:cNvGrpSpPr/>
          <p:nvPr/>
        </p:nvGrpSpPr>
        <p:grpSpPr>
          <a:xfrm rot="12885685">
            <a:off x="7472242" y="2211794"/>
            <a:ext cx="304441" cy="1728024"/>
            <a:chOff x="3768541" y="4050565"/>
            <a:chExt cx="16023" cy="288000"/>
          </a:xfrm>
        </p:grpSpPr>
        <p:cxnSp>
          <p:nvCxnSpPr>
            <p:cNvPr id="17" name="Straight Connector 38"/>
            <p:cNvCxnSpPr/>
            <p:nvPr/>
          </p:nvCxnSpPr>
          <p:spPr bwMode="auto">
            <a:xfrm>
              <a:off x="3784564" y="4050565"/>
              <a:ext cx="0" cy="288000"/>
            </a:xfrm>
            <a:prstGeom prst="line">
              <a:avLst/>
            </a:prstGeom>
            <a:ln w="41275" cap="rnd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38"/>
            <p:cNvCxnSpPr/>
            <p:nvPr/>
          </p:nvCxnSpPr>
          <p:spPr bwMode="auto">
            <a:xfrm>
              <a:off x="3768541" y="4085457"/>
              <a:ext cx="0" cy="180000"/>
            </a:xfrm>
            <a:prstGeom prst="line">
              <a:avLst/>
            </a:prstGeom>
            <a:ln w="22225" cap="rnd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1" name="组合 30"/>
          <p:cNvGrpSpPr/>
          <p:nvPr/>
        </p:nvGrpSpPr>
        <p:grpSpPr>
          <a:xfrm rot="2098203">
            <a:off x="1323407" y="1195809"/>
            <a:ext cx="304441" cy="1728024"/>
            <a:chOff x="3768541" y="4050565"/>
            <a:chExt cx="16023" cy="288000"/>
          </a:xfrm>
        </p:grpSpPr>
        <p:cxnSp>
          <p:nvCxnSpPr>
            <p:cNvPr id="32" name="Straight Connector 38"/>
            <p:cNvCxnSpPr/>
            <p:nvPr/>
          </p:nvCxnSpPr>
          <p:spPr bwMode="auto">
            <a:xfrm>
              <a:off x="3784564" y="4050565"/>
              <a:ext cx="0" cy="288000"/>
            </a:xfrm>
            <a:prstGeom prst="line">
              <a:avLst/>
            </a:prstGeom>
            <a:ln w="41275" cap="rnd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8"/>
            <p:cNvCxnSpPr/>
            <p:nvPr/>
          </p:nvCxnSpPr>
          <p:spPr bwMode="auto">
            <a:xfrm>
              <a:off x="3768541" y="4085457"/>
              <a:ext cx="0" cy="180000"/>
            </a:xfrm>
            <a:prstGeom prst="line">
              <a:avLst/>
            </a:prstGeom>
            <a:ln w="22225" cap="rnd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平行四边形 33"/>
          <p:cNvSpPr/>
          <p:nvPr/>
        </p:nvSpPr>
        <p:spPr>
          <a:xfrm>
            <a:off x="2074535" y="1218874"/>
            <a:ext cx="2281441" cy="551281"/>
          </a:xfrm>
          <a:prstGeom prst="parallelogram">
            <a:avLst>
              <a:gd name="adj" fmla="val 62100"/>
            </a:avLst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sz="1200" dirty="0">
              <a:solidFill>
                <a:schemeClr val="bg1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  <a:cs typeface="Raavi" pitchFamily="34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555776" y="1140571"/>
            <a:ext cx="118814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chemeClr val="bg1"/>
                </a:solidFill>
                <a:latin typeface="Impact" panose="020B0806030902050204" pitchFamily="34" charset="0"/>
              </a:rPr>
              <a:t>2018</a:t>
            </a:r>
          </a:p>
        </p:txBody>
      </p:sp>
    </p:spTree>
    <p:extLst>
      <p:ext uri="{BB962C8B-B14F-4D97-AF65-F5344CB8AC3E}">
        <p14:creationId xmlns:p14="http://schemas.microsoft.com/office/powerpoint/2010/main" val="87151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347864" y="420298"/>
            <a:ext cx="25287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前言概述</a:t>
            </a:r>
            <a:r>
              <a:rPr lang="zh-CN" altLang="en-US" dirty="0">
                <a:solidFill>
                  <a:schemeClr val="bg1"/>
                </a:solidFill>
              </a:rPr>
              <a:t>｜</a:t>
            </a:r>
            <a:r>
              <a:rPr lang="en-US" altLang="zh-CN" sz="14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rPr>
              <a:t>OVERVIEW</a:t>
            </a:r>
            <a:endParaRPr lang="zh-CN" altLang="en-US" sz="1400" dirty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  <a:cs typeface="Tunga" panose="020B0502040204020203" pitchFamily="34" charset="0"/>
            </a:endParaRPr>
          </a:p>
        </p:txBody>
      </p:sp>
      <p:sp>
        <p:nvSpPr>
          <p:cNvPr id="2049" name="流程图: 过程 2048"/>
          <p:cNvSpPr/>
          <p:nvPr/>
        </p:nvSpPr>
        <p:spPr>
          <a:xfrm>
            <a:off x="3275856" y="0"/>
            <a:ext cx="2546875" cy="133747"/>
          </a:xfrm>
          <a:prstGeom prst="flowChartProcess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TextBox 63"/>
          <p:cNvSpPr txBox="1"/>
          <p:nvPr/>
        </p:nvSpPr>
        <p:spPr>
          <a:xfrm>
            <a:off x="945643" y="1275606"/>
            <a:ext cx="2666114" cy="5677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4000"/>
              </a:lnSpc>
            </a:pPr>
            <a:r>
              <a:rPr lang="en-US" altLang="zh-CN" sz="2800" dirty="0">
                <a:solidFill>
                  <a:schemeClr val="bg1"/>
                </a:solidFill>
                <a:latin typeface="DIN Mittelschrift Std" pitchFamily="50" charset="0"/>
                <a:cs typeface="Raavi" pitchFamily="34" charset="0"/>
              </a:rPr>
              <a:t>BRIEF CONTENT</a:t>
            </a:r>
            <a:endParaRPr lang="zh-CN" altLang="en-US" sz="2800" dirty="0">
              <a:solidFill>
                <a:schemeClr val="bg1"/>
              </a:solidFill>
              <a:latin typeface="DIN Mittelschrift Std" pitchFamily="50" charset="0"/>
              <a:cs typeface="Raavi" pitchFamily="34" charset="0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968631" y="1766380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简述内容</a:t>
            </a:r>
          </a:p>
        </p:txBody>
      </p:sp>
      <p:cxnSp>
        <p:nvCxnSpPr>
          <p:cNvPr id="66" name="直接连接符 65"/>
          <p:cNvCxnSpPr/>
          <p:nvPr/>
        </p:nvCxnSpPr>
        <p:spPr>
          <a:xfrm>
            <a:off x="1014615" y="2159112"/>
            <a:ext cx="273539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TextBox 66"/>
          <p:cNvSpPr txBox="1"/>
          <p:nvPr/>
        </p:nvSpPr>
        <p:spPr>
          <a:xfrm>
            <a:off x="948395" y="2287818"/>
            <a:ext cx="2867837" cy="19403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</a:t>
            </a:r>
            <a:r>
              <a:rPr lang="zh-CN" altLang="en-US" sz="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的内容打在这里，或者通过复制您的文本后，在此框中选择粘贴，并选择只保留文字。您的内容打在这里，或者通过复制您的文本后，</a:t>
            </a:r>
            <a:endParaRPr lang="en-US" altLang="zh-CN" sz="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在此框中选择粘贴，并选择只保留文字。您的内容打在这里，或者通过复制您的文本后，在此框中选择粘贴，并选择只保留文字。</a:t>
            </a:r>
            <a:endParaRPr lang="en-US" altLang="zh-CN" sz="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85" name="Rectangle 37"/>
          <p:cNvSpPr/>
          <p:nvPr/>
        </p:nvSpPr>
        <p:spPr>
          <a:xfrm>
            <a:off x="1080000" y="5107518"/>
            <a:ext cx="6984000" cy="36000"/>
          </a:xfrm>
          <a:prstGeom prst="rect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grpSp>
        <p:nvGrpSpPr>
          <p:cNvPr id="9" name="组合 8"/>
          <p:cNvGrpSpPr/>
          <p:nvPr/>
        </p:nvGrpSpPr>
        <p:grpSpPr>
          <a:xfrm>
            <a:off x="4427984" y="3580442"/>
            <a:ext cx="3780722" cy="749996"/>
            <a:chOff x="4427984" y="3580442"/>
            <a:chExt cx="3780722" cy="749996"/>
          </a:xfrm>
        </p:grpSpPr>
        <p:grpSp>
          <p:nvGrpSpPr>
            <p:cNvPr id="78" name="Group 61"/>
            <p:cNvGrpSpPr/>
            <p:nvPr/>
          </p:nvGrpSpPr>
          <p:grpSpPr>
            <a:xfrm>
              <a:off x="4499992" y="3580442"/>
              <a:ext cx="720000" cy="215444"/>
              <a:chOff x="5429256" y="2982656"/>
              <a:chExt cx="720000" cy="215444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79" name="Rounded Rectangle 46"/>
              <p:cNvSpPr/>
              <p:nvPr/>
            </p:nvSpPr>
            <p:spPr>
              <a:xfrm>
                <a:off x="5429256" y="3000378"/>
                <a:ext cx="720000" cy="180000"/>
              </a:xfrm>
              <a:prstGeom prst="roundRect">
                <a:avLst>
                  <a:gd name="adj" fmla="val 46832"/>
                </a:avLst>
              </a:prstGeom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80" name="TextBox 79"/>
              <p:cNvSpPr txBox="1"/>
              <p:nvPr/>
            </p:nvSpPr>
            <p:spPr>
              <a:xfrm>
                <a:off x="5472503" y="2982656"/>
                <a:ext cx="671979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id-ID" sz="800" dirty="0">
                    <a:solidFill>
                      <a:schemeClr val="bg1"/>
                    </a:solidFill>
                    <a:latin typeface="Lato" pitchFamily="34" charset="0"/>
                  </a:rPr>
                  <a:t>Read more</a:t>
                </a:r>
              </a:p>
            </p:txBody>
          </p:sp>
        </p:grpSp>
        <p:sp>
          <p:nvSpPr>
            <p:cNvPr id="81" name="TextBox 80"/>
            <p:cNvSpPr txBox="1"/>
            <p:nvPr/>
          </p:nvSpPr>
          <p:spPr>
            <a:xfrm>
              <a:off x="4427984" y="3868773"/>
              <a:ext cx="378072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您的内容打在这里，或者通过复制您的文本后，在此框中选择粘贴，并选择只保留文字。或者通过复制您的文本后，在此框中选择粘贴</a:t>
              </a:r>
            </a:p>
          </p:txBody>
        </p:sp>
      </p:grpSp>
      <p:pic>
        <p:nvPicPr>
          <p:cNvPr id="82" name="图片 8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1" t="705" b="14425"/>
          <a:stretch/>
        </p:blipFill>
        <p:spPr>
          <a:xfrm>
            <a:off x="4499992" y="1328224"/>
            <a:ext cx="3930430" cy="2062079"/>
          </a:xfrm>
          <a:prstGeom prst="parallelogram">
            <a:avLst/>
          </a:prstGeom>
        </p:spPr>
      </p:pic>
      <p:cxnSp>
        <p:nvCxnSpPr>
          <p:cNvPr id="99" name="直接连接符 98"/>
          <p:cNvCxnSpPr/>
          <p:nvPr/>
        </p:nvCxnSpPr>
        <p:spPr>
          <a:xfrm>
            <a:off x="611560" y="915566"/>
            <a:ext cx="81228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58019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4" grpId="0"/>
      <p:bldP spid="65" grpId="0"/>
      <p:bldP spid="6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347864" y="420298"/>
            <a:ext cx="25287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工作团队</a:t>
            </a:r>
            <a:r>
              <a:rPr lang="zh-CN" altLang="en-US" dirty="0">
                <a:solidFill>
                  <a:schemeClr val="bg1"/>
                </a:solidFill>
              </a:rPr>
              <a:t>｜</a:t>
            </a:r>
            <a:r>
              <a:rPr lang="en-US" altLang="zh-CN" sz="14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rPr>
              <a:t>OVERVIEW</a:t>
            </a:r>
            <a:endParaRPr lang="zh-CN" altLang="en-US" sz="1400" dirty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  <a:cs typeface="Tunga" panose="020B0502040204020203" pitchFamily="34" charset="0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611560" y="915566"/>
            <a:ext cx="81228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49" name="流程图: 过程 2048"/>
          <p:cNvSpPr/>
          <p:nvPr/>
        </p:nvSpPr>
        <p:spPr>
          <a:xfrm>
            <a:off x="3275856" y="0"/>
            <a:ext cx="2546875" cy="133747"/>
          </a:xfrm>
          <a:prstGeom prst="flowChartProcess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629601" y="2984424"/>
            <a:ext cx="1851789" cy="502082"/>
            <a:chOff x="629601" y="2984424"/>
            <a:chExt cx="1851789" cy="502082"/>
          </a:xfrm>
        </p:grpSpPr>
        <p:sp>
          <p:nvSpPr>
            <p:cNvPr id="93" name="Rectangle 37"/>
            <p:cNvSpPr/>
            <p:nvPr/>
          </p:nvSpPr>
          <p:spPr>
            <a:xfrm>
              <a:off x="629601" y="2984424"/>
              <a:ext cx="1851789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id-ID" sz="1600" b="1" dirty="0">
                  <a:solidFill>
                    <a:schemeClr val="bg1"/>
                  </a:solidFill>
                </a:rPr>
                <a:t>James Rodriguest</a:t>
              </a:r>
              <a:endParaRPr lang="id-ID" sz="800" b="1" dirty="0">
                <a:solidFill>
                  <a:schemeClr val="bg1"/>
                </a:solidFill>
              </a:endParaRPr>
            </a:p>
          </p:txBody>
        </p:sp>
        <p:sp>
          <p:nvSpPr>
            <p:cNvPr id="94" name="TextBox 93"/>
            <p:cNvSpPr txBox="1"/>
            <p:nvPr/>
          </p:nvSpPr>
          <p:spPr>
            <a:xfrm>
              <a:off x="927758" y="3263926"/>
              <a:ext cx="1255476" cy="222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d-ID" sz="1000" dirty="0">
                  <a:solidFill>
                    <a:schemeClr val="accent1"/>
                  </a:solidFill>
                </a:rPr>
                <a:t>{ Web design }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2827411" y="2962239"/>
            <a:ext cx="1539204" cy="502082"/>
            <a:chOff x="2827411" y="2962239"/>
            <a:chExt cx="1539204" cy="502082"/>
          </a:xfrm>
        </p:grpSpPr>
        <p:sp>
          <p:nvSpPr>
            <p:cNvPr id="98" name="Rectangle 164"/>
            <p:cNvSpPr/>
            <p:nvPr/>
          </p:nvSpPr>
          <p:spPr>
            <a:xfrm>
              <a:off x="2827411" y="2962239"/>
              <a:ext cx="1539204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id-ID" sz="1600" b="1" dirty="0">
                  <a:solidFill>
                    <a:schemeClr val="bg1"/>
                  </a:solidFill>
                </a:rPr>
                <a:t>Shasya Geboyz</a:t>
              </a:r>
              <a:endParaRPr lang="id-ID" sz="800" b="1" dirty="0">
                <a:solidFill>
                  <a:schemeClr val="bg1"/>
                </a:solidFill>
              </a:endParaRPr>
            </a:p>
          </p:txBody>
        </p:sp>
        <p:sp>
          <p:nvSpPr>
            <p:cNvPr id="99" name="TextBox 98"/>
            <p:cNvSpPr txBox="1"/>
            <p:nvPr/>
          </p:nvSpPr>
          <p:spPr>
            <a:xfrm>
              <a:off x="2953635" y="3241741"/>
              <a:ext cx="1255476" cy="222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d-ID" sz="1000" dirty="0">
                  <a:solidFill>
                    <a:schemeClr val="accent1"/>
                  </a:solidFill>
                </a:rPr>
                <a:t>{ Web design }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4822896" y="2962239"/>
            <a:ext cx="1539204" cy="502082"/>
            <a:chOff x="4822896" y="2962239"/>
            <a:chExt cx="1539204" cy="502082"/>
          </a:xfrm>
        </p:grpSpPr>
        <p:sp>
          <p:nvSpPr>
            <p:cNvPr id="120" name="Rectangle 177"/>
            <p:cNvSpPr/>
            <p:nvPr/>
          </p:nvSpPr>
          <p:spPr>
            <a:xfrm>
              <a:off x="4822896" y="2962239"/>
              <a:ext cx="1539204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id-ID" sz="1600" b="1" dirty="0">
                  <a:solidFill>
                    <a:schemeClr val="bg1"/>
                  </a:solidFill>
                </a:rPr>
                <a:t>Mariyah Brons</a:t>
              </a:r>
              <a:endParaRPr lang="id-ID" sz="800" b="1" dirty="0">
                <a:solidFill>
                  <a:schemeClr val="bg1"/>
                </a:solidFill>
              </a:endParaRPr>
            </a:p>
          </p:txBody>
        </p:sp>
        <p:sp>
          <p:nvSpPr>
            <p:cNvPr id="121" name="TextBox 120"/>
            <p:cNvSpPr txBox="1"/>
            <p:nvPr/>
          </p:nvSpPr>
          <p:spPr>
            <a:xfrm>
              <a:off x="4971527" y="3241741"/>
              <a:ext cx="1255476" cy="222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d-ID" sz="1000" dirty="0">
                  <a:solidFill>
                    <a:schemeClr val="accent1"/>
                  </a:solidFill>
                </a:rPr>
                <a:t>{ Web design }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6847367" y="2962239"/>
            <a:ext cx="1539204" cy="502082"/>
            <a:chOff x="6847367" y="2962239"/>
            <a:chExt cx="1539204" cy="502082"/>
          </a:xfrm>
        </p:grpSpPr>
        <p:sp>
          <p:nvSpPr>
            <p:cNvPr id="109" name="Rectangle 190"/>
            <p:cNvSpPr/>
            <p:nvPr/>
          </p:nvSpPr>
          <p:spPr>
            <a:xfrm>
              <a:off x="6847367" y="2962239"/>
              <a:ext cx="1539204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id-ID" sz="1600" b="1" dirty="0">
                  <a:solidFill>
                    <a:schemeClr val="bg1"/>
                  </a:solidFill>
                </a:rPr>
                <a:t>Karlcy Zoniec</a:t>
              </a:r>
              <a:endParaRPr lang="id-ID" sz="800" b="1" dirty="0">
                <a:solidFill>
                  <a:schemeClr val="bg1"/>
                </a:solidFill>
              </a:endParaRPr>
            </a:p>
          </p:txBody>
        </p:sp>
        <p:sp>
          <p:nvSpPr>
            <p:cNvPr id="110" name="TextBox 109"/>
            <p:cNvSpPr txBox="1"/>
            <p:nvPr/>
          </p:nvSpPr>
          <p:spPr>
            <a:xfrm>
              <a:off x="6989419" y="3241741"/>
              <a:ext cx="1255476" cy="222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d-ID" sz="1000" dirty="0">
                  <a:solidFill>
                    <a:schemeClr val="accent1"/>
                  </a:solidFill>
                </a:rPr>
                <a:t>{ Web design }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2879648" y="1511431"/>
            <a:ext cx="1403448" cy="1403448"/>
            <a:chOff x="2879648" y="1511431"/>
            <a:chExt cx="1403448" cy="1403448"/>
          </a:xfrm>
        </p:grpSpPr>
        <p:sp>
          <p:nvSpPr>
            <p:cNvPr id="101" name="Oval 167"/>
            <p:cNvSpPr/>
            <p:nvPr/>
          </p:nvSpPr>
          <p:spPr>
            <a:xfrm>
              <a:off x="2879648" y="1511431"/>
              <a:ext cx="1403448" cy="1403448"/>
            </a:xfrm>
            <a:prstGeom prst="ellipse">
              <a:avLst/>
            </a:prstGeom>
            <a:solidFill>
              <a:schemeClr val="accent6"/>
            </a:solidFill>
            <a:ln w="19050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54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rgbClr val="FF0000"/>
                </a:solidFill>
              </a:endParaRPr>
            </a:p>
          </p:txBody>
        </p:sp>
        <p:pic>
          <p:nvPicPr>
            <p:cNvPr id="104" name="03_Our Portfolio Round.psd"/>
            <p:cNvPicPr/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51401" y="1572742"/>
              <a:ext cx="1277744" cy="1277744"/>
            </a:xfrm>
            <a:prstGeom prst="rect">
              <a:avLst/>
            </a:prstGeom>
            <a:ln w="12700">
              <a:miter lim="400000"/>
            </a:ln>
          </p:spPr>
        </p:pic>
      </p:grpSp>
      <p:grpSp>
        <p:nvGrpSpPr>
          <p:cNvPr id="6" name="组合 5"/>
          <p:cNvGrpSpPr/>
          <p:nvPr/>
        </p:nvGrpSpPr>
        <p:grpSpPr>
          <a:xfrm>
            <a:off x="4897540" y="1511431"/>
            <a:ext cx="1403448" cy="1403448"/>
            <a:chOff x="4897540" y="1511431"/>
            <a:chExt cx="1403448" cy="1403448"/>
          </a:xfrm>
        </p:grpSpPr>
        <p:sp>
          <p:nvSpPr>
            <p:cNvPr id="123" name="Oval 180"/>
            <p:cNvSpPr/>
            <p:nvPr/>
          </p:nvSpPr>
          <p:spPr>
            <a:xfrm>
              <a:off x="4897540" y="1511431"/>
              <a:ext cx="1403448" cy="1403448"/>
            </a:xfrm>
            <a:prstGeom prst="ellipse">
              <a:avLst/>
            </a:prstGeom>
            <a:solidFill>
              <a:schemeClr val="accent6"/>
            </a:solidFill>
            <a:ln w="19050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54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rgbClr val="FF0000"/>
                </a:solidFill>
              </a:endParaRPr>
            </a:p>
          </p:txBody>
        </p:sp>
        <p:pic>
          <p:nvPicPr>
            <p:cNvPr id="105" name="03_Our Portfolio Round.psd"/>
            <p:cNvPicPr/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61302" y="1572742"/>
              <a:ext cx="1277744" cy="1277744"/>
            </a:xfrm>
            <a:prstGeom prst="rect">
              <a:avLst/>
            </a:prstGeom>
            <a:ln w="12700">
              <a:miter lim="400000"/>
            </a:ln>
          </p:spPr>
        </p:pic>
      </p:grpSp>
      <p:grpSp>
        <p:nvGrpSpPr>
          <p:cNvPr id="7" name="组合 6"/>
          <p:cNvGrpSpPr/>
          <p:nvPr/>
        </p:nvGrpSpPr>
        <p:grpSpPr>
          <a:xfrm>
            <a:off x="6915432" y="1511431"/>
            <a:ext cx="1403448" cy="1403448"/>
            <a:chOff x="6915432" y="1511431"/>
            <a:chExt cx="1403448" cy="1403448"/>
          </a:xfrm>
        </p:grpSpPr>
        <p:sp>
          <p:nvSpPr>
            <p:cNvPr id="112" name="Oval 193"/>
            <p:cNvSpPr/>
            <p:nvPr/>
          </p:nvSpPr>
          <p:spPr>
            <a:xfrm>
              <a:off x="6915432" y="1511431"/>
              <a:ext cx="1403448" cy="1403448"/>
            </a:xfrm>
            <a:prstGeom prst="ellipse">
              <a:avLst/>
            </a:prstGeom>
            <a:solidFill>
              <a:schemeClr val="accent6"/>
            </a:solidFill>
            <a:ln w="19050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54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rgbClr val="FF0000"/>
                </a:solidFill>
              </a:endParaRPr>
            </a:p>
          </p:txBody>
        </p:sp>
        <p:pic>
          <p:nvPicPr>
            <p:cNvPr id="106" name="03_Our Portfolio Round.psd"/>
            <p:cNvPicPr/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83564" y="1572742"/>
              <a:ext cx="1277744" cy="1277744"/>
            </a:xfrm>
            <a:prstGeom prst="rect">
              <a:avLst/>
            </a:prstGeom>
            <a:ln w="12700">
              <a:miter lim="400000"/>
            </a:ln>
          </p:spPr>
        </p:pic>
      </p:grpSp>
      <p:grpSp>
        <p:nvGrpSpPr>
          <p:cNvPr id="4" name="组合 3"/>
          <p:cNvGrpSpPr/>
          <p:nvPr/>
        </p:nvGrpSpPr>
        <p:grpSpPr>
          <a:xfrm>
            <a:off x="853771" y="1533616"/>
            <a:ext cx="1403448" cy="1403448"/>
            <a:chOff x="853771" y="1533616"/>
            <a:chExt cx="1403448" cy="1403448"/>
          </a:xfrm>
        </p:grpSpPr>
        <p:sp>
          <p:nvSpPr>
            <p:cNvPr id="96" name="Oval 18"/>
            <p:cNvSpPr/>
            <p:nvPr/>
          </p:nvSpPr>
          <p:spPr>
            <a:xfrm>
              <a:off x="853771" y="1533616"/>
              <a:ext cx="1403448" cy="1403448"/>
            </a:xfrm>
            <a:prstGeom prst="ellipse">
              <a:avLst/>
            </a:prstGeom>
            <a:solidFill>
              <a:schemeClr val="accent6"/>
            </a:solidFill>
            <a:ln w="19050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54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rgbClr val="FF0000"/>
                </a:solidFill>
              </a:endParaRPr>
            </a:p>
          </p:txBody>
        </p:sp>
        <p:pic>
          <p:nvPicPr>
            <p:cNvPr id="107" name="03_Our Portfolio Round.psd"/>
            <p:cNvPicPr/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25788" y="1599638"/>
              <a:ext cx="1277744" cy="1277744"/>
            </a:xfrm>
            <a:prstGeom prst="rect">
              <a:avLst/>
            </a:prstGeom>
            <a:ln w="12700">
              <a:miter lim="400000"/>
            </a:ln>
          </p:spPr>
        </p:pic>
      </p:grpSp>
      <p:sp>
        <p:nvSpPr>
          <p:cNvPr id="142" name="Rectangle 37"/>
          <p:cNvSpPr/>
          <p:nvPr/>
        </p:nvSpPr>
        <p:spPr>
          <a:xfrm>
            <a:off x="1080000" y="5107518"/>
            <a:ext cx="6984000" cy="36000"/>
          </a:xfrm>
          <a:prstGeom prst="rect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grpSp>
        <p:nvGrpSpPr>
          <p:cNvPr id="13" name="组合 12"/>
          <p:cNvGrpSpPr/>
          <p:nvPr/>
        </p:nvGrpSpPr>
        <p:grpSpPr>
          <a:xfrm>
            <a:off x="853771" y="3592403"/>
            <a:ext cx="7478421" cy="621736"/>
            <a:chOff x="853771" y="3592403"/>
            <a:chExt cx="7478421" cy="621736"/>
          </a:xfrm>
        </p:grpSpPr>
        <p:grpSp>
          <p:nvGrpSpPr>
            <p:cNvPr id="152" name="Group 154"/>
            <p:cNvGrpSpPr>
              <a:grpSpLocks/>
            </p:cNvGrpSpPr>
            <p:nvPr/>
          </p:nvGrpSpPr>
          <p:grpSpPr bwMode="auto">
            <a:xfrm>
              <a:off x="6940362" y="3592403"/>
              <a:ext cx="1391830" cy="621736"/>
              <a:chOff x="2633969" y="3741148"/>
              <a:chExt cx="1391841" cy="621494"/>
            </a:xfrm>
          </p:grpSpPr>
          <p:sp>
            <p:nvSpPr>
              <p:cNvPr id="153" name="Rectangle 4"/>
              <p:cNvSpPr/>
              <p:nvPr/>
            </p:nvSpPr>
            <p:spPr>
              <a:xfrm>
                <a:off x="2633969" y="3947306"/>
                <a:ext cx="1391841" cy="41533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添加你的饿内容文字，添加你的饿内容文字，添加你的饿我</a:t>
                </a:r>
                <a:endParaRPr lang="id-ID" altLang="zh-CN" sz="700" dirty="0">
                  <a:solidFill>
                    <a:schemeClr val="bg1"/>
                  </a:solidFill>
                  <a:latin typeface="Lato" pitchFamily="34" charset="0"/>
                </a:endParaRPr>
              </a:p>
            </p:txBody>
          </p:sp>
          <p:sp>
            <p:nvSpPr>
              <p:cNvPr id="154" name="Rectangle 5"/>
              <p:cNvSpPr/>
              <p:nvPr/>
            </p:nvSpPr>
            <p:spPr>
              <a:xfrm>
                <a:off x="3032370" y="3741148"/>
                <a:ext cx="595040" cy="21536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>
                  <a:defRPr/>
                </a:pPr>
                <a:r>
                  <a:rPr lang="zh-CN" altLang="en-US" sz="800" b="1" dirty="0">
                    <a:solidFill>
                      <a:schemeClr val="bg1"/>
                    </a:solidFill>
                    <a:ea typeface="Roboto" pitchFamily="2" charset="0"/>
                    <a:cs typeface="Open Sans" pitchFamily="34" charset="0"/>
                  </a:rPr>
                  <a:t>添加标题</a:t>
                </a:r>
                <a:endParaRPr lang="en-US" sz="800" b="1" dirty="0">
                  <a:solidFill>
                    <a:schemeClr val="bg1"/>
                  </a:solidFill>
                  <a:ea typeface="Roboto" pitchFamily="2" charset="0"/>
                  <a:cs typeface="Open Sans" pitchFamily="34" charset="0"/>
                </a:endParaRPr>
              </a:p>
            </p:txBody>
          </p:sp>
        </p:grpSp>
        <p:grpSp>
          <p:nvGrpSpPr>
            <p:cNvPr id="155" name="Group 154"/>
            <p:cNvGrpSpPr>
              <a:grpSpLocks/>
            </p:cNvGrpSpPr>
            <p:nvPr/>
          </p:nvGrpSpPr>
          <p:grpSpPr bwMode="auto">
            <a:xfrm>
              <a:off x="4931095" y="3592403"/>
              <a:ext cx="1391830" cy="621736"/>
              <a:chOff x="2633969" y="3741148"/>
              <a:chExt cx="1391841" cy="621494"/>
            </a:xfrm>
          </p:grpSpPr>
          <p:sp>
            <p:nvSpPr>
              <p:cNvPr id="156" name="Rectangle 4"/>
              <p:cNvSpPr/>
              <p:nvPr/>
            </p:nvSpPr>
            <p:spPr>
              <a:xfrm>
                <a:off x="2633969" y="3947306"/>
                <a:ext cx="1391841" cy="41533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添加你的饿内容文字，添加你的饿内容文字，添加你的饿我</a:t>
                </a:r>
                <a:endParaRPr lang="id-ID" altLang="zh-CN" sz="700" dirty="0">
                  <a:solidFill>
                    <a:schemeClr val="bg1"/>
                  </a:solidFill>
                  <a:latin typeface="Lato" pitchFamily="34" charset="0"/>
                </a:endParaRPr>
              </a:p>
            </p:txBody>
          </p:sp>
          <p:sp>
            <p:nvSpPr>
              <p:cNvPr id="157" name="Rectangle 5"/>
              <p:cNvSpPr/>
              <p:nvPr/>
            </p:nvSpPr>
            <p:spPr>
              <a:xfrm>
                <a:off x="3032370" y="3741148"/>
                <a:ext cx="595040" cy="21536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>
                  <a:defRPr/>
                </a:pPr>
                <a:r>
                  <a:rPr lang="zh-CN" altLang="en-US" sz="800" b="1" dirty="0">
                    <a:solidFill>
                      <a:schemeClr val="bg1"/>
                    </a:solidFill>
                    <a:ea typeface="Roboto" pitchFamily="2" charset="0"/>
                    <a:cs typeface="Open Sans" pitchFamily="34" charset="0"/>
                  </a:rPr>
                  <a:t>添加标题</a:t>
                </a:r>
                <a:endParaRPr lang="en-US" sz="800" b="1" dirty="0">
                  <a:solidFill>
                    <a:schemeClr val="bg1"/>
                  </a:solidFill>
                  <a:ea typeface="Roboto" pitchFamily="2" charset="0"/>
                  <a:cs typeface="Open Sans" pitchFamily="34" charset="0"/>
                </a:endParaRPr>
              </a:p>
            </p:txBody>
          </p:sp>
        </p:grpSp>
        <p:grpSp>
          <p:nvGrpSpPr>
            <p:cNvPr id="158" name="Group 154"/>
            <p:cNvGrpSpPr>
              <a:grpSpLocks/>
            </p:cNvGrpSpPr>
            <p:nvPr/>
          </p:nvGrpSpPr>
          <p:grpSpPr bwMode="auto">
            <a:xfrm>
              <a:off x="2924403" y="3592403"/>
              <a:ext cx="1391830" cy="621736"/>
              <a:chOff x="2633969" y="3741148"/>
              <a:chExt cx="1391841" cy="621494"/>
            </a:xfrm>
          </p:grpSpPr>
          <p:sp>
            <p:nvSpPr>
              <p:cNvPr id="159" name="Rectangle 4"/>
              <p:cNvSpPr/>
              <p:nvPr/>
            </p:nvSpPr>
            <p:spPr>
              <a:xfrm>
                <a:off x="2633969" y="3947306"/>
                <a:ext cx="1391841" cy="41533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添加你的饿内容文字，添加你的饿内容文字，添加你的饿我</a:t>
                </a:r>
                <a:endParaRPr lang="id-ID" altLang="zh-CN" sz="700" dirty="0">
                  <a:solidFill>
                    <a:schemeClr val="bg1"/>
                  </a:solidFill>
                  <a:latin typeface="Lato" pitchFamily="34" charset="0"/>
                </a:endParaRPr>
              </a:p>
            </p:txBody>
          </p:sp>
          <p:sp>
            <p:nvSpPr>
              <p:cNvPr id="160" name="Rectangle 5"/>
              <p:cNvSpPr/>
              <p:nvPr/>
            </p:nvSpPr>
            <p:spPr>
              <a:xfrm>
                <a:off x="3032370" y="3741148"/>
                <a:ext cx="595040" cy="21536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>
                  <a:defRPr/>
                </a:pPr>
                <a:r>
                  <a:rPr lang="zh-CN" altLang="en-US" sz="800" b="1" dirty="0">
                    <a:solidFill>
                      <a:schemeClr val="bg1"/>
                    </a:solidFill>
                    <a:ea typeface="Roboto" pitchFamily="2" charset="0"/>
                    <a:cs typeface="Open Sans" pitchFamily="34" charset="0"/>
                  </a:rPr>
                  <a:t>添加标题</a:t>
                </a:r>
                <a:endParaRPr lang="en-US" sz="800" b="1" dirty="0">
                  <a:solidFill>
                    <a:schemeClr val="bg1"/>
                  </a:solidFill>
                  <a:ea typeface="Roboto" pitchFamily="2" charset="0"/>
                  <a:cs typeface="Open Sans" pitchFamily="34" charset="0"/>
                </a:endParaRPr>
              </a:p>
            </p:txBody>
          </p:sp>
        </p:grpSp>
        <p:grpSp>
          <p:nvGrpSpPr>
            <p:cNvPr id="161" name="Group 154"/>
            <p:cNvGrpSpPr>
              <a:grpSpLocks/>
            </p:cNvGrpSpPr>
            <p:nvPr/>
          </p:nvGrpSpPr>
          <p:grpSpPr bwMode="auto">
            <a:xfrm>
              <a:off x="853771" y="3592403"/>
              <a:ext cx="1391830" cy="621736"/>
              <a:chOff x="2633969" y="3741148"/>
              <a:chExt cx="1391841" cy="621494"/>
            </a:xfrm>
          </p:grpSpPr>
          <p:sp>
            <p:nvSpPr>
              <p:cNvPr id="162" name="Rectangle 4"/>
              <p:cNvSpPr/>
              <p:nvPr/>
            </p:nvSpPr>
            <p:spPr>
              <a:xfrm>
                <a:off x="2633969" y="3947306"/>
                <a:ext cx="1391841" cy="41533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添加你的饿内容文字，添加你的饿内容文字，添加你的饿我</a:t>
                </a:r>
                <a:endParaRPr lang="id-ID" altLang="zh-CN" sz="700" dirty="0">
                  <a:solidFill>
                    <a:schemeClr val="bg1"/>
                  </a:solidFill>
                  <a:latin typeface="Lato" pitchFamily="34" charset="0"/>
                </a:endParaRPr>
              </a:p>
            </p:txBody>
          </p:sp>
          <p:sp>
            <p:nvSpPr>
              <p:cNvPr id="163" name="Rectangle 5"/>
              <p:cNvSpPr/>
              <p:nvPr/>
            </p:nvSpPr>
            <p:spPr>
              <a:xfrm>
                <a:off x="3032370" y="3741148"/>
                <a:ext cx="595040" cy="21536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>
                  <a:defRPr/>
                </a:pPr>
                <a:r>
                  <a:rPr lang="zh-CN" altLang="en-US" sz="800" b="1" dirty="0">
                    <a:solidFill>
                      <a:schemeClr val="bg1"/>
                    </a:solidFill>
                    <a:ea typeface="Roboto" pitchFamily="2" charset="0"/>
                    <a:cs typeface="Open Sans" pitchFamily="34" charset="0"/>
                  </a:rPr>
                  <a:t>添加标题</a:t>
                </a:r>
                <a:endParaRPr lang="en-US" sz="800" b="1" dirty="0">
                  <a:solidFill>
                    <a:schemeClr val="bg1"/>
                  </a:solidFill>
                  <a:ea typeface="Roboto" pitchFamily="2" charset="0"/>
                  <a:cs typeface="Open Sans" pitchFamily="34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427349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000"/>
                            </p:stCondLst>
                            <p:childTnLst>
                              <p:par>
                                <p:cTn id="50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347864" y="420298"/>
            <a:ext cx="25287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重点项目</a:t>
            </a:r>
            <a:r>
              <a:rPr lang="zh-CN" altLang="en-US" dirty="0">
                <a:solidFill>
                  <a:schemeClr val="bg1"/>
                </a:solidFill>
              </a:rPr>
              <a:t>｜</a:t>
            </a:r>
            <a:r>
              <a:rPr lang="en-US" altLang="zh-CN" sz="14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rPr>
              <a:t>OVERVIEW</a:t>
            </a:r>
            <a:endParaRPr lang="zh-CN" altLang="en-US" sz="1400" dirty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  <a:cs typeface="Tunga" panose="020B0502040204020203" pitchFamily="34" charset="0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611560" y="915566"/>
            <a:ext cx="81228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49" name="流程图: 过程 2048"/>
          <p:cNvSpPr/>
          <p:nvPr/>
        </p:nvSpPr>
        <p:spPr>
          <a:xfrm>
            <a:off x="3275856" y="0"/>
            <a:ext cx="2546875" cy="133747"/>
          </a:xfrm>
          <a:prstGeom prst="flowChartProcess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7" name="图片 6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52" t="10753" r="4327" b="11378"/>
          <a:stretch>
            <a:fillRect/>
          </a:stretch>
        </p:blipFill>
        <p:spPr>
          <a:xfrm>
            <a:off x="1392635" y="1547424"/>
            <a:ext cx="2555795" cy="1711978"/>
          </a:xfrm>
          <a:custGeom>
            <a:avLst/>
            <a:gdLst>
              <a:gd name="connsiteX0" fmla="*/ 0 w 2444262"/>
              <a:gd name="connsiteY0" fmla="*/ 0 h 1414684"/>
              <a:gd name="connsiteX1" fmla="*/ 2444262 w 2444262"/>
              <a:gd name="connsiteY1" fmla="*/ 0 h 1414684"/>
              <a:gd name="connsiteX2" fmla="*/ 2444262 w 2444262"/>
              <a:gd name="connsiteY2" fmla="*/ 1414684 h 1414684"/>
              <a:gd name="connsiteX3" fmla="*/ 0 w 2444262"/>
              <a:gd name="connsiteY3" fmla="*/ 1414684 h 14146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44262" h="1414684">
                <a:moveTo>
                  <a:pt x="0" y="0"/>
                </a:moveTo>
                <a:lnTo>
                  <a:pt x="2444262" y="0"/>
                </a:lnTo>
                <a:lnTo>
                  <a:pt x="2444262" y="1414684"/>
                </a:lnTo>
                <a:lnTo>
                  <a:pt x="0" y="1414684"/>
                </a:lnTo>
                <a:close/>
              </a:path>
            </a:pathLst>
          </a:custGeom>
        </p:spPr>
      </p:pic>
      <p:pic>
        <p:nvPicPr>
          <p:cNvPr id="68" name="图片 6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99" t="18288" r="4399" b="2533"/>
          <a:stretch>
            <a:fillRect/>
          </a:stretch>
        </p:blipFill>
        <p:spPr>
          <a:xfrm>
            <a:off x="5077945" y="1491630"/>
            <a:ext cx="2547662" cy="1711978"/>
          </a:xfrm>
          <a:custGeom>
            <a:avLst/>
            <a:gdLst>
              <a:gd name="connsiteX0" fmla="*/ 0 w 2444262"/>
              <a:gd name="connsiteY0" fmla="*/ 0 h 1414684"/>
              <a:gd name="connsiteX1" fmla="*/ 2444262 w 2444262"/>
              <a:gd name="connsiteY1" fmla="*/ 0 h 1414684"/>
              <a:gd name="connsiteX2" fmla="*/ 2444262 w 2444262"/>
              <a:gd name="connsiteY2" fmla="*/ 1414684 h 1414684"/>
              <a:gd name="connsiteX3" fmla="*/ 0 w 2444262"/>
              <a:gd name="connsiteY3" fmla="*/ 1414684 h 14146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44262" h="1414684">
                <a:moveTo>
                  <a:pt x="0" y="0"/>
                </a:moveTo>
                <a:lnTo>
                  <a:pt x="2444262" y="0"/>
                </a:lnTo>
                <a:lnTo>
                  <a:pt x="2444262" y="1414684"/>
                </a:lnTo>
                <a:lnTo>
                  <a:pt x="0" y="1414684"/>
                </a:lnTo>
                <a:close/>
              </a:path>
            </a:pathLst>
          </a:custGeom>
        </p:spPr>
      </p:pic>
      <p:sp>
        <p:nvSpPr>
          <p:cNvPr id="102" name="平行四边形 101"/>
          <p:cNvSpPr/>
          <p:nvPr/>
        </p:nvSpPr>
        <p:spPr>
          <a:xfrm>
            <a:off x="3115358" y="1427398"/>
            <a:ext cx="1088056" cy="240052"/>
          </a:xfrm>
          <a:prstGeom prst="parallelogram">
            <a:avLst>
              <a:gd name="adj" fmla="val 35443"/>
            </a:avLst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cs typeface="Raavi" pitchFamily="34" charset="0"/>
              </a:rPr>
              <a:t>项目一</a:t>
            </a:r>
            <a:endParaRPr lang="en-US" altLang="zh-CN" sz="1200" dirty="0">
              <a:solidFill>
                <a:schemeClr val="bg1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  <a:cs typeface="Raavi" pitchFamily="34" charset="0"/>
            </a:endParaRPr>
          </a:p>
        </p:txBody>
      </p:sp>
      <p:sp>
        <p:nvSpPr>
          <p:cNvPr id="103" name="平行四边形 102"/>
          <p:cNvSpPr/>
          <p:nvPr/>
        </p:nvSpPr>
        <p:spPr>
          <a:xfrm>
            <a:off x="6777507" y="1320702"/>
            <a:ext cx="1122160" cy="240052"/>
          </a:xfrm>
          <a:prstGeom prst="parallelogram">
            <a:avLst>
              <a:gd name="adj" fmla="val 35443"/>
            </a:avLst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DIN Mittelschrift Std" pitchFamily="50" charset="0"/>
                <a:cs typeface="Raavi" pitchFamily="34" charset="0"/>
              </a:rPr>
              <a:t>项目二</a:t>
            </a:r>
            <a:endParaRPr lang="en-US" altLang="zh-CN" sz="1200" dirty="0">
              <a:solidFill>
                <a:schemeClr val="bg1"/>
              </a:solidFill>
              <a:latin typeface="DIN Mittelschrift Std" pitchFamily="50" charset="0"/>
              <a:cs typeface="Raavi" pitchFamily="34" charset="0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270773" y="3461587"/>
            <a:ext cx="6514846" cy="910363"/>
            <a:chOff x="1270773" y="3461587"/>
            <a:chExt cx="6514846" cy="910363"/>
          </a:xfrm>
        </p:grpSpPr>
        <p:grpSp>
          <p:nvGrpSpPr>
            <p:cNvPr id="85" name="Group 61"/>
            <p:cNvGrpSpPr/>
            <p:nvPr/>
          </p:nvGrpSpPr>
          <p:grpSpPr>
            <a:xfrm>
              <a:off x="1342781" y="3461587"/>
              <a:ext cx="720000" cy="253916"/>
              <a:chOff x="5429256" y="2967416"/>
              <a:chExt cx="720000" cy="253916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86" name="Rounded Rectangle 46"/>
              <p:cNvSpPr/>
              <p:nvPr/>
            </p:nvSpPr>
            <p:spPr>
              <a:xfrm>
                <a:off x="5429256" y="3000378"/>
                <a:ext cx="720000" cy="180000"/>
              </a:xfrm>
              <a:prstGeom prst="roundRect">
                <a:avLst>
                  <a:gd name="adj" fmla="val 46832"/>
                </a:avLst>
              </a:prstGeom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87" name="TextBox 86"/>
              <p:cNvSpPr txBox="1"/>
              <p:nvPr/>
            </p:nvSpPr>
            <p:spPr>
              <a:xfrm>
                <a:off x="5487743" y="2967416"/>
                <a:ext cx="588623" cy="25391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05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重点一</a:t>
                </a:r>
                <a:endParaRPr lang="id-ID" sz="105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</p:grpSp>
        <p:sp>
          <p:nvSpPr>
            <p:cNvPr id="88" name="TextBox 87"/>
            <p:cNvSpPr txBox="1"/>
            <p:nvPr/>
          </p:nvSpPr>
          <p:spPr>
            <a:xfrm>
              <a:off x="1270773" y="3765158"/>
              <a:ext cx="279717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</a:t>
              </a:r>
              <a:endParaRPr lang="en-US" altLang="zh-CN" sz="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选择粘贴，并选择只保留文字。</a:t>
              </a:r>
            </a:p>
          </p:txBody>
        </p:sp>
        <p:grpSp>
          <p:nvGrpSpPr>
            <p:cNvPr id="89" name="Group 61"/>
            <p:cNvGrpSpPr/>
            <p:nvPr/>
          </p:nvGrpSpPr>
          <p:grpSpPr>
            <a:xfrm>
              <a:off x="5077944" y="3461587"/>
              <a:ext cx="720000" cy="253916"/>
              <a:chOff x="5429256" y="2967416"/>
              <a:chExt cx="720000" cy="253916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90" name="Rounded Rectangle 46"/>
              <p:cNvSpPr/>
              <p:nvPr/>
            </p:nvSpPr>
            <p:spPr>
              <a:xfrm>
                <a:off x="5429256" y="3000378"/>
                <a:ext cx="720000" cy="180000"/>
              </a:xfrm>
              <a:prstGeom prst="roundRect">
                <a:avLst>
                  <a:gd name="adj" fmla="val 46832"/>
                </a:avLst>
              </a:prstGeom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91" name="TextBox 90"/>
              <p:cNvSpPr txBox="1"/>
              <p:nvPr/>
            </p:nvSpPr>
            <p:spPr>
              <a:xfrm>
                <a:off x="5487743" y="2967416"/>
                <a:ext cx="588623" cy="25391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05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重点二</a:t>
                </a:r>
                <a:endParaRPr lang="id-ID" sz="105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</p:grpSp>
        <p:sp>
          <p:nvSpPr>
            <p:cNvPr id="95" name="TextBox 94"/>
            <p:cNvSpPr txBox="1"/>
            <p:nvPr/>
          </p:nvSpPr>
          <p:spPr>
            <a:xfrm>
              <a:off x="5005936" y="3765158"/>
              <a:ext cx="277968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</a:t>
              </a:r>
              <a:endParaRPr lang="en-US" altLang="zh-CN" sz="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选择粘贴，并选择只保留文字。</a:t>
              </a:r>
            </a:p>
          </p:txBody>
        </p:sp>
        <p:cxnSp>
          <p:nvCxnSpPr>
            <p:cNvPr id="113" name="Straight Connector 37"/>
            <p:cNvCxnSpPr/>
            <p:nvPr/>
          </p:nvCxnSpPr>
          <p:spPr bwMode="auto">
            <a:xfrm>
              <a:off x="1358009" y="4371950"/>
              <a:ext cx="2637927" cy="0"/>
            </a:xfrm>
            <a:prstGeom prst="line">
              <a:avLst/>
            </a:prstGeom>
            <a:ln w="76200" cap="rnd">
              <a:solidFill>
                <a:schemeClr val="accent6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Straight Connector 38"/>
            <p:cNvCxnSpPr/>
            <p:nvPr/>
          </p:nvCxnSpPr>
          <p:spPr bwMode="auto">
            <a:xfrm flipV="1">
              <a:off x="1379147" y="4366592"/>
              <a:ext cx="2424475" cy="523"/>
            </a:xfrm>
            <a:prstGeom prst="line">
              <a:avLst/>
            </a:prstGeom>
            <a:ln w="76200" cap="rnd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Straight Connector 37"/>
            <p:cNvCxnSpPr/>
            <p:nvPr/>
          </p:nvCxnSpPr>
          <p:spPr bwMode="auto">
            <a:xfrm>
              <a:off x="5102425" y="4371950"/>
              <a:ext cx="2637927" cy="0"/>
            </a:xfrm>
            <a:prstGeom prst="line">
              <a:avLst/>
            </a:prstGeom>
            <a:ln w="76200" cap="rnd">
              <a:solidFill>
                <a:schemeClr val="accent6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Straight Connector 38"/>
            <p:cNvCxnSpPr/>
            <p:nvPr/>
          </p:nvCxnSpPr>
          <p:spPr bwMode="auto">
            <a:xfrm flipV="1">
              <a:off x="5123563" y="4366592"/>
              <a:ext cx="2424475" cy="523"/>
            </a:xfrm>
            <a:prstGeom prst="line">
              <a:avLst/>
            </a:prstGeom>
            <a:ln w="76200" cap="rnd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666925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8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8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8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2" grpId="0" animBg="1"/>
      <p:bldP spid="10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直接连接符 10"/>
          <p:cNvCxnSpPr/>
          <p:nvPr/>
        </p:nvCxnSpPr>
        <p:spPr>
          <a:xfrm>
            <a:off x="611560" y="849237"/>
            <a:ext cx="81228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49" name="流程图: 过程 2048"/>
          <p:cNvSpPr/>
          <p:nvPr/>
        </p:nvSpPr>
        <p:spPr>
          <a:xfrm>
            <a:off x="3275856" y="0"/>
            <a:ext cx="2546875" cy="133747"/>
          </a:xfrm>
          <a:prstGeom prst="flowChartProcess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1363453" y="1452461"/>
            <a:ext cx="1141007" cy="1000132"/>
            <a:chOff x="1363453" y="1501927"/>
            <a:chExt cx="1141007" cy="1000132"/>
          </a:xfrm>
        </p:grpSpPr>
        <p:sp>
          <p:nvSpPr>
            <p:cNvPr id="43" name="Oval 16"/>
            <p:cNvSpPr/>
            <p:nvPr/>
          </p:nvSpPr>
          <p:spPr>
            <a:xfrm>
              <a:off x="1656785" y="1795258"/>
              <a:ext cx="413470" cy="41347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000"/>
            </a:p>
          </p:txBody>
        </p:sp>
        <p:sp>
          <p:nvSpPr>
            <p:cNvPr id="44" name="Arc 17"/>
            <p:cNvSpPr/>
            <p:nvPr/>
          </p:nvSpPr>
          <p:spPr bwMode="auto">
            <a:xfrm>
              <a:off x="1450730" y="1588524"/>
              <a:ext cx="825581" cy="826939"/>
            </a:xfrm>
            <a:prstGeom prst="arc">
              <a:avLst>
                <a:gd name="adj1" fmla="val 118214"/>
                <a:gd name="adj2" fmla="val 16157365"/>
              </a:avLst>
            </a:prstGeom>
            <a:noFill/>
            <a:ln w="57150" cap="rnd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5400000" scaled="0"/>
              </a:gra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00">
                <a:ea typeface="Roboto" pitchFamily="2" charset="0"/>
              </a:endParaRPr>
            </a:p>
          </p:txBody>
        </p:sp>
        <p:sp>
          <p:nvSpPr>
            <p:cNvPr id="45" name="TextBox 4"/>
            <p:cNvSpPr txBox="1"/>
            <p:nvPr/>
          </p:nvSpPr>
          <p:spPr>
            <a:xfrm>
              <a:off x="1564680" y="1878883"/>
              <a:ext cx="59768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d-ID" sz="1000" dirty="0">
                  <a:solidFill>
                    <a:schemeClr val="bg1"/>
                  </a:solidFill>
                  <a:latin typeface="+mj-lt"/>
                </a:rPr>
                <a:t>75%</a:t>
              </a:r>
            </a:p>
          </p:txBody>
        </p:sp>
        <p:sp>
          <p:nvSpPr>
            <p:cNvPr id="46" name="Oval 20"/>
            <p:cNvSpPr/>
            <p:nvPr/>
          </p:nvSpPr>
          <p:spPr>
            <a:xfrm>
              <a:off x="1363453" y="1501927"/>
              <a:ext cx="1000135" cy="1000132"/>
            </a:xfrm>
            <a:prstGeom prst="ellipse">
              <a:avLst/>
            </a:prstGeom>
            <a:noFill/>
            <a:ln w="127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000"/>
            </a:p>
          </p:txBody>
        </p:sp>
        <p:sp>
          <p:nvSpPr>
            <p:cNvPr id="70" name="Isosceles Triangle 25"/>
            <p:cNvSpPr/>
            <p:nvPr/>
          </p:nvSpPr>
          <p:spPr>
            <a:xfrm rot="5400000">
              <a:off x="2440454" y="1720143"/>
              <a:ext cx="68748" cy="59265"/>
            </a:xfrm>
            <a:prstGeom prst="triangle">
              <a:avLst/>
            </a:prstGeo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sp>
        <p:nvSpPr>
          <p:cNvPr id="72" name="TextBox 71"/>
          <p:cNvSpPr txBox="1"/>
          <p:nvPr/>
        </p:nvSpPr>
        <p:spPr>
          <a:xfrm>
            <a:off x="1322813" y="2584132"/>
            <a:ext cx="255169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</a:t>
            </a:r>
            <a:endParaRPr lang="en-US" altLang="zh-CN" sz="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在此框中选择粘贴，并选择只保留文字。您的内容打在这里，或者通过复制您的文本后，在此框中选择粘贴，并选择只保留文字。</a:t>
            </a:r>
            <a:endParaRPr lang="en-US" altLang="zh-CN" sz="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74" name="Rectangle 37"/>
          <p:cNvSpPr/>
          <p:nvPr/>
        </p:nvSpPr>
        <p:spPr>
          <a:xfrm>
            <a:off x="1080000" y="5107518"/>
            <a:ext cx="6984000" cy="36000"/>
          </a:xfrm>
          <a:prstGeom prst="rect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75" name="Freeform 34"/>
          <p:cNvSpPr/>
          <p:nvPr/>
        </p:nvSpPr>
        <p:spPr>
          <a:xfrm rot="2700000" flipH="1" flipV="1">
            <a:off x="6476485" y="589902"/>
            <a:ext cx="2322128" cy="5887685"/>
          </a:xfrm>
          <a:custGeom>
            <a:avLst/>
            <a:gdLst>
              <a:gd name="connsiteX0" fmla="*/ 0 w 2489464"/>
              <a:gd name="connsiteY0" fmla="*/ 2000264 h 2000264"/>
              <a:gd name="connsiteX1" fmla="*/ 1244732 w 2489464"/>
              <a:gd name="connsiteY1" fmla="*/ 0 h 2000264"/>
              <a:gd name="connsiteX2" fmla="*/ 2489464 w 2489464"/>
              <a:gd name="connsiteY2" fmla="*/ 2000264 h 2000264"/>
              <a:gd name="connsiteX3" fmla="*/ 0 w 2489464"/>
              <a:gd name="connsiteY3" fmla="*/ 2000264 h 2000264"/>
              <a:gd name="connsiteX0" fmla="*/ 0 w 2489464"/>
              <a:gd name="connsiteY0" fmla="*/ 2000264 h 2000264"/>
              <a:gd name="connsiteX1" fmla="*/ 1244732 w 2489464"/>
              <a:gd name="connsiteY1" fmla="*/ 0 h 2000264"/>
              <a:gd name="connsiteX2" fmla="*/ 2489464 w 2489464"/>
              <a:gd name="connsiteY2" fmla="*/ 2000264 h 2000264"/>
              <a:gd name="connsiteX3" fmla="*/ 0 w 2489464"/>
              <a:gd name="connsiteY3" fmla="*/ 2000264 h 2000264"/>
              <a:gd name="connsiteX0" fmla="*/ 0 w 2489464"/>
              <a:gd name="connsiteY0" fmla="*/ 2000264 h 2000264"/>
              <a:gd name="connsiteX1" fmla="*/ 1244732 w 2489464"/>
              <a:gd name="connsiteY1" fmla="*/ 0 h 2000264"/>
              <a:gd name="connsiteX2" fmla="*/ 2489464 w 2489464"/>
              <a:gd name="connsiteY2" fmla="*/ 2000264 h 2000264"/>
              <a:gd name="connsiteX3" fmla="*/ 0 w 2489464"/>
              <a:gd name="connsiteY3" fmla="*/ 2000264 h 2000264"/>
              <a:gd name="connsiteX0" fmla="*/ 0 w 2489464"/>
              <a:gd name="connsiteY0" fmla="*/ 2000264 h 2000264"/>
              <a:gd name="connsiteX1" fmla="*/ 1244732 w 2489464"/>
              <a:gd name="connsiteY1" fmla="*/ 0 h 2000264"/>
              <a:gd name="connsiteX2" fmla="*/ 2489464 w 2489464"/>
              <a:gd name="connsiteY2" fmla="*/ 2000264 h 2000264"/>
              <a:gd name="connsiteX3" fmla="*/ 0 w 2489464"/>
              <a:gd name="connsiteY3" fmla="*/ 2000264 h 2000264"/>
              <a:gd name="connsiteX0" fmla="*/ 0 w 2489464"/>
              <a:gd name="connsiteY0" fmla="*/ 2000264 h 2000264"/>
              <a:gd name="connsiteX1" fmla="*/ 1244732 w 2489464"/>
              <a:gd name="connsiteY1" fmla="*/ 0 h 2000264"/>
              <a:gd name="connsiteX2" fmla="*/ 2489464 w 2489464"/>
              <a:gd name="connsiteY2" fmla="*/ 2000264 h 2000264"/>
              <a:gd name="connsiteX3" fmla="*/ 0 w 2489464"/>
              <a:gd name="connsiteY3" fmla="*/ 2000264 h 2000264"/>
              <a:gd name="connsiteX0" fmla="*/ 0 w 1478665"/>
              <a:gd name="connsiteY0" fmla="*/ 2000264 h 3005941"/>
              <a:gd name="connsiteX1" fmla="*/ 1244732 w 1478665"/>
              <a:gd name="connsiteY1" fmla="*/ 0 h 3005941"/>
              <a:gd name="connsiteX2" fmla="*/ 1209770 w 1478665"/>
              <a:gd name="connsiteY2" fmla="*/ 3005941 h 3005941"/>
              <a:gd name="connsiteX3" fmla="*/ 0 w 1478665"/>
              <a:gd name="connsiteY3" fmla="*/ 2000264 h 3005941"/>
              <a:gd name="connsiteX0" fmla="*/ 0 w 1478665"/>
              <a:gd name="connsiteY0" fmla="*/ 2000264 h 3044874"/>
              <a:gd name="connsiteX1" fmla="*/ 1244732 w 1478665"/>
              <a:gd name="connsiteY1" fmla="*/ 0 h 3044874"/>
              <a:gd name="connsiteX2" fmla="*/ 1240692 w 1478665"/>
              <a:gd name="connsiteY2" fmla="*/ 3044874 h 3044874"/>
              <a:gd name="connsiteX3" fmla="*/ 0 w 1478665"/>
              <a:gd name="connsiteY3" fmla="*/ 2000264 h 3044874"/>
              <a:gd name="connsiteX0" fmla="*/ 0 w 1478665"/>
              <a:gd name="connsiteY0" fmla="*/ 2000264 h 2993156"/>
              <a:gd name="connsiteX1" fmla="*/ 1244732 w 1478665"/>
              <a:gd name="connsiteY1" fmla="*/ 0 h 2993156"/>
              <a:gd name="connsiteX2" fmla="*/ 1260277 w 1478665"/>
              <a:gd name="connsiteY2" fmla="*/ 2993156 h 2993156"/>
              <a:gd name="connsiteX3" fmla="*/ 0 w 1478665"/>
              <a:gd name="connsiteY3" fmla="*/ 2000264 h 2993156"/>
              <a:gd name="connsiteX0" fmla="*/ 0 w 1478665"/>
              <a:gd name="connsiteY0" fmla="*/ 2000264 h 2993156"/>
              <a:gd name="connsiteX1" fmla="*/ 1244732 w 1478665"/>
              <a:gd name="connsiteY1" fmla="*/ 0 h 2993156"/>
              <a:gd name="connsiteX2" fmla="*/ 1260277 w 1478665"/>
              <a:gd name="connsiteY2" fmla="*/ 2993156 h 2993156"/>
              <a:gd name="connsiteX3" fmla="*/ 0 w 1478665"/>
              <a:gd name="connsiteY3" fmla="*/ 2000264 h 2993156"/>
              <a:gd name="connsiteX0" fmla="*/ 0 w 1478665"/>
              <a:gd name="connsiteY0" fmla="*/ 2000264 h 2993156"/>
              <a:gd name="connsiteX1" fmla="*/ 1244732 w 1478665"/>
              <a:gd name="connsiteY1" fmla="*/ 0 h 2993156"/>
              <a:gd name="connsiteX2" fmla="*/ 1260277 w 1478665"/>
              <a:gd name="connsiteY2" fmla="*/ 2993156 h 2993156"/>
              <a:gd name="connsiteX3" fmla="*/ 0 w 1478665"/>
              <a:gd name="connsiteY3" fmla="*/ 2000264 h 2993156"/>
              <a:gd name="connsiteX0" fmla="*/ 0 w 1478665"/>
              <a:gd name="connsiteY0" fmla="*/ 2000264 h 2993156"/>
              <a:gd name="connsiteX1" fmla="*/ 1244732 w 1478665"/>
              <a:gd name="connsiteY1" fmla="*/ 0 h 2993156"/>
              <a:gd name="connsiteX2" fmla="*/ 1260277 w 1478665"/>
              <a:gd name="connsiteY2" fmla="*/ 2993156 h 2993156"/>
              <a:gd name="connsiteX3" fmla="*/ 0 w 1478665"/>
              <a:gd name="connsiteY3" fmla="*/ 2000264 h 2993156"/>
              <a:gd name="connsiteX0" fmla="*/ 0 w 1463024"/>
              <a:gd name="connsiteY0" fmla="*/ 1972201 h 2965093"/>
              <a:gd name="connsiteX1" fmla="*/ 1229091 w 1463024"/>
              <a:gd name="connsiteY1" fmla="*/ 0 h 2965093"/>
              <a:gd name="connsiteX2" fmla="*/ 1260277 w 1463024"/>
              <a:gd name="connsiteY2" fmla="*/ 2965093 h 2965093"/>
              <a:gd name="connsiteX3" fmla="*/ 0 w 1463024"/>
              <a:gd name="connsiteY3" fmla="*/ 1972201 h 2965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63024" h="2965093">
                <a:moveTo>
                  <a:pt x="0" y="1972201"/>
                </a:moveTo>
                <a:cubicBezTo>
                  <a:pt x="776867" y="1308472"/>
                  <a:pt x="1217470" y="330725"/>
                  <a:pt x="1229091" y="0"/>
                </a:cubicBezTo>
                <a:cubicBezTo>
                  <a:pt x="1463024" y="681908"/>
                  <a:pt x="499964" y="2368982"/>
                  <a:pt x="1260277" y="2965093"/>
                </a:cubicBezTo>
                <a:lnTo>
                  <a:pt x="0" y="1972201"/>
                </a:lnTo>
                <a:close/>
              </a:path>
            </a:pathLst>
          </a:cu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pic>
        <p:nvPicPr>
          <p:cNvPr id="67" name="图片 6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13" t="10753" r="4327" b="11378"/>
          <a:stretch/>
        </p:blipFill>
        <p:spPr>
          <a:xfrm flipH="1">
            <a:off x="4538282" y="1347614"/>
            <a:ext cx="4010562" cy="3059023"/>
          </a:xfrm>
          <a:prstGeom prst="flowChartInputOutput">
            <a:avLst/>
          </a:prstGeom>
          <a:effectLst>
            <a:outerShdw blurRad="152400" dist="38100" dir="8100000" sx="102000" sy="102000" algn="tr" rotWithShape="0">
              <a:prstClr val="black">
                <a:alpha val="23000"/>
              </a:prstClr>
            </a:outerShdw>
          </a:effectLst>
        </p:spPr>
      </p:pic>
      <p:sp>
        <p:nvSpPr>
          <p:cNvPr id="102" name="平行四边形 101"/>
          <p:cNvSpPr/>
          <p:nvPr/>
        </p:nvSpPr>
        <p:spPr>
          <a:xfrm>
            <a:off x="4299551" y="2354983"/>
            <a:ext cx="1088056" cy="344153"/>
          </a:xfrm>
          <a:prstGeom prst="parallelogram">
            <a:avLst>
              <a:gd name="adj" fmla="val 35443"/>
            </a:avLst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cs typeface="Raavi" pitchFamily="34" charset="0"/>
              </a:rPr>
              <a:t>项目一</a:t>
            </a:r>
            <a:endParaRPr lang="en-US" altLang="zh-CN" sz="1200" dirty="0">
              <a:solidFill>
                <a:schemeClr val="bg1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  <a:cs typeface="Raavi" pitchFamily="34" charset="0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2545319" y="1663986"/>
            <a:ext cx="1106795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7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添加你的饿内容文字，添加你的饿内容文字，添加你的饿内容文字</a:t>
            </a:r>
            <a:endParaRPr lang="id-ID" sz="700" dirty="0">
              <a:solidFill>
                <a:schemeClr val="bg1"/>
              </a:solidFill>
              <a:latin typeface="Lato" pitchFamily="34" charset="0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3411386" y="339502"/>
            <a:ext cx="25287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重点项目</a:t>
            </a:r>
            <a:r>
              <a:rPr lang="zh-CN" altLang="en-US" dirty="0">
                <a:solidFill>
                  <a:schemeClr val="bg1"/>
                </a:solidFill>
              </a:rPr>
              <a:t>｜</a:t>
            </a:r>
            <a:r>
              <a:rPr lang="en-US" altLang="zh-CN" sz="14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rPr>
              <a:t>OVERVIEW</a:t>
            </a:r>
            <a:endParaRPr lang="zh-CN" altLang="en-US" sz="1400" dirty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  <a:cs typeface="Tunga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5987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8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00"/>
                            </p:stCondLst>
                            <p:childTnLst>
                              <p:par>
                                <p:cTn id="3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500"/>
                            </p:stCondLst>
                            <p:childTnLst>
                              <p:par>
                                <p:cTn id="38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" grpId="0"/>
      <p:bldP spid="75" grpId="0" animBg="1"/>
      <p:bldP spid="102" grpId="0" animBg="1"/>
      <p:bldP spid="76" grpId="0"/>
      <p:bldP spid="7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流程图: 过程 2048"/>
          <p:cNvSpPr/>
          <p:nvPr/>
        </p:nvSpPr>
        <p:spPr>
          <a:xfrm>
            <a:off x="3275856" y="0"/>
            <a:ext cx="2546875" cy="133747"/>
          </a:xfrm>
          <a:prstGeom prst="flowChartProcess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TextBox 71"/>
          <p:cNvSpPr txBox="1"/>
          <p:nvPr/>
        </p:nvSpPr>
        <p:spPr>
          <a:xfrm>
            <a:off x="5396555" y="2641033"/>
            <a:ext cx="255169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</a:t>
            </a:r>
            <a:endParaRPr lang="en-US" altLang="zh-CN" sz="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在此框中选择粘贴，并选择只保留文字。您的内容打在这里，或者通过复制您的文本后，在此框中选择粘贴，并选择只保留文字。</a:t>
            </a:r>
            <a:endParaRPr lang="en-US" altLang="zh-CN" sz="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33" name="Rectangle 37"/>
          <p:cNvSpPr/>
          <p:nvPr/>
        </p:nvSpPr>
        <p:spPr>
          <a:xfrm>
            <a:off x="1080000" y="5107518"/>
            <a:ext cx="6984000" cy="36000"/>
          </a:xfrm>
          <a:prstGeom prst="rect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4" name="Freeform 34"/>
          <p:cNvSpPr/>
          <p:nvPr/>
        </p:nvSpPr>
        <p:spPr>
          <a:xfrm rot="18900000" flipV="1">
            <a:off x="313229" y="546739"/>
            <a:ext cx="2379953" cy="5962205"/>
          </a:xfrm>
          <a:custGeom>
            <a:avLst/>
            <a:gdLst>
              <a:gd name="connsiteX0" fmla="*/ 0 w 2489464"/>
              <a:gd name="connsiteY0" fmla="*/ 2000264 h 2000264"/>
              <a:gd name="connsiteX1" fmla="*/ 1244732 w 2489464"/>
              <a:gd name="connsiteY1" fmla="*/ 0 h 2000264"/>
              <a:gd name="connsiteX2" fmla="*/ 2489464 w 2489464"/>
              <a:gd name="connsiteY2" fmla="*/ 2000264 h 2000264"/>
              <a:gd name="connsiteX3" fmla="*/ 0 w 2489464"/>
              <a:gd name="connsiteY3" fmla="*/ 2000264 h 2000264"/>
              <a:gd name="connsiteX0" fmla="*/ 0 w 2489464"/>
              <a:gd name="connsiteY0" fmla="*/ 2000264 h 2000264"/>
              <a:gd name="connsiteX1" fmla="*/ 1244732 w 2489464"/>
              <a:gd name="connsiteY1" fmla="*/ 0 h 2000264"/>
              <a:gd name="connsiteX2" fmla="*/ 2489464 w 2489464"/>
              <a:gd name="connsiteY2" fmla="*/ 2000264 h 2000264"/>
              <a:gd name="connsiteX3" fmla="*/ 0 w 2489464"/>
              <a:gd name="connsiteY3" fmla="*/ 2000264 h 2000264"/>
              <a:gd name="connsiteX0" fmla="*/ 0 w 2489464"/>
              <a:gd name="connsiteY0" fmla="*/ 2000264 h 2000264"/>
              <a:gd name="connsiteX1" fmla="*/ 1244732 w 2489464"/>
              <a:gd name="connsiteY1" fmla="*/ 0 h 2000264"/>
              <a:gd name="connsiteX2" fmla="*/ 2489464 w 2489464"/>
              <a:gd name="connsiteY2" fmla="*/ 2000264 h 2000264"/>
              <a:gd name="connsiteX3" fmla="*/ 0 w 2489464"/>
              <a:gd name="connsiteY3" fmla="*/ 2000264 h 2000264"/>
              <a:gd name="connsiteX0" fmla="*/ 0 w 2489464"/>
              <a:gd name="connsiteY0" fmla="*/ 2000264 h 2000264"/>
              <a:gd name="connsiteX1" fmla="*/ 1244732 w 2489464"/>
              <a:gd name="connsiteY1" fmla="*/ 0 h 2000264"/>
              <a:gd name="connsiteX2" fmla="*/ 2489464 w 2489464"/>
              <a:gd name="connsiteY2" fmla="*/ 2000264 h 2000264"/>
              <a:gd name="connsiteX3" fmla="*/ 0 w 2489464"/>
              <a:gd name="connsiteY3" fmla="*/ 2000264 h 2000264"/>
              <a:gd name="connsiteX0" fmla="*/ 0 w 2489464"/>
              <a:gd name="connsiteY0" fmla="*/ 2000264 h 2000264"/>
              <a:gd name="connsiteX1" fmla="*/ 1244732 w 2489464"/>
              <a:gd name="connsiteY1" fmla="*/ 0 h 2000264"/>
              <a:gd name="connsiteX2" fmla="*/ 2489464 w 2489464"/>
              <a:gd name="connsiteY2" fmla="*/ 2000264 h 2000264"/>
              <a:gd name="connsiteX3" fmla="*/ 0 w 2489464"/>
              <a:gd name="connsiteY3" fmla="*/ 2000264 h 2000264"/>
              <a:gd name="connsiteX0" fmla="*/ 0 w 1478665"/>
              <a:gd name="connsiteY0" fmla="*/ 2000264 h 3005941"/>
              <a:gd name="connsiteX1" fmla="*/ 1244732 w 1478665"/>
              <a:gd name="connsiteY1" fmla="*/ 0 h 3005941"/>
              <a:gd name="connsiteX2" fmla="*/ 1209770 w 1478665"/>
              <a:gd name="connsiteY2" fmla="*/ 3005941 h 3005941"/>
              <a:gd name="connsiteX3" fmla="*/ 0 w 1478665"/>
              <a:gd name="connsiteY3" fmla="*/ 2000264 h 3005941"/>
              <a:gd name="connsiteX0" fmla="*/ 0 w 1478665"/>
              <a:gd name="connsiteY0" fmla="*/ 2000264 h 3044874"/>
              <a:gd name="connsiteX1" fmla="*/ 1244732 w 1478665"/>
              <a:gd name="connsiteY1" fmla="*/ 0 h 3044874"/>
              <a:gd name="connsiteX2" fmla="*/ 1240692 w 1478665"/>
              <a:gd name="connsiteY2" fmla="*/ 3044874 h 3044874"/>
              <a:gd name="connsiteX3" fmla="*/ 0 w 1478665"/>
              <a:gd name="connsiteY3" fmla="*/ 2000264 h 3044874"/>
              <a:gd name="connsiteX0" fmla="*/ 0 w 1478665"/>
              <a:gd name="connsiteY0" fmla="*/ 2000264 h 2993156"/>
              <a:gd name="connsiteX1" fmla="*/ 1244732 w 1478665"/>
              <a:gd name="connsiteY1" fmla="*/ 0 h 2993156"/>
              <a:gd name="connsiteX2" fmla="*/ 1260277 w 1478665"/>
              <a:gd name="connsiteY2" fmla="*/ 2993156 h 2993156"/>
              <a:gd name="connsiteX3" fmla="*/ 0 w 1478665"/>
              <a:gd name="connsiteY3" fmla="*/ 2000264 h 2993156"/>
              <a:gd name="connsiteX0" fmla="*/ 0 w 1478665"/>
              <a:gd name="connsiteY0" fmla="*/ 2000264 h 2993156"/>
              <a:gd name="connsiteX1" fmla="*/ 1244732 w 1478665"/>
              <a:gd name="connsiteY1" fmla="*/ 0 h 2993156"/>
              <a:gd name="connsiteX2" fmla="*/ 1260277 w 1478665"/>
              <a:gd name="connsiteY2" fmla="*/ 2993156 h 2993156"/>
              <a:gd name="connsiteX3" fmla="*/ 0 w 1478665"/>
              <a:gd name="connsiteY3" fmla="*/ 2000264 h 2993156"/>
              <a:gd name="connsiteX0" fmla="*/ 0 w 1478665"/>
              <a:gd name="connsiteY0" fmla="*/ 2000264 h 2993156"/>
              <a:gd name="connsiteX1" fmla="*/ 1244732 w 1478665"/>
              <a:gd name="connsiteY1" fmla="*/ 0 h 2993156"/>
              <a:gd name="connsiteX2" fmla="*/ 1260277 w 1478665"/>
              <a:gd name="connsiteY2" fmla="*/ 2993156 h 2993156"/>
              <a:gd name="connsiteX3" fmla="*/ 0 w 1478665"/>
              <a:gd name="connsiteY3" fmla="*/ 2000264 h 2993156"/>
              <a:gd name="connsiteX0" fmla="*/ 0 w 1478665"/>
              <a:gd name="connsiteY0" fmla="*/ 2000264 h 2993156"/>
              <a:gd name="connsiteX1" fmla="*/ 1244732 w 1478665"/>
              <a:gd name="connsiteY1" fmla="*/ 0 h 2993156"/>
              <a:gd name="connsiteX2" fmla="*/ 1260277 w 1478665"/>
              <a:gd name="connsiteY2" fmla="*/ 2993156 h 2993156"/>
              <a:gd name="connsiteX3" fmla="*/ 0 w 1478665"/>
              <a:gd name="connsiteY3" fmla="*/ 2000264 h 2993156"/>
              <a:gd name="connsiteX0" fmla="*/ 0 w 1463024"/>
              <a:gd name="connsiteY0" fmla="*/ 1972201 h 2965093"/>
              <a:gd name="connsiteX1" fmla="*/ 1229091 w 1463024"/>
              <a:gd name="connsiteY1" fmla="*/ 0 h 2965093"/>
              <a:gd name="connsiteX2" fmla="*/ 1260277 w 1463024"/>
              <a:gd name="connsiteY2" fmla="*/ 2965093 h 2965093"/>
              <a:gd name="connsiteX3" fmla="*/ 0 w 1463024"/>
              <a:gd name="connsiteY3" fmla="*/ 1972201 h 2965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63024" h="2965093">
                <a:moveTo>
                  <a:pt x="0" y="1972201"/>
                </a:moveTo>
                <a:cubicBezTo>
                  <a:pt x="776867" y="1308472"/>
                  <a:pt x="1217470" y="330725"/>
                  <a:pt x="1229091" y="0"/>
                </a:cubicBezTo>
                <a:cubicBezTo>
                  <a:pt x="1463024" y="681908"/>
                  <a:pt x="499964" y="2368982"/>
                  <a:pt x="1260277" y="2965093"/>
                </a:cubicBezTo>
                <a:lnTo>
                  <a:pt x="0" y="1972201"/>
                </a:lnTo>
                <a:close/>
              </a:path>
            </a:pathLst>
          </a:cu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pic>
        <p:nvPicPr>
          <p:cNvPr id="32" name="图片 31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252" t="-1" r="-105" b="24706"/>
          <a:stretch/>
        </p:blipFill>
        <p:spPr>
          <a:xfrm>
            <a:off x="1115616" y="1595959"/>
            <a:ext cx="3471967" cy="2984066"/>
          </a:xfrm>
          <a:prstGeom prst="parallelogram">
            <a:avLst/>
          </a:prstGeom>
          <a:effectLst>
            <a:outerShdw blurRad="342900" dist="139700" sx="92000" sy="92000" algn="t" rotWithShape="0">
              <a:prstClr val="black">
                <a:alpha val="68000"/>
              </a:prstClr>
            </a:outerShdw>
          </a:effectLst>
        </p:spPr>
      </p:pic>
      <p:sp>
        <p:nvSpPr>
          <p:cNvPr id="102" name="平行四边形 101"/>
          <p:cNvSpPr/>
          <p:nvPr/>
        </p:nvSpPr>
        <p:spPr>
          <a:xfrm>
            <a:off x="3878096" y="2089249"/>
            <a:ext cx="1088056" cy="344153"/>
          </a:xfrm>
          <a:prstGeom prst="parallelogram">
            <a:avLst>
              <a:gd name="adj" fmla="val 35443"/>
            </a:avLst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cs typeface="Raavi" pitchFamily="34" charset="0"/>
              </a:rPr>
              <a:t>项目一</a:t>
            </a:r>
            <a:endParaRPr lang="en-US" altLang="zh-CN" sz="1200" dirty="0">
              <a:solidFill>
                <a:schemeClr val="bg1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  <a:cs typeface="Raavi" pitchFamily="34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437195" y="1509362"/>
            <a:ext cx="2342001" cy="1000132"/>
            <a:chOff x="5437195" y="1509362"/>
            <a:chExt cx="2342001" cy="1000132"/>
          </a:xfrm>
        </p:grpSpPr>
        <p:sp>
          <p:nvSpPr>
            <p:cNvPr id="43" name="Oval 16"/>
            <p:cNvSpPr/>
            <p:nvPr/>
          </p:nvSpPr>
          <p:spPr>
            <a:xfrm>
              <a:off x="5730527" y="1802693"/>
              <a:ext cx="413470" cy="41347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000"/>
            </a:p>
          </p:txBody>
        </p:sp>
        <p:sp>
          <p:nvSpPr>
            <p:cNvPr id="44" name="Arc 17"/>
            <p:cNvSpPr/>
            <p:nvPr/>
          </p:nvSpPr>
          <p:spPr bwMode="auto">
            <a:xfrm>
              <a:off x="5524472" y="1595959"/>
              <a:ext cx="825581" cy="826939"/>
            </a:xfrm>
            <a:prstGeom prst="arc">
              <a:avLst>
                <a:gd name="adj1" fmla="val 118214"/>
                <a:gd name="adj2" fmla="val 16157365"/>
              </a:avLst>
            </a:prstGeom>
            <a:noFill/>
            <a:ln w="57150" cap="rnd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5400000" scaled="0"/>
              </a:gra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00">
                <a:ea typeface="Roboto" pitchFamily="2" charset="0"/>
              </a:endParaRPr>
            </a:p>
          </p:txBody>
        </p:sp>
        <p:sp>
          <p:nvSpPr>
            <p:cNvPr id="45" name="TextBox 4"/>
            <p:cNvSpPr txBox="1"/>
            <p:nvPr/>
          </p:nvSpPr>
          <p:spPr>
            <a:xfrm>
              <a:off x="5638422" y="1886318"/>
              <a:ext cx="59768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d-ID" sz="1000" dirty="0">
                  <a:solidFill>
                    <a:schemeClr val="bg1"/>
                  </a:solidFill>
                  <a:latin typeface="+mj-lt"/>
                </a:rPr>
                <a:t>75%</a:t>
              </a:r>
            </a:p>
          </p:txBody>
        </p:sp>
        <p:sp>
          <p:nvSpPr>
            <p:cNvPr id="46" name="Oval 20"/>
            <p:cNvSpPr/>
            <p:nvPr/>
          </p:nvSpPr>
          <p:spPr>
            <a:xfrm>
              <a:off x="5437195" y="1509362"/>
              <a:ext cx="1000135" cy="1000132"/>
            </a:xfrm>
            <a:prstGeom prst="ellipse">
              <a:avLst/>
            </a:prstGeom>
            <a:noFill/>
            <a:ln w="127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000"/>
            </a:p>
          </p:txBody>
        </p:sp>
        <p:sp>
          <p:nvSpPr>
            <p:cNvPr id="70" name="Isosceles Triangle 25"/>
            <p:cNvSpPr/>
            <p:nvPr/>
          </p:nvSpPr>
          <p:spPr>
            <a:xfrm rot="5400000">
              <a:off x="6567536" y="1727578"/>
              <a:ext cx="68748" cy="59265"/>
            </a:xfrm>
            <a:prstGeom prst="triangle">
              <a:avLst/>
            </a:prstGeo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6672401" y="1639082"/>
              <a:ext cx="1106795" cy="5770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添加你的饿内容文字，添加你的饿内容文字，添加你的饿内容文字</a:t>
              </a:r>
              <a:endParaRPr lang="id-ID" sz="700" dirty="0">
                <a:solidFill>
                  <a:schemeClr val="bg1"/>
                </a:solidFill>
                <a:latin typeface="Lato" pitchFamily="34" charset="0"/>
              </a:endParaRPr>
            </a:p>
          </p:txBody>
        </p:sp>
      </p:grpSp>
      <p:cxnSp>
        <p:nvCxnSpPr>
          <p:cNvPr id="36" name="直接连接符 35"/>
          <p:cNvCxnSpPr/>
          <p:nvPr/>
        </p:nvCxnSpPr>
        <p:spPr>
          <a:xfrm>
            <a:off x="611560" y="849237"/>
            <a:ext cx="81228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/>
          <p:cNvSpPr txBox="1"/>
          <p:nvPr/>
        </p:nvSpPr>
        <p:spPr>
          <a:xfrm>
            <a:off x="3411386" y="339502"/>
            <a:ext cx="25287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重点项目</a:t>
            </a:r>
            <a:r>
              <a:rPr lang="zh-CN" altLang="en-US" dirty="0">
                <a:solidFill>
                  <a:schemeClr val="bg1"/>
                </a:solidFill>
              </a:rPr>
              <a:t>｜</a:t>
            </a:r>
            <a:r>
              <a:rPr lang="en-US" altLang="zh-CN" sz="14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rPr>
              <a:t>OVERVIEW</a:t>
            </a:r>
            <a:endParaRPr lang="zh-CN" altLang="en-US" sz="1400" dirty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  <a:cs typeface="Tunga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0614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10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7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" grpId="0"/>
      <p:bldP spid="34" grpId="0" animBg="1"/>
      <p:bldP spid="102" grpId="0" animBg="1"/>
      <p:bldP spid="3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流程图: 过程 2048"/>
          <p:cNvSpPr/>
          <p:nvPr/>
        </p:nvSpPr>
        <p:spPr>
          <a:xfrm>
            <a:off x="3275856" y="0"/>
            <a:ext cx="2546875" cy="133747"/>
          </a:xfrm>
          <a:prstGeom prst="flowChartProcess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1556577" y="1942982"/>
            <a:ext cx="2174678" cy="1390295"/>
            <a:chOff x="1556577" y="1942982"/>
            <a:chExt cx="2174678" cy="1390295"/>
          </a:xfrm>
        </p:grpSpPr>
        <p:sp>
          <p:nvSpPr>
            <p:cNvPr id="143" name="Rectangle 18"/>
            <p:cNvSpPr/>
            <p:nvPr/>
          </p:nvSpPr>
          <p:spPr>
            <a:xfrm>
              <a:off x="1556577" y="2179649"/>
              <a:ext cx="334566" cy="115362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44" name="Rectangle 19"/>
            <p:cNvSpPr/>
            <p:nvPr/>
          </p:nvSpPr>
          <p:spPr>
            <a:xfrm>
              <a:off x="2169948" y="2668353"/>
              <a:ext cx="334566" cy="664923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45" name="Rectangle 20"/>
            <p:cNvSpPr/>
            <p:nvPr/>
          </p:nvSpPr>
          <p:spPr>
            <a:xfrm>
              <a:off x="2783319" y="2366115"/>
              <a:ext cx="334566" cy="96716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46" name="Rectangle 21"/>
            <p:cNvSpPr/>
            <p:nvPr/>
          </p:nvSpPr>
          <p:spPr>
            <a:xfrm>
              <a:off x="3396689" y="1942982"/>
              <a:ext cx="334566" cy="139029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138412" y="1674794"/>
            <a:ext cx="2654788" cy="1888213"/>
            <a:chOff x="1138412" y="1674794"/>
            <a:chExt cx="2654788" cy="1888213"/>
          </a:xfrm>
        </p:grpSpPr>
        <p:grpSp>
          <p:nvGrpSpPr>
            <p:cNvPr id="147" name="Group 45"/>
            <p:cNvGrpSpPr/>
            <p:nvPr/>
          </p:nvGrpSpPr>
          <p:grpSpPr>
            <a:xfrm>
              <a:off x="1138412" y="1674794"/>
              <a:ext cx="319319" cy="1724055"/>
              <a:chOff x="846177" y="2761132"/>
              <a:chExt cx="230771" cy="1724055"/>
            </a:xfrm>
          </p:grpSpPr>
          <p:grpSp>
            <p:nvGrpSpPr>
              <p:cNvPr id="152" name="Group 36"/>
              <p:cNvGrpSpPr/>
              <p:nvPr/>
            </p:nvGrpSpPr>
            <p:grpSpPr>
              <a:xfrm>
                <a:off x="846177" y="2761132"/>
                <a:ext cx="230771" cy="1724055"/>
                <a:chOff x="4578918" y="1500180"/>
                <a:chExt cx="230771" cy="1724055"/>
              </a:xfrm>
            </p:grpSpPr>
            <p:sp>
              <p:nvSpPr>
                <p:cNvPr id="159" name="TextBox 158"/>
                <p:cNvSpPr txBox="1"/>
                <p:nvPr/>
              </p:nvSpPr>
              <p:spPr>
                <a:xfrm>
                  <a:off x="4578918" y="1500180"/>
                  <a:ext cx="230771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r"/>
                  <a:r>
                    <a:rPr lang="id-ID" sz="700" dirty="0">
                      <a:solidFill>
                        <a:schemeClr val="bg1"/>
                      </a:solidFill>
                    </a:rPr>
                    <a:t>100</a:t>
                  </a:r>
                </a:p>
              </p:txBody>
            </p:sp>
            <p:sp>
              <p:nvSpPr>
                <p:cNvPr id="160" name="TextBox 159"/>
                <p:cNvSpPr txBox="1"/>
                <p:nvPr/>
              </p:nvSpPr>
              <p:spPr>
                <a:xfrm>
                  <a:off x="4611356" y="1804980"/>
                  <a:ext cx="198333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r"/>
                  <a:r>
                    <a:rPr lang="id-ID" sz="700" dirty="0">
                      <a:solidFill>
                        <a:schemeClr val="bg1"/>
                      </a:solidFill>
                    </a:rPr>
                    <a:t>80</a:t>
                  </a:r>
                </a:p>
              </p:txBody>
            </p:sp>
            <p:sp>
              <p:nvSpPr>
                <p:cNvPr id="161" name="TextBox 160"/>
                <p:cNvSpPr txBox="1"/>
                <p:nvPr/>
              </p:nvSpPr>
              <p:spPr>
                <a:xfrm>
                  <a:off x="4611356" y="2109780"/>
                  <a:ext cx="198333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r"/>
                  <a:r>
                    <a:rPr lang="id-ID" sz="700" dirty="0">
                      <a:solidFill>
                        <a:schemeClr val="bg1"/>
                      </a:solidFill>
                    </a:rPr>
                    <a:t>60</a:t>
                  </a:r>
                </a:p>
              </p:txBody>
            </p:sp>
            <p:sp>
              <p:nvSpPr>
                <p:cNvPr id="162" name="TextBox 161"/>
                <p:cNvSpPr txBox="1"/>
                <p:nvPr/>
              </p:nvSpPr>
              <p:spPr>
                <a:xfrm>
                  <a:off x="4611356" y="2414580"/>
                  <a:ext cx="198333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r"/>
                  <a:r>
                    <a:rPr lang="id-ID" sz="700" dirty="0">
                      <a:solidFill>
                        <a:schemeClr val="bg1"/>
                      </a:solidFill>
                    </a:rPr>
                    <a:t>40</a:t>
                  </a:r>
                </a:p>
              </p:txBody>
            </p:sp>
            <p:sp>
              <p:nvSpPr>
                <p:cNvPr id="163" name="TextBox 162"/>
                <p:cNvSpPr txBox="1"/>
                <p:nvPr/>
              </p:nvSpPr>
              <p:spPr>
                <a:xfrm>
                  <a:off x="4611356" y="2719380"/>
                  <a:ext cx="198333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r"/>
                  <a:r>
                    <a:rPr lang="id-ID" sz="700" dirty="0">
                      <a:solidFill>
                        <a:schemeClr val="bg1"/>
                      </a:solidFill>
                    </a:rPr>
                    <a:t>20</a:t>
                  </a:r>
                </a:p>
              </p:txBody>
            </p:sp>
            <p:sp>
              <p:nvSpPr>
                <p:cNvPr id="164" name="TextBox 163"/>
                <p:cNvSpPr txBox="1"/>
                <p:nvPr/>
              </p:nvSpPr>
              <p:spPr>
                <a:xfrm>
                  <a:off x="4643794" y="3024180"/>
                  <a:ext cx="165895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r"/>
                  <a:r>
                    <a:rPr lang="id-ID" sz="700" dirty="0">
                      <a:solidFill>
                        <a:schemeClr val="bg1"/>
                      </a:solidFill>
                    </a:rPr>
                    <a:t>0</a:t>
                  </a:r>
                </a:p>
              </p:txBody>
            </p:sp>
          </p:grpSp>
          <p:grpSp>
            <p:nvGrpSpPr>
              <p:cNvPr id="153" name="Group 44"/>
              <p:cNvGrpSpPr/>
              <p:nvPr/>
            </p:nvGrpSpPr>
            <p:grpSpPr>
              <a:xfrm>
                <a:off x="911053" y="2913532"/>
                <a:ext cx="165895" cy="1419255"/>
                <a:chOff x="1063453" y="2913532"/>
                <a:chExt cx="165895" cy="1419255"/>
              </a:xfrm>
            </p:grpSpPr>
            <p:sp>
              <p:nvSpPr>
                <p:cNvPr id="154" name="TextBox 153"/>
                <p:cNvSpPr txBox="1"/>
                <p:nvPr/>
              </p:nvSpPr>
              <p:spPr>
                <a:xfrm>
                  <a:off x="1063453" y="2913532"/>
                  <a:ext cx="165895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r"/>
                  <a:r>
                    <a:rPr lang="id-ID" sz="700" dirty="0">
                      <a:solidFill>
                        <a:schemeClr val="bg1"/>
                      </a:solidFill>
                    </a:rPr>
                    <a:t>-</a:t>
                  </a:r>
                </a:p>
              </p:txBody>
            </p:sp>
            <p:sp>
              <p:nvSpPr>
                <p:cNvPr id="155" name="TextBox 154"/>
                <p:cNvSpPr txBox="1"/>
                <p:nvPr/>
              </p:nvSpPr>
              <p:spPr>
                <a:xfrm>
                  <a:off x="1063453" y="3218332"/>
                  <a:ext cx="165895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r"/>
                  <a:r>
                    <a:rPr lang="id-ID" sz="700" dirty="0">
                      <a:solidFill>
                        <a:schemeClr val="bg1"/>
                      </a:solidFill>
                    </a:rPr>
                    <a:t>-</a:t>
                  </a:r>
                </a:p>
              </p:txBody>
            </p:sp>
            <p:sp>
              <p:nvSpPr>
                <p:cNvPr id="156" name="TextBox 155"/>
                <p:cNvSpPr txBox="1"/>
                <p:nvPr/>
              </p:nvSpPr>
              <p:spPr>
                <a:xfrm>
                  <a:off x="1063453" y="3523132"/>
                  <a:ext cx="165895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r"/>
                  <a:r>
                    <a:rPr lang="id-ID" sz="700" dirty="0">
                      <a:solidFill>
                        <a:schemeClr val="bg1"/>
                      </a:solidFill>
                    </a:rPr>
                    <a:t>-</a:t>
                  </a:r>
                </a:p>
              </p:txBody>
            </p:sp>
            <p:sp>
              <p:nvSpPr>
                <p:cNvPr id="157" name="TextBox 156"/>
                <p:cNvSpPr txBox="1"/>
                <p:nvPr/>
              </p:nvSpPr>
              <p:spPr>
                <a:xfrm>
                  <a:off x="1063453" y="3827932"/>
                  <a:ext cx="165895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r"/>
                  <a:r>
                    <a:rPr lang="id-ID" sz="700" dirty="0">
                      <a:solidFill>
                        <a:schemeClr val="bg1"/>
                      </a:solidFill>
                    </a:rPr>
                    <a:t>-</a:t>
                  </a:r>
                </a:p>
              </p:txBody>
            </p:sp>
            <p:sp>
              <p:nvSpPr>
                <p:cNvPr id="158" name="TextBox 157"/>
                <p:cNvSpPr txBox="1"/>
                <p:nvPr/>
              </p:nvSpPr>
              <p:spPr>
                <a:xfrm>
                  <a:off x="1063453" y="4132732"/>
                  <a:ext cx="165895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r"/>
                  <a:r>
                    <a:rPr lang="id-ID" sz="700" dirty="0">
                      <a:solidFill>
                        <a:schemeClr val="bg1"/>
                      </a:solidFill>
                    </a:rPr>
                    <a:t>-</a:t>
                  </a:r>
                </a:p>
              </p:txBody>
            </p:sp>
          </p:grpSp>
        </p:grpSp>
        <p:sp>
          <p:nvSpPr>
            <p:cNvPr id="148" name="TextBox 147"/>
            <p:cNvSpPr txBox="1"/>
            <p:nvPr/>
          </p:nvSpPr>
          <p:spPr>
            <a:xfrm>
              <a:off x="1500283" y="3347563"/>
              <a:ext cx="441146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800" dirty="0">
                  <a:solidFill>
                    <a:schemeClr val="bg1"/>
                  </a:solidFill>
                </a:rPr>
                <a:t>标 题</a:t>
              </a:r>
              <a:endParaRPr lang="id-ID" sz="800" dirty="0">
                <a:solidFill>
                  <a:schemeClr val="bg1"/>
                </a:solidFill>
              </a:endParaRPr>
            </a:p>
          </p:txBody>
        </p:sp>
        <p:sp>
          <p:nvSpPr>
            <p:cNvPr id="149" name="TextBox 148"/>
            <p:cNvSpPr txBox="1"/>
            <p:nvPr/>
          </p:nvSpPr>
          <p:spPr>
            <a:xfrm>
              <a:off x="2113147" y="3347563"/>
              <a:ext cx="441146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800" dirty="0">
                  <a:solidFill>
                    <a:schemeClr val="bg1"/>
                  </a:solidFill>
                </a:rPr>
                <a:t>标 题</a:t>
              </a:r>
              <a:endParaRPr lang="id-ID" altLang="zh-CN" sz="800" dirty="0">
                <a:solidFill>
                  <a:schemeClr val="bg1"/>
                </a:solidFill>
              </a:endParaRPr>
            </a:p>
          </p:txBody>
        </p:sp>
        <p:sp>
          <p:nvSpPr>
            <p:cNvPr id="150" name="TextBox 149"/>
            <p:cNvSpPr txBox="1"/>
            <p:nvPr/>
          </p:nvSpPr>
          <p:spPr>
            <a:xfrm>
              <a:off x="2732599" y="3347563"/>
              <a:ext cx="441146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800" dirty="0">
                  <a:solidFill>
                    <a:schemeClr val="bg1"/>
                  </a:solidFill>
                </a:rPr>
                <a:t>标 题</a:t>
              </a:r>
              <a:endParaRPr lang="id-ID" altLang="zh-CN" sz="800" dirty="0">
                <a:solidFill>
                  <a:schemeClr val="bg1"/>
                </a:solidFill>
              </a:endParaRPr>
            </a:p>
          </p:txBody>
        </p:sp>
        <p:sp>
          <p:nvSpPr>
            <p:cNvPr id="151" name="TextBox 150"/>
            <p:cNvSpPr txBox="1"/>
            <p:nvPr/>
          </p:nvSpPr>
          <p:spPr>
            <a:xfrm>
              <a:off x="3352054" y="3347563"/>
              <a:ext cx="441146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800" dirty="0">
                  <a:solidFill>
                    <a:schemeClr val="bg1"/>
                  </a:solidFill>
                </a:rPr>
                <a:t>标 题</a:t>
              </a:r>
              <a:endParaRPr lang="id-ID" altLang="zh-CN" sz="8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270773" y="3685538"/>
            <a:ext cx="2797171" cy="765236"/>
            <a:chOff x="1270773" y="3685538"/>
            <a:chExt cx="2797171" cy="765236"/>
          </a:xfrm>
        </p:grpSpPr>
        <p:grpSp>
          <p:nvGrpSpPr>
            <p:cNvPr id="165" name="Group 61"/>
            <p:cNvGrpSpPr/>
            <p:nvPr/>
          </p:nvGrpSpPr>
          <p:grpSpPr>
            <a:xfrm>
              <a:off x="1342781" y="3685538"/>
              <a:ext cx="720000" cy="253916"/>
              <a:chOff x="5429256" y="2967416"/>
              <a:chExt cx="720000" cy="253916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166" name="Rounded Rectangle 46"/>
              <p:cNvSpPr/>
              <p:nvPr/>
            </p:nvSpPr>
            <p:spPr>
              <a:xfrm>
                <a:off x="5429256" y="3000378"/>
                <a:ext cx="720000" cy="180000"/>
              </a:xfrm>
              <a:prstGeom prst="roundRect">
                <a:avLst>
                  <a:gd name="adj" fmla="val 46832"/>
                </a:avLst>
              </a:prstGeom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167" name="TextBox 166"/>
              <p:cNvSpPr txBox="1"/>
              <p:nvPr/>
            </p:nvSpPr>
            <p:spPr>
              <a:xfrm>
                <a:off x="5487743" y="2967416"/>
                <a:ext cx="511679" cy="25391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05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2015</a:t>
                </a:r>
                <a:endParaRPr lang="id-ID" sz="105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</p:grpSp>
        <p:sp>
          <p:nvSpPr>
            <p:cNvPr id="168" name="TextBox 167"/>
            <p:cNvSpPr txBox="1"/>
            <p:nvPr/>
          </p:nvSpPr>
          <p:spPr>
            <a:xfrm>
              <a:off x="1270773" y="3989109"/>
              <a:ext cx="279717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</a:t>
              </a:r>
              <a:endParaRPr lang="en-US" altLang="zh-CN" sz="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选择粘贴，并选择只保留文字。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5218423" y="3685538"/>
            <a:ext cx="2797171" cy="765236"/>
            <a:chOff x="5218423" y="3685538"/>
            <a:chExt cx="2797171" cy="765236"/>
          </a:xfrm>
        </p:grpSpPr>
        <p:grpSp>
          <p:nvGrpSpPr>
            <p:cNvPr id="192" name="Group 61"/>
            <p:cNvGrpSpPr/>
            <p:nvPr/>
          </p:nvGrpSpPr>
          <p:grpSpPr>
            <a:xfrm>
              <a:off x="5290431" y="3685538"/>
              <a:ext cx="720000" cy="253916"/>
              <a:chOff x="5429256" y="2967416"/>
              <a:chExt cx="720000" cy="253916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193" name="Rounded Rectangle 46"/>
              <p:cNvSpPr/>
              <p:nvPr/>
            </p:nvSpPr>
            <p:spPr>
              <a:xfrm>
                <a:off x="5429256" y="3000378"/>
                <a:ext cx="720000" cy="180000"/>
              </a:xfrm>
              <a:prstGeom prst="roundRect">
                <a:avLst>
                  <a:gd name="adj" fmla="val 46832"/>
                </a:avLst>
              </a:prstGeom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194" name="TextBox 193"/>
              <p:cNvSpPr txBox="1"/>
              <p:nvPr/>
            </p:nvSpPr>
            <p:spPr>
              <a:xfrm>
                <a:off x="5487743" y="2967416"/>
                <a:ext cx="513282" cy="25391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05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2014</a:t>
                </a:r>
                <a:endParaRPr lang="id-ID" sz="105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</p:grpSp>
        <p:sp>
          <p:nvSpPr>
            <p:cNvPr id="195" name="TextBox 194"/>
            <p:cNvSpPr txBox="1"/>
            <p:nvPr/>
          </p:nvSpPr>
          <p:spPr>
            <a:xfrm>
              <a:off x="5218423" y="3989109"/>
              <a:ext cx="279717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</a:t>
              </a:r>
              <a:endParaRPr lang="en-US" altLang="zh-CN" sz="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选择粘贴，并选择只保留文字。</a:t>
              </a:r>
            </a:p>
          </p:txBody>
        </p:sp>
      </p:grpSp>
      <p:sp>
        <p:nvSpPr>
          <p:cNvPr id="196" name="Rectangle 18"/>
          <p:cNvSpPr/>
          <p:nvPr/>
        </p:nvSpPr>
        <p:spPr>
          <a:xfrm>
            <a:off x="1554495" y="2547459"/>
            <a:ext cx="334566" cy="785818"/>
          </a:xfrm>
          <a:prstGeom prst="rect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97" name="Rectangle 18"/>
          <p:cNvSpPr/>
          <p:nvPr/>
        </p:nvSpPr>
        <p:spPr>
          <a:xfrm>
            <a:off x="2169948" y="3000813"/>
            <a:ext cx="334566" cy="332463"/>
          </a:xfrm>
          <a:prstGeom prst="rect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98" name="Rectangle 18"/>
          <p:cNvSpPr/>
          <p:nvPr/>
        </p:nvSpPr>
        <p:spPr>
          <a:xfrm>
            <a:off x="2783750" y="3000813"/>
            <a:ext cx="334566" cy="332463"/>
          </a:xfrm>
          <a:prstGeom prst="rect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99" name="Rectangle 18"/>
          <p:cNvSpPr/>
          <p:nvPr/>
        </p:nvSpPr>
        <p:spPr>
          <a:xfrm>
            <a:off x="3396689" y="2211711"/>
            <a:ext cx="334566" cy="1121566"/>
          </a:xfrm>
          <a:prstGeom prst="rect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grpSp>
        <p:nvGrpSpPr>
          <p:cNvPr id="13" name="组合 12"/>
          <p:cNvGrpSpPr/>
          <p:nvPr/>
        </p:nvGrpSpPr>
        <p:grpSpPr>
          <a:xfrm>
            <a:off x="5556307" y="1979593"/>
            <a:ext cx="2171777" cy="1353683"/>
            <a:chOff x="5556307" y="1979593"/>
            <a:chExt cx="2171777" cy="1353683"/>
          </a:xfrm>
        </p:grpSpPr>
        <p:sp>
          <p:nvSpPr>
            <p:cNvPr id="200" name="Rectangle 18"/>
            <p:cNvSpPr/>
            <p:nvPr/>
          </p:nvSpPr>
          <p:spPr>
            <a:xfrm>
              <a:off x="5556307" y="1979593"/>
              <a:ext cx="334566" cy="1353683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01" name="Rectangle 19"/>
            <p:cNvSpPr/>
            <p:nvPr/>
          </p:nvSpPr>
          <p:spPr>
            <a:xfrm>
              <a:off x="6166777" y="2668353"/>
              <a:ext cx="334566" cy="664923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02" name="Rectangle 20"/>
            <p:cNvSpPr/>
            <p:nvPr/>
          </p:nvSpPr>
          <p:spPr>
            <a:xfrm>
              <a:off x="6780148" y="2366115"/>
              <a:ext cx="334566" cy="96716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03" name="Rectangle 21"/>
            <p:cNvSpPr/>
            <p:nvPr/>
          </p:nvSpPr>
          <p:spPr>
            <a:xfrm>
              <a:off x="7393518" y="2232020"/>
              <a:ext cx="334566" cy="1101255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5135241" y="1674794"/>
            <a:ext cx="2654788" cy="1888213"/>
            <a:chOff x="5135241" y="1674794"/>
            <a:chExt cx="2654788" cy="1888213"/>
          </a:xfrm>
        </p:grpSpPr>
        <p:grpSp>
          <p:nvGrpSpPr>
            <p:cNvPr id="204" name="Group 45"/>
            <p:cNvGrpSpPr/>
            <p:nvPr/>
          </p:nvGrpSpPr>
          <p:grpSpPr>
            <a:xfrm>
              <a:off x="5135241" y="1674794"/>
              <a:ext cx="319319" cy="1724055"/>
              <a:chOff x="846177" y="2761132"/>
              <a:chExt cx="230771" cy="1724055"/>
            </a:xfrm>
          </p:grpSpPr>
          <p:grpSp>
            <p:nvGrpSpPr>
              <p:cNvPr id="205" name="Group 36"/>
              <p:cNvGrpSpPr/>
              <p:nvPr/>
            </p:nvGrpSpPr>
            <p:grpSpPr>
              <a:xfrm>
                <a:off x="846177" y="2761132"/>
                <a:ext cx="230771" cy="1724055"/>
                <a:chOff x="4578918" y="1500180"/>
                <a:chExt cx="230771" cy="1724055"/>
              </a:xfrm>
            </p:grpSpPr>
            <p:sp>
              <p:nvSpPr>
                <p:cNvPr id="212" name="TextBox 211"/>
                <p:cNvSpPr txBox="1"/>
                <p:nvPr/>
              </p:nvSpPr>
              <p:spPr>
                <a:xfrm>
                  <a:off x="4578918" y="1500180"/>
                  <a:ext cx="230771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r"/>
                  <a:r>
                    <a:rPr lang="id-ID" sz="700" dirty="0">
                      <a:solidFill>
                        <a:schemeClr val="bg1"/>
                      </a:solidFill>
                    </a:rPr>
                    <a:t>100</a:t>
                  </a:r>
                </a:p>
              </p:txBody>
            </p:sp>
            <p:sp>
              <p:nvSpPr>
                <p:cNvPr id="213" name="TextBox 212"/>
                <p:cNvSpPr txBox="1"/>
                <p:nvPr/>
              </p:nvSpPr>
              <p:spPr>
                <a:xfrm>
                  <a:off x="4611356" y="1804980"/>
                  <a:ext cx="198333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r"/>
                  <a:r>
                    <a:rPr lang="id-ID" sz="700" dirty="0">
                      <a:solidFill>
                        <a:schemeClr val="bg1"/>
                      </a:solidFill>
                    </a:rPr>
                    <a:t>80</a:t>
                  </a:r>
                </a:p>
              </p:txBody>
            </p:sp>
            <p:sp>
              <p:nvSpPr>
                <p:cNvPr id="214" name="TextBox 213"/>
                <p:cNvSpPr txBox="1"/>
                <p:nvPr/>
              </p:nvSpPr>
              <p:spPr>
                <a:xfrm>
                  <a:off x="4611356" y="2109780"/>
                  <a:ext cx="198333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r"/>
                  <a:r>
                    <a:rPr lang="id-ID" sz="700" dirty="0">
                      <a:solidFill>
                        <a:schemeClr val="bg1"/>
                      </a:solidFill>
                    </a:rPr>
                    <a:t>60</a:t>
                  </a:r>
                </a:p>
              </p:txBody>
            </p:sp>
            <p:sp>
              <p:nvSpPr>
                <p:cNvPr id="215" name="TextBox 214"/>
                <p:cNvSpPr txBox="1"/>
                <p:nvPr/>
              </p:nvSpPr>
              <p:spPr>
                <a:xfrm>
                  <a:off x="4611356" y="2414580"/>
                  <a:ext cx="198333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r"/>
                  <a:r>
                    <a:rPr lang="id-ID" sz="700" dirty="0">
                      <a:solidFill>
                        <a:schemeClr val="bg1"/>
                      </a:solidFill>
                    </a:rPr>
                    <a:t>40</a:t>
                  </a:r>
                </a:p>
              </p:txBody>
            </p:sp>
            <p:sp>
              <p:nvSpPr>
                <p:cNvPr id="216" name="TextBox 215"/>
                <p:cNvSpPr txBox="1"/>
                <p:nvPr/>
              </p:nvSpPr>
              <p:spPr>
                <a:xfrm>
                  <a:off x="4611356" y="2719380"/>
                  <a:ext cx="198333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r"/>
                  <a:r>
                    <a:rPr lang="id-ID" sz="700" dirty="0">
                      <a:solidFill>
                        <a:schemeClr val="bg1"/>
                      </a:solidFill>
                    </a:rPr>
                    <a:t>20</a:t>
                  </a:r>
                </a:p>
              </p:txBody>
            </p:sp>
            <p:sp>
              <p:nvSpPr>
                <p:cNvPr id="217" name="TextBox 216"/>
                <p:cNvSpPr txBox="1"/>
                <p:nvPr/>
              </p:nvSpPr>
              <p:spPr>
                <a:xfrm>
                  <a:off x="4643794" y="3024180"/>
                  <a:ext cx="165895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r"/>
                  <a:r>
                    <a:rPr lang="id-ID" sz="700" dirty="0">
                      <a:solidFill>
                        <a:schemeClr val="bg1"/>
                      </a:solidFill>
                    </a:rPr>
                    <a:t>0</a:t>
                  </a:r>
                </a:p>
              </p:txBody>
            </p:sp>
          </p:grpSp>
          <p:grpSp>
            <p:nvGrpSpPr>
              <p:cNvPr id="206" name="Group 44"/>
              <p:cNvGrpSpPr/>
              <p:nvPr/>
            </p:nvGrpSpPr>
            <p:grpSpPr>
              <a:xfrm>
                <a:off x="911053" y="2913532"/>
                <a:ext cx="165895" cy="1419255"/>
                <a:chOff x="1063453" y="2913532"/>
                <a:chExt cx="165895" cy="1419255"/>
              </a:xfrm>
            </p:grpSpPr>
            <p:sp>
              <p:nvSpPr>
                <p:cNvPr id="207" name="TextBox 206"/>
                <p:cNvSpPr txBox="1"/>
                <p:nvPr/>
              </p:nvSpPr>
              <p:spPr>
                <a:xfrm>
                  <a:off x="1063453" y="2913532"/>
                  <a:ext cx="165895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r"/>
                  <a:r>
                    <a:rPr lang="id-ID" sz="700" dirty="0">
                      <a:solidFill>
                        <a:schemeClr val="bg1"/>
                      </a:solidFill>
                    </a:rPr>
                    <a:t>-</a:t>
                  </a:r>
                </a:p>
              </p:txBody>
            </p:sp>
            <p:sp>
              <p:nvSpPr>
                <p:cNvPr id="208" name="TextBox 207"/>
                <p:cNvSpPr txBox="1"/>
                <p:nvPr/>
              </p:nvSpPr>
              <p:spPr>
                <a:xfrm>
                  <a:off x="1063453" y="3218332"/>
                  <a:ext cx="165895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r"/>
                  <a:r>
                    <a:rPr lang="id-ID" sz="700" dirty="0">
                      <a:solidFill>
                        <a:schemeClr val="bg1"/>
                      </a:solidFill>
                    </a:rPr>
                    <a:t>-</a:t>
                  </a:r>
                </a:p>
              </p:txBody>
            </p:sp>
            <p:sp>
              <p:nvSpPr>
                <p:cNvPr id="209" name="TextBox 208"/>
                <p:cNvSpPr txBox="1"/>
                <p:nvPr/>
              </p:nvSpPr>
              <p:spPr>
                <a:xfrm>
                  <a:off x="1063453" y="3523132"/>
                  <a:ext cx="165895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r"/>
                  <a:r>
                    <a:rPr lang="id-ID" sz="700" dirty="0">
                      <a:solidFill>
                        <a:schemeClr val="bg1"/>
                      </a:solidFill>
                    </a:rPr>
                    <a:t>-</a:t>
                  </a:r>
                </a:p>
              </p:txBody>
            </p:sp>
            <p:sp>
              <p:nvSpPr>
                <p:cNvPr id="210" name="TextBox 209"/>
                <p:cNvSpPr txBox="1"/>
                <p:nvPr/>
              </p:nvSpPr>
              <p:spPr>
                <a:xfrm>
                  <a:off x="1063453" y="3827932"/>
                  <a:ext cx="165895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r"/>
                  <a:r>
                    <a:rPr lang="id-ID" sz="700" dirty="0">
                      <a:solidFill>
                        <a:schemeClr val="bg1"/>
                      </a:solidFill>
                    </a:rPr>
                    <a:t>-</a:t>
                  </a:r>
                </a:p>
              </p:txBody>
            </p:sp>
            <p:sp>
              <p:nvSpPr>
                <p:cNvPr id="211" name="TextBox 210"/>
                <p:cNvSpPr txBox="1"/>
                <p:nvPr/>
              </p:nvSpPr>
              <p:spPr>
                <a:xfrm>
                  <a:off x="1063453" y="4132732"/>
                  <a:ext cx="165895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r"/>
                  <a:r>
                    <a:rPr lang="id-ID" sz="700" dirty="0">
                      <a:solidFill>
                        <a:schemeClr val="bg1"/>
                      </a:solidFill>
                    </a:rPr>
                    <a:t>-</a:t>
                  </a:r>
                </a:p>
              </p:txBody>
            </p:sp>
          </p:grpSp>
        </p:grpSp>
        <p:sp>
          <p:nvSpPr>
            <p:cNvPr id="218" name="TextBox 217"/>
            <p:cNvSpPr txBox="1"/>
            <p:nvPr/>
          </p:nvSpPr>
          <p:spPr>
            <a:xfrm>
              <a:off x="5497112" y="3347563"/>
              <a:ext cx="441146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800" dirty="0">
                  <a:solidFill>
                    <a:schemeClr val="bg1"/>
                  </a:solidFill>
                </a:rPr>
                <a:t>标 题</a:t>
              </a:r>
              <a:endParaRPr lang="id-ID" sz="800" dirty="0">
                <a:solidFill>
                  <a:schemeClr val="bg1"/>
                </a:solidFill>
              </a:endParaRPr>
            </a:p>
          </p:txBody>
        </p:sp>
        <p:sp>
          <p:nvSpPr>
            <p:cNvPr id="219" name="TextBox 218"/>
            <p:cNvSpPr txBox="1"/>
            <p:nvPr/>
          </p:nvSpPr>
          <p:spPr>
            <a:xfrm>
              <a:off x="6109976" y="3347563"/>
              <a:ext cx="441146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800" dirty="0">
                  <a:solidFill>
                    <a:schemeClr val="bg1"/>
                  </a:solidFill>
                </a:rPr>
                <a:t>标 题</a:t>
              </a:r>
              <a:endParaRPr lang="id-ID" altLang="zh-CN" sz="800" dirty="0">
                <a:solidFill>
                  <a:schemeClr val="bg1"/>
                </a:solidFill>
              </a:endParaRPr>
            </a:p>
          </p:txBody>
        </p:sp>
        <p:sp>
          <p:nvSpPr>
            <p:cNvPr id="220" name="TextBox 219"/>
            <p:cNvSpPr txBox="1"/>
            <p:nvPr/>
          </p:nvSpPr>
          <p:spPr>
            <a:xfrm>
              <a:off x="6729428" y="3347563"/>
              <a:ext cx="441146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800" dirty="0">
                  <a:solidFill>
                    <a:schemeClr val="bg1"/>
                  </a:solidFill>
                </a:rPr>
                <a:t>标 题</a:t>
              </a:r>
              <a:endParaRPr lang="id-ID" altLang="zh-CN" sz="800" dirty="0">
                <a:solidFill>
                  <a:schemeClr val="bg1"/>
                </a:solidFill>
              </a:endParaRPr>
            </a:p>
          </p:txBody>
        </p:sp>
        <p:sp>
          <p:nvSpPr>
            <p:cNvPr id="221" name="TextBox 220"/>
            <p:cNvSpPr txBox="1"/>
            <p:nvPr/>
          </p:nvSpPr>
          <p:spPr>
            <a:xfrm>
              <a:off x="7348883" y="3347563"/>
              <a:ext cx="441146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800" dirty="0">
                  <a:solidFill>
                    <a:schemeClr val="bg1"/>
                  </a:solidFill>
                </a:rPr>
                <a:t>标 题</a:t>
              </a:r>
              <a:endParaRPr lang="id-ID" altLang="zh-CN" sz="800" dirty="0">
                <a:solidFill>
                  <a:schemeClr val="bg1"/>
                </a:solidFill>
              </a:endParaRPr>
            </a:p>
          </p:txBody>
        </p:sp>
      </p:grpSp>
      <p:sp>
        <p:nvSpPr>
          <p:cNvPr id="222" name="Rectangle 18"/>
          <p:cNvSpPr/>
          <p:nvPr/>
        </p:nvSpPr>
        <p:spPr>
          <a:xfrm>
            <a:off x="5556307" y="2284393"/>
            <a:ext cx="334566" cy="1047275"/>
          </a:xfrm>
          <a:prstGeom prst="rect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23" name="Rectangle 18"/>
          <p:cNvSpPr/>
          <p:nvPr/>
        </p:nvSpPr>
        <p:spPr>
          <a:xfrm>
            <a:off x="6166777" y="3000813"/>
            <a:ext cx="334566" cy="332463"/>
          </a:xfrm>
          <a:prstGeom prst="rect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24" name="Rectangle 18"/>
          <p:cNvSpPr/>
          <p:nvPr/>
        </p:nvSpPr>
        <p:spPr>
          <a:xfrm>
            <a:off x="6780579" y="3000813"/>
            <a:ext cx="334566" cy="332463"/>
          </a:xfrm>
          <a:prstGeom prst="rect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25" name="Rectangle 18"/>
          <p:cNvSpPr/>
          <p:nvPr/>
        </p:nvSpPr>
        <p:spPr>
          <a:xfrm>
            <a:off x="7393518" y="2536821"/>
            <a:ext cx="334566" cy="796455"/>
          </a:xfrm>
          <a:prstGeom prst="rect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grpSp>
        <p:nvGrpSpPr>
          <p:cNvPr id="9" name="组合 8"/>
          <p:cNvGrpSpPr/>
          <p:nvPr/>
        </p:nvGrpSpPr>
        <p:grpSpPr>
          <a:xfrm>
            <a:off x="1516439" y="1707654"/>
            <a:ext cx="2283618" cy="967680"/>
            <a:chOff x="1516439" y="1707654"/>
            <a:chExt cx="2283618" cy="967680"/>
          </a:xfrm>
        </p:grpSpPr>
        <p:sp>
          <p:nvSpPr>
            <p:cNvPr id="227" name="TextBox 4"/>
            <p:cNvSpPr txBox="1"/>
            <p:nvPr/>
          </p:nvSpPr>
          <p:spPr>
            <a:xfrm>
              <a:off x="1516439" y="1904138"/>
              <a:ext cx="54634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d-ID" sz="10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75%</a:t>
              </a:r>
            </a:p>
          </p:txBody>
        </p:sp>
        <p:sp>
          <p:nvSpPr>
            <p:cNvPr id="229" name="TextBox 4"/>
            <p:cNvSpPr txBox="1"/>
            <p:nvPr/>
          </p:nvSpPr>
          <p:spPr>
            <a:xfrm>
              <a:off x="2113147" y="2429113"/>
              <a:ext cx="506165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5</a:t>
              </a:r>
              <a:r>
                <a:rPr lang="id-ID" sz="10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5%</a:t>
              </a:r>
            </a:p>
          </p:txBody>
        </p:sp>
        <p:sp>
          <p:nvSpPr>
            <p:cNvPr id="231" name="TextBox 4"/>
            <p:cNvSpPr txBox="1"/>
            <p:nvPr/>
          </p:nvSpPr>
          <p:spPr>
            <a:xfrm>
              <a:off x="2721793" y="2109019"/>
              <a:ext cx="494194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62</a:t>
              </a:r>
              <a:r>
                <a:rPr lang="id-ID" sz="10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%</a:t>
              </a:r>
            </a:p>
          </p:txBody>
        </p:sp>
        <p:sp>
          <p:nvSpPr>
            <p:cNvPr id="232" name="TextBox 4"/>
            <p:cNvSpPr txBox="1"/>
            <p:nvPr/>
          </p:nvSpPr>
          <p:spPr>
            <a:xfrm>
              <a:off x="3327886" y="1707654"/>
              <a:ext cx="47217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92</a:t>
              </a:r>
              <a:r>
                <a:rPr lang="id-ID" sz="10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%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5498053" y="1707654"/>
            <a:ext cx="2382269" cy="967680"/>
            <a:chOff x="5498053" y="1707654"/>
            <a:chExt cx="2382269" cy="967680"/>
          </a:xfrm>
        </p:grpSpPr>
        <p:sp>
          <p:nvSpPr>
            <p:cNvPr id="233" name="TextBox 4"/>
            <p:cNvSpPr txBox="1"/>
            <p:nvPr/>
          </p:nvSpPr>
          <p:spPr>
            <a:xfrm>
              <a:off x="5498053" y="1707654"/>
              <a:ext cx="47217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92</a:t>
              </a:r>
              <a:r>
                <a:rPr lang="id-ID" sz="10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%</a:t>
              </a:r>
            </a:p>
          </p:txBody>
        </p:sp>
        <p:sp>
          <p:nvSpPr>
            <p:cNvPr id="234" name="TextBox 4"/>
            <p:cNvSpPr txBox="1"/>
            <p:nvPr/>
          </p:nvSpPr>
          <p:spPr>
            <a:xfrm>
              <a:off x="6110843" y="2429113"/>
              <a:ext cx="506165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48</a:t>
              </a:r>
              <a:r>
                <a:rPr lang="id-ID" sz="10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%</a:t>
              </a:r>
            </a:p>
          </p:txBody>
        </p:sp>
        <p:sp>
          <p:nvSpPr>
            <p:cNvPr id="235" name="TextBox 4"/>
            <p:cNvSpPr txBox="1"/>
            <p:nvPr/>
          </p:nvSpPr>
          <p:spPr>
            <a:xfrm>
              <a:off x="6729428" y="2109019"/>
              <a:ext cx="494194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67</a:t>
              </a:r>
              <a:r>
                <a:rPr lang="id-ID" sz="10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%</a:t>
              </a:r>
            </a:p>
          </p:txBody>
        </p:sp>
        <p:sp>
          <p:nvSpPr>
            <p:cNvPr id="236" name="TextBox 4"/>
            <p:cNvSpPr txBox="1"/>
            <p:nvPr/>
          </p:nvSpPr>
          <p:spPr>
            <a:xfrm>
              <a:off x="7333981" y="1965489"/>
              <a:ext cx="54634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d-ID" sz="10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7</a:t>
              </a:r>
              <a:r>
                <a:rPr lang="en-US" sz="10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8</a:t>
              </a:r>
              <a:r>
                <a:rPr lang="id-ID" sz="10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%</a:t>
              </a:r>
            </a:p>
          </p:txBody>
        </p:sp>
      </p:grpSp>
      <p:sp>
        <p:nvSpPr>
          <p:cNvPr id="237" name="Rectangle 37"/>
          <p:cNvSpPr/>
          <p:nvPr/>
        </p:nvSpPr>
        <p:spPr>
          <a:xfrm>
            <a:off x="1080000" y="5107518"/>
            <a:ext cx="6984000" cy="36000"/>
          </a:xfrm>
          <a:prstGeom prst="rect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grpSp>
        <p:nvGrpSpPr>
          <p:cNvPr id="5" name="组合 4"/>
          <p:cNvGrpSpPr/>
          <p:nvPr/>
        </p:nvGrpSpPr>
        <p:grpSpPr>
          <a:xfrm>
            <a:off x="4214810" y="1395051"/>
            <a:ext cx="714380" cy="3748467"/>
            <a:chOff x="4214810" y="1395051"/>
            <a:chExt cx="714380" cy="3748467"/>
          </a:xfrm>
        </p:grpSpPr>
        <p:cxnSp>
          <p:nvCxnSpPr>
            <p:cNvPr id="238" name="Straight Connector 1"/>
            <p:cNvCxnSpPr/>
            <p:nvPr/>
          </p:nvCxnSpPr>
          <p:spPr>
            <a:xfrm rot="16200000" flipV="1">
              <a:off x="2808398" y="3379120"/>
              <a:ext cx="3528000" cy="795"/>
            </a:xfrm>
            <a:prstGeom prst="line">
              <a:avLst/>
            </a:prstGeom>
            <a:ln w="12700">
              <a:solidFill>
                <a:schemeClr val="accent2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39" name="Group 2"/>
            <p:cNvGrpSpPr/>
            <p:nvPr/>
          </p:nvGrpSpPr>
          <p:grpSpPr>
            <a:xfrm flipV="1">
              <a:off x="4464843" y="1395051"/>
              <a:ext cx="214314" cy="214667"/>
              <a:chOff x="5786277" y="3143077"/>
              <a:chExt cx="214314" cy="214667"/>
            </a:xfrm>
          </p:grpSpPr>
          <p:sp>
            <p:nvSpPr>
              <p:cNvPr id="240" name="Oval 3"/>
              <p:cNvSpPr/>
              <p:nvPr/>
            </p:nvSpPr>
            <p:spPr bwMode="auto">
              <a:xfrm>
                <a:off x="5786277" y="3143077"/>
                <a:ext cx="214314" cy="214667"/>
              </a:xfrm>
              <a:prstGeom prst="ellipse">
                <a:avLst/>
              </a:prstGeom>
              <a:noFill/>
              <a:ln w="12700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5400000" scaled="0"/>
                </a:gradFill>
                <a:beve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ea typeface="Roboto" pitchFamily="2" charset="0"/>
                </a:endParaRPr>
              </a:p>
            </p:txBody>
          </p:sp>
          <p:sp>
            <p:nvSpPr>
              <p:cNvPr id="241" name="Oval 4"/>
              <p:cNvSpPr/>
              <p:nvPr/>
            </p:nvSpPr>
            <p:spPr bwMode="auto">
              <a:xfrm>
                <a:off x="5824377" y="3181239"/>
                <a:ext cx="138114" cy="138342"/>
              </a:xfrm>
              <a:prstGeom prst="ellipse">
                <a:avLst/>
              </a:prstGeom>
              <a:solidFill>
                <a:schemeClr val="accent2"/>
              </a:solidFill>
              <a:ln w="12700" cap="rnd">
                <a:noFill/>
                <a:beve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ea typeface="Roboto" pitchFamily="2" charset="0"/>
                </a:endParaRPr>
              </a:p>
            </p:txBody>
          </p:sp>
        </p:grpSp>
        <p:sp useBgFill="1">
          <p:nvSpPr>
            <p:cNvPr id="242" name="Oval 6"/>
            <p:cNvSpPr/>
            <p:nvPr/>
          </p:nvSpPr>
          <p:spPr bwMode="auto">
            <a:xfrm flipV="1">
              <a:off x="4516755" y="4069697"/>
              <a:ext cx="110491" cy="110674"/>
            </a:xfrm>
            <a:prstGeom prst="ellipse">
              <a:avLst/>
            </a:prstGeom>
            <a:ln w="12700" cap="rnd">
              <a:solidFill>
                <a:schemeClr val="accent2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ea typeface="Roboto" pitchFamily="2" charset="0"/>
              </a:endParaRPr>
            </a:p>
          </p:txBody>
        </p:sp>
        <p:sp useBgFill="1">
          <p:nvSpPr>
            <p:cNvPr id="243" name="Oval 7"/>
            <p:cNvSpPr/>
            <p:nvPr/>
          </p:nvSpPr>
          <p:spPr bwMode="auto">
            <a:xfrm flipV="1">
              <a:off x="4516755" y="2729610"/>
              <a:ext cx="110491" cy="110674"/>
            </a:xfrm>
            <a:prstGeom prst="ellipse">
              <a:avLst/>
            </a:prstGeom>
            <a:ln w="12700" cap="rnd">
              <a:solidFill>
                <a:schemeClr val="accent2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ea typeface="Roboto" pitchFamily="2" charset="0"/>
              </a:endParaRPr>
            </a:p>
          </p:txBody>
        </p:sp>
        <p:cxnSp>
          <p:nvCxnSpPr>
            <p:cNvPr id="244" name="Straight Connector 9"/>
            <p:cNvCxnSpPr/>
            <p:nvPr/>
          </p:nvCxnSpPr>
          <p:spPr>
            <a:xfrm flipV="1">
              <a:off x="4214810" y="2784493"/>
              <a:ext cx="214314" cy="1588"/>
            </a:xfrm>
            <a:prstGeom prst="line">
              <a:avLst/>
            </a:prstGeom>
            <a:ln w="127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5" name="Straight Connector 11"/>
            <p:cNvCxnSpPr/>
            <p:nvPr/>
          </p:nvCxnSpPr>
          <p:spPr>
            <a:xfrm flipV="1">
              <a:off x="4714876" y="4123901"/>
              <a:ext cx="214314" cy="1588"/>
            </a:xfrm>
            <a:prstGeom prst="line">
              <a:avLst/>
            </a:prstGeom>
            <a:ln w="127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46" name="直接连接符 245"/>
          <p:cNvCxnSpPr/>
          <p:nvPr/>
        </p:nvCxnSpPr>
        <p:spPr>
          <a:xfrm>
            <a:off x="611560" y="849237"/>
            <a:ext cx="81228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7" name="TextBox 246"/>
          <p:cNvSpPr txBox="1"/>
          <p:nvPr/>
        </p:nvSpPr>
        <p:spPr>
          <a:xfrm>
            <a:off x="3411386" y="339502"/>
            <a:ext cx="25287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去年相比</a:t>
            </a:r>
            <a:r>
              <a:rPr lang="zh-CN" altLang="en-US" dirty="0">
                <a:solidFill>
                  <a:schemeClr val="bg1"/>
                </a:solidFill>
              </a:rPr>
              <a:t>｜</a:t>
            </a:r>
            <a:r>
              <a:rPr lang="en-US" altLang="zh-CN" sz="14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rPr>
              <a:t>OVERVIEW</a:t>
            </a:r>
            <a:endParaRPr lang="zh-CN" altLang="en-US" sz="1400" dirty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  <a:cs typeface="Tunga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4641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3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3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800"/>
                            </p:stCondLst>
                            <p:childTnLst>
                              <p:par>
                                <p:cTn id="3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3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100"/>
                            </p:stCondLst>
                            <p:childTnLst>
                              <p:par>
                                <p:cTn id="3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3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400"/>
                            </p:stCondLst>
                            <p:childTnLst>
                              <p:par>
                                <p:cTn id="4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900"/>
                            </p:stCondLst>
                            <p:childTnLst>
                              <p:par>
                                <p:cTn id="4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400"/>
                            </p:stCondLst>
                            <p:childTnLst>
                              <p:par>
                                <p:cTn id="48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9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400"/>
                            </p:stCondLst>
                            <p:childTnLst>
                              <p:par>
                                <p:cTn id="57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900"/>
                            </p:stCondLst>
                            <p:childTnLst>
                              <p:par>
                                <p:cTn id="6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30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200"/>
                            </p:stCondLst>
                            <p:childTnLst>
                              <p:par>
                                <p:cTn id="6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300"/>
                                        <p:tgtEl>
                                          <p:spTgt spid="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500"/>
                            </p:stCondLst>
                            <p:childTnLst>
                              <p:par>
                                <p:cTn id="7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3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6800"/>
                            </p:stCondLst>
                            <p:childTnLst>
                              <p:par>
                                <p:cTn id="7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3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7100"/>
                            </p:stCondLst>
                            <p:childTnLst>
                              <p:par>
                                <p:cTn id="7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600"/>
                            </p:stCondLst>
                            <p:childTnLst>
                              <p:par>
                                <p:cTn id="82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6" grpId="0" animBg="1"/>
      <p:bldP spid="197" grpId="0" animBg="1"/>
      <p:bldP spid="198" grpId="0" animBg="1"/>
      <p:bldP spid="199" grpId="0" animBg="1"/>
      <p:bldP spid="222" grpId="0" animBg="1"/>
      <p:bldP spid="223" grpId="0" animBg="1"/>
      <p:bldP spid="224" grpId="0" animBg="1"/>
      <p:bldP spid="225" grpId="0" animBg="1"/>
      <p:bldP spid="247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29c3ffeaddbc2dfed8472076f74ccb36f13f5a6"/>
</p:tagLst>
</file>

<file path=ppt/theme/theme1.xml><?xml version="1.0" encoding="utf-8"?>
<a:theme xmlns:a="http://schemas.openxmlformats.org/drawingml/2006/main" name="Office Theme">
  <a:themeElements>
    <a:clrScheme name="Custom 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17E7F1"/>
      </a:accent1>
      <a:accent2>
        <a:srgbClr val="D7D7D7"/>
      </a:accent2>
      <a:accent3>
        <a:srgbClr val="959595"/>
      </a:accent3>
      <a:accent4>
        <a:srgbClr val="20202E"/>
      </a:accent4>
      <a:accent5>
        <a:srgbClr val="242331"/>
      </a:accent5>
      <a:accent6>
        <a:srgbClr val="2B2A3A"/>
      </a:accent6>
      <a:hlink>
        <a:srgbClr val="FFFFFF"/>
      </a:hlink>
      <a:folHlink>
        <a:srgbClr val="FFFFFF"/>
      </a:folHlink>
    </a:clrScheme>
    <a:fontScheme name="Custom 2">
      <a:majorFont>
        <a:latin typeface="Lato Light"/>
        <a:ea typeface=""/>
        <a:cs typeface=""/>
      </a:majorFont>
      <a:minorFont>
        <a:latin typeface="Lat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>
          <a:solidFill>
            <a:schemeClr val="accent2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21302</TotalTime>
  <Words>4385</Words>
  <Application>Microsoft Office PowerPoint</Application>
  <PresentationFormat>全屏显示(16:9)</PresentationFormat>
  <Paragraphs>608</Paragraphs>
  <Slides>39</Slides>
  <Notes>39</Notes>
  <HiddenSlides>0</HiddenSlides>
  <MMClips>0</MMClips>
  <ScaleCrop>false</ScaleCrop>
  <HeadingPairs>
    <vt:vector size="6" baseType="variant">
      <vt:variant>
        <vt:lpstr>已用的字体</vt:lpstr>
      </vt:variant>
      <vt:variant>
        <vt:i4>22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39</vt:i4>
      </vt:variant>
    </vt:vector>
  </HeadingPairs>
  <TitlesOfParts>
    <vt:vector size="62" baseType="lpstr">
      <vt:lpstr>DIN Mittelschrift Std</vt:lpstr>
      <vt:lpstr>Lato</vt:lpstr>
      <vt:lpstr>Lato Light</vt:lpstr>
      <vt:lpstr>Lato Regular</vt:lpstr>
      <vt:lpstr>Open Sans</vt:lpstr>
      <vt:lpstr>Open Sans Light</vt:lpstr>
      <vt:lpstr>Roboto </vt:lpstr>
      <vt:lpstr>Roboto Lt</vt:lpstr>
      <vt:lpstr>Roboto Th</vt:lpstr>
      <vt:lpstr>方正兰亭刊宋_GBK</vt:lpstr>
      <vt:lpstr>方正兰亭细黑_GBK</vt:lpstr>
      <vt:lpstr>方正兰亭纤黑_GBK</vt:lpstr>
      <vt:lpstr>宋体</vt:lpstr>
      <vt:lpstr>微软雅黑</vt:lpstr>
      <vt:lpstr>Arial</vt:lpstr>
      <vt:lpstr>Calibri</vt:lpstr>
      <vt:lpstr>Ebrima</vt:lpstr>
      <vt:lpstr>Impact</vt:lpstr>
      <vt:lpstr>Raavi</vt:lpstr>
      <vt:lpstr>Roboto</vt:lpstr>
      <vt:lpstr>Tunga</vt:lpstr>
      <vt:lpstr>方正兰亭细黑_GBK_M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user</dc:title>
  <dc:creator>user</dc:creator>
  <cp:keywords>user</cp:keywords>
  <cp:lastModifiedBy>Administrator</cp:lastModifiedBy>
  <cp:revision>37</cp:revision>
  <dcterms:created xsi:type="dcterms:W3CDTF">2015-04-01T12:00:09Z</dcterms:created>
  <dcterms:modified xsi:type="dcterms:W3CDTF">2018-06-23T06:34:06Z</dcterms:modified>
  <cp:category>锐旗设计；https://9ppt.taobao.com</cp:category>
</cp:coreProperties>
</file>