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</p:sldMasterIdLst>
  <p:notesMasterIdLst>
    <p:notesMasterId r:id="rId23"/>
  </p:notesMasterIdLst>
  <p:sldIdLst>
    <p:sldId id="256" r:id="rId4"/>
    <p:sldId id="261" r:id="rId5"/>
    <p:sldId id="262" r:id="rId6"/>
    <p:sldId id="279" r:id="rId7"/>
    <p:sldId id="271" r:id="rId8"/>
    <p:sldId id="281" r:id="rId9"/>
    <p:sldId id="273" r:id="rId10"/>
    <p:sldId id="269" r:id="rId11"/>
    <p:sldId id="270" r:id="rId12"/>
    <p:sldId id="257" r:id="rId13"/>
    <p:sldId id="265" r:id="rId14"/>
    <p:sldId id="289" r:id="rId15"/>
    <p:sldId id="299" r:id="rId16"/>
    <p:sldId id="300" r:id="rId17"/>
    <p:sldId id="260" r:id="rId18"/>
    <p:sldId id="296" r:id="rId19"/>
    <p:sldId id="297" r:id="rId20"/>
    <p:sldId id="301" r:id="rId21"/>
    <p:sldId id="298" r:id="rId22"/>
  </p:sldIdLst>
  <p:sldSz cx="9144000" cy="514508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>
          <p15:clr>
            <a:srgbClr val="A4A3A4"/>
          </p15:clr>
        </p15:guide>
        <p15:guide id="2" pos="6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B6C0"/>
    <a:srgbClr val="3494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3" d="100"/>
          <a:sy n="143" d="100"/>
        </p:scale>
        <p:origin x="684" y="114"/>
      </p:cViewPr>
      <p:guideLst>
        <p:guide orient="horz" pos="1621"/>
        <p:guide pos="61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B4A33-8CC6-4A9D-99BB-1801B6CFF545}" type="datetimeFigureOut">
              <a:rPr lang="zh-CN" altLang="en-US" smtClean="0"/>
              <a:pPr/>
              <a:t>2018-06-23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57741-1FBC-46E9-B013-86EC6A7C2E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910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DF715-C661-4A4B-BB5A-CE67FF75319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591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DF715-C661-4A4B-BB5A-CE67FF75319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159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020DF-609D-469D-AA65-D123F325B72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878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56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489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8640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2999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777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3"/>
            <a:ext cx="7772400" cy="110285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2018-06-23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2018-06-23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829"/>
            <a:ext cx="2057400" cy="32930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829"/>
            <a:ext cx="6019800" cy="329309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2018-06-23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2"/>
          <p:cNvSpPr>
            <a:spLocks noGrp="1"/>
          </p:cNvSpPr>
          <p:nvPr>
            <p:ph type="pic" sz="quarter" idx="11"/>
          </p:nvPr>
        </p:nvSpPr>
        <p:spPr>
          <a:xfrm rot="19473986">
            <a:off x="1119313" y="1342178"/>
            <a:ext cx="1432775" cy="1768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sz="600"/>
            </a:lvl1pPr>
          </a:lstStyle>
          <a:p>
            <a:endParaRPr lang="zh-CN" altLang="en-US"/>
          </a:p>
        </p:txBody>
      </p:sp>
      <p:sp>
        <p:nvSpPr>
          <p:cNvPr id="22" name="图片占位符 2"/>
          <p:cNvSpPr>
            <a:spLocks noGrp="1"/>
          </p:cNvSpPr>
          <p:nvPr>
            <p:ph type="pic" sz="quarter" idx="12"/>
          </p:nvPr>
        </p:nvSpPr>
        <p:spPr>
          <a:xfrm rot="19473986">
            <a:off x="1978733" y="1342178"/>
            <a:ext cx="1432775" cy="1768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sz="600"/>
            </a:lvl1pPr>
          </a:lstStyle>
          <a:p>
            <a:endParaRPr lang="zh-CN" altLang="en-US"/>
          </a:p>
        </p:txBody>
      </p:sp>
      <p:sp>
        <p:nvSpPr>
          <p:cNvPr id="24" name="图片占位符 2"/>
          <p:cNvSpPr>
            <a:spLocks noGrp="1"/>
          </p:cNvSpPr>
          <p:nvPr>
            <p:ph type="pic" sz="quarter" idx="13"/>
          </p:nvPr>
        </p:nvSpPr>
        <p:spPr>
          <a:xfrm rot="19473986">
            <a:off x="3035374" y="1355884"/>
            <a:ext cx="1432775" cy="1768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sz="600"/>
            </a:lvl1pPr>
          </a:lstStyle>
          <a:p>
            <a:endParaRPr lang="zh-CN" altLang="en-US"/>
          </a:p>
        </p:txBody>
      </p:sp>
      <p:sp>
        <p:nvSpPr>
          <p:cNvPr id="26" name="图片占位符 2"/>
          <p:cNvSpPr>
            <a:spLocks noGrp="1"/>
          </p:cNvSpPr>
          <p:nvPr>
            <p:ph type="pic" sz="quarter" idx="14"/>
          </p:nvPr>
        </p:nvSpPr>
        <p:spPr>
          <a:xfrm rot="19473986">
            <a:off x="5178947" y="1356181"/>
            <a:ext cx="1432775" cy="1768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sz="600"/>
            </a:lvl1pPr>
          </a:lstStyle>
          <a:p>
            <a:endParaRPr lang="zh-CN" altLang="en-US"/>
          </a:p>
        </p:txBody>
      </p:sp>
      <p:sp>
        <p:nvSpPr>
          <p:cNvPr id="28" name="图片占位符 2"/>
          <p:cNvSpPr>
            <a:spLocks noGrp="1"/>
          </p:cNvSpPr>
          <p:nvPr>
            <p:ph type="pic" sz="quarter" idx="15"/>
          </p:nvPr>
        </p:nvSpPr>
        <p:spPr>
          <a:xfrm rot="19473986">
            <a:off x="6326275" y="1356477"/>
            <a:ext cx="1432775" cy="1768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sz="600"/>
            </a:lvl1pPr>
          </a:lstStyle>
          <a:p>
            <a:endParaRPr lang="zh-CN" altLang="en-US"/>
          </a:p>
        </p:txBody>
      </p:sp>
      <p:sp>
        <p:nvSpPr>
          <p:cNvPr id="13" name="图片占位符 13"/>
          <p:cNvSpPr>
            <a:spLocks noGrp="1"/>
          </p:cNvSpPr>
          <p:nvPr>
            <p:ph type="pic" sz="quarter" idx="10"/>
          </p:nvPr>
        </p:nvSpPr>
        <p:spPr>
          <a:xfrm>
            <a:off x="-1285025" y="-1360794"/>
            <a:ext cx="2247901" cy="20651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lang="zh-CN" altLang="en-US" sz="600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585098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2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-0.00324 L -0.0681 -0.0032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path" presetSubtype="0" repeatCount="200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45833E-6 -0.00324 L -0.0681 -0.0032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2000" autoRev="1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54167E-6 -0.00325 L -0.0681 -0.0032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path" presetSubtype="0" repeatCount="2000" autoRev="1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45833E-6 -0.00324 L -0.0681 -0.00324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path" presetSubtype="0" repeatCount="2000" autoRev="1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38889E-6 -0.00324 L -0.06806 -0.0032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2" grpId="0" animBg="1"/>
      <p:bldP spid="22" grpId="1" animBg="1"/>
      <p:bldP spid="24" grpId="0" animBg="1"/>
      <p:bldP spid="24" grpId="1" animBg="1"/>
      <p:bldP spid="26" grpId="0" animBg="1"/>
      <p:bldP spid="26" grpId="1" animBg="1"/>
      <p:bldP spid="28" grpId="0" animBg="1"/>
      <p:bldP spid="28" grpId="1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1110394"/>
      </p:ext>
    </p:extLst>
  </p:cSld>
  <p:clrMapOvr>
    <a:masterClrMapping/>
  </p:clrMapOvr>
  <p:transition spd="med" advClick="0" advTm="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C989A7-2589-4CFB-AA09-0152DA0F20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0AA3CF1-9C05-4C39-9A07-7F3F808CA5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044652-A3E8-445E-8060-AF2743943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2018-06-23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0BC648-3454-439E-9917-0A1801E38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AB6592-2E7F-439A-B14D-973CA96A5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7267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AA38CD-2EBE-497B-9A24-845154FE9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2BEB29-D26E-4C9E-B76E-69B3738E68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6C4F28-419C-493B-A30C-6687645F6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2018-06-23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C24018-9058-4884-B62C-54FA8D2C1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E1F33F-4A06-4278-BDBE-99BD4FF2E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077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212D6E-168C-413D-8745-F04ABE7C6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9F43F9-C32C-4CD9-B02C-D9A34FD2D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F49D0B-597C-4BBE-B130-C3F588A87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2018-06-23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52EE77-C22E-462E-ACDF-E432E6880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CDE0B7-90E3-4A00-B36B-E088E8EBB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0685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66A619-42BC-4753-A92D-E202D8B3A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4A39CAB-CE41-47B2-9CFF-174FCBDF03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BF1512-2AEC-4B03-B0CE-C819DBEF7E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588B063-D2FE-4E2C-B46F-2F128326F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2018-06-23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949CF31-8B54-4984-828B-9573E8823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401C2CF-679D-4BAF-A97D-8522A46CD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1402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8C98D3-1A6D-4C7F-B06E-3BAB0121F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49A394-721C-4677-BB0D-2BCFEDC5B6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D567303-AD39-4AF3-88F3-5CD79E968E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0387A01-93E1-42D4-9C80-7EA2A94CEF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C0649F4-553E-4A91-9C37-19CC3249D4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3256F94-D1EB-4D19-81B5-8DB7A3BC2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2018-06-23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09EE7F9-2DCF-4F75-AD28-C963A281A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CCCD5C2-E3D5-42DC-8C27-744D7967E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6118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781818-4F56-4B08-9A02-0C6B1ECF6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8B54AE0-B227-421D-A8E3-5607F92F3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2018-06-23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E54B6E4-EE11-4C1E-A955-E20439134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EFE644-709E-4AC4-831E-5A69D9470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190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2018-06-23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702B74E-98CF-43ED-928A-E1BB87388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2018-06-23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5BD8BC7-2F38-4DBC-940D-C0225D2A4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3CDBDFF-7E1C-48B8-95A8-62AE47F22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482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14E5D2-24E2-4737-9965-9BBDDFD08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D0BC65-9B67-4147-A329-927A95D95E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36700D4-47F8-44EE-A56B-9B871A6844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510B03F-4594-489C-B303-13CC2C05E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2018-06-23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041A91-D15B-4BED-8F04-7E9B8625E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B67FCC6-AEA2-4EE9-B47F-20C76E0CE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3334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79C66F-B972-42EC-90F1-A9F9F62EF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5F22FBF-C6D2-44EA-85BD-BE42BA6DC4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1A73964-8D71-43EF-96F3-B16692B693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0A20C6-EAC4-42E7-B569-8D732B31D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2018-06-23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CE02BD2-2B2A-4767-9E1C-066D09F32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6E1AA72-F520-446F-8929-ED8A9C3C0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7173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DA3C2C-CB6C-47FA-9B47-6BC5DAE86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D41E3F2-2F3B-4256-927A-D28129E93A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597F3D-9253-408B-AB0D-759FBCE73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2018-06-23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7CA296-BCA5-4DD6-83C9-7663CA7B6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2405C6F-FE47-4B93-A032-131E167C1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5009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B229EA3-9066-45FD-AC9A-40F2E1C5E1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0078017-ADBB-452D-94B2-569914C69F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DEEADC-9CB5-42FC-B87A-93A20833F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2D06-295C-4038-B548-EBE7DB888CBE}" type="datetimeFigureOut">
              <a:rPr lang="zh-CN" altLang="en-US" smtClean="0"/>
              <a:t>2018-06-23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5D8BAE-AA60-429B-B02E-0A655E59A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468523-ED38-4934-8533-35C520B9A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357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4009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2018-06-23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391"/>
            <a:ext cx="4038600" cy="2547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391"/>
            <a:ext cx="4038600" cy="2547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2018-06-23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0"/>
            <a:ext cx="4040188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690"/>
            <a:ext cx="4041775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60"/>
            <a:ext cx="4041775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2018-06-23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2018-06-23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2018-06-23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53" y="196280"/>
            <a:ext cx="144049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795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16310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65271" y="520316"/>
            <a:ext cx="2133600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bg2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51"/>
            <a:ext cx="3008313" cy="8718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658"/>
            <a:ext cx="3008313" cy="35193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2018-06-23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3"/>
            <a:ext cx="5486400" cy="30870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6"/>
            <a:ext cx="5486400" cy="6038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2018-06-23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886BA-5FC7-4C45-9AF2-D10BC1540A8E}" type="datetimeFigureOut">
              <a:rPr lang="zh-CN" altLang="en-US" smtClean="0"/>
              <a:pPr/>
              <a:t>2018-06-23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ransition spd="med" advClick="0" advTm="0"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AE3E4BE-1A62-4AF6-A43A-B692321D9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531E0C-8BC5-4070-88E7-94CFD1F39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F8922C-B88B-442A-AC8F-DE187A35A4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32D06-295C-4038-B548-EBE7DB888CBE}" type="datetimeFigureOut">
              <a:rPr lang="zh-CN" altLang="en-US" smtClean="0"/>
              <a:t>2018-06-23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7950CF-1AD0-4F04-B4F5-E9FCD752A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F48008-A843-420E-BF33-561BCAB2DC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A1230-31AD-4B6E-9C4D-48A603143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46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0040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685708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28" indent="-171428" algn="l" defTabSz="68570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82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35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990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542844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885698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228552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571406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914261" indent="-171428" algn="l" defTabSz="685708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854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708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562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416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4271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7125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979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2833" algn="l" defTabSz="68570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18" Type="http://schemas.openxmlformats.org/officeDocument/2006/relationships/image" Target="../media/image7.png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image" Target="../media/image9.png"/><Relationship Id="rId2" Type="http://schemas.openxmlformats.org/officeDocument/2006/relationships/tags" Target="../tags/tag7.xml"/><Relationship Id="rId16" Type="http://schemas.openxmlformats.org/officeDocument/2006/relationships/image" Target="../media/image8.png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notesSlide" Target="../notesSlides/notesSlide8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1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>
            <a:off x="6192180" y="0"/>
            <a:ext cx="2124236" cy="3616660"/>
          </a:xfrm>
          <a:prstGeom prst="rect">
            <a:avLst/>
          </a:prstGeom>
        </p:spPr>
      </p:pic>
      <p:sp>
        <p:nvSpPr>
          <p:cNvPr id="6" name="PA_文本框 6"/>
          <p:cNvSpPr txBox="1"/>
          <p:nvPr>
            <p:custDataLst>
              <p:tags r:id="rId1"/>
            </p:custDataLst>
          </p:nvPr>
        </p:nvSpPr>
        <p:spPr>
          <a:xfrm>
            <a:off x="1007604" y="2897158"/>
            <a:ext cx="4824536" cy="66883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简约总结计划</a:t>
            </a:r>
            <a:r>
              <a:rPr lang="en-US" altLang="zh-CN" sz="3600" b="1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3600" b="1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模板</a:t>
            </a:r>
          </a:p>
        </p:txBody>
      </p:sp>
      <p:sp>
        <p:nvSpPr>
          <p:cNvPr id="7" name="PA_半闭框 7"/>
          <p:cNvSpPr/>
          <p:nvPr>
            <p:custDataLst>
              <p:tags r:id="rId2"/>
            </p:custDataLst>
          </p:nvPr>
        </p:nvSpPr>
        <p:spPr>
          <a:xfrm>
            <a:off x="971600" y="2779146"/>
            <a:ext cx="2124236" cy="972108"/>
          </a:xfrm>
          <a:prstGeom prst="halfFrame">
            <a:avLst>
              <a:gd name="adj1" fmla="val 4776"/>
              <a:gd name="adj2" fmla="val 9106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863588" y="3989025"/>
            <a:ext cx="1338828" cy="28450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汇报</a:t>
            </a:r>
            <a:r>
              <a:rPr lang="zh-CN" altLang="en-US" sz="12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人：小白</a:t>
            </a:r>
            <a:endParaRPr lang="zh-CN" altLang="en-US" sz="1200" b="1" spc="3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03F5E2C-E17B-4D02-9D21-4BA5C65C8EBD}"/>
              </a:ext>
            </a:extLst>
          </p:cNvPr>
          <p:cNvGrpSpPr/>
          <p:nvPr/>
        </p:nvGrpSpPr>
        <p:grpSpPr>
          <a:xfrm>
            <a:off x="1769362" y="909944"/>
            <a:ext cx="3060282" cy="1469942"/>
            <a:chOff x="1769362" y="1199371"/>
            <a:chExt cx="3060282" cy="146994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7" t="29111" r="82360" b="55664"/>
            <a:stretch>
              <a:fillRect/>
            </a:stretch>
          </p:blipFill>
          <p:spPr>
            <a:xfrm>
              <a:off x="2545537" y="1519006"/>
              <a:ext cx="936104" cy="1044116"/>
            </a:xfrm>
            <a:prstGeom prst="rect">
              <a:avLst/>
            </a:prstGeom>
          </p:spPr>
        </p:pic>
        <p:sp>
          <p:nvSpPr>
            <p:cNvPr id="10" name="PA_文本框 6"/>
            <p:cNvSpPr txBox="1"/>
            <p:nvPr>
              <p:custDataLst>
                <p:tags r:id="rId4"/>
              </p:custDataLst>
            </p:nvPr>
          </p:nvSpPr>
          <p:spPr>
            <a:xfrm>
              <a:off x="1769362" y="1202821"/>
              <a:ext cx="776175" cy="146649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cs typeface="Arial" panose="020B0604020202020204" pitchFamily="34" charset="0"/>
                </a:rPr>
                <a:t>2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PA_文本框 6"/>
            <p:cNvSpPr txBox="1"/>
            <p:nvPr>
              <p:custDataLst>
                <p:tags r:id="rId5"/>
              </p:custDataLst>
            </p:nvPr>
          </p:nvSpPr>
          <p:spPr>
            <a:xfrm>
              <a:off x="3461962" y="1199371"/>
              <a:ext cx="1367682" cy="146649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cs typeface="Arial" panose="020B0604020202020204" pitchFamily="34" charset="0"/>
                </a:rPr>
                <a:t>18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" name="PA_半闭框 7"/>
          <p:cNvSpPr/>
          <p:nvPr>
            <p:custDataLst>
              <p:tags r:id="rId3"/>
            </p:custDataLst>
          </p:nvPr>
        </p:nvSpPr>
        <p:spPr>
          <a:xfrm flipH="1" flipV="1">
            <a:off x="4004320" y="3039558"/>
            <a:ext cx="1899828" cy="675692"/>
          </a:xfrm>
          <a:prstGeom prst="halfFrame">
            <a:avLst>
              <a:gd name="adj1" fmla="val 5363"/>
              <a:gd name="adj2" fmla="val 11399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 autoUpdateAnimBg="0"/>
      <p:bldP spid="9" grpId="0"/>
      <p:bldP spid="12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矩形 17"/>
          <p:cNvSpPr/>
          <p:nvPr>
            <p:custDataLst>
              <p:tags r:id="rId1"/>
            </p:custDataLst>
          </p:nvPr>
        </p:nvSpPr>
        <p:spPr>
          <a:xfrm>
            <a:off x="1562156" y="3761043"/>
            <a:ext cx="84382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1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关注公众号</a:t>
            </a:r>
            <a:endParaRPr lang="zh-CN" altLang="en-US" sz="11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PA_Line 3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215962" y="1061019"/>
            <a:ext cx="68580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cxnSp>
        <p:nvCxnSpPr>
          <p:cNvPr id="19" name="PA_直接连接符 18"/>
          <p:cNvCxnSpPr/>
          <p:nvPr>
            <p:custDataLst>
              <p:tags r:id="rId3"/>
            </p:custDataLst>
          </p:nvPr>
        </p:nvCxnSpPr>
        <p:spPr>
          <a:xfrm>
            <a:off x="1605000" y="4034391"/>
            <a:ext cx="1467661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headEnd type="none" w="med" len="med"/>
            <a:tailEnd type="none" w="med" len="med"/>
          </a:ln>
          <a:effectLst/>
        </p:spPr>
      </p:cxnSp>
      <p:sp>
        <p:nvSpPr>
          <p:cNvPr id="21" name="PA_矩形 20"/>
          <p:cNvSpPr/>
          <p:nvPr>
            <p:custDataLst>
              <p:tags r:id="rId4"/>
            </p:custDataLst>
          </p:nvPr>
        </p:nvSpPr>
        <p:spPr>
          <a:xfrm>
            <a:off x="3627887" y="3761043"/>
            <a:ext cx="84382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1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关注公众号</a:t>
            </a:r>
            <a:endParaRPr lang="zh-CN" altLang="en-US" sz="11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PA_直接连接符 21"/>
          <p:cNvCxnSpPr/>
          <p:nvPr>
            <p:custDataLst>
              <p:tags r:id="rId5"/>
            </p:custDataLst>
          </p:nvPr>
        </p:nvCxnSpPr>
        <p:spPr>
          <a:xfrm>
            <a:off x="3670731" y="4034391"/>
            <a:ext cx="1467661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headEnd type="none" w="med" len="med"/>
            <a:tailEnd type="none" w="med" len="med"/>
          </a:ln>
          <a:effectLst/>
        </p:spPr>
      </p:cxnSp>
      <p:sp>
        <p:nvSpPr>
          <p:cNvPr id="24" name="PA_矩形 23"/>
          <p:cNvSpPr/>
          <p:nvPr>
            <p:custDataLst>
              <p:tags r:id="rId6"/>
            </p:custDataLst>
          </p:nvPr>
        </p:nvSpPr>
        <p:spPr>
          <a:xfrm>
            <a:off x="5979887" y="3761043"/>
            <a:ext cx="843821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1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关注公众号</a:t>
            </a:r>
            <a:endParaRPr lang="zh-CN" altLang="en-US" sz="11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PA_直接连接符 24"/>
          <p:cNvCxnSpPr/>
          <p:nvPr>
            <p:custDataLst>
              <p:tags r:id="rId7"/>
            </p:custDataLst>
          </p:nvPr>
        </p:nvCxnSpPr>
        <p:spPr>
          <a:xfrm>
            <a:off x="6022731" y="4034391"/>
            <a:ext cx="1467661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headEnd type="none" w="med" len="med"/>
            <a:tailEnd type="none" w="med" len="med"/>
          </a:ln>
          <a:effectLst/>
        </p:spPr>
      </p:cxnSp>
      <p:pic>
        <p:nvPicPr>
          <p:cNvPr id="13" name="PA_图片 6" descr="image39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6" cstate="print">
            <a:lum bright="-6000" contrast="24000"/>
          </a:blip>
          <a:srcRect/>
          <a:stretch>
            <a:fillRect/>
          </a:stretch>
        </p:blipFill>
        <p:spPr bwMode="auto">
          <a:xfrm>
            <a:off x="1861041" y="725138"/>
            <a:ext cx="245656" cy="43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A_图片 6" descr="image39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6" cstate="print">
            <a:lum bright="-6000" contrast="24000"/>
          </a:blip>
          <a:srcRect/>
          <a:stretch>
            <a:fillRect/>
          </a:stretch>
        </p:blipFill>
        <p:spPr bwMode="auto">
          <a:xfrm>
            <a:off x="4535996" y="736340"/>
            <a:ext cx="245656" cy="43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A_图片 6" descr="image39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6" cstate="print">
            <a:lum bright="-6000" contrast="24000"/>
          </a:blip>
          <a:srcRect/>
          <a:stretch>
            <a:fillRect/>
          </a:stretch>
        </p:blipFill>
        <p:spPr bwMode="auto">
          <a:xfrm>
            <a:off x="7068003" y="739437"/>
            <a:ext cx="245656" cy="43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PA_文本框 42"/>
          <p:cNvSpPr txBox="1"/>
          <p:nvPr>
            <p:custDataLst>
              <p:tags r:id="rId11"/>
            </p:custDataLst>
          </p:nvPr>
        </p:nvSpPr>
        <p:spPr>
          <a:xfrm>
            <a:off x="1555310" y="4043192"/>
            <a:ext cx="1608331" cy="6680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单击此处添加文本，单击此处添加文本，单击此处添加文本。</a:t>
            </a:r>
          </a:p>
        </p:txBody>
      </p:sp>
      <p:sp>
        <p:nvSpPr>
          <p:cNvPr id="23" name="PA_文本框 45"/>
          <p:cNvSpPr txBox="1"/>
          <p:nvPr>
            <p:custDataLst>
              <p:tags r:id="rId12"/>
            </p:custDataLst>
          </p:nvPr>
        </p:nvSpPr>
        <p:spPr>
          <a:xfrm>
            <a:off x="3621041" y="4043192"/>
            <a:ext cx="1608331" cy="6680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单击此处添加文本，单击此处添加文本，单击此处添加文本。</a:t>
            </a:r>
          </a:p>
        </p:txBody>
      </p:sp>
      <p:sp>
        <p:nvSpPr>
          <p:cNvPr id="26" name="PA_文本框 48"/>
          <p:cNvSpPr txBox="1"/>
          <p:nvPr>
            <p:custDataLst>
              <p:tags r:id="rId13"/>
            </p:custDataLst>
          </p:nvPr>
        </p:nvSpPr>
        <p:spPr>
          <a:xfrm>
            <a:off x="5973041" y="4043192"/>
            <a:ext cx="1608331" cy="6680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单击此处添加文本，单击此处添加文本，单击此处添加文本。</a:t>
            </a: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5"/>
          </p:nvPr>
        </p:nvPicPr>
        <p:blipFill>
          <a:blip r:embed="rId17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473986">
            <a:off x="6521308" y="1305896"/>
            <a:ext cx="1214890" cy="1768680"/>
          </a:xfrm>
        </p:spPr>
      </p:pic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17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473986">
            <a:off x="3998353" y="1305303"/>
            <a:ext cx="1214890" cy="1768680"/>
          </a:xfrm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17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473986">
            <a:off x="1314346" y="1291597"/>
            <a:ext cx="1214890" cy="1768680"/>
          </a:xfrm>
        </p:spPr>
      </p:pic>
      <p:sp>
        <p:nvSpPr>
          <p:cNvPr id="33" name="矩形 32"/>
          <p:cNvSpPr/>
          <p:nvPr/>
        </p:nvSpPr>
        <p:spPr>
          <a:xfrm>
            <a:off x="253" y="196280"/>
            <a:ext cx="144049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795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4" name="文本框 37"/>
          <p:cNvSpPr txBox="1"/>
          <p:nvPr/>
        </p:nvSpPr>
        <p:spPr>
          <a:xfrm>
            <a:off x="216310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5" name="文本框 38"/>
          <p:cNvSpPr txBox="1"/>
          <p:nvPr/>
        </p:nvSpPr>
        <p:spPr>
          <a:xfrm>
            <a:off x="265271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A0C61B6E-9407-44E0-A43F-36D8352B28B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8352420" y="0"/>
            <a:ext cx="579364" cy="98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22262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2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-0.00324 L -0.0681 -0.0032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repeatCount="200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29167E-6 -0.00324 L -0.0681 -0.0032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path" presetSubtype="0" repeatCount="2000" autoRev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38889E-6 -0.00324 L -0.06806 -0.0032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5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 animBg="1"/>
      <p:bldP spid="21" grpId="0"/>
      <p:bldP spid="24" grpId="0"/>
      <p:bldP spid="20" grpId="0"/>
      <p:bldP spid="23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3"/>
          <p:cNvGrpSpPr/>
          <p:nvPr/>
        </p:nvGrpSpPr>
        <p:grpSpPr>
          <a:xfrm>
            <a:off x="2500298" y="1269474"/>
            <a:ext cx="5643602" cy="3476273"/>
            <a:chOff x="2500298" y="1269083"/>
            <a:chExt cx="5643602" cy="3475199"/>
          </a:xfrm>
        </p:grpSpPr>
        <p:sp>
          <p:nvSpPr>
            <p:cNvPr id="67" name="Rectangle 66"/>
            <p:cNvSpPr/>
            <p:nvPr/>
          </p:nvSpPr>
          <p:spPr>
            <a:xfrm>
              <a:off x="4000496" y="1428742"/>
              <a:ext cx="1071570" cy="285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357818" y="1269083"/>
              <a:ext cx="2786082" cy="627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ms-MY" sz="800" dirty="0">
                  <a:solidFill>
                    <a:srgbClr val="3494BA"/>
                  </a:solidFill>
                  <a:latin typeface="+mj-lt"/>
                  <a:ea typeface="Open Sans Light" pitchFamily="34" charset="0"/>
                  <a:cs typeface="Open Sans Light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sz="800" dirty="0">
                <a:solidFill>
                  <a:srgbClr val="3494BA"/>
                </a:solidFill>
                <a:latin typeface="+mj-lt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071934" y="1428742"/>
              <a:ext cx="9268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Service 1</a:t>
              </a: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2500298" y="1571618"/>
              <a:ext cx="1357322" cy="1588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45">
              <a:extLst>
                <a:ext uri="{FF2B5EF4-FFF2-40B4-BE49-F238E27FC236}">
                  <a16:creationId xmlns:a16="http://schemas.microsoft.com/office/drawing/2014/main" id="{46CD0145-32D7-4050-9E23-57A14C4B2F3F}"/>
                </a:ext>
              </a:extLst>
            </p:cNvPr>
            <p:cNvSpPr/>
            <p:nvPr/>
          </p:nvSpPr>
          <p:spPr>
            <a:xfrm>
              <a:off x="5357818" y="2126338"/>
              <a:ext cx="2786082" cy="627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ms-MY" sz="800" dirty="0">
                  <a:solidFill>
                    <a:srgbClr val="58B6C0"/>
                  </a:solidFill>
                  <a:latin typeface="+mj-lt"/>
                  <a:ea typeface="Open Sans Light" pitchFamily="34" charset="0"/>
                  <a:cs typeface="Open Sans Light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sz="800" dirty="0">
                <a:solidFill>
                  <a:srgbClr val="58B6C0"/>
                </a:solidFill>
                <a:latin typeface="+mj-lt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37" name="Rectangle 45">
              <a:extLst>
                <a:ext uri="{FF2B5EF4-FFF2-40B4-BE49-F238E27FC236}">
                  <a16:creationId xmlns:a16="http://schemas.microsoft.com/office/drawing/2014/main" id="{7751F3A8-EA79-45B9-84DA-22F8835F942A}"/>
                </a:ext>
              </a:extLst>
            </p:cNvPr>
            <p:cNvSpPr/>
            <p:nvPr/>
          </p:nvSpPr>
          <p:spPr>
            <a:xfrm>
              <a:off x="5357818" y="3111464"/>
              <a:ext cx="2786082" cy="627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ms-MY" sz="800" dirty="0">
                  <a:solidFill>
                    <a:srgbClr val="3494BA"/>
                  </a:solidFill>
                  <a:latin typeface="+mj-lt"/>
                  <a:ea typeface="Open Sans Light" pitchFamily="34" charset="0"/>
                  <a:cs typeface="Open Sans Light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sz="800" dirty="0">
                <a:solidFill>
                  <a:srgbClr val="3494BA"/>
                </a:solidFill>
                <a:latin typeface="+mj-lt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38" name="Rectangle 45">
              <a:extLst>
                <a:ext uri="{FF2B5EF4-FFF2-40B4-BE49-F238E27FC236}">
                  <a16:creationId xmlns:a16="http://schemas.microsoft.com/office/drawing/2014/main" id="{C102E33A-BF89-4A77-9BF7-0A24223B2BA6}"/>
                </a:ext>
              </a:extLst>
            </p:cNvPr>
            <p:cNvSpPr/>
            <p:nvPr/>
          </p:nvSpPr>
          <p:spPr>
            <a:xfrm>
              <a:off x="5357818" y="4117188"/>
              <a:ext cx="2786082" cy="627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ms-MY" sz="800" dirty="0">
                  <a:solidFill>
                    <a:srgbClr val="58B6C0"/>
                  </a:solidFill>
                  <a:latin typeface="+mj-lt"/>
                  <a:ea typeface="Open Sans Light" pitchFamily="34" charset="0"/>
                  <a:cs typeface="Open Sans Light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sz="800" dirty="0">
                <a:solidFill>
                  <a:srgbClr val="58B6C0"/>
                </a:solidFill>
                <a:latin typeface="+mj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16" name="Group 84"/>
          <p:cNvGrpSpPr/>
          <p:nvPr/>
        </p:nvGrpSpPr>
        <p:grpSpPr>
          <a:xfrm>
            <a:off x="2500298" y="2286702"/>
            <a:ext cx="2571768" cy="307872"/>
            <a:chOff x="2500298" y="2285998"/>
            <a:chExt cx="2571768" cy="307777"/>
          </a:xfrm>
        </p:grpSpPr>
        <p:sp>
          <p:nvSpPr>
            <p:cNvPr id="68" name="Rectangle 67"/>
            <p:cNvSpPr/>
            <p:nvPr/>
          </p:nvSpPr>
          <p:spPr>
            <a:xfrm>
              <a:off x="4000496" y="2285998"/>
              <a:ext cx="1071570" cy="2857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2500298" y="2428874"/>
              <a:ext cx="1357322" cy="2011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54"/>
            <p:cNvSpPr/>
            <p:nvPr/>
          </p:nvSpPr>
          <p:spPr>
            <a:xfrm>
              <a:off x="4071934" y="2285998"/>
              <a:ext cx="9268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Service 2</a:t>
              </a:r>
            </a:p>
          </p:txBody>
        </p:sp>
      </p:grpSp>
      <p:grpSp>
        <p:nvGrpSpPr>
          <p:cNvPr id="21" name="Group 59"/>
          <p:cNvGrpSpPr/>
          <p:nvPr/>
        </p:nvGrpSpPr>
        <p:grpSpPr>
          <a:xfrm>
            <a:off x="1396397" y="1202406"/>
            <a:ext cx="1640290" cy="3517138"/>
            <a:chOff x="3753851" y="1202035"/>
            <a:chExt cx="1640290" cy="3516052"/>
          </a:xfrm>
        </p:grpSpPr>
        <p:sp>
          <p:nvSpPr>
            <p:cNvPr id="3" name="Freeform 21"/>
            <p:cNvSpPr>
              <a:spLocks/>
            </p:cNvSpPr>
            <p:nvPr/>
          </p:nvSpPr>
          <p:spPr bwMode="auto">
            <a:xfrm>
              <a:off x="4300613" y="3341199"/>
              <a:ext cx="271386" cy="83812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4" y="3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" y="14"/>
                </a:cxn>
                <a:cxn ang="0">
                  <a:pos x="3" y="18"/>
                </a:cxn>
                <a:cxn ang="0">
                  <a:pos x="5" y="21"/>
                </a:cxn>
                <a:cxn ang="0">
                  <a:pos x="68" y="21"/>
                </a:cxn>
                <a:cxn ang="0">
                  <a:pos x="68" y="0"/>
                </a:cxn>
              </a:cxnLst>
              <a:rect l="0" t="0" r="r" b="b"/>
              <a:pathLst>
                <a:path w="68" h="21">
                  <a:moveTo>
                    <a:pt x="68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14"/>
                  </a:lnTo>
                  <a:lnTo>
                    <a:pt x="3" y="18"/>
                  </a:lnTo>
                  <a:lnTo>
                    <a:pt x="5" y="21"/>
                  </a:lnTo>
                  <a:lnTo>
                    <a:pt x="68" y="21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22"/>
            <p:cNvSpPr>
              <a:spLocks/>
            </p:cNvSpPr>
            <p:nvPr/>
          </p:nvSpPr>
          <p:spPr bwMode="auto">
            <a:xfrm>
              <a:off x="4152949" y="3425010"/>
              <a:ext cx="419054" cy="55075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44" y="1"/>
                </a:cxn>
                <a:cxn ang="0">
                  <a:pos x="47" y="1"/>
                </a:cxn>
                <a:cxn ang="0">
                  <a:pos x="47" y="1"/>
                </a:cxn>
                <a:cxn ang="0">
                  <a:pos x="43" y="18"/>
                </a:cxn>
                <a:cxn ang="0">
                  <a:pos x="39" y="34"/>
                </a:cxn>
                <a:cxn ang="0">
                  <a:pos x="28" y="68"/>
                </a:cxn>
                <a:cxn ang="0">
                  <a:pos x="15" y="103"/>
                </a:cxn>
                <a:cxn ang="0">
                  <a:pos x="0" y="138"/>
                </a:cxn>
                <a:cxn ang="0">
                  <a:pos x="60" y="138"/>
                </a:cxn>
                <a:cxn ang="0">
                  <a:pos x="60" y="138"/>
                </a:cxn>
                <a:cxn ang="0">
                  <a:pos x="71" y="94"/>
                </a:cxn>
                <a:cxn ang="0">
                  <a:pos x="77" y="65"/>
                </a:cxn>
                <a:cxn ang="0">
                  <a:pos x="80" y="53"/>
                </a:cxn>
                <a:cxn ang="0">
                  <a:pos x="81" y="44"/>
                </a:cxn>
                <a:cxn ang="0">
                  <a:pos x="105" y="44"/>
                </a:cxn>
                <a:cxn ang="0">
                  <a:pos x="105" y="44"/>
                </a:cxn>
                <a:cxn ang="0">
                  <a:pos x="105" y="0"/>
                </a:cxn>
                <a:cxn ang="0">
                  <a:pos x="42" y="0"/>
                </a:cxn>
              </a:cxnLst>
              <a:rect l="0" t="0" r="r" b="b"/>
              <a:pathLst>
                <a:path w="105" h="138">
                  <a:moveTo>
                    <a:pt x="42" y="0"/>
                  </a:moveTo>
                  <a:lnTo>
                    <a:pt x="42" y="0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7" y="1"/>
                  </a:lnTo>
                  <a:lnTo>
                    <a:pt x="43" y="18"/>
                  </a:lnTo>
                  <a:lnTo>
                    <a:pt x="39" y="34"/>
                  </a:lnTo>
                  <a:lnTo>
                    <a:pt x="28" y="68"/>
                  </a:lnTo>
                  <a:lnTo>
                    <a:pt x="15" y="103"/>
                  </a:lnTo>
                  <a:lnTo>
                    <a:pt x="0" y="138"/>
                  </a:lnTo>
                  <a:lnTo>
                    <a:pt x="60" y="138"/>
                  </a:lnTo>
                  <a:lnTo>
                    <a:pt x="60" y="138"/>
                  </a:lnTo>
                  <a:lnTo>
                    <a:pt x="71" y="94"/>
                  </a:lnTo>
                  <a:lnTo>
                    <a:pt x="77" y="65"/>
                  </a:lnTo>
                  <a:lnTo>
                    <a:pt x="80" y="53"/>
                  </a:lnTo>
                  <a:lnTo>
                    <a:pt x="81" y="44"/>
                  </a:lnTo>
                  <a:lnTo>
                    <a:pt x="105" y="44"/>
                  </a:lnTo>
                  <a:lnTo>
                    <a:pt x="105" y="44"/>
                  </a:lnTo>
                  <a:lnTo>
                    <a:pt x="105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23"/>
            <p:cNvSpPr>
              <a:spLocks/>
            </p:cNvSpPr>
            <p:nvPr/>
          </p:nvSpPr>
          <p:spPr bwMode="auto">
            <a:xfrm>
              <a:off x="4472227" y="1202035"/>
              <a:ext cx="99776" cy="5028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24" y="34"/>
                </a:cxn>
                <a:cxn ang="0">
                  <a:pos x="24" y="34"/>
                </a:cxn>
                <a:cxn ang="0">
                  <a:pos x="23" y="35"/>
                </a:cxn>
                <a:cxn ang="0">
                  <a:pos x="21" y="37"/>
                </a:cxn>
                <a:cxn ang="0">
                  <a:pos x="21" y="69"/>
                </a:cxn>
                <a:cxn ang="0">
                  <a:pos x="19" y="69"/>
                </a:cxn>
                <a:cxn ang="0">
                  <a:pos x="19" y="69"/>
                </a:cxn>
                <a:cxn ang="0">
                  <a:pos x="17" y="69"/>
                </a:cxn>
                <a:cxn ang="0">
                  <a:pos x="16" y="70"/>
                </a:cxn>
                <a:cxn ang="0">
                  <a:pos x="14" y="72"/>
                </a:cxn>
                <a:cxn ang="0">
                  <a:pos x="14" y="73"/>
                </a:cxn>
                <a:cxn ang="0">
                  <a:pos x="14" y="73"/>
                </a:cxn>
                <a:cxn ang="0">
                  <a:pos x="15" y="76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8" y="77"/>
                </a:cxn>
                <a:cxn ang="0">
                  <a:pos x="6" y="78"/>
                </a:cxn>
                <a:cxn ang="0">
                  <a:pos x="5" y="80"/>
                </a:cxn>
                <a:cxn ang="0">
                  <a:pos x="4" y="83"/>
                </a:cxn>
                <a:cxn ang="0">
                  <a:pos x="4" y="88"/>
                </a:cxn>
                <a:cxn ang="0">
                  <a:pos x="4" y="88"/>
                </a:cxn>
                <a:cxn ang="0">
                  <a:pos x="5" y="91"/>
                </a:cxn>
                <a:cxn ang="0">
                  <a:pos x="5" y="91"/>
                </a:cxn>
                <a:cxn ang="0">
                  <a:pos x="3" y="92"/>
                </a:cxn>
                <a:cxn ang="0">
                  <a:pos x="1" y="93"/>
                </a:cxn>
                <a:cxn ang="0">
                  <a:pos x="0" y="95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2" y="111"/>
                </a:cxn>
                <a:cxn ang="0">
                  <a:pos x="4" y="120"/>
                </a:cxn>
                <a:cxn ang="0">
                  <a:pos x="5" y="124"/>
                </a:cxn>
                <a:cxn ang="0">
                  <a:pos x="7" y="126"/>
                </a:cxn>
                <a:cxn ang="0">
                  <a:pos x="25" y="126"/>
                </a:cxn>
                <a:cxn ang="0">
                  <a:pos x="25" y="0"/>
                </a:cxn>
              </a:cxnLst>
              <a:rect l="0" t="0" r="r" b="b"/>
              <a:pathLst>
                <a:path w="25" h="126">
                  <a:moveTo>
                    <a:pt x="25" y="0"/>
                  </a:moveTo>
                  <a:lnTo>
                    <a:pt x="25" y="0"/>
                  </a:lnTo>
                  <a:lnTo>
                    <a:pt x="24" y="0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3" y="35"/>
                  </a:lnTo>
                  <a:lnTo>
                    <a:pt x="21" y="37"/>
                  </a:lnTo>
                  <a:lnTo>
                    <a:pt x="21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7" y="69"/>
                  </a:lnTo>
                  <a:lnTo>
                    <a:pt x="16" y="70"/>
                  </a:lnTo>
                  <a:lnTo>
                    <a:pt x="14" y="72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5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8" y="77"/>
                  </a:lnTo>
                  <a:lnTo>
                    <a:pt x="6" y="78"/>
                  </a:lnTo>
                  <a:lnTo>
                    <a:pt x="5" y="80"/>
                  </a:lnTo>
                  <a:lnTo>
                    <a:pt x="4" y="83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5" y="91"/>
                  </a:lnTo>
                  <a:lnTo>
                    <a:pt x="5" y="91"/>
                  </a:lnTo>
                  <a:lnTo>
                    <a:pt x="3" y="92"/>
                  </a:lnTo>
                  <a:lnTo>
                    <a:pt x="1" y="93"/>
                  </a:lnTo>
                  <a:lnTo>
                    <a:pt x="0" y="95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111"/>
                  </a:lnTo>
                  <a:lnTo>
                    <a:pt x="4" y="120"/>
                  </a:lnTo>
                  <a:lnTo>
                    <a:pt x="5" y="124"/>
                  </a:lnTo>
                  <a:lnTo>
                    <a:pt x="7" y="126"/>
                  </a:lnTo>
                  <a:lnTo>
                    <a:pt x="25" y="12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4"/>
            <p:cNvSpPr>
              <a:spLocks/>
            </p:cNvSpPr>
            <p:nvPr/>
          </p:nvSpPr>
          <p:spPr bwMode="auto">
            <a:xfrm>
              <a:off x="4356487" y="1704898"/>
              <a:ext cx="215513" cy="1636301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7" y="30"/>
                </a:cxn>
                <a:cxn ang="0">
                  <a:pos x="36" y="59"/>
                </a:cxn>
                <a:cxn ang="0">
                  <a:pos x="33" y="122"/>
                </a:cxn>
                <a:cxn ang="0">
                  <a:pos x="29" y="183"/>
                </a:cxn>
                <a:cxn ang="0">
                  <a:pos x="22" y="243"/>
                </a:cxn>
                <a:cxn ang="0">
                  <a:pos x="15" y="297"/>
                </a:cxn>
                <a:cxn ang="0">
                  <a:pos x="9" y="346"/>
                </a:cxn>
                <a:cxn ang="0">
                  <a:pos x="0" y="410"/>
                </a:cxn>
                <a:cxn ang="0">
                  <a:pos x="54" y="410"/>
                </a:cxn>
                <a:cxn ang="0">
                  <a:pos x="54" y="0"/>
                </a:cxn>
                <a:cxn ang="0">
                  <a:pos x="36" y="0"/>
                </a:cxn>
              </a:cxnLst>
              <a:rect l="0" t="0" r="r" b="b"/>
              <a:pathLst>
                <a:path w="54" h="410">
                  <a:moveTo>
                    <a:pt x="36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30"/>
                  </a:lnTo>
                  <a:lnTo>
                    <a:pt x="36" y="59"/>
                  </a:lnTo>
                  <a:lnTo>
                    <a:pt x="33" y="122"/>
                  </a:lnTo>
                  <a:lnTo>
                    <a:pt x="29" y="183"/>
                  </a:lnTo>
                  <a:lnTo>
                    <a:pt x="22" y="243"/>
                  </a:lnTo>
                  <a:lnTo>
                    <a:pt x="15" y="297"/>
                  </a:lnTo>
                  <a:lnTo>
                    <a:pt x="9" y="346"/>
                  </a:lnTo>
                  <a:lnTo>
                    <a:pt x="0" y="410"/>
                  </a:lnTo>
                  <a:lnTo>
                    <a:pt x="54" y="410"/>
                  </a:lnTo>
                  <a:lnTo>
                    <a:pt x="5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5"/>
            <p:cNvSpPr>
              <a:spLocks/>
            </p:cNvSpPr>
            <p:nvPr/>
          </p:nvSpPr>
          <p:spPr bwMode="auto">
            <a:xfrm>
              <a:off x="3753851" y="4143386"/>
              <a:ext cx="818151" cy="574701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81" y="0"/>
                </a:cxn>
                <a:cxn ang="0">
                  <a:pos x="65" y="29"/>
                </a:cxn>
                <a:cxn ang="0">
                  <a:pos x="51" y="56"/>
                </a:cxn>
                <a:cxn ang="0">
                  <a:pos x="25" y="102"/>
                </a:cxn>
                <a:cxn ang="0">
                  <a:pos x="6" y="133"/>
                </a:cxn>
                <a:cxn ang="0">
                  <a:pos x="0" y="144"/>
                </a:cxn>
                <a:cxn ang="0">
                  <a:pos x="82" y="144"/>
                </a:cxn>
                <a:cxn ang="0">
                  <a:pos x="86" y="144"/>
                </a:cxn>
                <a:cxn ang="0">
                  <a:pos x="86" y="144"/>
                </a:cxn>
                <a:cxn ang="0">
                  <a:pos x="86" y="133"/>
                </a:cxn>
                <a:cxn ang="0">
                  <a:pos x="88" y="122"/>
                </a:cxn>
                <a:cxn ang="0">
                  <a:pos x="92" y="111"/>
                </a:cxn>
                <a:cxn ang="0">
                  <a:pos x="96" y="101"/>
                </a:cxn>
                <a:cxn ang="0">
                  <a:pos x="100" y="92"/>
                </a:cxn>
                <a:cxn ang="0">
                  <a:pos x="107" y="82"/>
                </a:cxn>
                <a:cxn ang="0">
                  <a:pos x="114" y="75"/>
                </a:cxn>
                <a:cxn ang="0">
                  <a:pos x="121" y="67"/>
                </a:cxn>
                <a:cxn ang="0">
                  <a:pos x="130" y="59"/>
                </a:cxn>
                <a:cxn ang="0">
                  <a:pos x="139" y="54"/>
                </a:cxn>
                <a:cxn ang="0">
                  <a:pos x="149" y="48"/>
                </a:cxn>
                <a:cxn ang="0">
                  <a:pos x="159" y="44"/>
                </a:cxn>
                <a:cxn ang="0">
                  <a:pos x="170" y="40"/>
                </a:cxn>
                <a:cxn ang="0">
                  <a:pos x="181" y="37"/>
                </a:cxn>
                <a:cxn ang="0">
                  <a:pos x="193" y="35"/>
                </a:cxn>
                <a:cxn ang="0">
                  <a:pos x="205" y="35"/>
                </a:cxn>
                <a:cxn ang="0">
                  <a:pos x="205" y="35"/>
                </a:cxn>
                <a:cxn ang="0">
                  <a:pos x="205" y="35"/>
                </a:cxn>
                <a:cxn ang="0">
                  <a:pos x="205" y="0"/>
                </a:cxn>
                <a:cxn ang="0">
                  <a:pos x="81" y="0"/>
                </a:cxn>
              </a:cxnLst>
              <a:rect l="0" t="0" r="r" b="b"/>
              <a:pathLst>
                <a:path w="205" h="144">
                  <a:moveTo>
                    <a:pt x="81" y="0"/>
                  </a:moveTo>
                  <a:lnTo>
                    <a:pt x="81" y="0"/>
                  </a:lnTo>
                  <a:lnTo>
                    <a:pt x="65" y="29"/>
                  </a:lnTo>
                  <a:lnTo>
                    <a:pt x="51" y="56"/>
                  </a:lnTo>
                  <a:lnTo>
                    <a:pt x="25" y="102"/>
                  </a:lnTo>
                  <a:lnTo>
                    <a:pt x="6" y="133"/>
                  </a:lnTo>
                  <a:lnTo>
                    <a:pt x="0" y="144"/>
                  </a:lnTo>
                  <a:lnTo>
                    <a:pt x="82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33"/>
                  </a:lnTo>
                  <a:lnTo>
                    <a:pt x="88" y="122"/>
                  </a:lnTo>
                  <a:lnTo>
                    <a:pt x="92" y="111"/>
                  </a:lnTo>
                  <a:lnTo>
                    <a:pt x="96" y="101"/>
                  </a:lnTo>
                  <a:lnTo>
                    <a:pt x="100" y="92"/>
                  </a:lnTo>
                  <a:lnTo>
                    <a:pt x="107" y="82"/>
                  </a:lnTo>
                  <a:lnTo>
                    <a:pt x="114" y="75"/>
                  </a:lnTo>
                  <a:lnTo>
                    <a:pt x="121" y="67"/>
                  </a:lnTo>
                  <a:lnTo>
                    <a:pt x="130" y="59"/>
                  </a:lnTo>
                  <a:lnTo>
                    <a:pt x="139" y="54"/>
                  </a:lnTo>
                  <a:lnTo>
                    <a:pt x="149" y="48"/>
                  </a:lnTo>
                  <a:lnTo>
                    <a:pt x="159" y="44"/>
                  </a:lnTo>
                  <a:lnTo>
                    <a:pt x="170" y="40"/>
                  </a:lnTo>
                  <a:lnTo>
                    <a:pt x="181" y="37"/>
                  </a:lnTo>
                  <a:lnTo>
                    <a:pt x="193" y="35"/>
                  </a:lnTo>
                  <a:lnTo>
                    <a:pt x="205" y="35"/>
                  </a:lnTo>
                  <a:lnTo>
                    <a:pt x="205" y="35"/>
                  </a:lnTo>
                  <a:lnTo>
                    <a:pt x="205" y="35"/>
                  </a:lnTo>
                  <a:lnTo>
                    <a:pt x="205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6"/>
            <p:cNvSpPr>
              <a:spLocks/>
            </p:cNvSpPr>
            <p:nvPr/>
          </p:nvSpPr>
          <p:spPr bwMode="auto">
            <a:xfrm>
              <a:off x="4077119" y="3975765"/>
              <a:ext cx="494881" cy="167621"/>
            </a:xfrm>
            <a:custGeom>
              <a:avLst/>
              <a:gdLst/>
              <a:ahLst/>
              <a:cxnLst>
                <a:cxn ang="0">
                  <a:pos x="124" y="3"/>
                </a:cxn>
                <a:cxn ang="0">
                  <a:pos x="124" y="3"/>
                </a:cxn>
                <a:cxn ang="0">
                  <a:pos x="79" y="3"/>
                </a:cxn>
                <a:cxn ang="0">
                  <a:pos x="79" y="3"/>
                </a:cxn>
                <a:cxn ang="0">
                  <a:pos x="79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8" y="2"/>
                </a:cxn>
                <a:cxn ang="0">
                  <a:pos x="0" y="2"/>
                </a:cxn>
                <a:cxn ang="0">
                  <a:pos x="0" y="41"/>
                </a:cxn>
                <a:cxn ang="0">
                  <a:pos x="0" y="41"/>
                </a:cxn>
                <a:cxn ang="0">
                  <a:pos x="0" y="42"/>
                </a:cxn>
                <a:cxn ang="0">
                  <a:pos x="124" y="42"/>
                </a:cxn>
                <a:cxn ang="0">
                  <a:pos x="124" y="3"/>
                </a:cxn>
              </a:cxnLst>
              <a:rect l="0" t="0" r="r" b="b"/>
              <a:pathLst>
                <a:path w="124" h="42">
                  <a:moveTo>
                    <a:pt x="124" y="3"/>
                  </a:moveTo>
                  <a:lnTo>
                    <a:pt x="124" y="3"/>
                  </a:lnTo>
                  <a:lnTo>
                    <a:pt x="79" y="3"/>
                  </a:lnTo>
                  <a:lnTo>
                    <a:pt x="79" y="3"/>
                  </a:lnTo>
                  <a:lnTo>
                    <a:pt x="7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8" y="2"/>
                  </a:lnTo>
                  <a:lnTo>
                    <a:pt x="0" y="2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2"/>
                  </a:lnTo>
                  <a:lnTo>
                    <a:pt x="124" y="42"/>
                  </a:lnTo>
                  <a:lnTo>
                    <a:pt x="124" y="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7"/>
            <p:cNvSpPr>
              <a:spLocks/>
            </p:cNvSpPr>
            <p:nvPr/>
          </p:nvSpPr>
          <p:spPr bwMode="auto">
            <a:xfrm>
              <a:off x="4572000" y="3975765"/>
              <a:ext cx="498873" cy="167621"/>
            </a:xfrm>
            <a:custGeom>
              <a:avLst/>
              <a:gdLst/>
              <a:ahLst/>
              <a:cxnLst>
                <a:cxn ang="0">
                  <a:pos x="125" y="40"/>
                </a:cxn>
                <a:cxn ang="0">
                  <a:pos x="125" y="2"/>
                </a:cxn>
                <a:cxn ang="0">
                  <a:pos x="106" y="2"/>
                </a:cxn>
                <a:cxn ang="0">
                  <a:pos x="106" y="2"/>
                </a:cxn>
                <a:cxn ang="0">
                  <a:pos x="10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7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42"/>
                </a:cxn>
                <a:cxn ang="0">
                  <a:pos x="125" y="42"/>
                </a:cxn>
                <a:cxn ang="0">
                  <a:pos x="125" y="42"/>
                </a:cxn>
                <a:cxn ang="0">
                  <a:pos x="125" y="40"/>
                </a:cxn>
                <a:cxn ang="0">
                  <a:pos x="125" y="40"/>
                </a:cxn>
              </a:cxnLst>
              <a:rect l="0" t="0" r="r" b="b"/>
              <a:pathLst>
                <a:path w="125" h="42">
                  <a:moveTo>
                    <a:pt x="125" y="40"/>
                  </a:moveTo>
                  <a:lnTo>
                    <a:pt x="125" y="2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7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42"/>
                  </a:lnTo>
                  <a:lnTo>
                    <a:pt x="125" y="42"/>
                  </a:lnTo>
                  <a:lnTo>
                    <a:pt x="125" y="42"/>
                  </a:lnTo>
                  <a:lnTo>
                    <a:pt x="125" y="40"/>
                  </a:lnTo>
                  <a:lnTo>
                    <a:pt x="125" y="4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8"/>
            <p:cNvSpPr>
              <a:spLocks/>
            </p:cNvSpPr>
            <p:nvPr/>
          </p:nvSpPr>
          <p:spPr bwMode="auto">
            <a:xfrm>
              <a:off x="4572000" y="4143386"/>
              <a:ext cx="822141" cy="574701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3" y="35"/>
                </a:cxn>
                <a:cxn ang="0">
                  <a:pos x="24" y="37"/>
                </a:cxn>
                <a:cxn ang="0">
                  <a:pos x="36" y="40"/>
                </a:cxn>
                <a:cxn ang="0">
                  <a:pos x="46" y="43"/>
                </a:cxn>
                <a:cxn ang="0">
                  <a:pos x="57" y="48"/>
                </a:cxn>
                <a:cxn ang="0">
                  <a:pos x="67" y="54"/>
                </a:cxn>
                <a:cxn ang="0">
                  <a:pos x="75" y="59"/>
                </a:cxn>
                <a:cxn ang="0">
                  <a:pos x="84" y="67"/>
                </a:cxn>
                <a:cxn ang="0">
                  <a:pos x="92" y="75"/>
                </a:cxn>
                <a:cxn ang="0">
                  <a:pos x="99" y="82"/>
                </a:cxn>
                <a:cxn ang="0">
                  <a:pos x="105" y="92"/>
                </a:cxn>
                <a:cxn ang="0">
                  <a:pos x="109" y="101"/>
                </a:cxn>
                <a:cxn ang="0">
                  <a:pos x="114" y="111"/>
                </a:cxn>
                <a:cxn ang="0">
                  <a:pos x="117" y="122"/>
                </a:cxn>
                <a:cxn ang="0">
                  <a:pos x="119" y="133"/>
                </a:cxn>
                <a:cxn ang="0">
                  <a:pos x="120" y="144"/>
                </a:cxn>
                <a:cxn ang="0">
                  <a:pos x="126" y="144"/>
                </a:cxn>
                <a:cxn ang="0">
                  <a:pos x="206" y="144"/>
                </a:cxn>
                <a:cxn ang="0">
                  <a:pos x="206" y="144"/>
                </a:cxn>
                <a:cxn ang="0">
                  <a:pos x="199" y="133"/>
                </a:cxn>
                <a:cxn ang="0">
                  <a:pos x="181" y="102"/>
                </a:cxn>
                <a:cxn ang="0">
                  <a:pos x="154" y="56"/>
                </a:cxn>
                <a:cxn ang="0">
                  <a:pos x="140" y="29"/>
                </a:cxn>
                <a:cxn ang="0">
                  <a:pos x="125" y="0"/>
                </a:cxn>
                <a:cxn ang="0">
                  <a:pos x="125" y="0"/>
                </a:cxn>
              </a:cxnLst>
              <a:rect l="0" t="0" r="r" b="b"/>
              <a:pathLst>
                <a:path w="206" h="144">
                  <a:moveTo>
                    <a:pt x="125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3" y="35"/>
                  </a:lnTo>
                  <a:lnTo>
                    <a:pt x="24" y="37"/>
                  </a:lnTo>
                  <a:lnTo>
                    <a:pt x="36" y="40"/>
                  </a:lnTo>
                  <a:lnTo>
                    <a:pt x="46" y="43"/>
                  </a:lnTo>
                  <a:lnTo>
                    <a:pt x="57" y="48"/>
                  </a:lnTo>
                  <a:lnTo>
                    <a:pt x="67" y="54"/>
                  </a:lnTo>
                  <a:lnTo>
                    <a:pt x="75" y="59"/>
                  </a:lnTo>
                  <a:lnTo>
                    <a:pt x="84" y="67"/>
                  </a:lnTo>
                  <a:lnTo>
                    <a:pt x="92" y="75"/>
                  </a:lnTo>
                  <a:lnTo>
                    <a:pt x="99" y="82"/>
                  </a:lnTo>
                  <a:lnTo>
                    <a:pt x="105" y="92"/>
                  </a:lnTo>
                  <a:lnTo>
                    <a:pt x="109" y="101"/>
                  </a:lnTo>
                  <a:lnTo>
                    <a:pt x="114" y="111"/>
                  </a:lnTo>
                  <a:lnTo>
                    <a:pt x="117" y="122"/>
                  </a:lnTo>
                  <a:lnTo>
                    <a:pt x="119" y="133"/>
                  </a:lnTo>
                  <a:lnTo>
                    <a:pt x="120" y="144"/>
                  </a:lnTo>
                  <a:lnTo>
                    <a:pt x="126" y="144"/>
                  </a:lnTo>
                  <a:lnTo>
                    <a:pt x="206" y="144"/>
                  </a:lnTo>
                  <a:lnTo>
                    <a:pt x="206" y="144"/>
                  </a:lnTo>
                  <a:lnTo>
                    <a:pt x="199" y="133"/>
                  </a:lnTo>
                  <a:lnTo>
                    <a:pt x="181" y="102"/>
                  </a:lnTo>
                  <a:lnTo>
                    <a:pt x="154" y="56"/>
                  </a:lnTo>
                  <a:lnTo>
                    <a:pt x="140" y="29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9"/>
            <p:cNvSpPr>
              <a:spLocks/>
            </p:cNvSpPr>
            <p:nvPr/>
          </p:nvSpPr>
          <p:spPr bwMode="auto">
            <a:xfrm>
              <a:off x="4572000" y="1202035"/>
              <a:ext cx="103765" cy="502863"/>
            </a:xfrm>
            <a:custGeom>
              <a:avLst/>
              <a:gdLst/>
              <a:ahLst/>
              <a:cxnLst>
                <a:cxn ang="0">
                  <a:pos x="26" y="98"/>
                </a:cxn>
                <a:cxn ang="0">
                  <a:pos x="26" y="98"/>
                </a:cxn>
                <a:cxn ang="0">
                  <a:pos x="26" y="95"/>
                </a:cxn>
                <a:cxn ang="0">
                  <a:pos x="25" y="93"/>
                </a:cxn>
                <a:cxn ang="0">
                  <a:pos x="23" y="92"/>
                </a:cxn>
                <a:cxn ang="0">
                  <a:pos x="21" y="91"/>
                </a:cxn>
                <a:cxn ang="0">
                  <a:pos x="21" y="91"/>
                </a:cxn>
                <a:cxn ang="0">
                  <a:pos x="22" y="88"/>
                </a:cxn>
                <a:cxn ang="0">
                  <a:pos x="22" y="83"/>
                </a:cxn>
                <a:cxn ang="0">
                  <a:pos x="22" y="83"/>
                </a:cxn>
                <a:cxn ang="0">
                  <a:pos x="22" y="80"/>
                </a:cxn>
                <a:cxn ang="0">
                  <a:pos x="19" y="78"/>
                </a:cxn>
                <a:cxn ang="0">
                  <a:pos x="17" y="77"/>
                </a:cxn>
                <a:cxn ang="0">
                  <a:pos x="14" y="76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2" y="73"/>
                </a:cxn>
                <a:cxn ang="0">
                  <a:pos x="12" y="73"/>
                </a:cxn>
                <a:cxn ang="0">
                  <a:pos x="12" y="72"/>
                </a:cxn>
                <a:cxn ang="0">
                  <a:pos x="11" y="70"/>
                </a:cxn>
                <a:cxn ang="0">
                  <a:pos x="9" y="69"/>
                </a:cxn>
                <a:cxn ang="0">
                  <a:pos x="6" y="69"/>
                </a:cxn>
                <a:cxn ang="0">
                  <a:pos x="4" y="6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26"/>
                </a:cxn>
                <a:cxn ang="0">
                  <a:pos x="19" y="126"/>
                </a:cxn>
                <a:cxn ang="0">
                  <a:pos x="19" y="126"/>
                </a:cxn>
                <a:cxn ang="0">
                  <a:pos x="21" y="124"/>
                </a:cxn>
                <a:cxn ang="0">
                  <a:pos x="22" y="120"/>
                </a:cxn>
                <a:cxn ang="0">
                  <a:pos x="24" y="111"/>
                </a:cxn>
                <a:cxn ang="0">
                  <a:pos x="26" y="98"/>
                </a:cxn>
                <a:cxn ang="0">
                  <a:pos x="26" y="98"/>
                </a:cxn>
              </a:cxnLst>
              <a:rect l="0" t="0" r="r" b="b"/>
              <a:pathLst>
                <a:path w="26" h="126">
                  <a:moveTo>
                    <a:pt x="26" y="98"/>
                  </a:moveTo>
                  <a:lnTo>
                    <a:pt x="26" y="98"/>
                  </a:lnTo>
                  <a:lnTo>
                    <a:pt x="26" y="95"/>
                  </a:lnTo>
                  <a:lnTo>
                    <a:pt x="25" y="93"/>
                  </a:lnTo>
                  <a:lnTo>
                    <a:pt x="23" y="92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2" y="88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2" y="80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2"/>
                  </a:lnTo>
                  <a:lnTo>
                    <a:pt x="11" y="70"/>
                  </a:lnTo>
                  <a:lnTo>
                    <a:pt x="9" y="69"/>
                  </a:lnTo>
                  <a:lnTo>
                    <a:pt x="6" y="69"/>
                  </a:lnTo>
                  <a:lnTo>
                    <a:pt x="4" y="6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9" y="126"/>
                  </a:lnTo>
                  <a:lnTo>
                    <a:pt x="19" y="126"/>
                  </a:lnTo>
                  <a:lnTo>
                    <a:pt x="21" y="124"/>
                  </a:lnTo>
                  <a:lnTo>
                    <a:pt x="22" y="120"/>
                  </a:lnTo>
                  <a:lnTo>
                    <a:pt x="24" y="111"/>
                  </a:lnTo>
                  <a:lnTo>
                    <a:pt x="26" y="98"/>
                  </a:lnTo>
                  <a:lnTo>
                    <a:pt x="26" y="9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0"/>
            <p:cNvSpPr>
              <a:spLocks/>
            </p:cNvSpPr>
            <p:nvPr/>
          </p:nvSpPr>
          <p:spPr bwMode="auto">
            <a:xfrm>
              <a:off x="4572000" y="1704898"/>
              <a:ext cx="223495" cy="1636301"/>
            </a:xfrm>
            <a:custGeom>
              <a:avLst/>
              <a:gdLst/>
              <a:ahLst/>
              <a:cxnLst>
                <a:cxn ang="0">
                  <a:pos x="56" y="410"/>
                </a:cxn>
                <a:cxn ang="0">
                  <a:pos x="56" y="410"/>
                </a:cxn>
                <a:cxn ang="0">
                  <a:pos x="46" y="346"/>
                </a:cxn>
                <a:cxn ang="0">
                  <a:pos x="39" y="297"/>
                </a:cxn>
                <a:cxn ang="0">
                  <a:pos x="33" y="243"/>
                </a:cxn>
                <a:cxn ang="0">
                  <a:pos x="26" y="183"/>
                </a:cxn>
                <a:cxn ang="0">
                  <a:pos x="22" y="122"/>
                </a:cxn>
                <a:cxn ang="0">
                  <a:pos x="18" y="59"/>
                </a:cxn>
                <a:cxn ang="0">
                  <a:pos x="17" y="30"/>
                </a:cxn>
                <a:cxn ang="0">
                  <a:pos x="17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0" y="0"/>
                </a:cxn>
                <a:cxn ang="0">
                  <a:pos x="0" y="410"/>
                </a:cxn>
                <a:cxn ang="0">
                  <a:pos x="56" y="410"/>
                </a:cxn>
              </a:cxnLst>
              <a:rect l="0" t="0" r="r" b="b"/>
              <a:pathLst>
                <a:path w="56" h="410">
                  <a:moveTo>
                    <a:pt x="56" y="410"/>
                  </a:moveTo>
                  <a:lnTo>
                    <a:pt x="56" y="410"/>
                  </a:lnTo>
                  <a:lnTo>
                    <a:pt x="46" y="346"/>
                  </a:lnTo>
                  <a:lnTo>
                    <a:pt x="39" y="297"/>
                  </a:lnTo>
                  <a:lnTo>
                    <a:pt x="33" y="243"/>
                  </a:lnTo>
                  <a:lnTo>
                    <a:pt x="26" y="183"/>
                  </a:lnTo>
                  <a:lnTo>
                    <a:pt x="22" y="122"/>
                  </a:lnTo>
                  <a:lnTo>
                    <a:pt x="18" y="59"/>
                  </a:lnTo>
                  <a:lnTo>
                    <a:pt x="17" y="3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410"/>
                  </a:lnTo>
                  <a:lnTo>
                    <a:pt x="56" y="41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31"/>
            <p:cNvSpPr>
              <a:spLocks/>
            </p:cNvSpPr>
            <p:nvPr/>
          </p:nvSpPr>
          <p:spPr bwMode="auto">
            <a:xfrm>
              <a:off x="4572000" y="3341199"/>
              <a:ext cx="279368" cy="83812"/>
            </a:xfrm>
            <a:custGeom>
              <a:avLst/>
              <a:gdLst/>
              <a:ahLst/>
              <a:cxnLst>
                <a:cxn ang="0">
                  <a:pos x="70" y="8"/>
                </a:cxn>
                <a:cxn ang="0">
                  <a:pos x="70" y="8"/>
                </a:cxn>
                <a:cxn ang="0">
                  <a:pos x="69" y="6"/>
                </a:cxn>
                <a:cxn ang="0">
                  <a:pos x="68" y="4"/>
                </a:cxn>
                <a:cxn ang="0">
                  <a:pos x="66" y="3"/>
                </a:cxn>
                <a:cxn ang="0">
                  <a:pos x="62" y="2"/>
                </a:cxn>
                <a:cxn ang="0">
                  <a:pos x="56" y="2"/>
                </a:cxn>
                <a:cxn ang="0">
                  <a:pos x="56" y="2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63" y="21"/>
                </a:cxn>
                <a:cxn ang="0">
                  <a:pos x="63" y="21"/>
                </a:cxn>
                <a:cxn ang="0">
                  <a:pos x="67" y="18"/>
                </a:cxn>
                <a:cxn ang="0">
                  <a:pos x="68" y="14"/>
                </a:cxn>
                <a:cxn ang="0">
                  <a:pos x="70" y="8"/>
                </a:cxn>
                <a:cxn ang="0">
                  <a:pos x="70" y="8"/>
                </a:cxn>
              </a:cxnLst>
              <a:rect l="0" t="0" r="r" b="b"/>
              <a:pathLst>
                <a:path w="70" h="21">
                  <a:moveTo>
                    <a:pt x="70" y="8"/>
                  </a:moveTo>
                  <a:lnTo>
                    <a:pt x="70" y="8"/>
                  </a:lnTo>
                  <a:lnTo>
                    <a:pt x="69" y="6"/>
                  </a:lnTo>
                  <a:lnTo>
                    <a:pt x="68" y="4"/>
                  </a:lnTo>
                  <a:lnTo>
                    <a:pt x="66" y="3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3" y="21"/>
                  </a:lnTo>
                  <a:lnTo>
                    <a:pt x="63" y="21"/>
                  </a:lnTo>
                  <a:lnTo>
                    <a:pt x="67" y="18"/>
                  </a:lnTo>
                  <a:lnTo>
                    <a:pt x="68" y="14"/>
                  </a:lnTo>
                  <a:lnTo>
                    <a:pt x="70" y="8"/>
                  </a:lnTo>
                  <a:lnTo>
                    <a:pt x="70" y="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32"/>
            <p:cNvSpPr>
              <a:spLocks/>
            </p:cNvSpPr>
            <p:nvPr/>
          </p:nvSpPr>
          <p:spPr bwMode="auto">
            <a:xfrm>
              <a:off x="4572000" y="3425010"/>
              <a:ext cx="423043" cy="550755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62" y="1"/>
                </a:cxn>
                <a:cxn ang="0">
                  <a:pos x="62" y="1"/>
                </a:cxn>
                <a:cxn ang="0">
                  <a:pos x="63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1" y="44"/>
                </a:cxn>
                <a:cxn ang="0">
                  <a:pos x="25" y="44"/>
                </a:cxn>
                <a:cxn ang="0">
                  <a:pos x="25" y="44"/>
                </a:cxn>
                <a:cxn ang="0">
                  <a:pos x="33" y="84"/>
                </a:cxn>
                <a:cxn ang="0">
                  <a:pos x="39" y="114"/>
                </a:cxn>
                <a:cxn ang="0">
                  <a:pos x="46" y="138"/>
                </a:cxn>
                <a:cxn ang="0">
                  <a:pos x="106" y="138"/>
                </a:cxn>
                <a:cxn ang="0">
                  <a:pos x="106" y="138"/>
                </a:cxn>
                <a:cxn ang="0">
                  <a:pos x="91" y="103"/>
                </a:cxn>
                <a:cxn ang="0">
                  <a:pos x="78" y="68"/>
                </a:cxn>
                <a:cxn ang="0">
                  <a:pos x="67" y="34"/>
                </a:cxn>
                <a:cxn ang="0">
                  <a:pos x="62" y="18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106" h="138">
                  <a:moveTo>
                    <a:pt x="59" y="1"/>
                  </a:moveTo>
                  <a:lnTo>
                    <a:pt x="62" y="1"/>
                  </a:lnTo>
                  <a:lnTo>
                    <a:pt x="62" y="1"/>
                  </a:lnTo>
                  <a:lnTo>
                    <a:pt x="63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33" y="84"/>
                  </a:lnTo>
                  <a:lnTo>
                    <a:pt x="39" y="114"/>
                  </a:lnTo>
                  <a:lnTo>
                    <a:pt x="46" y="138"/>
                  </a:lnTo>
                  <a:lnTo>
                    <a:pt x="106" y="138"/>
                  </a:lnTo>
                  <a:lnTo>
                    <a:pt x="106" y="138"/>
                  </a:lnTo>
                  <a:lnTo>
                    <a:pt x="91" y="103"/>
                  </a:lnTo>
                  <a:lnTo>
                    <a:pt x="78" y="68"/>
                  </a:lnTo>
                  <a:lnTo>
                    <a:pt x="67" y="34"/>
                  </a:lnTo>
                  <a:lnTo>
                    <a:pt x="62" y="18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86"/>
          <p:cNvGrpSpPr/>
          <p:nvPr/>
        </p:nvGrpSpPr>
        <p:grpSpPr>
          <a:xfrm>
            <a:off x="3071802" y="4326554"/>
            <a:ext cx="2000264" cy="307872"/>
            <a:chOff x="3071802" y="4325223"/>
            <a:chExt cx="2000264" cy="307777"/>
          </a:xfrm>
        </p:grpSpPr>
        <p:sp>
          <p:nvSpPr>
            <p:cNvPr id="70" name="Rectangle 69"/>
            <p:cNvSpPr/>
            <p:nvPr/>
          </p:nvSpPr>
          <p:spPr>
            <a:xfrm>
              <a:off x="4000496" y="4334307"/>
              <a:ext cx="1071570" cy="28575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3071802" y="4500576"/>
              <a:ext cx="785818" cy="1588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Rectangle 65"/>
            <p:cNvSpPr/>
            <p:nvPr/>
          </p:nvSpPr>
          <p:spPr>
            <a:xfrm>
              <a:off x="4071934" y="4325223"/>
              <a:ext cx="9268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Service 2</a:t>
              </a:r>
            </a:p>
          </p:txBody>
        </p:sp>
      </p:grpSp>
      <p:grpSp>
        <p:nvGrpSpPr>
          <p:cNvPr id="24" name="Group 85"/>
          <p:cNvGrpSpPr/>
          <p:nvPr/>
        </p:nvGrpSpPr>
        <p:grpSpPr>
          <a:xfrm>
            <a:off x="2714612" y="3326114"/>
            <a:ext cx="2357454" cy="307872"/>
            <a:chOff x="2714612" y="3325091"/>
            <a:chExt cx="2357454" cy="307777"/>
          </a:xfrm>
        </p:grpSpPr>
        <p:sp>
          <p:nvSpPr>
            <p:cNvPr id="69" name="Rectangle 68"/>
            <p:cNvSpPr/>
            <p:nvPr/>
          </p:nvSpPr>
          <p:spPr>
            <a:xfrm>
              <a:off x="4000496" y="3328986"/>
              <a:ext cx="1071570" cy="285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071934" y="3325091"/>
              <a:ext cx="9268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Service 1</a:t>
              </a: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2714612" y="3500444"/>
              <a:ext cx="1143008" cy="2011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609D8933-16C8-44F5-8347-6B9194DA9D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8352420" y="0"/>
            <a:ext cx="579364" cy="986408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>
            <a:off x="6192180" y="0"/>
            <a:ext cx="2124236" cy="3616660"/>
          </a:xfrm>
          <a:prstGeom prst="rect">
            <a:avLst/>
          </a:prstGeom>
        </p:spPr>
      </p:pic>
      <p:sp>
        <p:nvSpPr>
          <p:cNvPr id="6" name="PA_文本框 6"/>
          <p:cNvSpPr txBox="1"/>
          <p:nvPr>
            <p:custDataLst>
              <p:tags r:id="rId1"/>
            </p:custDataLst>
          </p:nvPr>
        </p:nvSpPr>
        <p:spPr>
          <a:xfrm>
            <a:off x="1157706" y="2961214"/>
            <a:ext cx="4608512" cy="540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800" b="1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感谢大家的下载与关注</a:t>
            </a:r>
            <a:endParaRPr lang="zh-CN" altLang="en-US" sz="2800" b="1" dirty="0">
              <a:solidFill>
                <a:schemeClr val="accen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PA_半闭框 7"/>
          <p:cNvSpPr/>
          <p:nvPr>
            <p:custDataLst>
              <p:tags r:id="rId2"/>
            </p:custDataLst>
          </p:nvPr>
        </p:nvSpPr>
        <p:spPr>
          <a:xfrm>
            <a:off x="971600" y="2779146"/>
            <a:ext cx="2124236" cy="972108"/>
          </a:xfrm>
          <a:prstGeom prst="halfFrame">
            <a:avLst>
              <a:gd name="adj1" fmla="val 4776"/>
              <a:gd name="adj2" fmla="val 9106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863588" y="3989025"/>
            <a:ext cx="1338828" cy="28450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汇报</a:t>
            </a:r>
            <a:r>
              <a:rPr lang="zh-CN" altLang="en-US" sz="12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人：小白</a:t>
            </a:r>
            <a:endParaRPr lang="zh-CN" altLang="en-US" sz="1200" b="1" spc="3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03F5E2C-E17B-4D02-9D21-4BA5C65C8EBD}"/>
              </a:ext>
            </a:extLst>
          </p:cNvPr>
          <p:cNvGrpSpPr/>
          <p:nvPr/>
        </p:nvGrpSpPr>
        <p:grpSpPr>
          <a:xfrm>
            <a:off x="1769362" y="909944"/>
            <a:ext cx="3060282" cy="1469942"/>
            <a:chOff x="1769362" y="1199371"/>
            <a:chExt cx="3060282" cy="146994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7" t="29111" r="82360" b="55664"/>
            <a:stretch>
              <a:fillRect/>
            </a:stretch>
          </p:blipFill>
          <p:spPr>
            <a:xfrm>
              <a:off x="2545537" y="1519006"/>
              <a:ext cx="936104" cy="1044116"/>
            </a:xfrm>
            <a:prstGeom prst="rect">
              <a:avLst/>
            </a:prstGeom>
          </p:spPr>
        </p:pic>
        <p:sp>
          <p:nvSpPr>
            <p:cNvPr id="10" name="PA_文本框 6"/>
            <p:cNvSpPr txBox="1"/>
            <p:nvPr>
              <p:custDataLst>
                <p:tags r:id="rId4"/>
              </p:custDataLst>
            </p:nvPr>
          </p:nvSpPr>
          <p:spPr>
            <a:xfrm>
              <a:off x="1769362" y="1202821"/>
              <a:ext cx="776175" cy="146649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cs typeface="Arial" panose="020B0604020202020204" pitchFamily="34" charset="0"/>
                </a:rPr>
                <a:t>2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PA_文本框 6"/>
            <p:cNvSpPr txBox="1"/>
            <p:nvPr>
              <p:custDataLst>
                <p:tags r:id="rId5"/>
              </p:custDataLst>
            </p:nvPr>
          </p:nvSpPr>
          <p:spPr>
            <a:xfrm>
              <a:off x="3461962" y="1199371"/>
              <a:ext cx="1367682" cy="146649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思源黑体 CN Normal" panose="020B0400000000000000" pitchFamily="34" charset="-122"/>
                  <a:cs typeface="Arial" panose="020B0604020202020204" pitchFamily="34" charset="0"/>
                </a:rPr>
                <a:t>18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思源黑体 CN Normal" panose="020B04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" name="PA_半闭框 7"/>
          <p:cNvSpPr/>
          <p:nvPr>
            <p:custDataLst>
              <p:tags r:id="rId3"/>
            </p:custDataLst>
          </p:nvPr>
        </p:nvSpPr>
        <p:spPr>
          <a:xfrm flipH="1" flipV="1">
            <a:off x="4004320" y="3039558"/>
            <a:ext cx="1899828" cy="675692"/>
          </a:xfrm>
          <a:prstGeom prst="halfFrame">
            <a:avLst>
              <a:gd name="adj1" fmla="val 5363"/>
              <a:gd name="adj2" fmla="val 11399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27807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 autoUpdateAnimBg="0"/>
      <p:bldP spid="9" grpId="0"/>
      <p:bldP spid="12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A4C776-E741-4C06-80F7-DBAFB674A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765842-96D7-40A8-8816-3C0B995BF0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1FF703A-4E49-4063-8FEE-6945EA5843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59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83BDFE3-C4AF-4FD2-8552-18AF7C69A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1" y="936"/>
            <a:ext cx="4571749" cy="257160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7BF02D8-0F02-42C1-9617-714D22BFC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36"/>
            <a:ext cx="4571749" cy="257160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28A7225-CD8C-420B-9EF9-9D54DAD8F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11" y="2572543"/>
            <a:ext cx="4605945" cy="257160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403661B-C589-4474-A095-3A89C402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572544"/>
            <a:ext cx="4571750" cy="257161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E8B0E9B-279B-4FB8-9F62-621AD506A7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4" y="2248588"/>
            <a:ext cx="1193456" cy="117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54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82310F3-3252-445A-8B48-602382BF1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936"/>
            <a:ext cx="4571749" cy="257160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B22B55F-F3DB-4490-B0BA-971F8AA342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2572544"/>
            <a:ext cx="4571749" cy="257160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C99C7A6-24A5-4961-9FC1-C8DAAA4DA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36"/>
            <a:ext cx="4571749" cy="257160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3633FE2-C31B-4479-B548-A79484B16D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572544"/>
            <a:ext cx="4571750" cy="2571610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FD7A92A-961C-491E-9D2B-2D7967AB3B30}"/>
              </a:ext>
            </a:extLst>
          </p:cNvPr>
          <p:cNvSpPr/>
          <p:nvPr/>
        </p:nvSpPr>
        <p:spPr>
          <a:xfrm>
            <a:off x="4546397" y="935"/>
            <a:ext cx="51206" cy="5143218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24" tIns="32512" rIns="65024" bIns="325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0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371B72B-3072-4F4D-A14C-664171607EF2}"/>
              </a:ext>
            </a:extLst>
          </p:cNvPr>
          <p:cNvSpPr/>
          <p:nvPr/>
        </p:nvSpPr>
        <p:spPr>
          <a:xfrm>
            <a:off x="0" y="935"/>
            <a:ext cx="51206" cy="5143218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24" tIns="32512" rIns="65024" bIns="325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0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2DD92B2-A426-4983-9EB6-3240BB42A6F0}"/>
              </a:ext>
            </a:extLst>
          </p:cNvPr>
          <p:cNvSpPr/>
          <p:nvPr/>
        </p:nvSpPr>
        <p:spPr>
          <a:xfrm>
            <a:off x="9078100" y="935"/>
            <a:ext cx="65900" cy="5143218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24" tIns="32512" rIns="65024" bIns="325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0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1513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B67311E-0727-4322-BC6A-8C7180B4A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4"/>
            <a:ext cx="914483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10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768C1C5-CC40-44B5-B9D9-817277DE3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" y="935"/>
            <a:ext cx="9143498" cy="514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87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0C83721-CA9B-4E5A-8443-567BCAEB1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935"/>
            <a:ext cx="9143498" cy="514321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5AF60C-E846-476F-A830-8FE9D07548FD}"/>
              </a:ext>
            </a:extLst>
          </p:cNvPr>
          <p:cNvSpPr txBox="1"/>
          <p:nvPr/>
        </p:nvSpPr>
        <p:spPr>
          <a:xfrm>
            <a:off x="-1736922" y="794"/>
            <a:ext cx="5672759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>
              <a:defRPr/>
            </a:pPr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推</a:t>
            </a:r>
            <a:endParaRPr lang="en-US" altLang="zh-CN" sz="10350" b="1">
              <a:solidFill>
                <a:srgbClr val="ED77C3">
                  <a:alpha val="30000"/>
                </a:srgb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dist" defTabSz="685800">
              <a:defRPr/>
            </a:pPr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B6238F-2AF1-498F-A977-514AAB5C1183}"/>
              </a:ext>
            </a:extLst>
          </p:cNvPr>
          <p:cNvSpPr txBox="1"/>
          <p:nvPr/>
        </p:nvSpPr>
        <p:spPr>
          <a:xfrm>
            <a:off x="5208164" y="794"/>
            <a:ext cx="5672759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>
              <a:defRPr/>
            </a:pPr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有</a:t>
            </a:r>
            <a:endParaRPr lang="en-US" altLang="zh-CN" sz="10350" b="1">
              <a:solidFill>
                <a:srgbClr val="ED77C3">
                  <a:alpha val="30000"/>
                </a:srgb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dist" defTabSz="685800">
              <a:defRPr/>
            </a:pPr>
            <a:r>
              <a:rPr lang="zh-CN" altLang="en-US" sz="10350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奖</a:t>
            </a:r>
          </a:p>
        </p:txBody>
      </p:sp>
    </p:spTree>
    <p:extLst>
      <p:ext uri="{BB962C8B-B14F-4D97-AF65-F5344CB8AC3E}">
        <p14:creationId xmlns:p14="http://schemas.microsoft.com/office/powerpoint/2010/main" val="30041854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B09E2A7-4C14-45D4-869F-BC85EA187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935"/>
            <a:ext cx="9143498" cy="514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17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FFEDA0D7-E3DA-4715-9C6A-1344A3E244CE}"/>
              </a:ext>
            </a:extLst>
          </p:cNvPr>
          <p:cNvSpPr/>
          <p:nvPr/>
        </p:nvSpPr>
        <p:spPr>
          <a:xfrm>
            <a:off x="4121534" y="0"/>
            <a:ext cx="5022465" cy="5145088"/>
          </a:xfrm>
          <a:prstGeom prst="rect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1655676" y="1240396"/>
            <a:ext cx="1644431" cy="1867696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noFill/>
          <a:ln w="31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1403648" y="1600436"/>
            <a:ext cx="1770860" cy="201129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solidFill>
            <a:schemeClr val="accent2">
              <a:alpha val="93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59"/>
          <p:cNvSpPr txBox="1">
            <a:spLocks noChangeArrowheads="1"/>
          </p:cNvSpPr>
          <p:nvPr/>
        </p:nvSpPr>
        <p:spPr bwMode="auto">
          <a:xfrm flipH="1">
            <a:off x="1432433" y="2191554"/>
            <a:ext cx="1663403" cy="76174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7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目录</a:t>
            </a:r>
            <a:endParaRPr lang="en-US" altLang="zh-CN" sz="2700" b="1" kern="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en-US" altLang="zh-CN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CONTENTS</a:t>
            </a:r>
            <a:endParaRPr lang="en-US" altLang="ko-KR" b="1" kern="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C3C7EF9-FD1B-4C66-BF4A-2E67A8A336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>
            <a:off x="143508" y="1960"/>
            <a:ext cx="971550" cy="165413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4DC6186-DC04-4305-B27A-F0955B80F9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1944" y="1178218"/>
            <a:ext cx="3341644" cy="278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4051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5" grpId="0" animBg="1"/>
      <p:bldP spid="15" grpId="1" animBg="1"/>
      <p:bldP spid="15" grpId="2" animBg="1"/>
      <p:bldP spid="45" grpId="0"/>
      <p:bldP spid="45" grpId="1"/>
      <p:bldP spid="45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711DD8E-A14D-49E1-B7BA-945FF6A50E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>
            <a:off x="143508" y="1960"/>
            <a:ext cx="971550" cy="1654132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E61D4CC4-D70D-4369-84E8-35D3E1AC28FE}"/>
              </a:ext>
            </a:extLst>
          </p:cNvPr>
          <p:cNvSpPr>
            <a:spLocks/>
          </p:cNvSpPr>
          <p:nvPr/>
        </p:nvSpPr>
        <p:spPr bwMode="auto">
          <a:xfrm>
            <a:off x="3895259" y="887469"/>
            <a:ext cx="1353482" cy="1537245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solidFill>
            <a:schemeClr val="accent2">
              <a:alpha val="66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5B0976-AD62-481F-800A-122B97D07D6A}"/>
              </a:ext>
            </a:extLst>
          </p:cNvPr>
          <p:cNvSpPr txBox="1"/>
          <p:nvPr/>
        </p:nvSpPr>
        <p:spPr>
          <a:xfrm>
            <a:off x="4086225" y="1194426"/>
            <a:ext cx="9715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/>
              <a:t>01</a:t>
            </a:r>
            <a:endParaRPr lang="zh-CN" altLang="en-US" sz="540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6611A62-8549-4A99-9940-8DE462CA5610}"/>
              </a:ext>
            </a:extLst>
          </p:cNvPr>
          <p:cNvSpPr/>
          <p:nvPr/>
        </p:nvSpPr>
        <p:spPr>
          <a:xfrm>
            <a:off x="0" y="2572544"/>
            <a:ext cx="9144000" cy="2570584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EADC1A-BAA1-43F0-9890-221C8F23D09F}"/>
              </a:ext>
            </a:extLst>
          </p:cNvPr>
          <p:cNvSpPr txBox="1"/>
          <p:nvPr/>
        </p:nvSpPr>
        <p:spPr>
          <a:xfrm>
            <a:off x="2618783" y="2750429"/>
            <a:ext cx="39064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C6B9AAE-93CE-4244-8B7B-813EEFCC31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7920372" y="1960"/>
            <a:ext cx="971550" cy="165413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2565EF9-3BCA-441B-AFB2-6C67822FF32F}"/>
              </a:ext>
            </a:extLst>
          </p:cNvPr>
          <p:cNvSpPr txBox="1"/>
          <p:nvPr/>
        </p:nvSpPr>
        <p:spPr>
          <a:xfrm>
            <a:off x="539552" y="3400636"/>
            <a:ext cx="806489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</a:rPr>
              <a:t>urna.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0391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1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泪滴形 23"/>
          <p:cNvSpPr/>
          <p:nvPr/>
        </p:nvSpPr>
        <p:spPr>
          <a:xfrm rot="18902711">
            <a:off x="4393585" y="919652"/>
            <a:ext cx="356830" cy="356941"/>
          </a:xfrm>
          <a:prstGeom prst="teardrop">
            <a:avLst>
              <a:gd name="adj" fmla="val 14414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319972" y="728150"/>
            <a:ext cx="558437" cy="5586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621439" y="1963396"/>
            <a:ext cx="626211" cy="62640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258895" y="1963396"/>
            <a:ext cx="626211" cy="62640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896350" y="1963396"/>
            <a:ext cx="626211" cy="62640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FF1C2FB-D1E8-4ED6-8018-F1A85BDB2D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8352420" y="0"/>
            <a:ext cx="579364" cy="986408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4EDA9525-6353-4C0A-8AE1-A644037B329C}"/>
              </a:ext>
            </a:extLst>
          </p:cNvPr>
          <p:cNvGrpSpPr/>
          <p:nvPr/>
        </p:nvGrpSpPr>
        <p:grpSpPr>
          <a:xfrm>
            <a:off x="1151620" y="2873533"/>
            <a:ext cx="2024321" cy="779327"/>
            <a:chOff x="1151620" y="2873533"/>
            <a:chExt cx="2024321" cy="779327"/>
          </a:xfrm>
        </p:grpSpPr>
        <p:sp>
          <p:nvSpPr>
            <p:cNvPr id="28" name="文本框 27"/>
            <p:cNvSpPr txBox="1"/>
            <p:nvPr/>
          </p:nvSpPr>
          <p:spPr>
            <a:xfrm>
              <a:off x="1151620" y="2873533"/>
              <a:ext cx="2024321" cy="25392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en-US" altLang="zh-CN" dirty="0"/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F3B41F1-19D9-4A91-A7F8-FF6F0EAEED96}"/>
                </a:ext>
              </a:extLst>
            </p:cNvPr>
            <p:cNvSpPr/>
            <p:nvPr/>
          </p:nvSpPr>
          <p:spPr>
            <a:xfrm>
              <a:off x="1230298" y="3169523"/>
              <a:ext cx="1866963" cy="483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279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1936CA3-3AEB-4833-AFCA-9ED78750CBA6}"/>
              </a:ext>
            </a:extLst>
          </p:cNvPr>
          <p:cNvGrpSpPr/>
          <p:nvPr/>
        </p:nvGrpSpPr>
        <p:grpSpPr>
          <a:xfrm>
            <a:off x="3559839" y="2873533"/>
            <a:ext cx="2024321" cy="779327"/>
            <a:chOff x="1151620" y="2873533"/>
            <a:chExt cx="2024321" cy="77932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17334B2-89E5-4CA3-A2A6-89596F3A01C1}"/>
                </a:ext>
              </a:extLst>
            </p:cNvPr>
            <p:cNvSpPr txBox="1"/>
            <p:nvPr/>
          </p:nvSpPr>
          <p:spPr>
            <a:xfrm>
              <a:off x="1151620" y="2873533"/>
              <a:ext cx="2024321" cy="25392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en-US" altLang="zh-CN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E33761C-6C5A-46AD-8FA1-171A144C3006}"/>
                </a:ext>
              </a:extLst>
            </p:cNvPr>
            <p:cNvSpPr/>
            <p:nvPr/>
          </p:nvSpPr>
          <p:spPr>
            <a:xfrm>
              <a:off x="1230298" y="3169523"/>
              <a:ext cx="1866963" cy="483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279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DF6F233-2915-4932-8B75-AD57FE425584}"/>
              </a:ext>
            </a:extLst>
          </p:cNvPr>
          <p:cNvGrpSpPr/>
          <p:nvPr/>
        </p:nvGrpSpPr>
        <p:grpSpPr>
          <a:xfrm>
            <a:off x="5968058" y="2873533"/>
            <a:ext cx="2024321" cy="779327"/>
            <a:chOff x="1151620" y="2873533"/>
            <a:chExt cx="2024321" cy="77932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5D80C78-5273-4BAA-B152-A97B1898E21C}"/>
                </a:ext>
              </a:extLst>
            </p:cNvPr>
            <p:cNvSpPr txBox="1"/>
            <p:nvPr/>
          </p:nvSpPr>
          <p:spPr>
            <a:xfrm>
              <a:off x="1151620" y="2873533"/>
              <a:ext cx="2024321" cy="253926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en-US" altLang="zh-CN" dirty="0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6D9ABE9-BB3A-4FA0-951B-0DF4612931F6}"/>
                </a:ext>
              </a:extLst>
            </p:cNvPr>
            <p:cNvSpPr/>
            <p:nvPr/>
          </p:nvSpPr>
          <p:spPr>
            <a:xfrm>
              <a:off x="1230298" y="3169523"/>
              <a:ext cx="1866963" cy="483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279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498562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"/>
                            </p:stCondLst>
                            <p:childTnLst>
                              <p:par>
                                <p:cTn id="9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1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-0.00169 0.56041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2800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0" presetClass="exit" presetSubtype="0" ac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1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1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1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3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09387" y="1279912"/>
            <a:ext cx="2731858" cy="2703002"/>
            <a:chOff x="4512406" y="1799221"/>
            <a:chExt cx="3841675" cy="3799715"/>
          </a:xfrm>
        </p:grpSpPr>
        <p:sp>
          <p:nvSpPr>
            <p:cNvPr id="2" name="任意多边形 1"/>
            <p:cNvSpPr/>
            <p:nvPr/>
          </p:nvSpPr>
          <p:spPr>
            <a:xfrm rot="9257143">
              <a:off x="6221113" y="5062780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任意多边形 2"/>
            <p:cNvSpPr/>
            <p:nvPr/>
          </p:nvSpPr>
          <p:spPr>
            <a:xfrm rot="12342857">
              <a:off x="4750179" y="5062780"/>
              <a:ext cx="1895196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4" name="任意多边形 3"/>
            <p:cNvSpPr/>
            <p:nvPr/>
          </p:nvSpPr>
          <p:spPr>
            <a:xfrm rot="15428571">
              <a:off x="3832887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5" name="任意多边形 4"/>
            <p:cNvSpPr/>
            <p:nvPr/>
          </p:nvSpPr>
          <p:spPr>
            <a:xfrm rot="18514286">
              <a:off x="4160409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86811" y="1838852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7" name="任意多边形 6"/>
            <p:cNvSpPr/>
            <p:nvPr/>
          </p:nvSpPr>
          <p:spPr>
            <a:xfrm rot="3085714">
              <a:off x="6813215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8" name="任意多边形 7"/>
            <p:cNvSpPr/>
            <p:nvPr/>
          </p:nvSpPr>
          <p:spPr>
            <a:xfrm rot="6171428">
              <a:off x="7138406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3791696" y="2534711"/>
            <a:ext cx="1513463" cy="28726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65032" tIns="32516" rIns="65032" bIns="325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70"/>
          <p:cNvSpPr txBox="1"/>
          <p:nvPr/>
        </p:nvSpPr>
        <p:spPr>
          <a:xfrm>
            <a:off x="1169392" y="1495289"/>
            <a:ext cx="1728162" cy="270525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71"/>
          <p:cNvSpPr txBox="1"/>
          <p:nvPr/>
        </p:nvSpPr>
        <p:spPr>
          <a:xfrm>
            <a:off x="1090014" y="1700384"/>
            <a:ext cx="1807540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170"/>
          <p:cNvSpPr txBox="1"/>
          <p:nvPr/>
        </p:nvSpPr>
        <p:spPr>
          <a:xfrm>
            <a:off x="1169392" y="2701817"/>
            <a:ext cx="1728162" cy="271743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71"/>
          <p:cNvSpPr txBox="1"/>
          <p:nvPr/>
        </p:nvSpPr>
        <p:spPr>
          <a:xfrm>
            <a:off x="1090014" y="2906913"/>
            <a:ext cx="1807540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170"/>
          <p:cNvSpPr txBox="1"/>
          <p:nvPr/>
        </p:nvSpPr>
        <p:spPr>
          <a:xfrm>
            <a:off x="1169392" y="3834906"/>
            <a:ext cx="1728162" cy="271743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71"/>
          <p:cNvSpPr txBox="1"/>
          <p:nvPr/>
        </p:nvSpPr>
        <p:spPr>
          <a:xfrm>
            <a:off x="1090014" y="4040001"/>
            <a:ext cx="1807540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6037242" y="3825043"/>
            <a:ext cx="1728162" cy="271743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71"/>
          <p:cNvSpPr txBox="1"/>
          <p:nvPr/>
        </p:nvSpPr>
        <p:spPr>
          <a:xfrm>
            <a:off x="6037243" y="4030138"/>
            <a:ext cx="1838454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6215535" y="2701817"/>
            <a:ext cx="1728162" cy="271743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71"/>
          <p:cNvSpPr txBox="1"/>
          <p:nvPr/>
        </p:nvSpPr>
        <p:spPr>
          <a:xfrm>
            <a:off x="6215535" y="2906913"/>
            <a:ext cx="1838454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6079193" y="1495289"/>
            <a:ext cx="1728162" cy="271743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6079195" y="1700384"/>
            <a:ext cx="1838454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FCF4DC7D-EBF3-40FE-B084-4EA3FD51C5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8352420" y="0"/>
            <a:ext cx="579364" cy="98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69871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0"/>
          <p:cNvGrpSpPr/>
          <p:nvPr/>
        </p:nvGrpSpPr>
        <p:grpSpPr>
          <a:xfrm>
            <a:off x="-369916" y="2006497"/>
            <a:ext cx="3249728" cy="2294239"/>
            <a:chOff x="-485775" y="2006497"/>
            <a:chExt cx="3249728" cy="2294239"/>
          </a:xfrm>
        </p:grpSpPr>
        <p:sp>
          <p:nvSpPr>
            <p:cNvPr id="91179" name="Freeform 26"/>
            <p:cNvSpPr>
              <a:spLocks/>
            </p:cNvSpPr>
            <p:nvPr/>
          </p:nvSpPr>
          <p:spPr bwMode="auto">
            <a:xfrm>
              <a:off x="620480" y="2849204"/>
              <a:ext cx="386151" cy="357070"/>
            </a:xfrm>
            <a:custGeom>
              <a:avLst/>
              <a:gdLst>
                <a:gd name="T0" fmla="*/ 0 w 291"/>
                <a:gd name="T1" fmla="*/ 465917 h 269"/>
                <a:gd name="T2" fmla="*/ 342058 w 291"/>
                <a:gd name="T3" fmla="*/ 139579 h 269"/>
                <a:gd name="T4" fmla="*/ 572063 w 291"/>
                <a:gd name="T5" fmla="*/ 139579 h 269"/>
                <a:gd name="T6" fmla="*/ 418727 w 291"/>
                <a:gd name="T7" fmla="*/ 444292 h 269"/>
                <a:gd name="T8" fmla="*/ 161200 w 291"/>
                <a:gd name="T9" fmla="*/ 528826 h 269"/>
                <a:gd name="T10" fmla="*/ 0 w 291"/>
                <a:gd name="T11" fmla="*/ 465917 h 2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1" h="269">
                  <a:moveTo>
                    <a:pt x="0" y="237"/>
                  </a:moveTo>
                  <a:cubicBezTo>
                    <a:pt x="0" y="237"/>
                    <a:pt x="147" y="142"/>
                    <a:pt x="174" y="71"/>
                  </a:cubicBezTo>
                  <a:cubicBezTo>
                    <a:pt x="201" y="0"/>
                    <a:pt x="291" y="55"/>
                    <a:pt x="291" y="71"/>
                  </a:cubicBezTo>
                  <a:cubicBezTo>
                    <a:pt x="291" y="87"/>
                    <a:pt x="235" y="206"/>
                    <a:pt x="213" y="226"/>
                  </a:cubicBezTo>
                  <a:cubicBezTo>
                    <a:pt x="191" y="245"/>
                    <a:pt x="82" y="269"/>
                    <a:pt x="82" y="269"/>
                  </a:cubicBezTo>
                  <a:lnTo>
                    <a:pt x="0" y="237"/>
                  </a:lnTo>
                  <a:close/>
                </a:path>
              </a:pathLst>
            </a:custGeom>
            <a:solidFill>
              <a:srgbClr val="F3D2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1" name="Freeform 28"/>
            <p:cNvSpPr>
              <a:spLocks/>
            </p:cNvSpPr>
            <p:nvPr/>
          </p:nvSpPr>
          <p:spPr bwMode="auto">
            <a:xfrm>
              <a:off x="1393342" y="2636983"/>
              <a:ext cx="546672" cy="359877"/>
            </a:xfrm>
            <a:custGeom>
              <a:avLst/>
              <a:gdLst>
                <a:gd name="T0" fmla="*/ 699789 w 412"/>
                <a:gd name="T1" fmla="*/ 302876 h 271"/>
                <a:gd name="T2" fmla="*/ 226055 w 412"/>
                <a:gd name="T3" fmla="*/ 501515 h 271"/>
                <a:gd name="T4" fmla="*/ 31451 w 412"/>
                <a:gd name="T5" fmla="*/ 422846 h 271"/>
                <a:gd name="T6" fmla="*/ 112045 w 412"/>
                <a:gd name="T7" fmla="*/ 230107 h 271"/>
                <a:gd name="T8" fmla="*/ 583813 w 412"/>
                <a:gd name="T9" fmla="*/ 31468 h 271"/>
                <a:gd name="T10" fmla="*/ 778417 w 412"/>
                <a:gd name="T11" fmla="*/ 110137 h 271"/>
                <a:gd name="T12" fmla="*/ 699789 w 412"/>
                <a:gd name="T13" fmla="*/ 302876 h 2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2" h="271">
                  <a:moveTo>
                    <a:pt x="356" y="154"/>
                  </a:moveTo>
                  <a:cubicBezTo>
                    <a:pt x="115" y="255"/>
                    <a:pt x="115" y="255"/>
                    <a:pt x="115" y="255"/>
                  </a:cubicBezTo>
                  <a:cubicBezTo>
                    <a:pt x="77" y="271"/>
                    <a:pt x="32" y="253"/>
                    <a:pt x="16" y="215"/>
                  </a:cubicBezTo>
                  <a:cubicBezTo>
                    <a:pt x="0" y="177"/>
                    <a:pt x="19" y="133"/>
                    <a:pt x="57" y="117"/>
                  </a:cubicBezTo>
                  <a:cubicBezTo>
                    <a:pt x="297" y="16"/>
                    <a:pt x="297" y="16"/>
                    <a:pt x="297" y="16"/>
                  </a:cubicBezTo>
                  <a:cubicBezTo>
                    <a:pt x="335" y="0"/>
                    <a:pt x="380" y="18"/>
                    <a:pt x="396" y="56"/>
                  </a:cubicBezTo>
                  <a:cubicBezTo>
                    <a:pt x="412" y="94"/>
                    <a:pt x="394" y="138"/>
                    <a:pt x="356" y="154"/>
                  </a:cubicBezTo>
                  <a:close/>
                </a:path>
              </a:pathLst>
            </a:custGeom>
            <a:solidFill>
              <a:srgbClr val="F3D2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2" name="Freeform 29"/>
            <p:cNvSpPr>
              <a:spLocks/>
            </p:cNvSpPr>
            <p:nvPr/>
          </p:nvSpPr>
          <p:spPr bwMode="auto">
            <a:xfrm>
              <a:off x="1463501" y="2801482"/>
              <a:ext cx="545550" cy="361000"/>
            </a:xfrm>
            <a:custGeom>
              <a:avLst/>
              <a:gdLst>
                <a:gd name="T0" fmla="*/ 698085 w 411"/>
                <a:gd name="T1" fmla="*/ 304670 h 272"/>
                <a:gd name="T2" fmla="*/ 224174 w 411"/>
                <a:gd name="T3" fmla="*/ 503196 h 272"/>
                <a:gd name="T4" fmla="*/ 31463 w 411"/>
                <a:gd name="T5" fmla="*/ 424572 h 272"/>
                <a:gd name="T6" fmla="*/ 110120 w 411"/>
                <a:gd name="T7" fmla="*/ 231942 h 272"/>
                <a:gd name="T8" fmla="*/ 584031 w 411"/>
                <a:gd name="T9" fmla="*/ 31450 h 272"/>
                <a:gd name="T10" fmla="*/ 776742 w 411"/>
                <a:gd name="T11" fmla="*/ 110074 h 272"/>
                <a:gd name="T12" fmla="*/ 698085 w 411"/>
                <a:gd name="T13" fmla="*/ 304670 h 2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1" h="272">
                  <a:moveTo>
                    <a:pt x="355" y="155"/>
                  </a:moveTo>
                  <a:cubicBezTo>
                    <a:pt x="114" y="256"/>
                    <a:pt x="114" y="256"/>
                    <a:pt x="114" y="256"/>
                  </a:cubicBezTo>
                  <a:cubicBezTo>
                    <a:pt x="76" y="272"/>
                    <a:pt x="32" y="254"/>
                    <a:pt x="16" y="216"/>
                  </a:cubicBezTo>
                  <a:cubicBezTo>
                    <a:pt x="0" y="178"/>
                    <a:pt x="18" y="134"/>
                    <a:pt x="56" y="118"/>
                  </a:cubicBezTo>
                  <a:cubicBezTo>
                    <a:pt x="297" y="16"/>
                    <a:pt x="297" y="16"/>
                    <a:pt x="297" y="16"/>
                  </a:cubicBezTo>
                  <a:cubicBezTo>
                    <a:pt x="335" y="0"/>
                    <a:pt x="379" y="18"/>
                    <a:pt x="395" y="56"/>
                  </a:cubicBezTo>
                  <a:cubicBezTo>
                    <a:pt x="411" y="94"/>
                    <a:pt x="393" y="139"/>
                    <a:pt x="355" y="155"/>
                  </a:cubicBezTo>
                  <a:close/>
                </a:path>
              </a:pathLst>
            </a:custGeom>
            <a:solidFill>
              <a:srgbClr val="F3D2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3" name="Freeform 30"/>
            <p:cNvSpPr>
              <a:spLocks/>
            </p:cNvSpPr>
            <p:nvPr/>
          </p:nvSpPr>
          <p:spPr bwMode="auto">
            <a:xfrm>
              <a:off x="1529730" y="2958121"/>
              <a:ext cx="545550" cy="361000"/>
            </a:xfrm>
            <a:custGeom>
              <a:avLst/>
              <a:gdLst>
                <a:gd name="T0" fmla="*/ 698085 w 411"/>
                <a:gd name="T1" fmla="*/ 302704 h 272"/>
                <a:gd name="T2" fmla="*/ 224174 w 411"/>
                <a:gd name="T3" fmla="*/ 503196 h 272"/>
                <a:gd name="T4" fmla="*/ 31463 w 411"/>
                <a:gd name="T5" fmla="*/ 424572 h 272"/>
                <a:gd name="T6" fmla="*/ 110120 w 411"/>
                <a:gd name="T7" fmla="*/ 229976 h 272"/>
                <a:gd name="T8" fmla="*/ 582065 w 411"/>
                <a:gd name="T9" fmla="*/ 31450 h 272"/>
                <a:gd name="T10" fmla="*/ 776742 w 411"/>
                <a:gd name="T11" fmla="*/ 110074 h 272"/>
                <a:gd name="T12" fmla="*/ 698085 w 411"/>
                <a:gd name="T13" fmla="*/ 302704 h 2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1" h="272">
                  <a:moveTo>
                    <a:pt x="355" y="154"/>
                  </a:moveTo>
                  <a:cubicBezTo>
                    <a:pt x="114" y="256"/>
                    <a:pt x="114" y="256"/>
                    <a:pt x="114" y="256"/>
                  </a:cubicBezTo>
                  <a:cubicBezTo>
                    <a:pt x="76" y="272"/>
                    <a:pt x="32" y="254"/>
                    <a:pt x="16" y="216"/>
                  </a:cubicBezTo>
                  <a:cubicBezTo>
                    <a:pt x="0" y="178"/>
                    <a:pt x="18" y="133"/>
                    <a:pt x="56" y="117"/>
                  </a:cubicBezTo>
                  <a:cubicBezTo>
                    <a:pt x="296" y="16"/>
                    <a:pt x="296" y="16"/>
                    <a:pt x="296" y="16"/>
                  </a:cubicBezTo>
                  <a:cubicBezTo>
                    <a:pt x="334" y="0"/>
                    <a:pt x="379" y="18"/>
                    <a:pt x="395" y="56"/>
                  </a:cubicBezTo>
                  <a:cubicBezTo>
                    <a:pt x="411" y="94"/>
                    <a:pt x="393" y="138"/>
                    <a:pt x="355" y="154"/>
                  </a:cubicBezTo>
                  <a:close/>
                </a:path>
              </a:pathLst>
            </a:custGeom>
            <a:solidFill>
              <a:srgbClr val="F3D2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4" name="Freeform 31"/>
            <p:cNvSpPr>
              <a:spLocks/>
            </p:cNvSpPr>
            <p:nvPr/>
          </p:nvSpPr>
          <p:spPr bwMode="auto">
            <a:xfrm>
              <a:off x="1594837" y="3114760"/>
              <a:ext cx="545550" cy="361000"/>
            </a:xfrm>
            <a:custGeom>
              <a:avLst/>
              <a:gdLst>
                <a:gd name="T0" fmla="*/ 698085 w 411"/>
                <a:gd name="T1" fmla="*/ 302704 h 272"/>
                <a:gd name="T2" fmla="*/ 224174 w 411"/>
                <a:gd name="T3" fmla="*/ 503196 h 272"/>
                <a:gd name="T4" fmla="*/ 31463 w 411"/>
                <a:gd name="T5" fmla="*/ 422606 h 272"/>
                <a:gd name="T6" fmla="*/ 110120 w 411"/>
                <a:gd name="T7" fmla="*/ 229976 h 272"/>
                <a:gd name="T8" fmla="*/ 584031 w 411"/>
                <a:gd name="T9" fmla="*/ 31450 h 272"/>
                <a:gd name="T10" fmla="*/ 776742 w 411"/>
                <a:gd name="T11" fmla="*/ 110074 h 272"/>
                <a:gd name="T12" fmla="*/ 698085 w 411"/>
                <a:gd name="T13" fmla="*/ 302704 h 2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1" h="272">
                  <a:moveTo>
                    <a:pt x="355" y="154"/>
                  </a:moveTo>
                  <a:cubicBezTo>
                    <a:pt x="114" y="256"/>
                    <a:pt x="114" y="256"/>
                    <a:pt x="114" y="256"/>
                  </a:cubicBezTo>
                  <a:cubicBezTo>
                    <a:pt x="76" y="272"/>
                    <a:pt x="32" y="254"/>
                    <a:pt x="16" y="215"/>
                  </a:cubicBezTo>
                  <a:cubicBezTo>
                    <a:pt x="0" y="177"/>
                    <a:pt x="18" y="133"/>
                    <a:pt x="56" y="117"/>
                  </a:cubicBezTo>
                  <a:cubicBezTo>
                    <a:pt x="297" y="16"/>
                    <a:pt x="297" y="16"/>
                    <a:pt x="297" y="16"/>
                  </a:cubicBezTo>
                  <a:cubicBezTo>
                    <a:pt x="335" y="0"/>
                    <a:pt x="379" y="18"/>
                    <a:pt x="395" y="56"/>
                  </a:cubicBezTo>
                  <a:cubicBezTo>
                    <a:pt x="411" y="94"/>
                    <a:pt x="393" y="138"/>
                    <a:pt x="355" y="154"/>
                  </a:cubicBezTo>
                  <a:close/>
                </a:path>
              </a:pathLst>
            </a:custGeom>
            <a:solidFill>
              <a:srgbClr val="F3D2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5" name="Freeform 32"/>
            <p:cNvSpPr>
              <a:spLocks/>
            </p:cNvSpPr>
            <p:nvPr/>
          </p:nvSpPr>
          <p:spPr bwMode="auto">
            <a:xfrm>
              <a:off x="1111587" y="3175956"/>
              <a:ext cx="171186" cy="217273"/>
            </a:xfrm>
            <a:custGeom>
              <a:avLst/>
              <a:gdLst>
                <a:gd name="T0" fmla="*/ 200524 w 129"/>
                <a:gd name="T1" fmla="*/ 0 h 164"/>
                <a:gd name="T2" fmla="*/ 0 w 129"/>
                <a:gd name="T3" fmla="*/ 321785 h 164"/>
                <a:gd name="T4" fmla="*/ 253604 w 129"/>
                <a:gd name="T5" fmla="*/ 96143 h 164"/>
                <a:gd name="T6" fmla="*/ 200524 w 129"/>
                <a:gd name="T7" fmla="*/ 0 h 1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9" h="164">
                  <a:moveTo>
                    <a:pt x="102" y="0"/>
                  </a:moveTo>
                  <a:cubicBezTo>
                    <a:pt x="102" y="0"/>
                    <a:pt x="107" y="116"/>
                    <a:pt x="0" y="164"/>
                  </a:cubicBezTo>
                  <a:cubicBezTo>
                    <a:pt x="0" y="164"/>
                    <a:pt x="89" y="157"/>
                    <a:pt x="129" y="49"/>
                  </a:cubicBezTo>
                  <a:cubicBezTo>
                    <a:pt x="102" y="0"/>
                    <a:pt x="102" y="0"/>
                    <a:pt x="102" y="0"/>
                  </a:cubicBezTo>
                </a:path>
              </a:pathLst>
            </a:custGeom>
            <a:solidFill>
              <a:srgbClr val="DDB6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6" name="Freeform 33"/>
            <p:cNvSpPr>
              <a:spLocks/>
            </p:cNvSpPr>
            <p:nvPr/>
          </p:nvSpPr>
          <p:spPr bwMode="auto">
            <a:xfrm>
              <a:off x="1272109" y="3219748"/>
              <a:ext cx="459115" cy="362123"/>
            </a:xfrm>
            <a:custGeom>
              <a:avLst/>
              <a:gdLst>
                <a:gd name="T0" fmla="*/ 0 w 346"/>
                <a:gd name="T1" fmla="*/ 68758 h 273"/>
                <a:gd name="T2" fmla="*/ 601525 w 346"/>
                <a:gd name="T3" fmla="*/ 536309 h 273"/>
                <a:gd name="T4" fmla="*/ 646738 w 346"/>
                <a:gd name="T5" fmla="*/ 516664 h 273"/>
                <a:gd name="T6" fmla="*/ 0 w 346"/>
                <a:gd name="T7" fmla="*/ 0 h 273"/>
                <a:gd name="T8" fmla="*/ 0 w 346"/>
                <a:gd name="T9" fmla="*/ 68758 h 2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6" h="273">
                  <a:moveTo>
                    <a:pt x="0" y="35"/>
                  </a:moveTo>
                  <a:cubicBezTo>
                    <a:pt x="0" y="35"/>
                    <a:pt x="99" y="223"/>
                    <a:pt x="306" y="273"/>
                  </a:cubicBezTo>
                  <a:cubicBezTo>
                    <a:pt x="306" y="273"/>
                    <a:pt x="312" y="271"/>
                    <a:pt x="329" y="263"/>
                  </a:cubicBezTo>
                  <a:cubicBezTo>
                    <a:pt x="346" y="256"/>
                    <a:pt x="0" y="0"/>
                    <a:pt x="0" y="0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DDB6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7" name="Freeform 34"/>
            <p:cNvSpPr>
              <a:spLocks/>
            </p:cNvSpPr>
            <p:nvPr/>
          </p:nvSpPr>
          <p:spPr bwMode="auto">
            <a:xfrm>
              <a:off x="1094749" y="2006497"/>
              <a:ext cx="1008033" cy="1575374"/>
            </a:xfrm>
            <a:custGeom>
              <a:avLst/>
              <a:gdLst>
                <a:gd name="T0" fmla="*/ 1489421 w 760"/>
                <a:gd name="T1" fmla="*/ 141522 h 1187"/>
                <a:gd name="T2" fmla="*/ 139510 w 760"/>
                <a:gd name="T3" fmla="*/ 982794 h 1187"/>
                <a:gd name="T4" fmla="*/ 982468 w 760"/>
                <a:gd name="T5" fmla="*/ 2333153 h 1187"/>
                <a:gd name="T6" fmla="*/ 986398 w 760"/>
                <a:gd name="T7" fmla="*/ 2333153 h 1187"/>
                <a:gd name="T8" fmla="*/ 1493351 w 760"/>
                <a:gd name="T9" fmla="*/ 141522 h 1187"/>
                <a:gd name="T10" fmla="*/ 1489421 w 760"/>
                <a:gd name="T11" fmla="*/ 141522 h 11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0" h="1187">
                  <a:moveTo>
                    <a:pt x="758" y="72"/>
                  </a:moveTo>
                  <a:cubicBezTo>
                    <a:pt x="450" y="0"/>
                    <a:pt x="142" y="192"/>
                    <a:pt x="71" y="500"/>
                  </a:cubicBezTo>
                  <a:cubicBezTo>
                    <a:pt x="0" y="808"/>
                    <a:pt x="192" y="1116"/>
                    <a:pt x="500" y="1187"/>
                  </a:cubicBezTo>
                  <a:cubicBezTo>
                    <a:pt x="501" y="1187"/>
                    <a:pt x="501" y="1187"/>
                    <a:pt x="502" y="1187"/>
                  </a:cubicBezTo>
                  <a:cubicBezTo>
                    <a:pt x="760" y="72"/>
                    <a:pt x="760" y="72"/>
                    <a:pt x="760" y="72"/>
                  </a:cubicBezTo>
                  <a:cubicBezTo>
                    <a:pt x="759" y="72"/>
                    <a:pt x="759" y="72"/>
                    <a:pt x="758" y="72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8" name="Freeform 35"/>
            <p:cNvSpPr>
              <a:spLocks/>
            </p:cNvSpPr>
            <p:nvPr/>
          </p:nvSpPr>
          <p:spPr bwMode="auto">
            <a:xfrm>
              <a:off x="1760410" y="2101940"/>
              <a:ext cx="1003543" cy="1573129"/>
            </a:xfrm>
            <a:custGeom>
              <a:avLst/>
              <a:gdLst>
                <a:gd name="T0" fmla="*/ 1347075 w 756"/>
                <a:gd name="T1" fmla="*/ 1348744 h 1185"/>
                <a:gd name="T2" fmla="*/ 507366 w 756"/>
                <a:gd name="T3" fmla="*/ 0 h 1185"/>
                <a:gd name="T4" fmla="*/ 0 w 756"/>
                <a:gd name="T5" fmla="*/ 2192200 h 1185"/>
                <a:gd name="T6" fmla="*/ 1347075 w 756"/>
                <a:gd name="T7" fmla="*/ 1348744 h 11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6" h="1185">
                  <a:moveTo>
                    <a:pt x="685" y="686"/>
                  </a:moveTo>
                  <a:cubicBezTo>
                    <a:pt x="756" y="379"/>
                    <a:pt x="565" y="72"/>
                    <a:pt x="258" y="0"/>
                  </a:cubicBezTo>
                  <a:cubicBezTo>
                    <a:pt x="0" y="1115"/>
                    <a:pt x="0" y="1115"/>
                    <a:pt x="0" y="1115"/>
                  </a:cubicBezTo>
                  <a:cubicBezTo>
                    <a:pt x="308" y="1185"/>
                    <a:pt x="614" y="994"/>
                    <a:pt x="685" y="68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9" name="Rectangle 36"/>
            <p:cNvSpPr>
              <a:spLocks noChangeArrowheads="1"/>
            </p:cNvSpPr>
            <p:nvPr/>
          </p:nvSpPr>
          <p:spPr bwMode="auto">
            <a:xfrm>
              <a:off x="1844039" y="3219748"/>
              <a:ext cx="561" cy="561"/>
            </a:xfrm>
            <a:prstGeom prst="rect">
              <a:avLst/>
            </a:prstGeom>
            <a:solidFill>
              <a:srgbClr val="03434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91191" name="Freeform 38"/>
            <p:cNvSpPr>
              <a:spLocks/>
            </p:cNvSpPr>
            <p:nvPr/>
          </p:nvSpPr>
          <p:spPr bwMode="auto">
            <a:xfrm>
              <a:off x="2012980" y="2429815"/>
              <a:ext cx="14593" cy="17404"/>
            </a:xfrm>
            <a:custGeom>
              <a:avLst/>
              <a:gdLst>
                <a:gd name="T0" fmla="*/ 0 w 26"/>
                <a:gd name="T1" fmla="*/ 1663 h 31"/>
                <a:gd name="T2" fmla="*/ 0 w 26"/>
                <a:gd name="T3" fmla="*/ 15798 h 31"/>
                <a:gd name="T4" fmla="*/ 15799 w 26"/>
                <a:gd name="T5" fmla="*/ 25776 h 31"/>
                <a:gd name="T6" fmla="*/ 21619 w 26"/>
                <a:gd name="T7" fmla="*/ 0 h 31"/>
                <a:gd name="T8" fmla="*/ 0 w 26"/>
                <a:gd name="T9" fmla="*/ 1663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31">
                  <a:moveTo>
                    <a:pt x="0" y="2"/>
                  </a:moveTo>
                  <a:lnTo>
                    <a:pt x="0" y="19"/>
                  </a:lnTo>
                  <a:lnTo>
                    <a:pt x="19" y="31"/>
                  </a:lnTo>
                  <a:lnTo>
                    <a:pt x="2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7B4C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92" name="Freeform 39"/>
            <p:cNvSpPr>
              <a:spLocks noEditPoints="1"/>
            </p:cNvSpPr>
            <p:nvPr/>
          </p:nvSpPr>
          <p:spPr bwMode="auto">
            <a:xfrm>
              <a:off x="1154243" y="2306301"/>
              <a:ext cx="229557" cy="488445"/>
            </a:xfrm>
            <a:custGeom>
              <a:avLst/>
              <a:gdLst>
                <a:gd name="T0" fmla="*/ 29487 w 173"/>
                <a:gd name="T1" fmla="*/ 656559 h 368"/>
                <a:gd name="T2" fmla="*/ 0 w 173"/>
                <a:gd name="T3" fmla="*/ 723394 h 368"/>
                <a:gd name="T4" fmla="*/ 25555 w 173"/>
                <a:gd name="T5" fmla="*/ 707668 h 368"/>
                <a:gd name="T6" fmla="*/ 29487 w 173"/>
                <a:gd name="T7" fmla="*/ 656559 h 368"/>
                <a:gd name="T8" fmla="*/ 322386 w 173"/>
                <a:gd name="T9" fmla="*/ 0 h 368"/>
                <a:gd name="T10" fmla="*/ 300763 w 173"/>
                <a:gd name="T11" fmla="*/ 51109 h 368"/>
                <a:gd name="T12" fmla="*/ 340078 w 173"/>
                <a:gd name="T13" fmla="*/ 7863 h 368"/>
                <a:gd name="T14" fmla="*/ 322386 w 173"/>
                <a:gd name="T15" fmla="*/ 0 h 3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3" h="368">
                  <a:moveTo>
                    <a:pt x="15" y="334"/>
                  </a:moveTo>
                  <a:cubicBezTo>
                    <a:pt x="0" y="368"/>
                    <a:pt x="0" y="368"/>
                    <a:pt x="0" y="368"/>
                  </a:cubicBezTo>
                  <a:cubicBezTo>
                    <a:pt x="4" y="365"/>
                    <a:pt x="8" y="363"/>
                    <a:pt x="13" y="360"/>
                  </a:cubicBezTo>
                  <a:cubicBezTo>
                    <a:pt x="13" y="351"/>
                    <a:pt x="14" y="343"/>
                    <a:pt x="15" y="334"/>
                  </a:cubicBezTo>
                  <a:moveTo>
                    <a:pt x="164" y="0"/>
                  </a:moveTo>
                  <a:cubicBezTo>
                    <a:pt x="153" y="26"/>
                    <a:pt x="153" y="26"/>
                    <a:pt x="153" y="26"/>
                  </a:cubicBezTo>
                  <a:cubicBezTo>
                    <a:pt x="159" y="19"/>
                    <a:pt x="166" y="12"/>
                    <a:pt x="173" y="4"/>
                  </a:cubicBezTo>
                  <a:cubicBezTo>
                    <a:pt x="168" y="2"/>
                    <a:pt x="164" y="0"/>
                    <a:pt x="164" y="0"/>
                  </a:cubicBezTo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93" name="Freeform 40"/>
            <p:cNvSpPr>
              <a:spLocks/>
            </p:cNvSpPr>
            <p:nvPr/>
          </p:nvSpPr>
          <p:spPr bwMode="auto">
            <a:xfrm>
              <a:off x="1144702" y="2784078"/>
              <a:ext cx="26940" cy="124638"/>
            </a:xfrm>
            <a:custGeom>
              <a:avLst/>
              <a:gdLst>
                <a:gd name="T0" fmla="*/ 39911 w 20"/>
                <a:gd name="T1" fmla="*/ 0 h 94"/>
                <a:gd name="T2" fmla="*/ 13969 w 20"/>
                <a:gd name="T3" fmla="*/ 15710 h 94"/>
                <a:gd name="T4" fmla="*/ 0 w 20"/>
                <a:gd name="T5" fmla="*/ 45166 h 94"/>
                <a:gd name="T6" fmla="*/ 39911 w 20"/>
                <a:gd name="T7" fmla="*/ 184590 h 94"/>
                <a:gd name="T8" fmla="*/ 39911 w 20"/>
                <a:gd name="T9" fmla="*/ 0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94">
                  <a:moveTo>
                    <a:pt x="20" y="0"/>
                  </a:moveTo>
                  <a:cubicBezTo>
                    <a:pt x="15" y="3"/>
                    <a:pt x="11" y="5"/>
                    <a:pt x="7" y="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17" y="63"/>
                    <a:pt x="17" y="32"/>
                    <a:pt x="20" y="0"/>
                  </a:cubicBezTo>
                </a:path>
              </a:pathLst>
            </a:custGeom>
            <a:solidFill>
              <a:srgbClr val="C2A9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94" name="Freeform 41"/>
            <p:cNvSpPr>
              <a:spLocks noEditPoints="1"/>
            </p:cNvSpPr>
            <p:nvPr/>
          </p:nvSpPr>
          <p:spPr bwMode="auto">
            <a:xfrm>
              <a:off x="1167714" y="2311915"/>
              <a:ext cx="324973" cy="601292"/>
            </a:xfrm>
            <a:custGeom>
              <a:avLst/>
              <a:gdLst>
                <a:gd name="T0" fmla="*/ 11790 w 245"/>
                <a:gd name="T1" fmla="*/ 646760 h 453"/>
                <a:gd name="T2" fmla="*/ 9825 w 245"/>
                <a:gd name="T3" fmla="*/ 648725 h 453"/>
                <a:gd name="T4" fmla="*/ 5895 w 245"/>
                <a:gd name="T5" fmla="*/ 699837 h 453"/>
                <a:gd name="T6" fmla="*/ 5895 w 245"/>
                <a:gd name="T7" fmla="*/ 884625 h 453"/>
                <a:gd name="T8" fmla="*/ 7860 w 245"/>
                <a:gd name="T9" fmla="*/ 890523 h 453"/>
                <a:gd name="T10" fmla="*/ 11790 w 245"/>
                <a:gd name="T11" fmla="*/ 646760 h 453"/>
                <a:gd name="T12" fmla="*/ 320299 w 245"/>
                <a:gd name="T13" fmla="*/ 0 h 453"/>
                <a:gd name="T14" fmla="*/ 280999 w 245"/>
                <a:gd name="T15" fmla="*/ 43248 h 453"/>
                <a:gd name="T16" fmla="*/ 214188 w 245"/>
                <a:gd name="T17" fmla="*/ 190686 h 453"/>
                <a:gd name="T18" fmla="*/ 245628 w 245"/>
                <a:gd name="T19" fmla="*/ 216242 h 453"/>
                <a:gd name="T20" fmla="*/ 224013 w 245"/>
                <a:gd name="T21" fmla="*/ 302739 h 453"/>
                <a:gd name="T22" fmla="*/ 251523 w 245"/>
                <a:gd name="T23" fmla="*/ 387269 h 453"/>
                <a:gd name="T24" fmla="*/ 284929 w 245"/>
                <a:gd name="T25" fmla="*/ 401030 h 453"/>
                <a:gd name="T26" fmla="*/ 296719 w 245"/>
                <a:gd name="T27" fmla="*/ 377440 h 453"/>
                <a:gd name="T28" fmla="*/ 269208 w 245"/>
                <a:gd name="T29" fmla="*/ 302739 h 453"/>
                <a:gd name="T30" fmla="*/ 275103 w 245"/>
                <a:gd name="T31" fmla="*/ 237866 h 453"/>
                <a:gd name="T32" fmla="*/ 300649 w 245"/>
                <a:gd name="T33" fmla="*/ 243763 h 453"/>
                <a:gd name="T34" fmla="*/ 294754 w 245"/>
                <a:gd name="T35" fmla="*/ 310602 h 453"/>
                <a:gd name="T36" fmla="*/ 336019 w 245"/>
                <a:gd name="T37" fmla="*/ 412825 h 453"/>
                <a:gd name="T38" fmla="*/ 312439 w 245"/>
                <a:gd name="T39" fmla="*/ 438381 h 453"/>
                <a:gd name="T40" fmla="*/ 328159 w 245"/>
                <a:gd name="T41" fmla="*/ 475732 h 453"/>
                <a:gd name="T42" fmla="*/ 391040 w 245"/>
                <a:gd name="T43" fmla="*/ 338124 h 453"/>
                <a:gd name="T44" fmla="*/ 320299 w 245"/>
                <a:gd name="T45" fmla="*/ 0 h 45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45" h="453">
                  <a:moveTo>
                    <a:pt x="6" y="329"/>
                  </a:moveTo>
                  <a:cubicBezTo>
                    <a:pt x="5" y="330"/>
                    <a:pt x="5" y="330"/>
                    <a:pt x="5" y="330"/>
                  </a:cubicBezTo>
                  <a:cubicBezTo>
                    <a:pt x="4" y="339"/>
                    <a:pt x="3" y="347"/>
                    <a:pt x="3" y="356"/>
                  </a:cubicBezTo>
                  <a:cubicBezTo>
                    <a:pt x="0" y="388"/>
                    <a:pt x="0" y="419"/>
                    <a:pt x="3" y="450"/>
                  </a:cubicBezTo>
                  <a:cubicBezTo>
                    <a:pt x="4" y="453"/>
                    <a:pt x="4" y="453"/>
                    <a:pt x="4" y="453"/>
                  </a:cubicBezTo>
                  <a:cubicBezTo>
                    <a:pt x="0" y="412"/>
                    <a:pt x="1" y="371"/>
                    <a:pt x="6" y="329"/>
                  </a:cubicBezTo>
                  <a:moveTo>
                    <a:pt x="163" y="0"/>
                  </a:moveTo>
                  <a:cubicBezTo>
                    <a:pt x="156" y="8"/>
                    <a:pt x="149" y="15"/>
                    <a:pt x="143" y="22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14" y="154"/>
                    <a:pt x="114" y="154"/>
                    <a:pt x="114" y="154"/>
                  </a:cubicBezTo>
                  <a:cubicBezTo>
                    <a:pt x="128" y="197"/>
                    <a:pt x="128" y="197"/>
                    <a:pt x="128" y="197"/>
                  </a:cubicBezTo>
                  <a:cubicBezTo>
                    <a:pt x="145" y="204"/>
                    <a:pt x="145" y="204"/>
                    <a:pt x="145" y="204"/>
                  </a:cubicBezTo>
                  <a:cubicBezTo>
                    <a:pt x="151" y="192"/>
                    <a:pt x="151" y="192"/>
                    <a:pt x="151" y="192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50" y="158"/>
                    <a:pt x="150" y="158"/>
                    <a:pt x="150" y="158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59" y="223"/>
                    <a:pt x="159" y="223"/>
                    <a:pt x="159" y="223"/>
                  </a:cubicBezTo>
                  <a:cubicBezTo>
                    <a:pt x="167" y="242"/>
                    <a:pt x="167" y="242"/>
                    <a:pt x="167" y="242"/>
                  </a:cubicBezTo>
                  <a:cubicBezTo>
                    <a:pt x="178" y="221"/>
                    <a:pt x="189" y="197"/>
                    <a:pt x="199" y="172"/>
                  </a:cubicBezTo>
                  <a:cubicBezTo>
                    <a:pt x="245" y="59"/>
                    <a:pt x="186" y="13"/>
                    <a:pt x="163" y="0"/>
                  </a:cubicBezTo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1168003" y="2440345"/>
              <a:ext cx="226219" cy="736033"/>
            </a:xfrm>
            <a:custGeom>
              <a:avLst/>
              <a:gdLst>
                <a:gd name="T0" fmla="*/ 109 w 171"/>
                <a:gd name="T1" fmla="*/ 0 h 554"/>
                <a:gd name="T2" fmla="*/ 6 w 171"/>
                <a:gd name="T3" fmla="*/ 232 h 554"/>
                <a:gd name="T4" fmla="*/ 4 w 171"/>
                <a:gd name="T5" fmla="*/ 356 h 554"/>
                <a:gd name="T6" fmla="*/ 60 w 171"/>
                <a:gd name="T7" fmla="*/ 554 h 554"/>
                <a:gd name="T8" fmla="*/ 61 w 171"/>
                <a:gd name="T9" fmla="*/ 302 h 554"/>
                <a:gd name="T10" fmla="*/ 167 w 171"/>
                <a:gd name="T11" fmla="*/ 145 h 554"/>
                <a:gd name="T12" fmla="*/ 159 w 171"/>
                <a:gd name="T13" fmla="*/ 126 h 554"/>
                <a:gd name="T14" fmla="*/ 171 w 171"/>
                <a:gd name="T15" fmla="*/ 113 h 554"/>
                <a:gd name="T16" fmla="*/ 150 w 171"/>
                <a:gd name="T17" fmla="*/ 61 h 554"/>
                <a:gd name="T18" fmla="*/ 153 w 171"/>
                <a:gd name="T19" fmla="*/ 27 h 554"/>
                <a:gd name="T20" fmla="*/ 140 w 171"/>
                <a:gd name="T21" fmla="*/ 24 h 554"/>
                <a:gd name="T22" fmla="*/ 137 w 171"/>
                <a:gd name="T23" fmla="*/ 57 h 554"/>
                <a:gd name="T24" fmla="*/ 151 w 171"/>
                <a:gd name="T25" fmla="*/ 95 h 554"/>
                <a:gd name="T26" fmla="*/ 145 w 171"/>
                <a:gd name="T27" fmla="*/ 107 h 554"/>
                <a:gd name="T28" fmla="*/ 128 w 171"/>
                <a:gd name="T29" fmla="*/ 100 h 554"/>
                <a:gd name="T30" fmla="*/ 114 w 171"/>
                <a:gd name="T31" fmla="*/ 57 h 554"/>
                <a:gd name="T32" fmla="*/ 125 w 171"/>
                <a:gd name="T33" fmla="*/ 13 h 554"/>
                <a:gd name="T34" fmla="*/ 109 w 171"/>
                <a:gd name="T35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" h="554">
                  <a:moveTo>
                    <a:pt x="109" y="0"/>
                  </a:moveTo>
                  <a:cubicBezTo>
                    <a:pt x="6" y="232"/>
                    <a:pt x="6" y="232"/>
                    <a:pt x="6" y="232"/>
                  </a:cubicBezTo>
                  <a:cubicBezTo>
                    <a:pt x="1" y="274"/>
                    <a:pt x="0" y="315"/>
                    <a:pt x="4" y="356"/>
                  </a:cubicBezTo>
                  <a:cubicBezTo>
                    <a:pt x="60" y="554"/>
                    <a:pt x="60" y="554"/>
                    <a:pt x="60" y="554"/>
                  </a:cubicBezTo>
                  <a:cubicBezTo>
                    <a:pt x="113" y="424"/>
                    <a:pt x="61" y="302"/>
                    <a:pt x="61" y="302"/>
                  </a:cubicBezTo>
                  <a:cubicBezTo>
                    <a:pt x="61" y="302"/>
                    <a:pt x="116" y="243"/>
                    <a:pt x="167" y="145"/>
                  </a:cubicBezTo>
                  <a:cubicBezTo>
                    <a:pt x="159" y="126"/>
                    <a:pt x="159" y="126"/>
                    <a:pt x="159" y="126"/>
                  </a:cubicBezTo>
                  <a:cubicBezTo>
                    <a:pt x="171" y="113"/>
                    <a:pt x="171" y="113"/>
                    <a:pt x="171" y="113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grpSp>
          <p:nvGrpSpPr>
            <p:cNvPr id="3" name="组合 139"/>
            <p:cNvGrpSpPr/>
            <p:nvPr/>
          </p:nvGrpSpPr>
          <p:grpSpPr>
            <a:xfrm>
              <a:off x="-485775" y="2073581"/>
              <a:ext cx="3175397" cy="2227155"/>
              <a:chOff x="-485775" y="2061610"/>
              <a:chExt cx="3175397" cy="2227155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-485775" y="3184715"/>
                <a:ext cx="1215628" cy="1104050"/>
              </a:xfrm>
              <a:custGeom>
                <a:avLst/>
                <a:gdLst>
                  <a:gd name="T0" fmla="*/ 2165 w 2165"/>
                  <a:gd name="T1" fmla="*/ 1284 h 1967"/>
                  <a:gd name="T2" fmla="*/ 539 w 2165"/>
                  <a:gd name="T3" fmla="*/ 1967 h 1967"/>
                  <a:gd name="T4" fmla="*/ 0 w 2165"/>
                  <a:gd name="T5" fmla="*/ 684 h 1967"/>
                  <a:gd name="T6" fmla="*/ 1624 w 2165"/>
                  <a:gd name="T7" fmla="*/ 0 h 1967"/>
                  <a:gd name="T8" fmla="*/ 2165 w 2165"/>
                  <a:gd name="T9" fmla="*/ 1284 h 1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5" h="1967">
                    <a:moveTo>
                      <a:pt x="2165" y="1284"/>
                    </a:moveTo>
                    <a:lnTo>
                      <a:pt x="539" y="1967"/>
                    </a:lnTo>
                    <a:lnTo>
                      <a:pt x="0" y="684"/>
                    </a:lnTo>
                    <a:lnTo>
                      <a:pt x="1624" y="0"/>
                    </a:lnTo>
                    <a:lnTo>
                      <a:pt x="2165" y="128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91178" name="Freeform 25"/>
              <p:cNvSpPr>
                <a:spLocks/>
              </p:cNvSpPr>
              <p:nvPr/>
            </p:nvSpPr>
            <p:spPr bwMode="auto">
              <a:xfrm>
                <a:off x="441436" y="3147885"/>
                <a:ext cx="446206" cy="721999"/>
              </a:xfrm>
              <a:custGeom>
                <a:avLst/>
                <a:gdLst>
                  <a:gd name="T0" fmla="*/ 661032 w 795"/>
                  <a:gd name="T1" fmla="*/ 961199 h 1286"/>
                  <a:gd name="T2" fmla="*/ 403271 w 795"/>
                  <a:gd name="T3" fmla="*/ 1069292 h 1286"/>
                  <a:gd name="T4" fmla="*/ 0 w 795"/>
                  <a:gd name="T5" fmla="*/ 108093 h 1286"/>
                  <a:gd name="T6" fmla="*/ 256098 w 795"/>
                  <a:gd name="T7" fmla="*/ 0 h 1286"/>
                  <a:gd name="T8" fmla="*/ 661032 w 795"/>
                  <a:gd name="T9" fmla="*/ 961199 h 12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95" h="1286">
                    <a:moveTo>
                      <a:pt x="795" y="1156"/>
                    </a:moveTo>
                    <a:lnTo>
                      <a:pt x="485" y="1286"/>
                    </a:lnTo>
                    <a:lnTo>
                      <a:pt x="0" y="130"/>
                    </a:lnTo>
                    <a:lnTo>
                      <a:pt x="308" y="0"/>
                    </a:lnTo>
                    <a:lnTo>
                      <a:pt x="795" y="1156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180" name="Freeform 27"/>
              <p:cNvSpPr>
                <a:spLocks/>
              </p:cNvSpPr>
              <p:nvPr/>
            </p:nvSpPr>
            <p:spPr bwMode="auto">
              <a:xfrm>
                <a:off x="620480" y="2513469"/>
                <a:ext cx="1477251" cy="1267710"/>
              </a:xfrm>
              <a:custGeom>
                <a:avLst/>
                <a:gdLst>
                  <a:gd name="T0" fmla="*/ 2139317 w 1113"/>
                  <a:gd name="T1" fmla="*/ 1034098 h 955"/>
                  <a:gd name="T2" fmla="*/ 1793251 w 1113"/>
                  <a:gd name="T3" fmla="*/ 210358 h 955"/>
                  <a:gd name="T4" fmla="*/ 314605 w 1113"/>
                  <a:gd name="T5" fmla="*/ 831604 h 955"/>
                  <a:gd name="T6" fmla="*/ 0 w 1113"/>
                  <a:gd name="T7" fmla="*/ 963324 h 955"/>
                  <a:gd name="T8" fmla="*/ 385392 w 1113"/>
                  <a:gd name="T9" fmla="*/ 1877498 h 955"/>
                  <a:gd name="T10" fmla="*/ 699997 w 1113"/>
                  <a:gd name="T11" fmla="*/ 1745778 h 955"/>
                  <a:gd name="T12" fmla="*/ 1791285 w 1113"/>
                  <a:gd name="T13" fmla="*/ 1464645 h 955"/>
                  <a:gd name="T14" fmla="*/ 2139317 w 1113"/>
                  <a:gd name="T15" fmla="*/ 1034098 h 95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13" h="955">
                    <a:moveTo>
                      <a:pt x="1088" y="526"/>
                    </a:moveTo>
                    <a:cubicBezTo>
                      <a:pt x="912" y="107"/>
                      <a:pt x="912" y="107"/>
                      <a:pt x="912" y="107"/>
                    </a:cubicBezTo>
                    <a:cubicBezTo>
                      <a:pt x="912" y="107"/>
                      <a:pt x="521" y="0"/>
                      <a:pt x="160" y="423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196" y="955"/>
                      <a:pt x="196" y="955"/>
                      <a:pt x="196" y="955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709" y="886"/>
                      <a:pt x="911" y="745"/>
                    </a:cubicBezTo>
                    <a:cubicBezTo>
                      <a:pt x="1113" y="603"/>
                      <a:pt x="1088" y="526"/>
                      <a:pt x="1088" y="526"/>
                    </a:cubicBezTo>
                  </a:path>
                </a:pathLst>
              </a:custGeom>
              <a:solidFill>
                <a:srgbClr val="F3D2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37"/>
              <p:cNvSpPr>
                <a:spLocks noEditPoints="1"/>
              </p:cNvSpPr>
              <p:nvPr/>
            </p:nvSpPr>
            <p:spPr bwMode="auto">
              <a:xfrm>
                <a:off x="1094185" y="2061610"/>
                <a:ext cx="1595437" cy="1574492"/>
              </a:xfrm>
              <a:custGeom>
                <a:avLst/>
                <a:gdLst>
                  <a:gd name="T0" fmla="*/ 1128 w 1202"/>
                  <a:gd name="T1" fmla="*/ 488 h 1186"/>
                  <a:gd name="T2" fmla="*/ 1072 w 1202"/>
                  <a:gd name="T3" fmla="*/ 424 h 1186"/>
                  <a:gd name="T4" fmla="*/ 1063 w 1202"/>
                  <a:gd name="T5" fmla="*/ 469 h 1186"/>
                  <a:gd name="T6" fmla="*/ 1026 w 1202"/>
                  <a:gd name="T7" fmla="*/ 415 h 1186"/>
                  <a:gd name="T8" fmla="*/ 907 w 1202"/>
                  <a:gd name="T9" fmla="*/ 430 h 1186"/>
                  <a:gd name="T10" fmla="*/ 969 w 1202"/>
                  <a:gd name="T11" fmla="*/ 377 h 1186"/>
                  <a:gd name="T12" fmla="*/ 1083 w 1202"/>
                  <a:gd name="T13" fmla="*/ 342 h 1186"/>
                  <a:gd name="T14" fmla="*/ 1058 w 1202"/>
                  <a:gd name="T15" fmla="*/ 268 h 1186"/>
                  <a:gd name="T16" fmla="*/ 434 w 1202"/>
                  <a:gd name="T17" fmla="*/ 66 h 1186"/>
                  <a:gd name="T18" fmla="*/ 469 w 1202"/>
                  <a:gd name="T19" fmla="*/ 84 h 1186"/>
                  <a:gd name="T20" fmla="*/ 528 w 1202"/>
                  <a:gd name="T21" fmla="*/ 76 h 1186"/>
                  <a:gd name="T22" fmla="*/ 526 w 1202"/>
                  <a:gd name="T23" fmla="*/ 110 h 1186"/>
                  <a:gd name="T24" fmla="*/ 591 w 1202"/>
                  <a:gd name="T25" fmla="*/ 82 h 1186"/>
                  <a:gd name="T26" fmla="*/ 639 w 1202"/>
                  <a:gd name="T27" fmla="*/ 103 h 1186"/>
                  <a:gd name="T28" fmla="*/ 758 w 1202"/>
                  <a:gd name="T29" fmla="*/ 164 h 1186"/>
                  <a:gd name="T30" fmla="*/ 707 w 1202"/>
                  <a:gd name="T31" fmla="*/ 151 h 1186"/>
                  <a:gd name="T32" fmla="*/ 639 w 1202"/>
                  <a:gd name="T33" fmla="*/ 141 h 1186"/>
                  <a:gd name="T34" fmla="*/ 607 w 1202"/>
                  <a:gd name="T35" fmla="*/ 161 h 1186"/>
                  <a:gd name="T36" fmla="*/ 525 w 1202"/>
                  <a:gd name="T37" fmla="*/ 195 h 1186"/>
                  <a:gd name="T38" fmla="*/ 616 w 1202"/>
                  <a:gd name="T39" fmla="*/ 176 h 1186"/>
                  <a:gd name="T40" fmla="*/ 702 w 1202"/>
                  <a:gd name="T41" fmla="*/ 238 h 1186"/>
                  <a:gd name="T42" fmla="*/ 714 w 1202"/>
                  <a:gd name="T43" fmla="*/ 302 h 1186"/>
                  <a:gd name="T44" fmla="*/ 676 w 1202"/>
                  <a:gd name="T45" fmla="*/ 286 h 1186"/>
                  <a:gd name="T46" fmla="*/ 657 w 1202"/>
                  <a:gd name="T47" fmla="*/ 275 h 1186"/>
                  <a:gd name="T48" fmla="*/ 629 w 1202"/>
                  <a:gd name="T49" fmla="*/ 257 h 1186"/>
                  <a:gd name="T50" fmla="*/ 626 w 1202"/>
                  <a:gd name="T51" fmla="*/ 289 h 1186"/>
                  <a:gd name="T52" fmla="*/ 503 w 1202"/>
                  <a:gd name="T53" fmla="*/ 339 h 1186"/>
                  <a:gd name="T54" fmla="*/ 414 w 1202"/>
                  <a:gd name="T55" fmla="*/ 380 h 1186"/>
                  <a:gd name="T56" fmla="*/ 308 w 1202"/>
                  <a:gd name="T57" fmla="*/ 451 h 1186"/>
                  <a:gd name="T58" fmla="*/ 405 w 1202"/>
                  <a:gd name="T59" fmla="*/ 551 h 1186"/>
                  <a:gd name="T60" fmla="*/ 535 w 1202"/>
                  <a:gd name="T61" fmla="*/ 569 h 1186"/>
                  <a:gd name="T62" fmla="*/ 622 w 1202"/>
                  <a:gd name="T63" fmla="*/ 692 h 1186"/>
                  <a:gd name="T64" fmla="*/ 638 w 1202"/>
                  <a:gd name="T65" fmla="*/ 852 h 1186"/>
                  <a:gd name="T66" fmla="*/ 555 w 1202"/>
                  <a:gd name="T67" fmla="*/ 917 h 1186"/>
                  <a:gd name="T68" fmla="*/ 456 w 1202"/>
                  <a:gd name="T69" fmla="*/ 986 h 1186"/>
                  <a:gd name="T70" fmla="*/ 446 w 1202"/>
                  <a:gd name="T71" fmla="*/ 1047 h 1186"/>
                  <a:gd name="T72" fmla="*/ 382 w 1202"/>
                  <a:gd name="T73" fmla="*/ 996 h 1186"/>
                  <a:gd name="T74" fmla="*/ 382 w 1202"/>
                  <a:gd name="T75" fmla="*/ 747 h 1186"/>
                  <a:gd name="T76" fmla="*/ 388 w 1202"/>
                  <a:gd name="T77" fmla="*/ 594 h 1186"/>
                  <a:gd name="T78" fmla="*/ 294 w 1202"/>
                  <a:gd name="T79" fmla="*/ 468 h 1186"/>
                  <a:gd name="T80" fmla="*/ 205 w 1202"/>
                  <a:gd name="T81" fmla="*/ 346 h 1186"/>
                  <a:gd name="T82" fmla="*/ 183 w 1202"/>
                  <a:gd name="T83" fmla="*/ 385 h 1186"/>
                  <a:gd name="T84" fmla="*/ 501 w 1202"/>
                  <a:gd name="T85" fmla="*/ 1146 h 1186"/>
                  <a:gd name="T86" fmla="*/ 968 w 1202"/>
                  <a:gd name="T87" fmla="*/ 920 h 1186"/>
                  <a:gd name="T88" fmla="*/ 946 w 1202"/>
                  <a:gd name="T89" fmla="*/ 710 h 1186"/>
                  <a:gd name="T90" fmla="*/ 830 w 1202"/>
                  <a:gd name="T91" fmla="*/ 685 h 1186"/>
                  <a:gd name="T92" fmla="*/ 806 w 1202"/>
                  <a:gd name="T93" fmla="*/ 523 h 1186"/>
                  <a:gd name="T94" fmla="*/ 978 w 1202"/>
                  <a:gd name="T95" fmla="*/ 455 h 1186"/>
                  <a:gd name="T96" fmla="*/ 1102 w 1202"/>
                  <a:gd name="T97" fmla="*/ 515 h 1186"/>
                  <a:gd name="T98" fmla="*/ 970 w 1202"/>
                  <a:gd name="T99" fmla="*/ 286 h 1186"/>
                  <a:gd name="T100" fmla="*/ 1018 w 1202"/>
                  <a:gd name="T101" fmla="*/ 337 h 1186"/>
                  <a:gd name="T102" fmla="*/ 986 w 1202"/>
                  <a:gd name="T103" fmla="*/ 313 h 1186"/>
                  <a:gd name="T104" fmla="*/ 963 w 1202"/>
                  <a:gd name="T105" fmla="*/ 298 h 1186"/>
                  <a:gd name="T106" fmla="*/ 627 w 1202"/>
                  <a:gd name="T107" fmla="*/ 301 h 1186"/>
                  <a:gd name="T108" fmla="*/ 649 w 1202"/>
                  <a:gd name="T109" fmla="*/ 306 h 1186"/>
                  <a:gd name="T110" fmla="*/ 627 w 1202"/>
                  <a:gd name="T111" fmla="*/ 301 h 1186"/>
                  <a:gd name="T112" fmla="*/ 601 w 1202"/>
                  <a:gd name="T113" fmla="*/ 310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02" h="1186">
                    <a:moveTo>
                      <a:pt x="1197" y="506"/>
                    </a:moveTo>
                    <a:cubicBezTo>
                      <a:pt x="1168" y="499"/>
                      <a:pt x="1168" y="499"/>
                      <a:pt x="1168" y="499"/>
                    </a:cubicBezTo>
                    <a:cubicBezTo>
                      <a:pt x="1157" y="480"/>
                      <a:pt x="1157" y="480"/>
                      <a:pt x="1157" y="480"/>
                    </a:cubicBezTo>
                    <a:cubicBezTo>
                      <a:pt x="1160" y="454"/>
                      <a:pt x="1160" y="454"/>
                      <a:pt x="1160" y="454"/>
                    </a:cubicBezTo>
                    <a:cubicBezTo>
                      <a:pt x="1144" y="458"/>
                      <a:pt x="1144" y="458"/>
                      <a:pt x="1144" y="458"/>
                    </a:cubicBezTo>
                    <a:cubicBezTo>
                      <a:pt x="1128" y="488"/>
                      <a:pt x="1128" y="488"/>
                      <a:pt x="1128" y="488"/>
                    </a:cubicBezTo>
                    <a:cubicBezTo>
                      <a:pt x="1112" y="460"/>
                      <a:pt x="1112" y="460"/>
                      <a:pt x="1112" y="460"/>
                    </a:cubicBezTo>
                    <a:cubicBezTo>
                      <a:pt x="1116" y="438"/>
                      <a:pt x="1116" y="438"/>
                      <a:pt x="1116" y="438"/>
                    </a:cubicBezTo>
                    <a:cubicBezTo>
                      <a:pt x="1099" y="415"/>
                      <a:pt x="1099" y="415"/>
                      <a:pt x="1099" y="415"/>
                    </a:cubicBezTo>
                    <a:cubicBezTo>
                      <a:pt x="1093" y="406"/>
                      <a:pt x="1093" y="406"/>
                      <a:pt x="1093" y="406"/>
                    </a:cubicBezTo>
                    <a:cubicBezTo>
                      <a:pt x="1069" y="400"/>
                      <a:pt x="1069" y="400"/>
                      <a:pt x="1069" y="400"/>
                    </a:cubicBezTo>
                    <a:cubicBezTo>
                      <a:pt x="1072" y="424"/>
                      <a:pt x="1072" y="424"/>
                      <a:pt x="1072" y="424"/>
                    </a:cubicBezTo>
                    <a:cubicBezTo>
                      <a:pt x="1097" y="446"/>
                      <a:pt x="1097" y="446"/>
                      <a:pt x="1097" y="446"/>
                    </a:cubicBezTo>
                    <a:cubicBezTo>
                      <a:pt x="1101" y="453"/>
                      <a:pt x="1101" y="453"/>
                      <a:pt x="1101" y="453"/>
                    </a:cubicBezTo>
                    <a:cubicBezTo>
                      <a:pt x="1094" y="455"/>
                      <a:pt x="1094" y="455"/>
                      <a:pt x="1094" y="455"/>
                    </a:cubicBezTo>
                    <a:cubicBezTo>
                      <a:pt x="1090" y="472"/>
                      <a:pt x="1090" y="472"/>
                      <a:pt x="1090" y="472"/>
                    </a:cubicBezTo>
                    <a:cubicBezTo>
                      <a:pt x="1075" y="474"/>
                      <a:pt x="1075" y="474"/>
                      <a:pt x="1075" y="474"/>
                    </a:cubicBezTo>
                    <a:cubicBezTo>
                      <a:pt x="1063" y="469"/>
                      <a:pt x="1063" y="469"/>
                      <a:pt x="1063" y="469"/>
                    </a:cubicBezTo>
                    <a:cubicBezTo>
                      <a:pt x="1058" y="457"/>
                      <a:pt x="1058" y="457"/>
                      <a:pt x="1058" y="457"/>
                    </a:cubicBezTo>
                    <a:cubicBezTo>
                      <a:pt x="1078" y="462"/>
                      <a:pt x="1078" y="462"/>
                      <a:pt x="1078" y="462"/>
                    </a:cubicBezTo>
                    <a:cubicBezTo>
                      <a:pt x="1085" y="456"/>
                      <a:pt x="1085" y="456"/>
                      <a:pt x="1085" y="456"/>
                    </a:cubicBezTo>
                    <a:cubicBezTo>
                      <a:pt x="1048" y="417"/>
                      <a:pt x="1048" y="417"/>
                      <a:pt x="1048" y="417"/>
                    </a:cubicBezTo>
                    <a:cubicBezTo>
                      <a:pt x="1047" y="403"/>
                      <a:pt x="1047" y="403"/>
                      <a:pt x="1047" y="403"/>
                    </a:cubicBezTo>
                    <a:cubicBezTo>
                      <a:pt x="1026" y="415"/>
                      <a:pt x="1026" y="415"/>
                      <a:pt x="1026" y="415"/>
                    </a:cubicBezTo>
                    <a:cubicBezTo>
                      <a:pt x="1009" y="407"/>
                      <a:pt x="1009" y="407"/>
                      <a:pt x="1009" y="407"/>
                    </a:cubicBezTo>
                    <a:cubicBezTo>
                      <a:pt x="973" y="437"/>
                      <a:pt x="973" y="437"/>
                      <a:pt x="973" y="437"/>
                    </a:cubicBezTo>
                    <a:cubicBezTo>
                      <a:pt x="965" y="449"/>
                      <a:pt x="965" y="449"/>
                      <a:pt x="965" y="449"/>
                    </a:cubicBezTo>
                    <a:cubicBezTo>
                      <a:pt x="947" y="447"/>
                      <a:pt x="947" y="447"/>
                      <a:pt x="947" y="447"/>
                    </a:cubicBezTo>
                    <a:cubicBezTo>
                      <a:pt x="921" y="441"/>
                      <a:pt x="921" y="441"/>
                      <a:pt x="921" y="441"/>
                    </a:cubicBezTo>
                    <a:cubicBezTo>
                      <a:pt x="907" y="430"/>
                      <a:pt x="907" y="430"/>
                      <a:pt x="907" y="430"/>
                    </a:cubicBezTo>
                    <a:cubicBezTo>
                      <a:pt x="910" y="399"/>
                      <a:pt x="910" y="399"/>
                      <a:pt x="910" y="399"/>
                    </a:cubicBezTo>
                    <a:cubicBezTo>
                      <a:pt x="919" y="385"/>
                      <a:pt x="919" y="385"/>
                      <a:pt x="919" y="385"/>
                    </a:cubicBezTo>
                    <a:cubicBezTo>
                      <a:pt x="946" y="385"/>
                      <a:pt x="946" y="385"/>
                      <a:pt x="946" y="385"/>
                    </a:cubicBezTo>
                    <a:cubicBezTo>
                      <a:pt x="974" y="398"/>
                      <a:pt x="974" y="398"/>
                      <a:pt x="974" y="398"/>
                    </a:cubicBezTo>
                    <a:cubicBezTo>
                      <a:pt x="981" y="383"/>
                      <a:pt x="981" y="383"/>
                      <a:pt x="981" y="383"/>
                    </a:cubicBezTo>
                    <a:cubicBezTo>
                      <a:pt x="969" y="377"/>
                      <a:pt x="969" y="377"/>
                      <a:pt x="969" y="377"/>
                    </a:cubicBezTo>
                    <a:cubicBezTo>
                      <a:pt x="979" y="353"/>
                      <a:pt x="979" y="353"/>
                      <a:pt x="979" y="353"/>
                    </a:cubicBezTo>
                    <a:cubicBezTo>
                      <a:pt x="1009" y="355"/>
                      <a:pt x="1009" y="355"/>
                      <a:pt x="1009" y="355"/>
                    </a:cubicBezTo>
                    <a:cubicBezTo>
                      <a:pt x="1036" y="332"/>
                      <a:pt x="1036" y="332"/>
                      <a:pt x="1036" y="332"/>
                    </a:cubicBezTo>
                    <a:cubicBezTo>
                      <a:pt x="1058" y="333"/>
                      <a:pt x="1058" y="333"/>
                      <a:pt x="1058" y="333"/>
                    </a:cubicBezTo>
                    <a:cubicBezTo>
                      <a:pt x="1076" y="340"/>
                      <a:pt x="1076" y="340"/>
                      <a:pt x="1076" y="340"/>
                    </a:cubicBezTo>
                    <a:cubicBezTo>
                      <a:pt x="1083" y="342"/>
                      <a:pt x="1083" y="342"/>
                      <a:pt x="1083" y="342"/>
                    </a:cubicBezTo>
                    <a:cubicBezTo>
                      <a:pt x="1085" y="314"/>
                      <a:pt x="1085" y="314"/>
                      <a:pt x="1085" y="314"/>
                    </a:cubicBezTo>
                    <a:cubicBezTo>
                      <a:pt x="1060" y="318"/>
                      <a:pt x="1060" y="318"/>
                      <a:pt x="1060" y="318"/>
                    </a:cubicBezTo>
                    <a:cubicBezTo>
                      <a:pt x="1057" y="296"/>
                      <a:pt x="1057" y="296"/>
                      <a:pt x="1057" y="296"/>
                    </a:cubicBezTo>
                    <a:cubicBezTo>
                      <a:pt x="1044" y="291"/>
                      <a:pt x="1044" y="291"/>
                      <a:pt x="1044" y="291"/>
                    </a:cubicBezTo>
                    <a:cubicBezTo>
                      <a:pt x="1045" y="277"/>
                      <a:pt x="1045" y="277"/>
                      <a:pt x="1045" y="277"/>
                    </a:cubicBezTo>
                    <a:cubicBezTo>
                      <a:pt x="1058" y="268"/>
                      <a:pt x="1058" y="268"/>
                      <a:pt x="1058" y="268"/>
                    </a:cubicBezTo>
                    <a:cubicBezTo>
                      <a:pt x="1086" y="263"/>
                      <a:pt x="1086" y="263"/>
                      <a:pt x="1086" y="263"/>
                    </a:cubicBezTo>
                    <a:cubicBezTo>
                      <a:pt x="1096" y="253"/>
                      <a:pt x="1096" y="253"/>
                      <a:pt x="1096" y="253"/>
                    </a:cubicBezTo>
                    <a:cubicBezTo>
                      <a:pt x="1017" y="144"/>
                      <a:pt x="901" y="61"/>
                      <a:pt x="760" y="28"/>
                    </a:cubicBezTo>
                    <a:cubicBezTo>
                      <a:pt x="760" y="28"/>
                      <a:pt x="759" y="28"/>
                      <a:pt x="759" y="28"/>
                    </a:cubicBezTo>
                    <a:cubicBezTo>
                      <a:pt x="636" y="0"/>
                      <a:pt x="514" y="13"/>
                      <a:pt x="406" y="59"/>
                    </a:cubicBezTo>
                    <a:cubicBezTo>
                      <a:pt x="434" y="66"/>
                      <a:pt x="434" y="66"/>
                      <a:pt x="434" y="66"/>
                    </a:cubicBezTo>
                    <a:cubicBezTo>
                      <a:pt x="445" y="75"/>
                      <a:pt x="445" y="75"/>
                      <a:pt x="445" y="75"/>
                    </a:cubicBezTo>
                    <a:cubicBezTo>
                      <a:pt x="468" y="86"/>
                      <a:pt x="468" y="86"/>
                      <a:pt x="468" y="86"/>
                    </a:cubicBezTo>
                    <a:cubicBezTo>
                      <a:pt x="467" y="96"/>
                      <a:pt x="467" y="96"/>
                      <a:pt x="467" y="96"/>
                    </a:cubicBezTo>
                    <a:cubicBezTo>
                      <a:pt x="505" y="106"/>
                      <a:pt x="505" y="106"/>
                      <a:pt x="505" y="106"/>
                    </a:cubicBezTo>
                    <a:cubicBezTo>
                      <a:pt x="502" y="93"/>
                      <a:pt x="502" y="93"/>
                      <a:pt x="502" y="93"/>
                    </a:cubicBezTo>
                    <a:cubicBezTo>
                      <a:pt x="469" y="84"/>
                      <a:pt x="469" y="84"/>
                      <a:pt x="469" y="84"/>
                    </a:cubicBezTo>
                    <a:cubicBezTo>
                      <a:pt x="479" y="78"/>
                      <a:pt x="479" y="78"/>
                      <a:pt x="479" y="78"/>
                    </a:cubicBezTo>
                    <a:cubicBezTo>
                      <a:pt x="478" y="69"/>
                      <a:pt x="478" y="69"/>
                      <a:pt x="478" y="69"/>
                    </a:cubicBezTo>
                    <a:cubicBezTo>
                      <a:pt x="448" y="62"/>
                      <a:pt x="448" y="62"/>
                      <a:pt x="448" y="62"/>
                    </a:cubicBezTo>
                    <a:cubicBezTo>
                      <a:pt x="486" y="45"/>
                      <a:pt x="486" y="45"/>
                      <a:pt x="486" y="45"/>
                    </a:cubicBezTo>
                    <a:cubicBezTo>
                      <a:pt x="518" y="52"/>
                      <a:pt x="518" y="52"/>
                      <a:pt x="518" y="52"/>
                    </a:cubicBezTo>
                    <a:cubicBezTo>
                      <a:pt x="528" y="76"/>
                      <a:pt x="528" y="76"/>
                      <a:pt x="528" y="76"/>
                    </a:cubicBezTo>
                    <a:cubicBezTo>
                      <a:pt x="553" y="83"/>
                      <a:pt x="553" y="83"/>
                      <a:pt x="553" y="83"/>
                    </a:cubicBezTo>
                    <a:cubicBezTo>
                      <a:pt x="571" y="72"/>
                      <a:pt x="571" y="72"/>
                      <a:pt x="571" y="72"/>
                    </a:cubicBezTo>
                    <a:cubicBezTo>
                      <a:pt x="581" y="80"/>
                      <a:pt x="581" y="80"/>
                      <a:pt x="581" y="80"/>
                    </a:cubicBezTo>
                    <a:cubicBezTo>
                      <a:pt x="555" y="96"/>
                      <a:pt x="555" y="96"/>
                      <a:pt x="555" y="96"/>
                    </a:cubicBezTo>
                    <a:cubicBezTo>
                      <a:pt x="555" y="96"/>
                      <a:pt x="527" y="89"/>
                      <a:pt x="528" y="90"/>
                    </a:cubicBezTo>
                    <a:cubicBezTo>
                      <a:pt x="530" y="90"/>
                      <a:pt x="526" y="110"/>
                      <a:pt x="526" y="110"/>
                    </a:cubicBezTo>
                    <a:cubicBezTo>
                      <a:pt x="561" y="117"/>
                      <a:pt x="561" y="117"/>
                      <a:pt x="561" y="117"/>
                    </a:cubicBezTo>
                    <a:cubicBezTo>
                      <a:pt x="567" y="108"/>
                      <a:pt x="567" y="108"/>
                      <a:pt x="567" y="108"/>
                    </a:cubicBezTo>
                    <a:cubicBezTo>
                      <a:pt x="591" y="112"/>
                      <a:pt x="591" y="112"/>
                      <a:pt x="591" y="112"/>
                    </a:cubicBezTo>
                    <a:cubicBezTo>
                      <a:pt x="597" y="99"/>
                      <a:pt x="597" y="99"/>
                      <a:pt x="597" y="99"/>
                    </a:cubicBezTo>
                    <a:cubicBezTo>
                      <a:pt x="583" y="94"/>
                      <a:pt x="583" y="94"/>
                      <a:pt x="583" y="94"/>
                    </a:cubicBezTo>
                    <a:cubicBezTo>
                      <a:pt x="591" y="82"/>
                      <a:pt x="591" y="82"/>
                      <a:pt x="591" y="82"/>
                    </a:cubicBezTo>
                    <a:cubicBezTo>
                      <a:pt x="602" y="81"/>
                      <a:pt x="602" y="81"/>
                      <a:pt x="602" y="81"/>
                    </a:cubicBezTo>
                    <a:cubicBezTo>
                      <a:pt x="639" y="92"/>
                      <a:pt x="639" y="92"/>
                      <a:pt x="639" y="92"/>
                    </a:cubicBezTo>
                    <a:cubicBezTo>
                      <a:pt x="614" y="106"/>
                      <a:pt x="614" y="106"/>
                      <a:pt x="614" y="106"/>
                    </a:cubicBezTo>
                    <a:cubicBezTo>
                      <a:pt x="614" y="121"/>
                      <a:pt x="614" y="121"/>
                      <a:pt x="614" y="121"/>
                    </a:cubicBezTo>
                    <a:cubicBezTo>
                      <a:pt x="635" y="129"/>
                      <a:pt x="635" y="129"/>
                      <a:pt x="635" y="129"/>
                    </a:cubicBezTo>
                    <a:cubicBezTo>
                      <a:pt x="639" y="103"/>
                      <a:pt x="639" y="103"/>
                      <a:pt x="639" y="103"/>
                    </a:cubicBezTo>
                    <a:cubicBezTo>
                      <a:pt x="662" y="97"/>
                      <a:pt x="662" y="97"/>
                      <a:pt x="662" y="97"/>
                    </a:cubicBezTo>
                    <a:cubicBezTo>
                      <a:pt x="700" y="101"/>
                      <a:pt x="700" y="101"/>
                      <a:pt x="700" y="101"/>
                    </a:cubicBezTo>
                    <a:cubicBezTo>
                      <a:pt x="737" y="129"/>
                      <a:pt x="737" y="129"/>
                      <a:pt x="737" y="129"/>
                    </a:cubicBezTo>
                    <a:cubicBezTo>
                      <a:pt x="747" y="136"/>
                      <a:pt x="747" y="136"/>
                      <a:pt x="747" y="136"/>
                    </a:cubicBezTo>
                    <a:cubicBezTo>
                      <a:pt x="742" y="156"/>
                      <a:pt x="742" y="156"/>
                      <a:pt x="742" y="156"/>
                    </a:cubicBezTo>
                    <a:cubicBezTo>
                      <a:pt x="758" y="164"/>
                      <a:pt x="758" y="164"/>
                      <a:pt x="758" y="164"/>
                    </a:cubicBezTo>
                    <a:cubicBezTo>
                      <a:pt x="746" y="178"/>
                      <a:pt x="746" y="178"/>
                      <a:pt x="746" y="178"/>
                    </a:cubicBezTo>
                    <a:cubicBezTo>
                      <a:pt x="727" y="174"/>
                      <a:pt x="727" y="174"/>
                      <a:pt x="727" y="174"/>
                    </a:cubicBezTo>
                    <a:cubicBezTo>
                      <a:pt x="722" y="173"/>
                      <a:pt x="722" y="173"/>
                      <a:pt x="722" y="173"/>
                    </a:cubicBezTo>
                    <a:cubicBezTo>
                      <a:pt x="711" y="189"/>
                      <a:pt x="711" y="189"/>
                      <a:pt x="711" y="189"/>
                    </a:cubicBezTo>
                    <a:cubicBezTo>
                      <a:pt x="660" y="164"/>
                      <a:pt x="660" y="164"/>
                      <a:pt x="660" y="164"/>
                    </a:cubicBezTo>
                    <a:cubicBezTo>
                      <a:pt x="707" y="151"/>
                      <a:pt x="707" y="151"/>
                      <a:pt x="707" y="151"/>
                    </a:cubicBezTo>
                    <a:cubicBezTo>
                      <a:pt x="694" y="134"/>
                      <a:pt x="694" y="134"/>
                      <a:pt x="694" y="134"/>
                    </a:cubicBezTo>
                    <a:cubicBezTo>
                      <a:pt x="657" y="130"/>
                      <a:pt x="657" y="130"/>
                      <a:pt x="657" y="130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2" y="133"/>
                      <a:pt x="652" y="133"/>
                      <a:pt x="652" y="133"/>
                    </a:cubicBezTo>
                    <a:cubicBezTo>
                      <a:pt x="639" y="141"/>
                      <a:pt x="639" y="141"/>
                      <a:pt x="639" y="141"/>
                    </a:cubicBezTo>
                    <a:cubicBezTo>
                      <a:pt x="621" y="139"/>
                      <a:pt x="621" y="139"/>
                      <a:pt x="621" y="139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26" y="152"/>
                      <a:pt x="626" y="152"/>
                      <a:pt x="626" y="152"/>
                    </a:cubicBezTo>
                    <a:cubicBezTo>
                      <a:pt x="625" y="155"/>
                      <a:pt x="625" y="155"/>
                      <a:pt x="625" y="155"/>
                    </a:cubicBezTo>
                    <a:cubicBezTo>
                      <a:pt x="610" y="153"/>
                      <a:pt x="610" y="153"/>
                      <a:pt x="610" y="153"/>
                    </a:cubicBezTo>
                    <a:cubicBezTo>
                      <a:pt x="607" y="161"/>
                      <a:pt x="607" y="161"/>
                      <a:pt x="607" y="161"/>
                    </a:cubicBezTo>
                    <a:cubicBezTo>
                      <a:pt x="594" y="159"/>
                      <a:pt x="594" y="159"/>
                      <a:pt x="594" y="159"/>
                    </a:cubicBezTo>
                    <a:cubicBezTo>
                      <a:pt x="595" y="142"/>
                      <a:pt x="595" y="142"/>
                      <a:pt x="595" y="142"/>
                    </a:cubicBezTo>
                    <a:cubicBezTo>
                      <a:pt x="569" y="144"/>
                      <a:pt x="569" y="144"/>
                      <a:pt x="569" y="144"/>
                    </a:cubicBezTo>
                    <a:cubicBezTo>
                      <a:pt x="512" y="161"/>
                      <a:pt x="512" y="161"/>
                      <a:pt x="512" y="161"/>
                    </a:cubicBezTo>
                    <a:cubicBezTo>
                      <a:pt x="513" y="183"/>
                      <a:pt x="513" y="183"/>
                      <a:pt x="513" y="183"/>
                    </a:cubicBezTo>
                    <a:cubicBezTo>
                      <a:pt x="525" y="195"/>
                      <a:pt x="525" y="195"/>
                      <a:pt x="525" y="195"/>
                    </a:cubicBezTo>
                    <a:cubicBezTo>
                      <a:pt x="552" y="206"/>
                      <a:pt x="552" y="206"/>
                      <a:pt x="552" y="206"/>
                    </a:cubicBezTo>
                    <a:cubicBezTo>
                      <a:pt x="545" y="237"/>
                      <a:pt x="545" y="237"/>
                      <a:pt x="545" y="237"/>
                    </a:cubicBezTo>
                    <a:cubicBezTo>
                      <a:pt x="558" y="238"/>
                      <a:pt x="558" y="238"/>
                      <a:pt x="558" y="238"/>
                    </a:cubicBezTo>
                    <a:cubicBezTo>
                      <a:pt x="576" y="216"/>
                      <a:pt x="576" y="216"/>
                      <a:pt x="576" y="216"/>
                    </a:cubicBezTo>
                    <a:cubicBezTo>
                      <a:pt x="607" y="214"/>
                      <a:pt x="607" y="214"/>
                      <a:pt x="607" y="214"/>
                    </a:cubicBezTo>
                    <a:cubicBezTo>
                      <a:pt x="616" y="176"/>
                      <a:pt x="616" y="176"/>
                      <a:pt x="616" y="176"/>
                    </a:cubicBezTo>
                    <a:cubicBezTo>
                      <a:pt x="635" y="167"/>
                      <a:pt x="635" y="167"/>
                      <a:pt x="635" y="167"/>
                    </a:cubicBezTo>
                    <a:cubicBezTo>
                      <a:pt x="673" y="186"/>
                      <a:pt x="673" y="186"/>
                      <a:pt x="673" y="186"/>
                    </a:cubicBezTo>
                    <a:cubicBezTo>
                      <a:pt x="664" y="210"/>
                      <a:pt x="664" y="210"/>
                      <a:pt x="664" y="210"/>
                    </a:cubicBezTo>
                    <a:cubicBezTo>
                      <a:pt x="675" y="213"/>
                      <a:pt x="675" y="213"/>
                      <a:pt x="675" y="213"/>
                    </a:cubicBezTo>
                    <a:cubicBezTo>
                      <a:pt x="708" y="205"/>
                      <a:pt x="708" y="205"/>
                      <a:pt x="708" y="205"/>
                    </a:cubicBezTo>
                    <a:cubicBezTo>
                      <a:pt x="702" y="238"/>
                      <a:pt x="702" y="238"/>
                      <a:pt x="702" y="238"/>
                    </a:cubicBezTo>
                    <a:cubicBezTo>
                      <a:pt x="710" y="247"/>
                      <a:pt x="710" y="247"/>
                      <a:pt x="710" y="247"/>
                    </a:cubicBezTo>
                    <a:cubicBezTo>
                      <a:pt x="720" y="256"/>
                      <a:pt x="720" y="256"/>
                      <a:pt x="720" y="256"/>
                    </a:cubicBezTo>
                    <a:cubicBezTo>
                      <a:pt x="714" y="276"/>
                      <a:pt x="714" y="276"/>
                      <a:pt x="714" y="276"/>
                    </a:cubicBezTo>
                    <a:cubicBezTo>
                      <a:pt x="703" y="277"/>
                      <a:pt x="703" y="277"/>
                      <a:pt x="703" y="277"/>
                    </a:cubicBezTo>
                    <a:cubicBezTo>
                      <a:pt x="700" y="290"/>
                      <a:pt x="700" y="290"/>
                      <a:pt x="700" y="290"/>
                    </a:cubicBezTo>
                    <a:cubicBezTo>
                      <a:pt x="714" y="302"/>
                      <a:pt x="714" y="302"/>
                      <a:pt x="714" y="302"/>
                    </a:cubicBezTo>
                    <a:cubicBezTo>
                      <a:pt x="711" y="315"/>
                      <a:pt x="711" y="315"/>
                      <a:pt x="711" y="315"/>
                    </a:cubicBezTo>
                    <a:cubicBezTo>
                      <a:pt x="703" y="314"/>
                      <a:pt x="703" y="314"/>
                      <a:pt x="703" y="314"/>
                    </a:cubicBezTo>
                    <a:cubicBezTo>
                      <a:pt x="703" y="313"/>
                      <a:pt x="703" y="313"/>
                      <a:pt x="703" y="313"/>
                    </a:cubicBezTo>
                    <a:cubicBezTo>
                      <a:pt x="695" y="309"/>
                      <a:pt x="695" y="309"/>
                      <a:pt x="695" y="309"/>
                    </a:cubicBezTo>
                    <a:cubicBezTo>
                      <a:pt x="675" y="297"/>
                      <a:pt x="675" y="297"/>
                      <a:pt x="675" y="297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86" y="282"/>
                      <a:pt x="686" y="282"/>
                      <a:pt x="686" y="282"/>
                    </a:cubicBezTo>
                    <a:cubicBezTo>
                      <a:pt x="688" y="273"/>
                      <a:pt x="688" y="273"/>
                      <a:pt x="688" y="273"/>
                    </a:cubicBezTo>
                    <a:cubicBezTo>
                      <a:pt x="679" y="268"/>
                      <a:pt x="679" y="268"/>
                      <a:pt x="679" y="268"/>
                    </a:cubicBezTo>
                    <a:cubicBezTo>
                      <a:pt x="675" y="276"/>
                      <a:pt x="675" y="276"/>
                      <a:pt x="675" y="276"/>
                    </a:cubicBezTo>
                    <a:cubicBezTo>
                      <a:pt x="657" y="275"/>
                      <a:pt x="657" y="275"/>
                      <a:pt x="657" y="275"/>
                    </a:cubicBezTo>
                    <a:cubicBezTo>
                      <a:pt x="655" y="274"/>
                      <a:pt x="655" y="274"/>
                      <a:pt x="655" y="274"/>
                    </a:cubicBezTo>
                    <a:cubicBezTo>
                      <a:pt x="655" y="275"/>
                      <a:pt x="655" y="275"/>
                      <a:pt x="655" y="275"/>
                    </a:cubicBezTo>
                    <a:cubicBezTo>
                      <a:pt x="649" y="274"/>
                      <a:pt x="649" y="274"/>
                      <a:pt x="649" y="274"/>
                    </a:cubicBezTo>
                    <a:cubicBezTo>
                      <a:pt x="646" y="264"/>
                      <a:pt x="646" y="264"/>
                      <a:pt x="646" y="264"/>
                    </a:cubicBezTo>
                    <a:cubicBezTo>
                      <a:pt x="641" y="260"/>
                      <a:pt x="641" y="260"/>
                      <a:pt x="641" y="260"/>
                    </a:cubicBezTo>
                    <a:cubicBezTo>
                      <a:pt x="629" y="257"/>
                      <a:pt x="629" y="257"/>
                      <a:pt x="629" y="257"/>
                    </a:cubicBezTo>
                    <a:cubicBezTo>
                      <a:pt x="623" y="260"/>
                      <a:pt x="623" y="260"/>
                      <a:pt x="623" y="260"/>
                    </a:cubicBezTo>
                    <a:cubicBezTo>
                      <a:pt x="620" y="270"/>
                      <a:pt x="620" y="270"/>
                      <a:pt x="620" y="270"/>
                    </a:cubicBezTo>
                    <a:cubicBezTo>
                      <a:pt x="630" y="276"/>
                      <a:pt x="630" y="276"/>
                      <a:pt x="630" y="276"/>
                    </a:cubicBezTo>
                    <a:cubicBezTo>
                      <a:pt x="640" y="280"/>
                      <a:pt x="640" y="280"/>
                      <a:pt x="640" y="280"/>
                    </a:cubicBezTo>
                    <a:cubicBezTo>
                      <a:pt x="637" y="281"/>
                      <a:pt x="637" y="281"/>
                      <a:pt x="637" y="281"/>
                    </a:cubicBezTo>
                    <a:cubicBezTo>
                      <a:pt x="626" y="289"/>
                      <a:pt x="626" y="289"/>
                      <a:pt x="626" y="289"/>
                    </a:cubicBezTo>
                    <a:cubicBezTo>
                      <a:pt x="623" y="283"/>
                      <a:pt x="623" y="283"/>
                      <a:pt x="623" y="283"/>
                    </a:cubicBezTo>
                    <a:cubicBezTo>
                      <a:pt x="614" y="278"/>
                      <a:pt x="614" y="278"/>
                      <a:pt x="614" y="278"/>
                    </a:cubicBezTo>
                    <a:cubicBezTo>
                      <a:pt x="584" y="296"/>
                      <a:pt x="584" y="296"/>
                      <a:pt x="584" y="296"/>
                    </a:cubicBezTo>
                    <a:cubicBezTo>
                      <a:pt x="587" y="299"/>
                      <a:pt x="587" y="299"/>
                      <a:pt x="587" y="299"/>
                    </a:cubicBezTo>
                    <a:cubicBezTo>
                      <a:pt x="545" y="311"/>
                      <a:pt x="545" y="311"/>
                      <a:pt x="545" y="311"/>
                    </a:cubicBezTo>
                    <a:cubicBezTo>
                      <a:pt x="503" y="339"/>
                      <a:pt x="503" y="339"/>
                      <a:pt x="503" y="339"/>
                    </a:cubicBezTo>
                    <a:cubicBezTo>
                      <a:pt x="497" y="354"/>
                      <a:pt x="497" y="354"/>
                      <a:pt x="497" y="354"/>
                    </a:cubicBezTo>
                    <a:cubicBezTo>
                      <a:pt x="457" y="369"/>
                      <a:pt x="457" y="369"/>
                      <a:pt x="457" y="369"/>
                    </a:cubicBezTo>
                    <a:cubicBezTo>
                      <a:pt x="436" y="382"/>
                      <a:pt x="436" y="382"/>
                      <a:pt x="436" y="382"/>
                    </a:cubicBezTo>
                    <a:cubicBezTo>
                      <a:pt x="430" y="417"/>
                      <a:pt x="430" y="417"/>
                      <a:pt x="430" y="417"/>
                    </a:cubicBezTo>
                    <a:cubicBezTo>
                      <a:pt x="409" y="400"/>
                      <a:pt x="409" y="400"/>
                      <a:pt x="409" y="400"/>
                    </a:cubicBezTo>
                    <a:cubicBezTo>
                      <a:pt x="414" y="380"/>
                      <a:pt x="414" y="380"/>
                      <a:pt x="414" y="380"/>
                    </a:cubicBezTo>
                    <a:cubicBezTo>
                      <a:pt x="348" y="365"/>
                      <a:pt x="348" y="365"/>
                      <a:pt x="348" y="365"/>
                    </a:cubicBezTo>
                    <a:cubicBezTo>
                      <a:pt x="310" y="374"/>
                      <a:pt x="310" y="374"/>
                      <a:pt x="310" y="374"/>
                    </a:cubicBezTo>
                    <a:cubicBezTo>
                      <a:pt x="288" y="398"/>
                      <a:pt x="288" y="398"/>
                      <a:pt x="288" y="398"/>
                    </a:cubicBezTo>
                    <a:cubicBezTo>
                      <a:pt x="278" y="419"/>
                      <a:pt x="278" y="419"/>
                      <a:pt x="278" y="419"/>
                    </a:cubicBezTo>
                    <a:cubicBezTo>
                      <a:pt x="282" y="442"/>
                      <a:pt x="282" y="442"/>
                      <a:pt x="282" y="442"/>
                    </a:cubicBezTo>
                    <a:cubicBezTo>
                      <a:pt x="308" y="451"/>
                      <a:pt x="308" y="451"/>
                      <a:pt x="308" y="451"/>
                    </a:cubicBezTo>
                    <a:cubicBezTo>
                      <a:pt x="358" y="433"/>
                      <a:pt x="358" y="433"/>
                      <a:pt x="358" y="433"/>
                    </a:cubicBezTo>
                    <a:cubicBezTo>
                      <a:pt x="358" y="448"/>
                      <a:pt x="358" y="448"/>
                      <a:pt x="358" y="448"/>
                    </a:cubicBezTo>
                    <a:cubicBezTo>
                      <a:pt x="339" y="469"/>
                      <a:pt x="339" y="469"/>
                      <a:pt x="339" y="469"/>
                    </a:cubicBezTo>
                    <a:cubicBezTo>
                      <a:pt x="371" y="482"/>
                      <a:pt x="371" y="482"/>
                      <a:pt x="371" y="482"/>
                    </a:cubicBezTo>
                    <a:cubicBezTo>
                      <a:pt x="362" y="533"/>
                      <a:pt x="362" y="533"/>
                      <a:pt x="362" y="533"/>
                    </a:cubicBezTo>
                    <a:cubicBezTo>
                      <a:pt x="405" y="551"/>
                      <a:pt x="405" y="551"/>
                      <a:pt x="405" y="551"/>
                    </a:cubicBezTo>
                    <a:cubicBezTo>
                      <a:pt x="441" y="525"/>
                      <a:pt x="441" y="525"/>
                      <a:pt x="441" y="525"/>
                    </a:cubicBezTo>
                    <a:cubicBezTo>
                      <a:pt x="474" y="540"/>
                      <a:pt x="474" y="540"/>
                      <a:pt x="474" y="540"/>
                    </a:cubicBezTo>
                    <a:cubicBezTo>
                      <a:pt x="482" y="559"/>
                      <a:pt x="482" y="559"/>
                      <a:pt x="482" y="559"/>
                    </a:cubicBezTo>
                    <a:cubicBezTo>
                      <a:pt x="515" y="565"/>
                      <a:pt x="515" y="565"/>
                      <a:pt x="515" y="565"/>
                    </a:cubicBezTo>
                    <a:cubicBezTo>
                      <a:pt x="519" y="556"/>
                      <a:pt x="519" y="556"/>
                      <a:pt x="519" y="556"/>
                    </a:cubicBezTo>
                    <a:cubicBezTo>
                      <a:pt x="535" y="569"/>
                      <a:pt x="535" y="569"/>
                      <a:pt x="535" y="569"/>
                    </a:cubicBezTo>
                    <a:cubicBezTo>
                      <a:pt x="548" y="605"/>
                      <a:pt x="548" y="605"/>
                      <a:pt x="548" y="605"/>
                    </a:cubicBezTo>
                    <a:cubicBezTo>
                      <a:pt x="583" y="614"/>
                      <a:pt x="583" y="614"/>
                      <a:pt x="583" y="614"/>
                    </a:cubicBezTo>
                    <a:cubicBezTo>
                      <a:pt x="591" y="640"/>
                      <a:pt x="591" y="640"/>
                      <a:pt x="591" y="640"/>
                    </a:cubicBezTo>
                    <a:cubicBezTo>
                      <a:pt x="586" y="668"/>
                      <a:pt x="586" y="668"/>
                      <a:pt x="586" y="668"/>
                    </a:cubicBezTo>
                    <a:cubicBezTo>
                      <a:pt x="609" y="683"/>
                      <a:pt x="609" y="683"/>
                      <a:pt x="609" y="683"/>
                    </a:cubicBezTo>
                    <a:cubicBezTo>
                      <a:pt x="622" y="692"/>
                      <a:pt x="622" y="692"/>
                      <a:pt x="622" y="692"/>
                    </a:cubicBezTo>
                    <a:cubicBezTo>
                      <a:pt x="671" y="704"/>
                      <a:pt x="671" y="704"/>
                      <a:pt x="671" y="704"/>
                    </a:cubicBezTo>
                    <a:cubicBezTo>
                      <a:pt x="680" y="731"/>
                      <a:pt x="680" y="731"/>
                      <a:pt x="680" y="731"/>
                    </a:cubicBezTo>
                    <a:cubicBezTo>
                      <a:pt x="700" y="743"/>
                      <a:pt x="700" y="743"/>
                      <a:pt x="700" y="743"/>
                    </a:cubicBezTo>
                    <a:cubicBezTo>
                      <a:pt x="691" y="761"/>
                      <a:pt x="691" y="761"/>
                      <a:pt x="691" y="761"/>
                    </a:cubicBezTo>
                    <a:cubicBezTo>
                      <a:pt x="660" y="786"/>
                      <a:pt x="660" y="786"/>
                      <a:pt x="660" y="786"/>
                    </a:cubicBezTo>
                    <a:cubicBezTo>
                      <a:pt x="638" y="852"/>
                      <a:pt x="638" y="852"/>
                      <a:pt x="638" y="852"/>
                    </a:cubicBezTo>
                    <a:cubicBezTo>
                      <a:pt x="612" y="864"/>
                      <a:pt x="612" y="864"/>
                      <a:pt x="612" y="864"/>
                    </a:cubicBezTo>
                    <a:cubicBezTo>
                      <a:pt x="580" y="855"/>
                      <a:pt x="580" y="855"/>
                      <a:pt x="580" y="855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908"/>
                      <a:pt x="565" y="908"/>
                      <a:pt x="565" y="908"/>
                    </a:cubicBezTo>
                    <a:cubicBezTo>
                      <a:pt x="555" y="917"/>
                      <a:pt x="555" y="917"/>
                      <a:pt x="555" y="917"/>
                    </a:cubicBezTo>
                    <a:cubicBezTo>
                      <a:pt x="520" y="945"/>
                      <a:pt x="520" y="945"/>
                      <a:pt x="520" y="945"/>
                    </a:cubicBezTo>
                    <a:cubicBezTo>
                      <a:pt x="504" y="963"/>
                      <a:pt x="504" y="963"/>
                      <a:pt x="504" y="963"/>
                    </a:cubicBezTo>
                    <a:cubicBezTo>
                      <a:pt x="467" y="971"/>
                      <a:pt x="467" y="971"/>
                      <a:pt x="467" y="971"/>
                    </a:cubicBezTo>
                    <a:cubicBezTo>
                      <a:pt x="445" y="969"/>
                      <a:pt x="445" y="969"/>
                      <a:pt x="445" y="969"/>
                    </a:cubicBezTo>
                    <a:cubicBezTo>
                      <a:pt x="442" y="978"/>
                      <a:pt x="442" y="978"/>
                      <a:pt x="442" y="978"/>
                    </a:cubicBezTo>
                    <a:cubicBezTo>
                      <a:pt x="456" y="986"/>
                      <a:pt x="456" y="986"/>
                      <a:pt x="456" y="986"/>
                    </a:cubicBezTo>
                    <a:cubicBezTo>
                      <a:pt x="452" y="996"/>
                      <a:pt x="452" y="996"/>
                      <a:pt x="452" y="996"/>
                    </a:cubicBezTo>
                    <a:cubicBezTo>
                      <a:pt x="435" y="1006"/>
                      <a:pt x="435" y="1006"/>
                      <a:pt x="435" y="1006"/>
                    </a:cubicBezTo>
                    <a:cubicBezTo>
                      <a:pt x="441" y="1018"/>
                      <a:pt x="441" y="1018"/>
                      <a:pt x="441" y="1018"/>
                    </a:cubicBezTo>
                    <a:cubicBezTo>
                      <a:pt x="457" y="1022"/>
                      <a:pt x="457" y="1022"/>
                      <a:pt x="457" y="1022"/>
                    </a:cubicBezTo>
                    <a:cubicBezTo>
                      <a:pt x="453" y="1035"/>
                      <a:pt x="453" y="1035"/>
                      <a:pt x="453" y="1035"/>
                    </a:cubicBezTo>
                    <a:cubicBezTo>
                      <a:pt x="446" y="1047"/>
                      <a:pt x="446" y="1047"/>
                      <a:pt x="446" y="1047"/>
                    </a:cubicBezTo>
                    <a:cubicBezTo>
                      <a:pt x="442" y="1056"/>
                      <a:pt x="442" y="1056"/>
                      <a:pt x="442" y="1056"/>
                    </a:cubicBezTo>
                    <a:cubicBezTo>
                      <a:pt x="462" y="1083"/>
                      <a:pt x="462" y="1083"/>
                      <a:pt x="462" y="1083"/>
                    </a:cubicBezTo>
                    <a:cubicBezTo>
                      <a:pt x="456" y="1093"/>
                      <a:pt x="456" y="1093"/>
                      <a:pt x="456" y="1093"/>
                    </a:cubicBezTo>
                    <a:cubicBezTo>
                      <a:pt x="423" y="1084"/>
                      <a:pt x="423" y="1084"/>
                      <a:pt x="423" y="1084"/>
                    </a:cubicBezTo>
                    <a:cubicBezTo>
                      <a:pt x="397" y="1048"/>
                      <a:pt x="397" y="1048"/>
                      <a:pt x="397" y="1048"/>
                    </a:cubicBezTo>
                    <a:cubicBezTo>
                      <a:pt x="382" y="996"/>
                      <a:pt x="382" y="996"/>
                      <a:pt x="382" y="996"/>
                    </a:cubicBezTo>
                    <a:cubicBezTo>
                      <a:pt x="395" y="954"/>
                      <a:pt x="395" y="954"/>
                      <a:pt x="395" y="954"/>
                    </a:cubicBezTo>
                    <a:cubicBezTo>
                      <a:pt x="382" y="923"/>
                      <a:pt x="382" y="923"/>
                      <a:pt x="382" y="923"/>
                    </a:cubicBezTo>
                    <a:cubicBezTo>
                      <a:pt x="400" y="881"/>
                      <a:pt x="400" y="881"/>
                      <a:pt x="400" y="881"/>
                    </a:cubicBezTo>
                    <a:cubicBezTo>
                      <a:pt x="389" y="875"/>
                      <a:pt x="389" y="875"/>
                      <a:pt x="389" y="875"/>
                    </a:cubicBezTo>
                    <a:cubicBezTo>
                      <a:pt x="411" y="779"/>
                      <a:pt x="411" y="779"/>
                      <a:pt x="411" y="779"/>
                    </a:cubicBezTo>
                    <a:cubicBezTo>
                      <a:pt x="411" y="779"/>
                      <a:pt x="384" y="747"/>
                      <a:pt x="382" y="747"/>
                    </a:cubicBezTo>
                    <a:cubicBezTo>
                      <a:pt x="381" y="746"/>
                      <a:pt x="366" y="739"/>
                      <a:pt x="366" y="739"/>
                    </a:cubicBezTo>
                    <a:cubicBezTo>
                      <a:pt x="367" y="720"/>
                      <a:pt x="367" y="720"/>
                      <a:pt x="367" y="720"/>
                    </a:cubicBezTo>
                    <a:cubicBezTo>
                      <a:pt x="337" y="657"/>
                      <a:pt x="337" y="657"/>
                      <a:pt x="337" y="657"/>
                    </a:cubicBezTo>
                    <a:cubicBezTo>
                      <a:pt x="346" y="639"/>
                      <a:pt x="346" y="639"/>
                      <a:pt x="346" y="639"/>
                    </a:cubicBezTo>
                    <a:cubicBezTo>
                      <a:pt x="354" y="608"/>
                      <a:pt x="354" y="608"/>
                      <a:pt x="354" y="608"/>
                    </a:cubicBezTo>
                    <a:cubicBezTo>
                      <a:pt x="388" y="594"/>
                      <a:pt x="388" y="594"/>
                      <a:pt x="388" y="594"/>
                    </a:cubicBezTo>
                    <a:cubicBezTo>
                      <a:pt x="392" y="559"/>
                      <a:pt x="392" y="559"/>
                      <a:pt x="392" y="559"/>
                    </a:cubicBezTo>
                    <a:cubicBezTo>
                      <a:pt x="350" y="546"/>
                      <a:pt x="350" y="546"/>
                      <a:pt x="350" y="546"/>
                    </a:cubicBezTo>
                    <a:cubicBezTo>
                      <a:pt x="326" y="500"/>
                      <a:pt x="326" y="500"/>
                      <a:pt x="326" y="500"/>
                    </a:cubicBezTo>
                    <a:cubicBezTo>
                      <a:pt x="303" y="488"/>
                      <a:pt x="303" y="488"/>
                      <a:pt x="303" y="488"/>
                    </a:cubicBezTo>
                    <a:cubicBezTo>
                      <a:pt x="289" y="481"/>
                      <a:pt x="289" y="481"/>
                      <a:pt x="289" y="481"/>
                    </a:cubicBezTo>
                    <a:cubicBezTo>
                      <a:pt x="294" y="468"/>
                      <a:pt x="294" y="468"/>
                      <a:pt x="294" y="468"/>
                    </a:cubicBezTo>
                    <a:cubicBezTo>
                      <a:pt x="275" y="461"/>
                      <a:pt x="275" y="461"/>
                      <a:pt x="275" y="461"/>
                    </a:cubicBezTo>
                    <a:cubicBezTo>
                      <a:pt x="273" y="469"/>
                      <a:pt x="273" y="469"/>
                      <a:pt x="273" y="469"/>
                    </a:cubicBezTo>
                    <a:cubicBezTo>
                      <a:pt x="227" y="445"/>
                      <a:pt x="227" y="445"/>
                      <a:pt x="227" y="445"/>
                    </a:cubicBezTo>
                    <a:cubicBezTo>
                      <a:pt x="214" y="411"/>
                      <a:pt x="214" y="411"/>
                      <a:pt x="214" y="411"/>
                    </a:cubicBezTo>
                    <a:cubicBezTo>
                      <a:pt x="226" y="398"/>
                      <a:pt x="226" y="398"/>
                      <a:pt x="226" y="398"/>
                    </a:cubicBezTo>
                    <a:cubicBezTo>
                      <a:pt x="205" y="346"/>
                      <a:pt x="205" y="346"/>
                      <a:pt x="205" y="346"/>
                    </a:cubicBezTo>
                    <a:cubicBezTo>
                      <a:pt x="208" y="312"/>
                      <a:pt x="208" y="312"/>
                      <a:pt x="208" y="312"/>
                    </a:cubicBezTo>
                    <a:cubicBezTo>
                      <a:pt x="195" y="309"/>
                      <a:pt x="195" y="309"/>
                      <a:pt x="195" y="309"/>
                    </a:cubicBezTo>
                    <a:cubicBezTo>
                      <a:pt x="192" y="342"/>
                      <a:pt x="192" y="342"/>
                      <a:pt x="192" y="342"/>
                    </a:cubicBezTo>
                    <a:cubicBezTo>
                      <a:pt x="206" y="380"/>
                      <a:pt x="206" y="380"/>
                      <a:pt x="206" y="380"/>
                    </a:cubicBezTo>
                    <a:cubicBezTo>
                      <a:pt x="200" y="392"/>
                      <a:pt x="200" y="392"/>
                      <a:pt x="200" y="392"/>
                    </a:cubicBezTo>
                    <a:cubicBezTo>
                      <a:pt x="183" y="385"/>
                      <a:pt x="183" y="385"/>
                      <a:pt x="183" y="385"/>
                    </a:cubicBezTo>
                    <a:cubicBezTo>
                      <a:pt x="169" y="342"/>
                      <a:pt x="169" y="342"/>
                      <a:pt x="169" y="342"/>
                    </a:cubicBezTo>
                    <a:cubicBezTo>
                      <a:pt x="180" y="298"/>
                      <a:pt x="180" y="298"/>
                      <a:pt x="180" y="298"/>
                    </a:cubicBezTo>
                    <a:cubicBezTo>
                      <a:pt x="159" y="281"/>
                      <a:pt x="159" y="281"/>
                      <a:pt x="159" y="281"/>
                    </a:cubicBezTo>
                    <a:cubicBezTo>
                      <a:pt x="166" y="249"/>
                      <a:pt x="166" y="249"/>
                      <a:pt x="166" y="249"/>
                    </a:cubicBezTo>
                    <a:cubicBezTo>
                      <a:pt x="122" y="310"/>
                      <a:pt x="89" y="380"/>
                      <a:pt x="71" y="458"/>
                    </a:cubicBezTo>
                    <a:cubicBezTo>
                      <a:pt x="0" y="766"/>
                      <a:pt x="193" y="1074"/>
                      <a:pt x="501" y="1146"/>
                    </a:cubicBezTo>
                    <a:cubicBezTo>
                      <a:pt x="501" y="1146"/>
                      <a:pt x="502" y="1146"/>
                      <a:pt x="502" y="1146"/>
                    </a:cubicBezTo>
                    <a:cubicBezTo>
                      <a:pt x="676" y="1186"/>
                      <a:pt x="850" y="1141"/>
                      <a:pt x="982" y="1039"/>
                    </a:cubicBezTo>
                    <a:cubicBezTo>
                      <a:pt x="963" y="1035"/>
                      <a:pt x="963" y="1035"/>
                      <a:pt x="963" y="1035"/>
                    </a:cubicBezTo>
                    <a:cubicBezTo>
                      <a:pt x="972" y="998"/>
                      <a:pt x="972" y="998"/>
                      <a:pt x="972" y="998"/>
                    </a:cubicBezTo>
                    <a:cubicBezTo>
                      <a:pt x="957" y="964"/>
                      <a:pt x="957" y="964"/>
                      <a:pt x="957" y="964"/>
                    </a:cubicBezTo>
                    <a:cubicBezTo>
                      <a:pt x="968" y="920"/>
                      <a:pt x="968" y="920"/>
                      <a:pt x="968" y="920"/>
                    </a:cubicBezTo>
                    <a:cubicBezTo>
                      <a:pt x="955" y="900"/>
                      <a:pt x="955" y="900"/>
                      <a:pt x="955" y="900"/>
                    </a:cubicBezTo>
                    <a:cubicBezTo>
                      <a:pt x="958" y="881"/>
                      <a:pt x="958" y="881"/>
                      <a:pt x="958" y="881"/>
                    </a:cubicBezTo>
                    <a:cubicBezTo>
                      <a:pt x="988" y="846"/>
                      <a:pt x="988" y="846"/>
                      <a:pt x="988" y="846"/>
                    </a:cubicBezTo>
                    <a:cubicBezTo>
                      <a:pt x="965" y="768"/>
                      <a:pt x="965" y="768"/>
                      <a:pt x="965" y="768"/>
                    </a:cubicBezTo>
                    <a:cubicBezTo>
                      <a:pt x="980" y="722"/>
                      <a:pt x="980" y="722"/>
                      <a:pt x="980" y="722"/>
                    </a:cubicBezTo>
                    <a:cubicBezTo>
                      <a:pt x="946" y="710"/>
                      <a:pt x="946" y="710"/>
                      <a:pt x="946" y="710"/>
                    </a:cubicBezTo>
                    <a:cubicBezTo>
                      <a:pt x="936" y="694"/>
                      <a:pt x="936" y="694"/>
                      <a:pt x="936" y="694"/>
                    </a:cubicBezTo>
                    <a:cubicBezTo>
                      <a:pt x="912" y="689"/>
                      <a:pt x="912" y="689"/>
                      <a:pt x="912" y="689"/>
                    </a:cubicBezTo>
                    <a:cubicBezTo>
                      <a:pt x="897" y="697"/>
                      <a:pt x="897" y="697"/>
                      <a:pt x="897" y="697"/>
                    </a:cubicBezTo>
                    <a:cubicBezTo>
                      <a:pt x="855" y="687"/>
                      <a:pt x="855" y="687"/>
                      <a:pt x="855" y="687"/>
                    </a:cubicBezTo>
                    <a:cubicBezTo>
                      <a:pt x="853" y="691"/>
                      <a:pt x="853" y="691"/>
                      <a:pt x="853" y="691"/>
                    </a:cubicBezTo>
                    <a:cubicBezTo>
                      <a:pt x="830" y="685"/>
                      <a:pt x="830" y="685"/>
                      <a:pt x="830" y="685"/>
                    </a:cubicBezTo>
                    <a:cubicBezTo>
                      <a:pt x="791" y="612"/>
                      <a:pt x="791" y="612"/>
                      <a:pt x="791" y="612"/>
                    </a:cubicBezTo>
                    <a:cubicBezTo>
                      <a:pt x="802" y="565"/>
                      <a:pt x="802" y="565"/>
                      <a:pt x="802" y="565"/>
                    </a:cubicBezTo>
                    <a:cubicBezTo>
                      <a:pt x="812" y="564"/>
                      <a:pt x="812" y="564"/>
                      <a:pt x="812" y="564"/>
                    </a:cubicBezTo>
                    <a:cubicBezTo>
                      <a:pt x="819" y="546"/>
                      <a:pt x="819" y="546"/>
                      <a:pt x="819" y="546"/>
                    </a:cubicBezTo>
                    <a:cubicBezTo>
                      <a:pt x="807" y="543"/>
                      <a:pt x="807" y="543"/>
                      <a:pt x="807" y="543"/>
                    </a:cubicBezTo>
                    <a:cubicBezTo>
                      <a:pt x="806" y="523"/>
                      <a:pt x="806" y="523"/>
                      <a:pt x="806" y="523"/>
                    </a:cubicBezTo>
                    <a:cubicBezTo>
                      <a:pt x="878" y="493"/>
                      <a:pt x="878" y="493"/>
                      <a:pt x="878" y="493"/>
                    </a:cubicBezTo>
                    <a:cubicBezTo>
                      <a:pt x="885" y="461"/>
                      <a:pt x="885" y="461"/>
                      <a:pt x="885" y="461"/>
                    </a:cubicBezTo>
                    <a:cubicBezTo>
                      <a:pt x="919" y="452"/>
                      <a:pt x="919" y="452"/>
                      <a:pt x="919" y="452"/>
                    </a:cubicBezTo>
                    <a:cubicBezTo>
                      <a:pt x="931" y="456"/>
                      <a:pt x="931" y="456"/>
                      <a:pt x="931" y="456"/>
                    </a:cubicBezTo>
                    <a:cubicBezTo>
                      <a:pt x="956" y="461"/>
                      <a:pt x="956" y="461"/>
                      <a:pt x="956" y="461"/>
                    </a:cubicBezTo>
                    <a:cubicBezTo>
                      <a:pt x="978" y="455"/>
                      <a:pt x="978" y="455"/>
                      <a:pt x="978" y="455"/>
                    </a:cubicBezTo>
                    <a:cubicBezTo>
                      <a:pt x="1042" y="465"/>
                      <a:pt x="1042" y="465"/>
                      <a:pt x="1042" y="465"/>
                    </a:cubicBezTo>
                    <a:cubicBezTo>
                      <a:pt x="1034" y="497"/>
                      <a:pt x="1034" y="497"/>
                      <a:pt x="1034" y="497"/>
                    </a:cubicBezTo>
                    <a:cubicBezTo>
                      <a:pt x="1081" y="521"/>
                      <a:pt x="1081" y="521"/>
                      <a:pt x="1081" y="521"/>
                    </a:cubicBezTo>
                    <a:cubicBezTo>
                      <a:pt x="1089" y="530"/>
                      <a:pt x="1089" y="530"/>
                      <a:pt x="1089" y="530"/>
                    </a:cubicBezTo>
                    <a:cubicBezTo>
                      <a:pt x="1098" y="532"/>
                      <a:pt x="1098" y="532"/>
                      <a:pt x="1098" y="532"/>
                    </a:cubicBezTo>
                    <a:cubicBezTo>
                      <a:pt x="1102" y="515"/>
                      <a:pt x="1102" y="515"/>
                      <a:pt x="1102" y="515"/>
                    </a:cubicBezTo>
                    <a:cubicBezTo>
                      <a:pt x="1131" y="519"/>
                      <a:pt x="1131" y="519"/>
                      <a:pt x="1131" y="519"/>
                    </a:cubicBezTo>
                    <a:cubicBezTo>
                      <a:pt x="1154" y="545"/>
                      <a:pt x="1154" y="545"/>
                      <a:pt x="1154" y="545"/>
                    </a:cubicBezTo>
                    <a:cubicBezTo>
                      <a:pt x="1198" y="556"/>
                      <a:pt x="1198" y="556"/>
                      <a:pt x="1198" y="556"/>
                    </a:cubicBezTo>
                    <a:cubicBezTo>
                      <a:pt x="1202" y="553"/>
                      <a:pt x="1202" y="553"/>
                      <a:pt x="1202" y="553"/>
                    </a:cubicBezTo>
                    <a:cubicBezTo>
                      <a:pt x="1201" y="537"/>
                      <a:pt x="1200" y="521"/>
                      <a:pt x="1197" y="506"/>
                    </a:cubicBezTo>
                    <a:moveTo>
                      <a:pt x="970" y="286"/>
                    </a:moveTo>
                    <a:cubicBezTo>
                      <a:pt x="977" y="279"/>
                      <a:pt x="977" y="279"/>
                      <a:pt x="977" y="279"/>
                    </a:cubicBezTo>
                    <a:cubicBezTo>
                      <a:pt x="996" y="279"/>
                      <a:pt x="996" y="279"/>
                      <a:pt x="996" y="279"/>
                    </a:cubicBezTo>
                    <a:cubicBezTo>
                      <a:pt x="996" y="303"/>
                      <a:pt x="996" y="303"/>
                      <a:pt x="996" y="303"/>
                    </a:cubicBezTo>
                    <a:cubicBezTo>
                      <a:pt x="1002" y="321"/>
                      <a:pt x="1002" y="321"/>
                      <a:pt x="1002" y="321"/>
                    </a:cubicBezTo>
                    <a:cubicBezTo>
                      <a:pt x="1007" y="330"/>
                      <a:pt x="1007" y="330"/>
                      <a:pt x="1007" y="330"/>
                    </a:cubicBezTo>
                    <a:cubicBezTo>
                      <a:pt x="1018" y="337"/>
                      <a:pt x="1018" y="337"/>
                      <a:pt x="1018" y="337"/>
                    </a:cubicBezTo>
                    <a:cubicBezTo>
                      <a:pt x="1003" y="348"/>
                      <a:pt x="1003" y="348"/>
                      <a:pt x="1003" y="348"/>
                    </a:cubicBezTo>
                    <a:cubicBezTo>
                      <a:pt x="981" y="345"/>
                      <a:pt x="981" y="345"/>
                      <a:pt x="981" y="345"/>
                    </a:cubicBezTo>
                    <a:cubicBezTo>
                      <a:pt x="965" y="341"/>
                      <a:pt x="965" y="341"/>
                      <a:pt x="965" y="341"/>
                    </a:cubicBezTo>
                    <a:cubicBezTo>
                      <a:pt x="971" y="322"/>
                      <a:pt x="971" y="322"/>
                      <a:pt x="971" y="322"/>
                    </a:cubicBezTo>
                    <a:cubicBezTo>
                      <a:pt x="986" y="323"/>
                      <a:pt x="986" y="323"/>
                      <a:pt x="986" y="323"/>
                    </a:cubicBezTo>
                    <a:cubicBezTo>
                      <a:pt x="986" y="313"/>
                      <a:pt x="986" y="313"/>
                      <a:pt x="986" y="313"/>
                    </a:cubicBezTo>
                    <a:cubicBezTo>
                      <a:pt x="976" y="303"/>
                      <a:pt x="976" y="303"/>
                      <a:pt x="976" y="303"/>
                    </a:cubicBezTo>
                    <a:cubicBezTo>
                      <a:pt x="968" y="294"/>
                      <a:pt x="968" y="294"/>
                      <a:pt x="968" y="294"/>
                    </a:cubicBezTo>
                    <a:cubicBezTo>
                      <a:pt x="970" y="286"/>
                      <a:pt x="970" y="286"/>
                      <a:pt x="970" y="286"/>
                    </a:cubicBezTo>
                    <a:moveTo>
                      <a:pt x="932" y="313"/>
                    </a:moveTo>
                    <a:cubicBezTo>
                      <a:pt x="947" y="298"/>
                      <a:pt x="947" y="298"/>
                      <a:pt x="947" y="298"/>
                    </a:cubicBezTo>
                    <a:cubicBezTo>
                      <a:pt x="963" y="298"/>
                      <a:pt x="963" y="298"/>
                      <a:pt x="963" y="298"/>
                    </a:cubicBezTo>
                    <a:cubicBezTo>
                      <a:pt x="973" y="305"/>
                      <a:pt x="973" y="305"/>
                      <a:pt x="973" y="305"/>
                    </a:cubicBezTo>
                    <a:cubicBezTo>
                      <a:pt x="969" y="317"/>
                      <a:pt x="969" y="317"/>
                      <a:pt x="969" y="317"/>
                    </a:cubicBezTo>
                    <a:cubicBezTo>
                      <a:pt x="942" y="328"/>
                      <a:pt x="942" y="328"/>
                      <a:pt x="942" y="328"/>
                    </a:cubicBezTo>
                    <a:cubicBezTo>
                      <a:pt x="929" y="325"/>
                      <a:pt x="929" y="325"/>
                      <a:pt x="929" y="325"/>
                    </a:cubicBezTo>
                    <a:cubicBezTo>
                      <a:pt x="932" y="313"/>
                      <a:pt x="932" y="313"/>
                      <a:pt x="932" y="313"/>
                    </a:cubicBezTo>
                    <a:moveTo>
                      <a:pt x="627" y="301"/>
                    </a:moveTo>
                    <a:cubicBezTo>
                      <a:pt x="643" y="305"/>
                      <a:pt x="643" y="305"/>
                      <a:pt x="643" y="305"/>
                    </a:cubicBezTo>
                    <a:cubicBezTo>
                      <a:pt x="648" y="297"/>
                      <a:pt x="648" y="297"/>
                      <a:pt x="648" y="297"/>
                    </a:cubicBezTo>
                    <a:cubicBezTo>
                      <a:pt x="654" y="298"/>
                      <a:pt x="654" y="298"/>
                      <a:pt x="654" y="298"/>
                    </a:cubicBezTo>
                    <a:cubicBezTo>
                      <a:pt x="661" y="301"/>
                      <a:pt x="661" y="301"/>
                      <a:pt x="661" y="301"/>
                    </a:cubicBezTo>
                    <a:cubicBezTo>
                      <a:pt x="657" y="307"/>
                      <a:pt x="657" y="307"/>
                      <a:pt x="657" y="307"/>
                    </a:cubicBezTo>
                    <a:cubicBezTo>
                      <a:pt x="649" y="306"/>
                      <a:pt x="649" y="306"/>
                      <a:pt x="649" y="306"/>
                    </a:cubicBezTo>
                    <a:cubicBezTo>
                      <a:pt x="645" y="313"/>
                      <a:pt x="645" y="313"/>
                      <a:pt x="645" y="313"/>
                    </a:cubicBezTo>
                    <a:cubicBezTo>
                      <a:pt x="638" y="316"/>
                      <a:pt x="638" y="316"/>
                      <a:pt x="638" y="316"/>
                    </a:cubicBezTo>
                    <a:cubicBezTo>
                      <a:pt x="628" y="314"/>
                      <a:pt x="628" y="314"/>
                      <a:pt x="628" y="314"/>
                    </a:cubicBezTo>
                    <a:cubicBezTo>
                      <a:pt x="628" y="312"/>
                      <a:pt x="629" y="310"/>
                      <a:pt x="629" y="310"/>
                    </a:cubicBezTo>
                    <a:cubicBezTo>
                      <a:pt x="625" y="309"/>
                      <a:pt x="625" y="309"/>
                      <a:pt x="625" y="309"/>
                    </a:cubicBezTo>
                    <a:cubicBezTo>
                      <a:pt x="627" y="301"/>
                      <a:pt x="627" y="301"/>
                      <a:pt x="627" y="301"/>
                    </a:cubicBezTo>
                    <a:moveTo>
                      <a:pt x="601" y="310"/>
                    </a:move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10" y="297"/>
                      <a:pt x="610" y="297"/>
                      <a:pt x="610" y="297"/>
                    </a:cubicBezTo>
                    <a:cubicBezTo>
                      <a:pt x="616" y="304"/>
                      <a:pt x="616" y="304"/>
                      <a:pt x="616" y="304"/>
                    </a:cubicBezTo>
                    <a:cubicBezTo>
                      <a:pt x="613" y="312"/>
                      <a:pt x="613" y="312"/>
                      <a:pt x="613" y="312"/>
                    </a:cubicBezTo>
                    <a:cubicBezTo>
                      <a:pt x="601" y="310"/>
                      <a:pt x="601" y="310"/>
                      <a:pt x="601" y="31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91196" name="Freeform 43"/>
              <p:cNvSpPr>
                <a:spLocks/>
              </p:cNvSpPr>
              <p:nvPr/>
            </p:nvSpPr>
            <p:spPr bwMode="auto">
              <a:xfrm>
                <a:off x="818606" y="2306301"/>
                <a:ext cx="612902" cy="1228971"/>
              </a:xfrm>
              <a:custGeom>
                <a:avLst/>
                <a:gdLst>
                  <a:gd name="T0" fmla="*/ 819544 w 462"/>
                  <a:gd name="T1" fmla="*/ 0 h 926"/>
                  <a:gd name="T2" fmla="*/ 322315 w 462"/>
                  <a:gd name="T3" fmla="*/ 518913 h 926"/>
                  <a:gd name="T4" fmla="*/ 21619 w 462"/>
                  <a:gd name="T5" fmla="*/ 1138070 h 926"/>
                  <a:gd name="T6" fmla="*/ 485437 w 462"/>
                  <a:gd name="T7" fmla="*/ 1578359 h 926"/>
                  <a:gd name="T8" fmla="*/ 579773 w 462"/>
                  <a:gd name="T9" fmla="*/ 778369 h 926"/>
                  <a:gd name="T10" fmla="*/ 862781 w 462"/>
                  <a:gd name="T11" fmla="*/ 338079 h 926"/>
                  <a:gd name="T12" fmla="*/ 866712 w 462"/>
                  <a:gd name="T13" fmla="*/ 328251 h 926"/>
                  <a:gd name="T14" fmla="*/ 896192 w 462"/>
                  <a:gd name="T15" fmla="*/ 123831 h 926"/>
                  <a:gd name="T16" fmla="*/ 819544 w 462"/>
                  <a:gd name="T17" fmla="*/ 0 h 9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62" h="926">
                    <a:moveTo>
                      <a:pt x="417" y="0"/>
                    </a:moveTo>
                    <a:cubicBezTo>
                      <a:pt x="417" y="0"/>
                      <a:pt x="328" y="118"/>
                      <a:pt x="164" y="264"/>
                    </a:cubicBezTo>
                    <a:cubicBezTo>
                      <a:pt x="0" y="409"/>
                      <a:pt x="11" y="579"/>
                      <a:pt x="11" y="579"/>
                    </a:cubicBezTo>
                    <a:cubicBezTo>
                      <a:pt x="11" y="579"/>
                      <a:pt x="89" y="926"/>
                      <a:pt x="247" y="803"/>
                    </a:cubicBezTo>
                    <a:cubicBezTo>
                      <a:pt x="367" y="709"/>
                      <a:pt x="323" y="494"/>
                      <a:pt x="295" y="396"/>
                    </a:cubicBezTo>
                    <a:cubicBezTo>
                      <a:pt x="374" y="301"/>
                      <a:pt x="417" y="228"/>
                      <a:pt x="439" y="172"/>
                    </a:cubicBezTo>
                    <a:cubicBezTo>
                      <a:pt x="440" y="170"/>
                      <a:pt x="440" y="169"/>
                      <a:pt x="441" y="167"/>
                    </a:cubicBezTo>
                    <a:cubicBezTo>
                      <a:pt x="460" y="123"/>
                      <a:pt x="462" y="89"/>
                      <a:pt x="456" y="63"/>
                    </a:cubicBezTo>
                    <a:cubicBezTo>
                      <a:pt x="448" y="15"/>
                      <a:pt x="417" y="0"/>
                      <a:pt x="417" y="0"/>
                    </a:cubicBezTo>
                    <a:close/>
                  </a:path>
                </a:pathLst>
              </a:custGeom>
              <a:solidFill>
                <a:srgbClr val="F3D2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Group 55"/>
          <p:cNvGrpSpPr>
            <a:grpSpLocks/>
          </p:cNvGrpSpPr>
          <p:nvPr/>
        </p:nvGrpSpPr>
        <p:grpSpPr bwMode="auto">
          <a:xfrm>
            <a:off x="2446838" y="3911430"/>
            <a:ext cx="500088" cy="364930"/>
            <a:chOff x="5391335" y="5117672"/>
            <a:chExt cx="740855" cy="540467"/>
          </a:xfrm>
        </p:grpSpPr>
        <p:sp>
          <p:nvSpPr>
            <p:cNvPr id="91255" name="Freeform 71"/>
            <p:cNvSpPr>
              <a:spLocks/>
            </p:cNvSpPr>
            <p:nvPr/>
          </p:nvSpPr>
          <p:spPr bwMode="auto">
            <a:xfrm>
              <a:off x="5764673" y="5117672"/>
              <a:ext cx="367517" cy="357539"/>
            </a:xfrm>
            <a:custGeom>
              <a:avLst/>
              <a:gdLst>
                <a:gd name="T0" fmla="*/ 204394 w 187"/>
                <a:gd name="T1" fmla="*/ 7858 h 182"/>
                <a:gd name="T2" fmla="*/ 159192 w 187"/>
                <a:gd name="T3" fmla="*/ 33397 h 182"/>
                <a:gd name="T4" fmla="*/ 125781 w 187"/>
                <a:gd name="T5" fmla="*/ 115906 h 182"/>
                <a:gd name="T6" fmla="*/ 39307 w 187"/>
                <a:gd name="T7" fmla="*/ 141444 h 182"/>
                <a:gd name="T8" fmla="*/ 11792 w 187"/>
                <a:gd name="T9" fmla="*/ 184663 h 182"/>
                <a:gd name="T10" fmla="*/ 33411 w 187"/>
                <a:gd name="T11" fmla="*/ 290746 h 182"/>
                <a:gd name="T12" fmla="*/ 58960 w 187"/>
                <a:gd name="T13" fmla="*/ 310391 h 182"/>
                <a:gd name="T14" fmla="*/ 316418 w 187"/>
                <a:gd name="T15" fmla="*/ 324143 h 182"/>
                <a:gd name="T16" fmla="*/ 326245 w 187"/>
                <a:gd name="T17" fmla="*/ 66793 h 182"/>
                <a:gd name="T18" fmla="*/ 306592 w 187"/>
                <a:gd name="T19" fmla="*/ 39290 h 182"/>
                <a:gd name="T20" fmla="*/ 204394 w 187"/>
                <a:gd name="T21" fmla="*/ 7858 h 1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7" h="182">
                  <a:moveTo>
                    <a:pt x="104" y="4"/>
                  </a:moveTo>
                  <a:cubicBezTo>
                    <a:pt x="96" y="6"/>
                    <a:pt x="88" y="10"/>
                    <a:pt x="81" y="17"/>
                  </a:cubicBezTo>
                  <a:cubicBezTo>
                    <a:pt x="69" y="28"/>
                    <a:pt x="63" y="43"/>
                    <a:pt x="64" y="59"/>
                  </a:cubicBezTo>
                  <a:cubicBezTo>
                    <a:pt x="48" y="57"/>
                    <a:pt x="32" y="61"/>
                    <a:pt x="20" y="72"/>
                  </a:cubicBezTo>
                  <a:cubicBezTo>
                    <a:pt x="13" y="78"/>
                    <a:pt x="9" y="86"/>
                    <a:pt x="6" y="94"/>
                  </a:cubicBezTo>
                  <a:cubicBezTo>
                    <a:pt x="0" y="112"/>
                    <a:pt x="3" y="133"/>
                    <a:pt x="17" y="148"/>
                  </a:cubicBezTo>
                  <a:cubicBezTo>
                    <a:pt x="21" y="152"/>
                    <a:pt x="25" y="155"/>
                    <a:pt x="30" y="158"/>
                  </a:cubicBezTo>
                  <a:cubicBezTo>
                    <a:pt x="65" y="182"/>
                    <a:pt x="161" y="165"/>
                    <a:pt x="161" y="165"/>
                  </a:cubicBezTo>
                  <a:cubicBezTo>
                    <a:pt x="161" y="165"/>
                    <a:pt x="187" y="70"/>
                    <a:pt x="166" y="34"/>
                  </a:cubicBezTo>
                  <a:cubicBezTo>
                    <a:pt x="163" y="29"/>
                    <a:pt x="160" y="24"/>
                    <a:pt x="156" y="20"/>
                  </a:cubicBezTo>
                  <a:cubicBezTo>
                    <a:pt x="143" y="5"/>
                    <a:pt x="123" y="0"/>
                    <a:pt x="104" y="4"/>
                  </a:cubicBez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56" name="Freeform 72"/>
            <p:cNvSpPr>
              <a:spLocks/>
            </p:cNvSpPr>
            <p:nvPr/>
          </p:nvSpPr>
          <p:spPr bwMode="auto">
            <a:xfrm>
              <a:off x="5391335" y="5250710"/>
              <a:ext cx="223670" cy="218681"/>
            </a:xfrm>
            <a:custGeom>
              <a:avLst/>
              <a:gdLst>
                <a:gd name="T0" fmla="*/ 125569 w 114"/>
                <a:gd name="T1" fmla="*/ 5910 h 111"/>
                <a:gd name="T2" fmla="*/ 96139 w 114"/>
                <a:gd name="T3" fmla="*/ 19701 h 111"/>
                <a:gd name="T4" fmla="*/ 76519 w 114"/>
                <a:gd name="T5" fmla="*/ 70924 h 111"/>
                <a:gd name="T6" fmla="*/ 23544 w 114"/>
                <a:gd name="T7" fmla="*/ 86684 h 111"/>
                <a:gd name="T8" fmla="*/ 5886 w 114"/>
                <a:gd name="T9" fmla="*/ 114266 h 111"/>
                <a:gd name="T10" fmla="*/ 19620 w 114"/>
                <a:gd name="T11" fmla="*/ 177309 h 111"/>
                <a:gd name="T12" fmla="*/ 35316 w 114"/>
                <a:gd name="T13" fmla="*/ 191100 h 111"/>
                <a:gd name="T14" fmla="*/ 192278 w 114"/>
                <a:gd name="T15" fmla="*/ 198980 h 111"/>
                <a:gd name="T16" fmla="*/ 198164 w 114"/>
                <a:gd name="T17" fmla="*/ 41372 h 111"/>
                <a:gd name="T18" fmla="*/ 186392 w 114"/>
                <a:gd name="T19" fmla="*/ 23641 h 111"/>
                <a:gd name="T20" fmla="*/ 125569 w 114"/>
                <a:gd name="T21" fmla="*/ 5910 h 11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4" h="111">
                  <a:moveTo>
                    <a:pt x="64" y="3"/>
                  </a:moveTo>
                  <a:cubicBezTo>
                    <a:pt x="58" y="4"/>
                    <a:pt x="53" y="6"/>
                    <a:pt x="49" y="10"/>
                  </a:cubicBezTo>
                  <a:cubicBezTo>
                    <a:pt x="42" y="17"/>
                    <a:pt x="38" y="26"/>
                    <a:pt x="39" y="36"/>
                  </a:cubicBezTo>
                  <a:cubicBezTo>
                    <a:pt x="29" y="35"/>
                    <a:pt x="20" y="37"/>
                    <a:pt x="12" y="44"/>
                  </a:cubicBezTo>
                  <a:cubicBezTo>
                    <a:pt x="8" y="48"/>
                    <a:pt x="5" y="53"/>
                    <a:pt x="3" y="58"/>
                  </a:cubicBezTo>
                  <a:cubicBezTo>
                    <a:pt x="0" y="69"/>
                    <a:pt x="2" y="81"/>
                    <a:pt x="10" y="90"/>
                  </a:cubicBezTo>
                  <a:cubicBezTo>
                    <a:pt x="13" y="93"/>
                    <a:pt x="15" y="95"/>
                    <a:pt x="18" y="97"/>
                  </a:cubicBezTo>
                  <a:cubicBezTo>
                    <a:pt x="39" y="111"/>
                    <a:pt x="98" y="101"/>
                    <a:pt x="98" y="101"/>
                  </a:cubicBezTo>
                  <a:cubicBezTo>
                    <a:pt x="98" y="101"/>
                    <a:pt x="114" y="43"/>
                    <a:pt x="101" y="21"/>
                  </a:cubicBezTo>
                  <a:cubicBezTo>
                    <a:pt x="99" y="18"/>
                    <a:pt x="98" y="15"/>
                    <a:pt x="95" y="12"/>
                  </a:cubicBezTo>
                  <a:cubicBezTo>
                    <a:pt x="87" y="3"/>
                    <a:pt x="75" y="0"/>
                    <a:pt x="64" y="3"/>
                  </a:cubicBez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57" name="Freeform 73"/>
            <p:cNvSpPr>
              <a:spLocks/>
            </p:cNvSpPr>
            <p:nvPr/>
          </p:nvSpPr>
          <p:spPr bwMode="auto">
            <a:xfrm>
              <a:off x="5627477" y="5550046"/>
              <a:ext cx="109756" cy="108093"/>
            </a:xfrm>
            <a:custGeom>
              <a:avLst/>
              <a:gdLst>
                <a:gd name="T0" fmla="*/ 62718 w 56"/>
                <a:gd name="T1" fmla="*/ 1965 h 55"/>
                <a:gd name="T2" fmla="*/ 48998 w 56"/>
                <a:gd name="T3" fmla="*/ 9827 h 55"/>
                <a:gd name="T4" fmla="*/ 39199 w 56"/>
                <a:gd name="T5" fmla="*/ 35376 h 55"/>
                <a:gd name="T6" fmla="*/ 11760 w 56"/>
                <a:gd name="T7" fmla="*/ 43237 h 55"/>
                <a:gd name="T8" fmla="*/ 3920 w 56"/>
                <a:gd name="T9" fmla="*/ 55029 h 55"/>
                <a:gd name="T10" fmla="*/ 11760 w 56"/>
                <a:gd name="T11" fmla="*/ 86474 h 55"/>
                <a:gd name="T12" fmla="*/ 17639 w 56"/>
                <a:gd name="T13" fmla="*/ 92370 h 55"/>
                <a:gd name="T14" fmla="*/ 96037 w 56"/>
                <a:gd name="T15" fmla="*/ 96301 h 55"/>
                <a:gd name="T16" fmla="*/ 97996 w 56"/>
                <a:gd name="T17" fmla="*/ 19653 h 55"/>
                <a:gd name="T18" fmla="*/ 92117 w 56"/>
                <a:gd name="T19" fmla="*/ 11792 h 55"/>
                <a:gd name="T20" fmla="*/ 62718 w 56"/>
                <a:gd name="T21" fmla="*/ 1965 h 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6" h="55">
                  <a:moveTo>
                    <a:pt x="32" y="1"/>
                  </a:moveTo>
                  <a:cubicBezTo>
                    <a:pt x="29" y="2"/>
                    <a:pt x="27" y="3"/>
                    <a:pt x="25" y="5"/>
                  </a:cubicBezTo>
                  <a:cubicBezTo>
                    <a:pt x="21" y="8"/>
                    <a:pt x="19" y="13"/>
                    <a:pt x="20" y="18"/>
                  </a:cubicBezTo>
                  <a:cubicBezTo>
                    <a:pt x="15" y="17"/>
                    <a:pt x="10" y="18"/>
                    <a:pt x="6" y="22"/>
                  </a:cubicBezTo>
                  <a:cubicBezTo>
                    <a:pt x="4" y="24"/>
                    <a:pt x="3" y="26"/>
                    <a:pt x="2" y="28"/>
                  </a:cubicBezTo>
                  <a:cubicBezTo>
                    <a:pt x="0" y="34"/>
                    <a:pt x="1" y="40"/>
                    <a:pt x="6" y="44"/>
                  </a:cubicBezTo>
                  <a:cubicBezTo>
                    <a:pt x="7" y="46"/>
                    <a:pt x="8" y="47"/>
                    <a:pt x="9" y="47"/>
                  </a:cubicBezTo>
                  <a:cubicBezTo>
                    <a:pt x="20" y="55"/>
                    <a:pt x="49" y="49"/>
                    <a:pt x="49" y="49"/>
                  </a:cubicBezTo>
                  <a:cubicBezTo>
                    <a:pt x="49" y="49"/>
                    <a:pt x="56" y="21"/>
                    <a:pt x="50" y="10"/>
                  </a:cubicBezTo>
                  <a:cubicBezTo>
                    <a:pt x="49" y="9"/>
                    <a:pt x="49" y="7"/>
                    <a:pt x="47" y="6"/>
                  </a:cubicBezTo>
                  <a:cubicBezTo>
                    <a:pt x="43" y="2"/>
                    <a:pt x="37" y="0"/>
                    <a:pt x="32" y="1"/>
                  </a:cubicBez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92"/>
          <p:cNvGrpSpPr>
            <a:grpSpLocks/>
          </p:cNvGrpSpPr>
          <p:nvPr/>
        </p:nvGrpSpPr>
        <p:grpSpPr bwMode="auto">
          <a:xfrm>
            <a:off x="3326341" y="2534803"/>
            <a:ext cx="292420" cy="291944"/>
            <a:chOff x="6694275" y="3078866"/>
            <a:chExt cx="433205" cy="432373"/>
          </a:xfrm>
        </p:grpSpPr>
        <p:sp>
          <p:nvSpPr>
            <p:cNvPr id="91252" name="Freeform 128"/>
            <p:cNvSpPr>
              <a:spLocks/>
            </p:cNvSpPr>
            <p:nvPr/>
          </p:nvSpPr>
          <p:spPr bwMode="auto">
            <a:xfrm>
              <a:off x="6908799" y="3275097"/>
              <a:ext cx="218681" cy="236142"/>
            </a:xfrm>
            <a:custGeom>
              <a:avLst/>
              <a:gdLst>
                <a:gd name="T0" fmla="*/ 191100 w 111"/>
                <a:gd name="T1" fmla="*/ 98393 h 120"/>
                <a:gd name="T2" fmla="*/ 120176 w 111"/>
                <a:gd name="T3" fmla="*/ 27550 h 120"/>
                <a:gd name="T4" fmla="*/ 21671 w 111"/>
                <a:gd name="T5" fmla="*/ 27550 h 120"/>
                <a:gd name="T6" fmla="*/ 0 w 111"/>
                <a:gd name="T7" fmla="*/ 49196 h 120"/>
                <a:gd name="T8" fmla="*/ 0 w 111"/>
                <a:gd name="T9" fmla="*/ 49196 h 120"/>
                <a:gd name="T10" fmla="*/ 31522 w 111"/>
                <a:gd name="T11" fmla="*/ 80682 h 120"/>
                <a:gd name="T12" fmla="*/ 31522 w 111"/>
                <a:gd name="T13" fmla="*/ 78714 h 120"/>
                <a:gd name="T14" fmla="*/ 53193 w 111"/>
                <a:gd name="T15" fmla="*/ 59036 h 120"/>
                <a:gd name="T16" fmla="*/ 90625 w 111"/>
                <a:gd name="T17" fmla="*/ 59036 h 120"/>
                <a:gd name="T18" fmla="*/ 161548 w 111"/>
                <a:gd name="T19" fmla="*/ 129878 h 120"/>
                <a:gd name="T20" fmla="*/ 161548 w 111"/>
                <a:gd name="T21" fmla="*/ 167267 h 120"/>
                <a:gd name="T22" fmla="*/ 149728 w 111"/>
                <a:gd name="T23" fmla="*/ 179074 h 120"/>
                <a:gd name="T24" fmla="*/ 112296 w 111"/>
                <a:gd name="T25" fmla="*/ 179074 h 120"/>
                <a:gd name="T26" fmla="*/ 80774 w 111"/>
                <a:gd name="T27" fmla="*/ 147589 h 120"/>
                <a:gd name="T28" fmla="*/ 31522 w 111"/>
                <a:gd name="T29" fmla="*/ 159396 h 120"/>
                <a:gd name="T30" fmla="*/ 80774 w 111"/>
                <a:gd name="T31" fmla="*/ 208592 h 120"/>
                <a:gd name="T32" fmla="*/ 181249 w 111"/>
                <a:gd name="T33" fmla="*/ 208592 h 120"/>
                <a:gd name="T34" fmla="*/ 191100 w 111"/>
                <a:gd name="T35" fmla="*/ 198753 h 120"/>
                <a:gd name="T36" fmla="*/ 191100 w 111"/>
                <a:gd name="T37" fmla="*/ 98393 h 12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1" h="120">
                  <a:moveTo>
                    <a:pt x="97" y="50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47" y="0"/>
                    <a:pt x="25" y="0"/>
                    <a:pt x="11" y="1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32" y="24"/>
                    <a:pt x="40" y="24"/>
                    <a:pt x="46" y="30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7" y="71"/>
                    <a:pt x="87" y="80"/>
                    <a:pt x="82" y="85"/>
                  </a:cubicBezTo>
                  <a:cubicBezTo>
                    <a:pt x="76" y="91"/>
                    <a:pt x="76" y="91"/>
                    <a:pt x="76" y="91"/>
                  </a:cubicBezTo>
                  <a:cubicBezTo>
                    <a:pt x="71" y="96"/>
                    <a:pt x="62" y="96"/>
                    <a:pt x="57" y="91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33" y="79"/>
                    <a:pt x="25" y="81"/>
                    <a:pt x="16" y="81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55" y="120"/>
                    <a:pt x="78" y="120"/>
                    <a:pt x="92" y="106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111" y="87"/>
                    <a:pt x="111" y="64"/>
                    <a:pt x="97" y="5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53" name="Freeform 129"/>
            <p:cNvSpPr>
              <a:spLocks/>
            </p:cNvSpPr>
            <p:nvPr/>
          </p:nvSpPr>
          <p:spPr bwMode="auto">
            <a:xfrm>
              <a:off x="6694275" y="3078866"/>
              <a:ext cx="236142" cy="217850"/>
            </a:xfrm>
            <a:custGeom>
              <a:avLst/>
              <a:gdLst>
                <a:gd name="T0" fmla="*/ 59036 w 120"/>
                <a:gd name="T1" fmla="*/ 68691 h 111"/>
                <a:gd name="T2" fmla="*/ 68875 w 120"/>
                <a:gd name="T3" fmla="*/ 58878 h 111"/>
                <a:gd name="T4" fmla="*/ 108232 w 120"/>
                <a:gd name="T5" fmla="*/ 58878 h 111"/>
                <a:gd name="T6" fmla="*/ 179074 w 120"/>
                <a:gd name="T7" fmla="*/ 129532 h 111"/>
                <a:gd name="T8" fmla="*/ 179074 w 120"/>
                <a:gd name="T9" fmla="*/ 166822 h 111"/>
                <a:gd name="T10" fmla="*/ 157428 w 120"/>
                <a:gd name="T11" fmla="*/ 186448 h 111"/>
                <a:gd name="T12" fmla="*/ 157428 w 120"/>
                <a:gd name="T13" fmla="*/ 188411 h 111"/>
                <a:gd name="T14" fmla="*/ 186946 w 120"/>
                <a:gd name="T15" fmla="*/ 217850 h 111"/>
                <a:gd name="T16" fmla="*/ 188914 w 120"/>
                <a:gd name="T17" fmla="*/ 217850 h 111"/>
                <a:gd name="T18" fmla="*/ 208592 w 120"/>
                <a:gd name="T19" fmla="*/ 196261 h 111"/>
                <a:gd name="T20" fmla="*/ 208592 w 120"/>
                <a:gd name="T21" fmla="*/ 98131 h 111"/>
                <a:gd name="T22" fmla="*/ 137750 w 120"/>
                <a:gd name="T23" fmla="*/ 27477 h 111"/>
                <a:gd name="T24" fmla="*/ 39357 w 120"/>
                <a:gd name="T25" fmla="*/ 27477 h 111"/>
                <a:gd name="T26" fmla="*/ 27550 w 120"/>
                <a:gd name="T27" fmla="*/ 39252 h 111"/>
                <a:gd name="T28" fmla="*/ 27550 w 120"/>
                <a:gd name="T29" fmla="*/ 137383 h 111"/>
                <a:gd name="T30" fmla="*/ 76746 w 120"/>
                <a:gd name="T31" fmla="*/ 186448 h 111"/>
                <a:gd name="T32" fmla="*/ 90521 w 120"/>
                <a:gd name="T33" fmla="*/ 139345 h 111"/>
                <a:gd name="T34" fmla="*/ 59036 w 120"/>
                <a:gd name="T35" fmla="*/ 107944 h 111"/>
                <a:gd name="T36" fmla="*/ 59036 w 120"/>
                <a:gd name="T37" fmla="*/ 68691 h 11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0" h="111">
                  <a:moveTo>
                    <a:pt x="30" y="35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41" y="24"/>
                    <a:pt x="49" y="24"/>
                    <a:pt x="55" y="30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6" y="71"/>
                    <a:pt x="96" y="80"/>
                    <a:pt x="91" y="8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6" y="111"/>
                    <a:pt x="96" y="111"/>
                    <a:pt x="96" y="111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20" y="87"/>
                    <a:pt x="120" y="64"/>
                    <a:pt x="106" y="50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56" y="0"/>
                    <a:pt x="34" y="0"/>
                    <a:pt x="20" y="14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34"/>
                    <a:pt x="0" y="56"/>
                    <a:pt x="14" y="70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87"/>
                    <a:pt x="41" y="78"/>
                    <a:pt x="46" y="71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24" y="49"/>
                    <a:pt x="24" y="41"/>
                    <a:pt x="30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54" name="Freeform 130"/>
            <p:cNvSpPr>
              <a:spLocks/>
            </p:cNvSpPr>
            <p:nvPr/>
          </p:nvSpPr>
          <p:spPr bwMode="auto">
            <a:xfrm>
              <a:off x="6784907" y="3198600"/>
              <a:ext cx="220344" cy="222007"/>
            </a:xfrm>
            <a:custGeom>
              <a:avLst/>
              <a:gdLst>
                <a:gd name="T0" fmla="*/ 220344 w 112"/>
                <a:gd name="T1" fmla="*/ 172890 h 113"/>
                <a:gd name="T2" fmla="*/ 188866 w 112"/>
                <a:gd name="T3" fmla="*/ 141456 h 113"/>
                <a:gd name="T4" fmla="*/ 167225 w 112"/>
                <a:gd name="T5" fmla="*/ 163067 h 113"/>
                <a:gd name="T6" fmla="*/ 129846 w 112"/>
                <a:gd name="T7" fmla="*/ 163067 h 113"/>
                <a:gd name="T8" fmla="*/ 59021 w 112"/>
                <a:gd name="T9" fmla="*/ 92339 h 113"/>
                <a:gd name="T10" fmla="*/ 59021 w 112"/>
                <a:gd name="T11" fmla="*/ 55011 h 113"/>
                <a:gd name="T12" fmla="*/ 82629 w 112"/>
                <a:gd name="T13" fmla="*/ 29470 h 113"/>
                <a:gd name="T14" fmla="*/ 53119 w 112"/>
                <a:gd name="T15" fmla="*/ 0 h 113"/>
                <a:gd name="T16" fmla="*/ 27543 w 112"/>
                <a:gd name="T17" fmla="*/ 23576 h 113"/>
                <a:gd name="T18" fmla="*/ 27543 w 112"/>
                <a:gd name="T19" fmla="*/ 123774 h 113"/>
                <a:gd name="T20" fmla="*/ 98368 w 112"/>
                <a:gd name="T21" fmla="*/ 194502 h 113"/>
                <a:gd name="T22" fmla="*/ 198703 w 112"/>
                <a:gd name="T23" fmla="*/ 194502 h 113"/>
                <a:gd name="T24" fmla="*/ 220344 w 112"/>
                <a:gd name="T25" fmla="*/ 172890 h 1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2" h="113">
                  <a:moveTo>
                    <a:pt x="112" y="88"/>
                  </a:moveTo>
                  <a:cubicBezTo>
                    <a:pt x="96" y="72"/>
                    <a:pt x="96" y="72"/>
                    <a:pt x="96" y="72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0" y="88"/>
                    <a:pt x="71" y="88"/>
                    <a:pt x="66" y="8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5" y="42"/>
                    <a:pt x="25" y="33"/>
                    <a:pt x="30" y="28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0" y="26"/>
                    <a:pt x="0" y="49"/>
                    <a:pt x="14" y="63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64" y="113"/>
                    <a:pt x="87" y="113"/>
                    <a:pt x="101" y="99"/>
                  </a:cubicBezTo>
                  <a:lnTo>
                    <a:pt x="112" y="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96"/>
          <p:cNvGrpSpPr>
            <a:grpSpLocks/>
          </p:cNvGrpSpPr>
          <p:nvPr/>
        </p:nvGrpSpPr>
        <p:grpSpPr bwMode="auto">
          <a:xfrm>
            <a:off x="3079946" y="4324082"/>
            <a:ext cx="378293" cy="315524"/>
            <a:chOff x="6329253" y="5728815"/>
            <a:chExt cx="560422" cy="467296"/>
          </a:xfrm>
        </p:grpSpPr>
        <p:sp>
          <p:nvSpPr>
            <p:cNvPr id="91250" name="Freeform 134"/>
            <p:cNvSpPr>
              <a:spLocks/>
            </p:cNvSpPr>
            <p:nvPr/>
          </p:nvSpPr>
          <p:spPr bwMode="auto">
            <a:xfrm>
              <a:off x="6329253" y="5728815"/>
              <a:ext cx="560422" cy="442351"/>
            </a:xfrm>
            <a:custGeom>
              <a:avLst/>
              <a:gdLst>
                <a:gd name="T0" fmla="*/ 0 w 674"/>
                <a:gd name="T1" fmla="*/ 275222 h 532"/>
                <a:gd name="T2" fmla="*/ 560422 w 674"/>
                <a:gd name="T3" fmla="*/ 0 h 532"/>
                <a:gd name="T4" fmla="*/ 271065 w 674"/>
                <a:gd name="T5" fmla="*/ 442351 h 532"/>
                <a:gd name="T6" fmla="*/ 194568 w 674"/>
                <a:gd name="T7" fmla="*/ 294346 h 532"/>
                <a:gd name="T8" fmla="*/ 523005 w 674"/>
                <a:gd name="T9" fmla="*/ 29102 h 532"/>
                <a:gd name="T10" fmla="*/ 178770 w 674"/>
                <a:gd name="T11" fmla="*/ 279380 h 532"/>
                <a:gd name="T12" fmla="*/ 0 w 674"/>
                <a:gd name="T13" fmla="*/ 275222 h 5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4" h="532">
                  <a:moveTo>
                    <a:pt x="0" y="331"/>
                  </a:moveTo>
                  <a:lnTo>
                    <a:pt x="674" y="0"/>
                  </a:lnTo>
                  <a:lnTo>
                    <a:pt x="326" y="532"/>
                  </a:lnTo>
                  <a:lnTo>
                    <a:pt x="234" y="354"/>
                  </a:lnTo>
                  <a:lnTo>
                    <a:pt x="629" y="35"/>
                  </a:lnTo>
                  <a:lnTo>
                    <a:pt x="215" y="336"/>
                  </a:lnTo>
                  <a:lnTo>
                    <a:pt x="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51" name="Freeform 135"/>
            <p:cNvSpPr>
              <a:spLocks/>
            </p:cNvSpPr>
            <p:nvPr/>
          </p:nvSpPr>
          <p:spPr bwMode="auto">
            <a:xfrm>
              <a:off x="6499707" y="6038960"/>
              <a:ext cx="57373" cy="157151"/>
            </a:xfrm>
            <a:custGeom>
              <a:avLst/>
              <a:gdLst>
                <a:gd name="T0" fmla="*/ 0 w 29"/>
                <a:gd name="T1" fmla="*/ 3929 h 80"/>
                <a:gd name="T2" fmla="*/ 35611 w 29"/>
                <a:gd name="T3" fmla="*/ 149293 h 80"/>
                <a:gd name="T4" fmla="*/ 57373 w 29"/>
                <a:gd name="T5" fmla="*/ 66789 h 80"/>
                <a:gd name="T6" fmla="*/ 19784 w 29"/>
                <a:gd name="T7" fmla="*/ 0 h 80"/>
                <a:gd name="T8" fmla="*/ 0 w 29"/>
                <a:gd name="T9" fmla="*/ 3929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" h="80">
                  <a:moveTo>
                    <a:pt x="0" y="2"/>
                  </a:moveTo>
                  <a:cubicBezTo>
                    <a:pt x="0" y="2"/>
                    <a:pt x="18" y="80"/>
                    <a:pt x="18" y="76"/>
                  </a:cubicBezTo>
                  <a:cubicBezTo>
                    <a:pt x="18" y="71"/>
                    <a:pt x="29" y="34"/>
                    <a:pt x="29" y="34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118"/>
          <p:cNvGrpSpPr>
            <a:grpSpLocks/>
          </p:cNvGrpSpPr>
          <p:nvPr/>
        </p:nvGrpSpPr>
        <p:grpSpPr bwMode="auto">
          <a:xfrm>
            <a:off x="3393294" y="1549913"/>
            <a:ext cx="2193131" cy="2720925"/>
            <a:chOff x="529156" y="2061639"/>
            <a:chExt cx="2924257" cy="3626650"/>
          </a:xfrm>
        </p:grpSpPr>
        <p:grpSp>
          <p:nvGrpSpPr>
            <p:cNvPr id="19" name="Group 119"/>
            <p:cNvGrpSpPr>
              <a:grpSpLocks/>
            </p:cNvGrpSpPr>
            <p:nvPr/>
          </p:nvGrpSpPr>
          <p:grpSpPr bwMode="auto">
            <a:xfrm>
              <a:off x="529156" y="2532239"/>
              <a:ext cx="2924257" cy="3156050"/>
              <a:chOff x="529156" y="2532239"/>
              <a:chExt cx="2924257" cy="3156050"/>
            </a:xfrm>
          </p:grpSpPr>
          <p:sp>
            <p:nvSpPr>
              <p:cNvPr id="122" name="Rectangle 121"/>
              <p:cNvSpPr/>
              <p:nvPr/>
            </p:nvSpPr>
            <p:spPr>
              <a:xfrm>
                <a:off x="529156" y="2532239"/>
                <a:ext cx="2924257" cy="241641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912796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单击此处可编辑内容，根据您的需要自由拉伸文本框大小单击此处可编辑内容，根据您的需要自由拉伸文本框大小</a:t>
                </a:r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  <a:p>
                <a:pPr defTabSz="912796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  <a:p>
                <a:pPr defTabSz="912796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  <a:p>
                <a:pPr defTabSz="912796">
                  <a:lnSpc>
                    <a:spcPct val="150000"/>
                  </a:lnSpc>
                  <a:spcBef>
                    <a:spcPct val="20000"/>
                  </a:spcBef>
                  <a:defRPr/>
                </a:pPr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1370289" y="5096256"/>
                <a:ext cx="1763762" cy="5781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912796">
                  <a:lnSpc>
                    <a:spcPct val="200000"/>
                  </a:lnSpc>
                  <a:spcBef>
                    <a:spcPct val="20000"/>
                  </a:spcBef>
                  <a:defRPr/>
                </a:pPr>
                <a:r>
                  <a:rPr lang="zh-CN" altLang="en-US" sz="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en-US" altLang="zh-CN" sz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535506" y="5154993"/>
                <a:ext cx="842562" cy="53329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d-ID" sz="2000" b="1" dirty="0">
                    <a:solidFill>
                      <a:schemeClr val="bg2">
                        <a:lumMod val="75000"/>
                      </a:schemeClr>
                    </a:solidFill>
                    <a:latin typeface="+mn-lt"/>
                  </a:rPr>
                  <a:t>68%</a:t>
                </a:r>
              </a:p>
            </p:txBody>
          </p:sp>
        </p:grpSp>
        <p:sp>
          <p:nvSpPr>
            <p:cNvPr id="121" name="TextBox 120"/>
            <p:cNvSpPr txBox="1"/>
            <p:nvPr/>
          </p:nvSpPr>
          <p:spPr>
            <a:xfrm>
              <a:off x="535506" y="2061639"/>
              <a:ext cx="1443173" cy="41022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872B732-23BE-4F8A-B66A-27C6E289442E}"/>
              </a:ext>
            </a:extLst>
          </p:cNvPr>
          <p:cNvGrpSpPr/>
          <p:nvPr/>
        </p:nvGrpSpPr>
        <p:grpSpPr>
          <a:xfrm>
            <a:off x="5884080" y="1520992"/>
            <a:ext cx="1980010" cy="2779744"/>
            <a:chOff x="5884080" y="1665008"/>
            <a:chExt cx="1980010" cy="2779744"/>
          </a:xfrm>
        </p:grpSpPr>
        <p:sp>
          <p:nvSpPr>
            <p:cNvPr id="126" name="Freeform 125"/>
            <p:cNvSpPr>
              <a:spLocks noEditPoints="1"/>
            </p:cNvSpPr>
            <p:nvPr/>
          </p:nvSpPr>
          <p:spPr bwMode="auto">
            <a:xfrm>
              <a:off x="5884080" y="1720985"/>
              <a:ext cx="419100" cy="402556"/>
            </a:xfrm>
            <a:custGeom>
              <a:avLst/>
              <a:gdLst>
                <a:gd name="T0" fmla="*/ 175 w 296"/>
                <a:gd name="T1" fmla="*/ 126 h 284"/>
                <a:gd name="T2" fmla="*/ 263 w 296"/>
                <a:gd name="T3" fmla="*/ 42 h 284"/>
                <a:gd name="T4" fmla="*/ 268 w 296"/>
                <a:gd name="T5" fmla="*/ 15 h 284"/>
                <a:gd name="T6" fmla="*/ 241 w 296"/>
                <a:gd name="T7" fmla="*/ 22 h 284"/>
                <a:gd name="T8" fmla="*/ 164 w 296"/>
                <a:gd name="T9" fmla="*/ 116 h 284"/>
                <a:gd name="T10" fmla="*/ 141 w 296"/>
                <a:gd name="T11" fmla="*/ 95 h 284"/>
                <a:gd name="T12" fmla="*/ 91 w 296"/>
                <a:gd name="T13" fmla="*/ 12 h 284"/>
                <a:gd name="T14" fmla="*/ 42 w 296"/>
                <a:gd name="T15" fmla="*/ 4 h 284"/>
                <a:gd name="T16" fmla="*/ 42 w 296"/>
                <a:gd name="T17" fmla="*/ 14 h 284"/>
                <a:gd name="T18" fmla="*/ 76 w 296"/>
                <a:gd name="T19" fmla="*/ 45 h 284"/>
                <a:gd name="T20" fmla="*/ 62 w 296"/>
                <a:gd name="T21" fmla="*/ 78 h 284"/>
                <a:gd name="T22" fmla="*/ 22 w 296"/>
                <a:gd name="T23" fmla="*/ 46 h 284"/>
                <a:gd name="T24" fmla="*/ 12 w 296"/>
                <a:gd name="T25" fmla="*/ 36 h 284"/>
                <a:gd name="T26" fmla="*/ 7 w 296"/>
                <a:gd name="T27" fmla="*/ 39 h 284"/>
                <a:gd name="T28" fmla="*/ 56 w 296"/>
                <a:gd name="T29" fmla="*/ 126 h 284"/>
                <a:gd name="T30" fmla="*/ 100 w 296"/>
                <a:gd name="T31" fmla="*/ 136 h 284"/>
                <a:gd name="T32" fmla="*/ 33 w 296"/>
                <a:gd name="T33" fmla="*/ 224 h 284"/>
                <a:gd name="T34" fmla="*/ 29 w 296"/>
                <a:gd name="T35" fmla="*/ 272 h 284"/>
                <a:gd name="T36" fmla="*/ 149 w 296"/>
                <a:gd name="T37" fmla="*/ 186 h 284"/>
                <a:gd name="T38" fmla="*/ 266 w 296"/>
                <a:gd name="T39" fmla="*/ 284 h 284"/>
                <a:gd name="T40" fmla="*/ 284 w 296"/>
                <a:gd name="T41" fmla="*/ 277 h 284"/>
                <a:gd name="T42" fmla="*/ 103 w 296"/>
                <a:gd name="T43" fmla="*/ 123 h 284"/>
                <a:gd name="T44" fmla="*/ 86 w 296"/>
                <a:gd name="T45" fmla="*/ 127 h 284"/>
                <a:gd name="T46" fmla="*/ 25 w 296"/>
                <a:gd name="T47" fmla="*/ 80 h 284"/>
                <a:gd name="T48" fmla="*/ 41 w 296"/>
                <a:gd name="T49" fmla="*/ 80 h 284"/>
                <a:gd name="T50" fmla="*/ 84 w 296"/>
                <a:gd name="T51" fmla="*/ 80 h 284"/>
                <a:gd name="T52" fmla="*/ 58 w 296"/>
                <a:gd name="T53" fmla="*/ 11 h 284"/>
                <a:gd name="T54" fmla="*/ 122 w 296"/>
                <a:gd name="T55" fmla="*/ 59 h 284"/>
                <a:gd name="T56" fmla="*/ 128 w 296"/>
                <a:gd name="T57" fmla="*/ 100 h 284"/>
                <a:gd name="T58" fmla="*/ 144 w 296"/>
                <a:gd name="T59" fmla="*/ 112 h 284"/>
                <a:gd name="T60" fmla="*/ 152 w 296"/>
                <a:gd name="T61" fmla="*/ 129 h 284"/>
                <a:gd name="T62" fmla="*/ 108 w 296"/>
                <a:gd name="T63" fmla="*/ 127 h 284"/>
                <a:gd name="T64" fmla="*/ 103 w 296"/>
                <a:gd name="T65" fmla="*/ 123 h 284"/>
                <a:gd name="T66" fmla="*/ 36 w 296"/>
                <a:gd name="T67" fmla="*/ 264 h 284"/>
                <a:gd name="T68" fmla="*/ 42 w 296"/>
                <a:gd name="T69" fmla="*/ 232 h 284"/>
                <a:gd name="T70" fmla="*/ 150 w 296"/>
                <a:gd name="T71" fmla="*/ 141 h 284"/>
                <a:gd name="T72" fmla="*/ 145 w 296"/>
                <a:gd name="T73" fmla="*/ 173 h 284"/>
                <a:gd name="T74" fmla="*/ 276 w 296"/>
                <a:gd name="T75" fmla="*/ 269 h 284"/>
                <a:gd name="T76" fmla="*/ 241 w 296"/>
                <a:gd name="T77" fmla="*/ 261 h 284"/>
                <a:gd name="T78" fmla="*/ 162 w 296"/>
                <a:gd name="T79" fmla="*/ 139 h 284"/>
                <a:gd name="T80" fmla="*/ 268 w 296"/>
                <a:gd name="T81" fmla="*/ 23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6" h="284">
                  <a:moveTo>
                    <a:pt x="276" y="226"/>
                  </a:moveTo>
                  <a:cubicBezTo>
                    <a:pt x="175" y="126"/>
                    <a:pt x="175" y="126"/>
                    <a:pt x="175" y="126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52" y="49"/>
                    <a:pt x="258" y="47"/>
                    <a:pt x="263" y="42"/>
                  </a:cubicBezTo>
                  <a:cubicBezTo>
                    <a:pt x="271" y="34"/>
                    <a:pt x="271" y="34"/>
                    <a:pt x="271" y="34"/>
                  </a:cubicBezTo>
                  <a:cubicBezTo>
                    <a:pt x="278" y="26"/>
                    <a:pt x="274" y="20"/>
                    <a:pt x="268" y="15"/>
                  </a:cubicBezTo>
                  <a:cubicBezTo>
                    <a:pt x="262" y="9"/>
                    <a:pt x="256" y="6"/>
                    <a:pt x="249" y="13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37" y="27"/>
                    <a:pt x="235" y="33"/>
                    <a:pt x="236" y="39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49" y="100"/>
                    <a:pt x="145" y="97"/>
                    <a:pt x="141" y="95"/>
                  </a:cubicBezTo>
                  <a:cubicBezTo>
                    <a:pt x="146" y="80"/>
                    <a:pt x="142" y="62"/>
                    <a:pt x="130" y="51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3" y="4"/>
                    <a:pt x="72" y="0"/>
                    <a:pt x="60" y="0"/>
                  </a:cubicBezTo>
                  <a:cubicBezTo>
                    <a:pt x="54" y="0"/>
                    <a:pt x="48" y="1"/>
                    <a:pt x="42" y="4"/>
                  </a:cubicBezTo>
                  <a:cubicBezTo>
                    <a:pt x="40" y="4"/>
                    <a:pt x="39" y="7"/>
                    <a:pt x="39" y="9"/>
                  </a:cubicBezTo>
                  <a:cubicBezTo>
                    <a:pt x="39" y="11"/>
                    <a:pt x="40" y="13"/>
                    <a:pt x="42" y="14"/>
                  </a:cubicBezTo>
                  <a:cubicBezTo>
                    <a:pt x="45" y="15"/>
                    <a:pt x="47" y="16"/>
                    <a:pt x="49" y="1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83" y="52"/>
                    <a:pt x="84" y="64"/>
                    <a:pt x="76" y="72"/>
                  </a:cubicBezTo>
                  <a:cubicBezTo>
                    <a:pt x="72" y="76"/>
                    <a:pt x="68" y="78"/>
                    <a:pt x="62" y="78"/>
                  </a:cubicBezTo>
                  <a:cubicBezTo>
                    <a:pt x="57" y="78"/>
                    <a:pt x="53" y="76"/>
                    <a:pt x="49" y="7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0" y="44"/>
                    <a:pt x="19" y="42"/>
                    <a:pt x="18" y="39"/>
                  </a:cubicBezTo>
                  <a:cubicBezTo>
                    <a:pt x="17" y="37"/>
                    <a:pt x="15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7"/>
                    <a:pt x="7" y="39"/>
                  </a:cubicBezTo>
                  <a:cubicBezTo>
                    <a:pt x="0" y="56"/>
                    <a:pt x="4" y="75"/>
                    <a:pt x="17" y="88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34"/>
                    <a:pt x="75" y="139"/>
                    <a:pt x="86" y="139"/>
                  </a:cubicBezTo>
                  <a:cubicBezTo>
                    <a:pt x="91" y="139"/>
                    <a:pt x="96" y="138"/>
                    <a:pt x="100" y="136"/>
                  </a:cubicBezTo>
                  <a:cubicBezTo>
                    <a:pt x="102" y="139"/>
                    <a:pt x="104" y="142"/>
                    <a:pt x="107" y="145"/>
                  </a:cubicBezTo>
                  <a:cubicBezTo>
                    <a:pt x="33" y="224"/>
                    <a:pt x="33" y="224"/>
                    <a:pt x="33" y="224"/>
                  </a:cubicBezTo>
                  <a:cubicBezTo>
                    <a:pt x="19" y="239"/>
                    <a:pt x="17" y="261"/>
                    <a:pt x="28" y="272"/>
                  </a:cubicBezTo>
                  <a:cubicBezTo>
                    <a:pt x="29" y="272"/>
                    <a:pt x="29" y="272"/>
                    <a:pt x="29" y="272"/>
                  </a:cubicBezTo>
                  <a:cubicBezTo>
                    <a:pt x="40" y="283"/>
                    <a:pt x="62" y="279"/>
                    <a:pt x="76" y="264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233" y="269"/>
                    <a:pt x="233" y="269"/>
                    <a:pt x="233" y="269"/>
                  </a:cubicBezTo>
                  <a:cubicBezTo>
                    <a:pt x="243" y="279"/>
                    <a:pt x="255" y="284"/>
                    <a:pt x="266" y="284"/>
                  </a:cubicBezTo>
                  <a:cubicBezTo>
                    <a:pt x="266" y="284"/>
                    <a:pt x="266" y="284"/>
                    <a:pt x="266" y="284"/>
                  </a:cubicBezTo>
                  <a:cubicBezTo>
                    <a:pt x="273" y="284"/>
                    <a:pt x="280" y="281"/>
                    <a:pt x="284" y="277"/>
                  </a:cubicBezTo>
                  <a:cubicBezTo>
                    <a:pt x="296" y="264"/>
                    <a:pt x="293" y="242"/>
                    <a:pt x="276" y="226"/>
                  </a:cubicBezTo>
                  <a:close/>
                  <a:moveTo>
                    <a:pt x="103" y="123"/>
                  </a:moveTo>
                  <a:cubicBezTo>
                    <a:pt x="102" y="123"/>
                    <a:pt x="101" y="123"/>
                    <a:pt x="101" y="124"/>
                  </a:cubicBezTo>
                  <a:cubicBezTo>
                    <a:pt x="96" y="126"/>
                    <a:pt x="91" y="127"/>
                    <a:pt x="86" y="127"/>
                  </a:cubicBezTo>
                  <a:cubicBezTo>
                    <a:pt x="78" y="127"/>
                    <a:pt x="70" y="124"/>
                    <a:pt x="64" y="11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8" y="73"/>
                    <a:pt x="15" y="64"/>
                    <a:pt x="15" y="55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7" y="86"/>
                    <a:pt x="54" y="89"/>
                    <a:pt x="62" y="89"/>
                  </a:cubicBezTo>
                  <a:cubicBezTo>
                    <a:pt x="71" y="89"/>
                    <a:pt x="78" y="86"/>
                    <a:pt x="84" y="80"/>
                  </a:cubicBezTo>
                  <a:cubicBezTo>
                    <a:pt x="96" y="68"/>
                    <a:pt x="96" y="49"/>
                    <a:pt x="84" y="37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67" y="11"/>
                    <a:pt x="76" y="14"/>
                    <a:pt x="83" y="21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31" y="68"/>
                    <a:pt x="134" y="83"/>
                    <a:pt x="128" y="96"/>
                  </a:cubicBezTo>
                  <a:cubicBezTo>
                    <a:pt x="128" y="97"/>
                    <a:pt x="128" y="99"/>
                    <a:pt x="128" y="100"/>
                  </a:cubicBezTo>
                  <a:cubicBezTo>
                    <a:pt x="129" y="101"/>
                    <a:pt x="130" y="103"/>
                    <a:pt x="131" y="103"/>
                  </a:cubicBezTo>
                  <a:cubicBezTo>
                    <a:pt x="136" y="105"/>
                    <a:pt x="140" y="108"/>
                    <a:pt x="144" y="112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41" y="124"/>
                    <a:pt x="127" y="127"/>
                    <a:pt x="115" y="137"/>
                  </a:cubicBezTo>
                  <a:cubicBezTo>
                    <a:pt x="112" y="134"/>
                    <a:pt x="110" y="130"/>
                    <a:pt x="108" y="127"/>
                  </a:cubicBezTo>
                  <a:cubicBezTo>
                    <a:pt x="108" y="125"/>
                    <a:pt x="107" y="124"/>
                    <a:pt x="105" y="124"/>
                  </a:cubicBezTo>
                  <a:cubicBezTo>
                    <a:pt x="104" y="123"/>
                    <a:pt x="104" y="123"/>
                    <a:pt x="103" y="123"/>
                  </a:cubicBezTo>
                  <a:close/>
                  <a:moveTo>
                    <a:pt x="68" y="256"/>
                  </a:moveTo>
                  <a:cubicBezTo>
                    <a:pt x="58" y="267"/>
                    <a:pt x="43" y="270"/>
                    <a:pt x="36" y="264"/>
                  </a:cubicBezTo>
                  <a:cubicBezTo>
                    <a:pt x="36" y="263"/>
                    <a:pt x="36" y="263"/>
                    <a:pt x="36" y="263"/>
                  </a:cubicBezTo>
                  <a:cubicBezTo>
                    <a:pt x="29" y="257"/>
                    <a:pt x="32" y="242"/>
                    <a:pt x="42" y="232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8" y="138"/>
                    <a:pt x="143" y="135"/>
                    <a:pt x="150" y="141"/>
                  </a:cubicBezTo>
                  <a:cubicBezTo>
                    <a:pt x="150" y="142"/>
                    <a:pt x="150" y="142"/>
                    <a:pt x="150" y="142"/>
                  </a:cubicBezTo>
                  <a:cubicBezTo>
                    <a:pt x="157" y="148"/>
                    <a:pt x="155" y="163"/>
                    <a:pt x="145" y="173"/>
                  </a:cubicBezTo>
                  <a:lnTo>
                    <a:pt x="68" y="256"/>
                  </a:lnTo>
                  <a:close/>
                  <a:moveTo>
                    <a:pt x="276" y="269"/>
                  </a:moveTo>
                  <a:cubicBezTo>
                    <a:pt x="273" y="272"/>
                    <a:pt x="269" y="273"/>
                    <a:pt x="266" y="273"/>
                  </a:cubicBezTo>
                  <a:cubicBezTo>
                    <a:pt x="258" y="273"/>
                    <a:pt x="249" y="268"/>
                    <a:pt x="241" y="261"/>
                  </a:cubicBezTo>
                  <a:cubicBezTo>
                    <a:pt x="156" y="178"/>
                    <a:pt x="156" y="178"/>
                    <a:pt x="156" y="178"/>
                  </a:cubicBezTo>
                  <a:cubicBezTo>
                    <a:pt x="166" y="165"/>
                    <a:pt x="168" y="150"/>
                    <a:pt x="162" y="139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268" y="234"/>
                    <a:pt x="268" y="234"/>
                    <a:pt x="268" y="234"/>
                  </a:cubicBezTo>
                  <a:cubicBezTo>
                    <a:pt x="280" y="245"/>
                    <a:pt x="284" y="261"/>
                    <a:pt x="276" y="26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grpSp>
          <p:nvGrpSpPr>
            <p:cNvPr id="21" name="Group 126"/>
            <p:cNvGrpSpPr/>
            <p:nvPr/>
          </p:nvGrpSpPr>
          <p:grpSpPr bwMode="auto">
            <a:xfrm>
              <a:off x="5889595" y="2518612"/>
              <a:ext cx="426177" cy="397729"/>
              <a:chOff x="4775200" y="5180013"/>
              <a:chExt cx="568325" cy="530225"/>
            </a:xfrm>
            <a:solidFill>
              <a:schemeClr val="accent2"/>
            </a:solidFill>
          </p:grpSpPr>
          <p:sp>
            <p:nvSpPr>
              <p:cNvPr id="136" name="Freeform 61"/>
              <p:cNvSpPr>
                <a:spLocks noEditPoints="1"/>
              </p:cNvSpPr>
              <p:nvPr/>
            </p:nvSpPr>
            <p:spPr bwMode="auto">
              <a:xfrm>
                <a:off x="4775200" y="5180013"/>
                <a:ext cx="568325" cy="530225"/>
              </a:xfrm>
              <a:custGeom>
                <a:avLst/>
                <a:gdLst>
                  <a:gd name="T0" fmla="*/ 215 w 301"/>
                  <a:gd name="T1" fmla="*/ 0 h 281"/>
                  <a:gd name="T2" fmla="*/ 129 w 301"/>
                  <a:gd name="T3" fmla="*/ 86 h 281"/>
                  <a:gd name="T4" fmla="*/ 134 w 301"/>
                  <a:gd name="T5" fmla="*/ 115 h 281"/>
                  <a:gd name="T6" fmla="*/ 1 w 301"/>
                  <a:gd name="T7" fmla="*/ 248 h 281"/>
                  <a:gd name="T8" fmla="*/ 0 w 301"/>
                  <a:gd name="T9" fmla="*/ 252 h 281"/>
                  <a:gd name="T10" fmla="*/ 1 w 301"/>
                  <a:gd name="T11" fmla="*/ 275 h 281"/>
                  <a:gd name="T12" fmla="*/ 7 w 301"/>
                  <a:gd name="T13" fmla="*/ 281 h 281"/>
                  <a:gd name="T14" fmla="*/ 7 w 301"/>
                  <a:gd name="T15" fmla="*/ 281 h 281"/>
                  <a:gd name="T16" fmla="*/ 55 w 301"/>
                  <a:gd name="T17" fmla="*/ 279 h 281"/>
                  <a:gd name="T18" fmla="*/ 60 w 301"/>
                  <a:gd name="T19" fmla="*/ 275 h 281"/>
                  <a:gd name="T20" fmla="*/ 66 w 301"/>
                  <a:gd name="T21" fmla="*/ 255 h 281"/>
                  <a:gd name="T22" fmla="*/ 87 w 301"/>
                  <a:gd name="T23" fmla="*/ 250 h 281"/>
                  <a:gd name="T24" fmla="*/ 92 w 301"/>
                  <a:gd name="T25" fmla="*/ 246 h 281"/>
                  <a:gd name="T26" fmla="*/ 95 w 301"/>
                  <a:gd name="T27" fmla="*/ 227 h 281"/>
                  <a:gd name="T28" fmla="*/ 115 w 301"/>
                  <a:gd name="T29" fmla="*/ 222 h 281"/>
                  <a:gd name="T30" fmla="*/ 120 w 301"/>
                  <a:gd name="T31" fmla="*/ 217 h 281"/>
                  <a:gd name="T32" fmla="*/ 121 w 301"/>
                  <a:gd name="T33" fmla="*/ 196 h 281"/>
                  <a:gd name="T34" fmla="*/ 137 w 301"/>
                  <a:gd name="T35" fmla="*/ 195 h 281"/>
                  <a:gd name="T36" fmla="*/ 142 w 301"/>
                  <a:gd name="T37" fmla="*/ 190 h 281"/>
                  <a:gd name="T38" fmla="*/ 147 w 301"/>
                  <a:gd name="T39" fmla="*/ 170 h 281"/>
                  <a:gd name="T40" fmla="*/ 149 w 301"/>
                  <a:gd name="T41" fmla="*/ 170 h 281"/>
                  <a:gd name="T42" fmla="*/ 174 w 301"/>
                  <a:gd name="T43" fmla="*/ 162 h 281"/>
                  <a:gd name="T44" fmla="*/ 215 w 301"/>
                  <a:gd name="T45" fmla="*/ 172 h 281"/>
                  <a:gd name="T46" fmla="*/ 301 w 301"/>
                  <a:gd name="T47" fmla="*/ 86 h 281"/>
                  <a:gd name="T48" fmla="*/ 215 w 301"/>
                  <a:gd name="T49" fmla="*/ 0 h 281"/>
                  <a:gd name="T50" fmla="*/ 215 w 301"/>
                  <a:gd name="T51" fmla="*/ 160 h 281"/>
                  <a:gd name="T52" fmla="*/ 177 w 301"/>
                  <a:gd name="T53" fmla="*/ 150 h 281"/>
                  <a:gd name="T54" fmla="*/ 171 w 301"/>
                  <a:gd name="T55" fmla="*/ 150 h 281"/>
                  <a:gd name="T56" fmla="*/ 149 w 301"/>
                  <a:gd name="T57" fmla="*/ 158 h 281"/>
                  <a:gd name="T58" fmla="*/ 144 w 301"/>
                  <a:gd name="T59" fmla="*/ 158 h 281"/>
                  <a:gd name="T60" fmla="*/ 144 w 301"/>
                  <a:gd name="T61" fmla="*/ 158 h 281"/>
                  <a:gd name="T62" fmla="*/ 140 w 301"/>
                  <a:gd name="T63" fmla="*/ 158 h 281"/>
                  <a:gd name="T64" fmla="*/ 137 w 301"/>
                  <a:gd name="T65" fmla="*/ 162 h 281"/>
                  <a:gd name="T66" fmla="*/ 132 w 301"/>
                  <a:gd name="T67" fmla="*/ 184 h 281"/>
                  <a:gd name="T68" fmla="*/ 115 w 301"/>
                  <a:gd name="T69" fmla="*/ 186 h 281"/>
                  <a:gd name="T70" fmla="*/ 110 w 301"/>
                  <a:gd name="T71" fmla="*/ 191 h 281"/>
                  <a:gd name="T72" fmla="*/ 108 w 301"/>
                  <a:gd name="T73" fmla="*/ 212 h 281"/>
                  <a:gd name="T74" fmla="*/ 89 w 301"/>
                  <a:gd name="T75" fmla="*/ 217 h 281"/>
                  <a:gd name="T76" fmla="*/ 85 w 301"/>
                  <a:gd name="T77" fmla="*/ 221 h 281"/>
                  <a:gd name="T78" fmla="*/ 81 w 301"/>
                  <a:gd name="T79" fmla="*/ 240 h 281"/>
                  <a:gd name="T80" fmla="*/ 60 w 301"/>
                  <a:gd name="T81" fmla="*/ 244 h 281"/>
                  <a:gd name="T82" fmla="*/ 55 w 301"/>
                  <a:gd name="T83" fmla="*/ 248 h 281"/>
                  <a:gd name="T84" fmla="*/ 50 w 301"/>
                  <a:gd name="T85" fmla="*/ 268 h 281"/>
                  <a:gd name="T86" fmla="*/ 12 w 301"/>
                  <a:gd name="T87" fmla="*/ 269 h 281"/>
                  <a:gd name="T88" fmla="*/ 11 w 301"/>
                  <a:gd name="T89" fmla="*/ 254 h 281"/>
                  <a:gd name="T90" fmla="*/ 145 w 301"/>
                  <a:gd name="T91" fmla="*/ 120 h 281"/>
                  <a:gd name="T92" fmla="*/ 146 w 301"/>
                  <a:gd name="T93" fmla="*/ 114 h 281"/>
                  <a:gd name="T94" fmla="*/ 141 w 301"/>
                  <a:gd name="T95" fmla="*/ 86 h 281"/>
                  <a:gd name="T96" fmla="*/ 215 w 301"/>
                  <a:gd name="T97" fmla="*/ 12 h 281"/>
                  <a:gd name="T98" fmla="*/ 289 w 301"/>
                  <a:gd name="T99" fmla="*/ 86 h 281"/>
                  <a:gd name="T100" fmla="*/ 215 w 301"/>
                  <a:gd name="T101" fmla="*/ 16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1" h="281">
                    <a:moveTo>
                      <a:pt x="215" y="0"/>
                    </a:moveTo>
                    <a:cubicBezTo>
                      <a:pt x="168" y="0"/>
                      <a:pt x="129" y="39"/>
                      <a:pt x="129" y="86"/>
                    </a:cubicBezTo>
                    <a:cubicBezTo>
                      <a:pt x="129" y="96"/>
                      <a:pt x="131" y="106"/>
                      <a:pt x="134" y="115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0" y="249"/>
                      <a:pt x="0" y="250"/>
                      <a:pt x="0" y="252"/>
                    </a:cubicBezTo>
                    <a:cubicBezTo>
                      <a:pt x="1" y="275"/>
                      <a:pt x="1" y="275"/>
                      <a:pt x="1" y="275"/>
                    </a:cubicBezTo>
                    <a:cubicBezTo>
                      <a:pt x="1" y="278"/>
                      <a:pt x="4" y="281"/>
                      <a:pt x="7" y="281"/>
                    </a:cubicBezTo>
                    <a:cubicBezTo>
                      <a:pt x="7" y="281"/>
                      <a:pt x="7" y="281"/>
                      <a:pt x="7" y="281"/>
                    </a:cubicBezTo>
                    <a:cubicBezTo>
                      <a:pt x="55" y="279"/>
                      <a:pt x="55" y="279"/>
                      <a:pt x="55" y="279"/>
                    </a:cubicBezTo>
                    <a:cubicBezTo>
                      <a:pt x="57" y="279"/>
                      <a:pt x="59" y="277"/>
                      <a:pt x="60" y="275"/>
                    </a:cubicBezTo>
                    <a:cubicBezTo>
                      <a:pt x="66" y="255"/>
                      <a:pt x="66" y="255"/>
                      <a:pt x="66" y="255"/>
                    </a:cubicBezTo>
                    <a:cubicBezTo>
                      <a:pt x="87" y="250"/>
                      <a:pt x="87" y="250"/>
                      <a:pt x="87" y="250"/>
                    </a:cubicBezTo>
                    <a:cubicBezTo>
                      <a:pt x="90" y="250"/>
                      <a:pt x="91" y="248"/>
                      <a:pt x="92" y="246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115" y="222"/>
                      <a:pt x="115" y="222"/>
                      <a:pt x="115" y="222"/>
                    </a:cubicBezTo>
                    <a:cubicBezTo>
                      <a:pt x="118" y="221"/>
                      <a:pt x="119" y="219"/>
                      <a:pt x="120" y="217"/>
                    </a:cubicBezTo>
                    <a:cubicBezTo>
                      <a:pt x="121" y="196"/>
                      <a:pt x="121" y="196"/>
                      <a:pt x="121" y="196"/>
                    </a:cubicBezTo>
                    <a:cubicBezTo>
                      <a:pt x="137" y="195"/>
                      <a:pt x="137" y="195"/>
                      <a:pt x="137" y="195"/>
                    </a:cubicBezTo>
                    <a:cubicBezTo>
                      <a:pt x="140" y="194"/>
                      <a:pt x="142" y="192"/>
                      <a:pt x="142" y="19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7" y="170"/>
                      <a:pt x="148" y="170"/>
                      <a:pt x="149" y="170"/>
                    </a:cubicBezTo>
                    <a:cubicBezTo>
                      <a:pt x="155" y="170"/>
                      <a:pt x="164" y="168"/>
                      <a:pt x="174" y="162"/>
                    </a:cubicBezTo>
                    <a:cubicBezTo>
                      <a:pt x="187" y="168"/>
                      <a:pt x="201" y="172"/>
                      <a:pt x="215" y="172"/>
                    </a:cubicBezTo>
                    <a:cubicBezTo>
                      <a:pt x="262" y="172"/>
                      <a:pt x="301" y="133"/>
                      <a:pt x="301" y="86"/>
                    </a:cubicBezTo>
                    <a:cubicBezTo>
                      <a:pt x="301" y="39"/>
                      <a:pt x="262" y="0"/>
                      <a:pt x="215" y="0"/>
                    </a:cubicBezTo>
                    <a:close/>
                    <a:moveTo>
                      <a:pt x="215" y="160"/>
                    </a:moveTo>
                    <a:cubicBezTo>
                      <a:pt x="202" y="160"/>
                      <a:pt x="188" y="157"/>
                      <a:pt x="177" y="150"/>
                    </a:cubicBezTo>
                    <a:cubicBezTo>
                      <a:pt x="175" y="149"/>
                      <a:pt x="173" y="149"/>
                      <a:pt x="171" y="150"/>
                    </a:cubicBezTo>
                    <a:cubicBezTo>
                      <a:pt x="161" y="157"/>
                      <a:pt x="154" y="158"/>
                      <a:pt x="149" y="158"/>
                    </a:cubicBezTo>
                    <a:cubicBezTo>
                      <a:pt x="146" y="158"/>
                      <a:pt x="144" y="158"/>
                      <a:pt x="144" y="158"/>
                    </a:cubicBezTo>
                    <a:cubicBezTo>
                      <a:pt x="144" y="158"/>
                      <a:pt x="144" y="158"/>
                      <a:pt x="144" y="158"/>
                    </a:cubicBezTo>
                    <a:cubicBezTo>
                      <a:pt x="143" y="157"/>
                      <a:pt x="141" y="157"/>
                      <a:pt x="140" y="158"/>
                    </a:cubicBezTo>
                    <a:cubicBezTo>
                      <a:pt x="138" y="158"/>
                      <a:pt x="137" y="160"/>
                      <a:pt x="137" y="162"/>
                    </a:cubicBezTo>
                    <a:cubicBezTo>
                      <a:pt x="132" y="184"/>
                      <a:pt x="132" y="184"/>
                      <a:pt x="132" y="184"/>
                    </a:cubicBezTo>
                    <a:cubicBezTo>
                      <a:pt x="115" y="186"/>
                      <a:pt x="115" y="186"/>
                      <a:pt x="115" y="186"/>
                    </a:cubicBezTo>
                    <a:cubicBezTo>
                      <a:pt x="112" y="186"/>
                      <a:pt x="110" y="188"/>
                      <a:pt x="110" y="191"/>
                    </a:cubicBezTo>
                    <a:cubicBezTo>
                      <a:pt x="108" y="212"/>
                      <a:pt x="108" y="212"/>
                      <a:pt x="108" y="212"/>
                    </a:cubicBezTo>
                    <a:cubicBezTo>
                      <a:pt x="89" y="217"/>
                      <a:pt x="89" y="217"/>
                      <a:pt x="89" y="217"/>
                    </a:cubicBezTo>
                    <a:cubicBezTo>
                      <a:pt x="87" y="217"/>
                      <a:pt x="85" y="219"/>
                      <a:pt x="85" y="221"/>
                    </a:cubicBezTo>
                    <a:cubicBezTo>
                      <a:pt x="81" y="240"/>
                      <a:pt x="81" y="240"/>
                      <a:pt x="81" y="240"/>
                    </a:cubicBezTo>
                    <a:cubicBezTo>
                      <a:pt x="60" y="244"/>
                      <a:pt x="60" y="244"/>
                      <a:pt x="60" y="244"/>
                    </a:cubicBezTo>
                    <a:cubicBezTo>
                      <a:pt x="58" y="244"/>
                      <a:pt x="56" y="246"/>
                      <a:pt x="55" y="248"/>
                    </a:cubicBezTo>
                    <a:cubicBezTo>
                      <a:pt x="50" y="268"/>
                      <a:pt x="50" y="268"/>
                      <a:pt x="50" y="268"/>
                    </a:cubicBezTo>
                    <a:cubicBezTo>
                      <a:pt x="12" y="269"/>
                      <a:pt x="12" y="269"/>
                      <a:pt x="12" y="269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7" y="119"/>
                      <a:pt x="147" y="116"/>
                      <a:pt x="146" y="114"/>
                    </a:cubicBezTo>
                    <a:cubicBezTo>
                      <a:pt x="142" y="105"/>
                      <a:pt x="141" y="96"/>
                      <a:pt x="141" y="86"/>
                    </a:cubicBezTo>
                    <a:cubicBezTo>
                      <a:pt x="141" y="45"/>
                      <a:pt x="174" y="12"/>
                      <a:pt x="215" y="12"/>
                    </a:cubicBezTo>
                    <a:cubicBezTo>
                      <a:pt x="256" y="12"/>
                      <a:pt x="289" y="45"/>
                      <a:pt x="289" y="86"/>
                    </a:cubicBezTo>
                    <a:cubicBezTo>
                      <a:pt x="289" y="127"/>
                      <a:pt x="256" y="160"/>
                      <a:pt x="215" y="1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bg1">
                      <a:lumMod val="75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37" name="Freeform 62"/>
              <p:cNvSpPr>
                <a:spLocks noEditPoints="1"/>
              </p:cNvSpPr>
              <p:nvPr/>
            </p:nvSpPr>
            <p:spPr bwMode="auto">
              <a:xfrm>
                <a:off x="5119688" y="5253038"/>
                <a:ext cx="96838" cy="98425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2 h 52"/>
                  <a:gd name="T12" fmla="*/ 10 w 52"/>
                  <a:gd name="T13" fmla="*/ 26 h 52"/>
                  <a:gd name="T14" fmla="*/ 26 w 52"/>
                  <a:gd name="T15" fmla="*/ 10 h 52"/>
                  <a:gd name="T16" fmla="*/ 42 w 52"/>
                  <a:gd name="T17" fmla="*/ 26 h 52"/>
                  <a:gd name="T18" fmla="*/ 26 w 52"/>
                  <a:gd name="T19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1"/>
                      <a:pt x="40" y="0"/>
                      <a:pt x="26" y="0"/>
                    </a:cubicBezTo>
                    <a:close/>
                    <a:moveTo>
                      <a:pt x="26" y="42"/>
                    </a:moveTo>
                    <a:cubicBezTo>
                      <a:pt x="17" y="42"/>
                      <a:pt x="10" y="34"/>
                      <a:pt x="10" y="26"/>
                    </a:cubicBezTo>
                    <a:cubicBezTo>
                      <a:pt x="10" y="17"/>
                      <a:pt x="17" y="10"/>
                      <a:pt x="26" y="10"/>
                    </a:cubicBezTo>
                    <a:cubicBezTo>
                      <a:pt x="35" y="10"/>
                      <a:pt x="42" y="17"/>
                      <a:pt x="42" y="26"/>
                    </a:cubicBezTo>
                    <a:cubicBezTo>
                      <a:pt x="42" y="34"/>
                      <a:pt x="35" y="42"/>
                      <a:pt x="26" y="4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bg1">
                      <a:lumMod val="75000"/>
                    </a:schemeClr>
                  </a:solidFill>
                  <a:latin typeface="+mn-lt"/>
                </a:endParaRPr>
              </a:p>
            </p:txBody>
          </p:sp>
        </p:grpSp>
        <p:sp>
          <p:nvSpPr>
            <p:cNvPr id="128" name="Freeform 159"/>
            <p:cNvSpPr>
              <a:spLocks noEditPoints="1"/>
            </p:cNvSpPr>
            <p:nvPr/>
          </p:nvSpPr>
          <p:spPr bwMode="auto">
            <a:xfrm>
              <a:off x="5910273" y="3176379"/>
              <a:ext cx="401241" cy="428758"/>
            </a:xfrm>
            <a:custGeom>
              <a:avLst/>
              <a:gdLst>
                <a:gd name="T0" fmla="*/ 196 w 283"/>
                <a:gd name="T1" fmla="*/ 190 h 303"/>
                <a:gd name="T2" fmla="*/ 240 w 283"/>
                <a:gd name="T3" fmla="*/ 123 h 303"/>
                <a:gd name="T4" fmla="*/ 184 w 283"/>
                <a:gd name="T5" fmla="*/ 16 h 303"/>
                <a:gd name="T6" fmla="*/ 69 w 283"/>
                <a:gd name="T7" fmla="*/ 63 h 303"/>
                <a:gd name="T8" fmla="*/ 83 w 283"/>
                <a:gd name="T9" fmla="*/ 109 h 303"/>
                <a:gd name="T10" fmla="*/ 87 w 283"/>
                <a:gd name="T11" fmla="*/ 190 h 303"/>
                <a:gd name="T12" fmla="*/ 0 w 283"/>
                <a:gd name="T13" fmla="*/ 192 h 303"/>
                <a:gd name="T14" fmla="*/ 98 w 283"/>
                <a:gd name="T15" fmla="*/ 303 h 303"/>
                <a:gd name="T16" fmla="*/ 283 w 283"/>
                <a:gd name="T17" fmla="*/ 198 h 303"/>
                <a:gd name="T18" fmla="*/ 196 w 283"/>
                <a:gd name="T19" fmla="*/ 192 h 303"/>
                <a:gd name="T20" fmla="*/ 234 w 283"/>
                <a:gd name="T21" fmla="*/ 99 h 303"/>
                <a:gd name="T22" fmla="*/ 96 w 283"/>
                <a:gd name="T23" fmla="*/ 45 h 303"/>
                <a:gd name="T24" fmla="*/ 91 w 283"/>
                <a:gd name="T25" fmla="*/ 100 h 303"/>
                <a:gd name="T26" fmla="*/ 119 w 283"/>
                <a:gd name="T27" fmla="*/ 54 h 303"/>
                <a:gd name="T28" fmla="*/ 216 w 283"/>
                <a:gd name="T29" fmla="*/ 91 h 303"/>
                <a:gd name="T30" fmla="*/ 188 w 283"/>
                <a:gd name="T31" fmla="*/ 137 h 303"/>
                <a:gd name="T32" fmla="*/ 149 w 283"/>
                <a:gd name="T33" fmla="*/ 88 h 303"/>
                <a:gd name="T34" fmla="*/ 142 w 283"/>
                <a:gd name="T35" fmla="*/ 87 h 303"/>
                <a:gd name="T36" fmla="*/ 141 w 283"/>
                <a:gd name="T37" fmla="*/ 87 h 303"/>
                <a:gd name="T38" fmla="*/ 91 w 283"/>
                <a:gd name="T39" fmla="*/ 100 h 303"/>
                <a:gd name="T40" fmla="*/ 184 w 283"/>
                <a:gd name="T41" fmla="*/ 192 h 303"/>
                <a:gd name="T42" fmla="*/ 164 w 283"/>
                <a:gd name="T43" fmla="*/ 115 h 303"/>
                <a:gd name="T44" fmla="*/ 163 w 283"/>
                <a:gd name="T45" fmla="*/ 192 h 303"/>
                <a:gd name="T46" fmla="*/ 126 w 283"/>
                <a:gd name="T47" fmla="*/ 166 h 303"/>
                <a:gd name="T48" fmla="*/ 144 w 283"/>
                <a:gd name="T49" fmla="*/ 99 h 303"/>
                <a:gd name="T50" fmla="*/ 162 w 283"/>
                <a:gd name="T51" fmla="*/ 166 h 303"/>
                <a:gd name="T52" fmla="*/ 128 w 283"/>
                <a:gd name="T53" fmla="*/ 104 h 303"/>
                <a:gd name="T54" fmla="*/ 99 w 283"/>
                <a:gd name="T55" fmla="*/ 192 h 303"/>
                <a:gd name="T56" fmla="*/ 128 w 283"/>
                <a:gd name="T57" fmla="*/ 104 h 303"/>
                <a:gd name="T58" fmla="*/ 98 w 283"/>
                <a:gd name="T59" fmla="*/ 292 h 303"/>
                <a:gd name="T60" fmla="*/ 168 w 283"/>
                <a:gd name="T61" fmla="*/ 204 h 303"/>
                <a:gd name="T62" fmla="*/ 169 w 283"/>
                <a:gd name="T63" fmla="*/ 204 h 303"/>
                <a:gd name="T64" fmla="*/ 271 w 283"/>
                <a:gd name="T65" fmla="*/ 20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303">
                  <a:moveTo>
                    <a:pt x="196" y="192"/>
                  </a:moveTo>
                  <a:cubicBezTo>
                    <a:pt x="196" y="192"/>
                    <a:pt x="196" y="191"/>
                    <a:pt x="196" y="190"/>
                  </a:cubicBezTo>
                  <a:cubicBezTo>
                    <a:pt x="196" y="176"/>
                    <a:pt x="194" y="162"/>
                    <a:pt x="190" y="148"/>
                  </a:cubicBezTo>
                  <a:cubicBezTo>
                    <a:pt x="217" y="148"/>
                    <a:pt x="235" y="138"/>
                    <a:pt x="240" y="123"/>
                  </a:cubicBezTo>
                  <a:cubicBezTo>
                    <a:pt x="241" y="120"/>
                    <a:pt x="241" y="116"/>
                    <a:pt x="241" y="112"/>
                  </a:cubicBezTo>
                  <a:cubicBezTo>
                    <a:pt x="250" y="42"/>
                    <a:pt x="184" y="16"/>
                    <a:pt x="184" y="16"/>
                  </a:cubicBezTo>
                  <a:cubicBezTo>
                    <a:pt x="100" y="0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4"/>
                    <a:pt x="68" y="66"/>
                    <a:pt x="67" y="67"/>
                  </a:cubicBezTo>
                  <a:cubicBezTo>
                    <a:pt x="63" y="80"/>
                    <a:pt x="69" y="95"/>
                    <a:pt x="83" y="109"/>
                  </a:cubicBezTo>
                  <a:cubicBezTo>
                    <a:pt x="89" y="113"/>
                    <a:pt x="95" y="118"/>
                    <a:pt x="101" y="122"/>
                  </a:cubicBezTo>
                  <a:cubicBezTo>
                    <a:pt x="92" y="142"/>
                    <a:pt x="87" y="167"/>
                    <a:pt x="87" y="190"/>
                  </a:cubicBezTo>
                  <a:cubicBezTo>
                    <a:pt x="87" y="191"/>
                    <a:pt x="87" y="192"/>
                    <a:pt x="87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257"/>
                    <a:pt x="47" y="303"/>
                    <a:pt x="98" y="303"/>
                  </a:cubicBezTo>
                  <a:cubicBezTo>
                    <a:pt x="185" y="303"/>
                    <a:pt x="185" y="303"/>
                    <a:pt x="185" y="303"/>
                  </a:cubicBezTo>
                  <a:cubicBezTo>
                    <a:pt x="236" y="303"/>
                    <a:pt x="279" y="257"/>
                    <a:pt x="283" y="198"/>
                  </a:cubicBezTo>
                  <a:cubicBezTo>
                    <a:pt x="283" y="192"/>
                    <a:pt x="283" y="192"/>
                    <a:pt x="283" y="192"/>
                  </a:cubicBezTo>
                  <a:lnTo>
                    <a:pt x="196" y="192"/>
                  </a:lnTo>
                  <a:close/>
                  <a:moveTo>
                    <a:pt x="182" y="27"/>
                  </a:moveTo>
                  <a:cubicBezTo>
                    <a:pt x="207" y="38"/>
                    <a:pt x="231" y="64"/>
                    <a:pt x="234" y="99"/>
                  </a:cubicBezTo>
                  <a:cubicBezTo>
                    <a:pt x="224" y="77"/>
                    <a:pt x="195" y="60"/>
                    <a:pt x="173" y="53"/>
                  </a:cubicBezTo>
                  <a:cubicBezTo>
                    <a:pt x="157" y="48"/>
                    <a:pt x="118" y="40"/>
                    <a:pt x="96" y="45"/>
                  </a:cubicBezTo>
                  <a:cubicBezTo>
                    <a:pt x="93" y="46"/>
                    <a:pt x="130" y="13"/>
                    <a:pt x="182" y="27"/>
                  </a:cubicBezTo>
                  <a:close/>
                  <a:moveTo>
                    <a:pt x="91" y="100"/>
                  </a:moveTo>
                  <a:cubicBezTo>
                    <a:pt x="80" y="90"/>
                    <a:pt x="76" y="79"/>
                    <a:pt x="78" y="71"/>
                  </a:cubicBezTo>
                  <a:cubicBezTo>
                    <a:pt x="82" y="61"/>
                    <a:pt x="97" y="54"/>
                    <a:pt x="119" y="54"/>
                  </a:cubicBezTo>
                  <a:cubicBezTo>
                    <a:pt x="133" y="54"/>
                    <a:pt x="149" y="57"/>
                    <a:pt x="164" y="62"/>
                  </a:cubicBezTo>
                  <a:cubicBezTo>
                    <a:pt x="185" y="69"/>
                    <a:pt x="203" y="79"/>
                    <a:pt x="216" y="91"/>
                  </a:cubicBezTo>
                  <a:cubicBezTo>
                    <a:pt x="227" y="101"/>
                    <a:pt x="231" y="112"/>
                    <a:pt x="229" y="120"/>
                  </a:cubicBezTo>
                  <a:cubicBezTo>
                    <a:pt x="225" y="130"/>
                    <a:pt x="210" y="137"/>
                    <a:pt x="188" y="137"/>
                  </a:cubicBezTo>
                  <a:cubicBezTo>
                    <a:pt x="188" y="137"/>
                    <a:pt x="187" y="137"/>
                    <a:pt x="187" y="137"/>
                  </a:cubicBezTo>
                  <a:cubicBezTo>
                    <a:pt x="179" y="112"/>
                    <a:pt x="165" y="92"/>
                    <a:pt x="149" y="88"/>
                  </a:cubicBezTo>
                  <a:cubicBezTo>
                    <a:pt x="148" y="88"/>
                    <a:pt x="148" y="87"/>
                    <a:pt x="148" y="87"/>
                  </a:cubicBezTo>
                  <a:cubicBezTo>
                    <a:pt x="146" y="87"/>
                    <a:pt x="144" y="87"/>
                    <a:pt x="142" y="87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42" y="87"/>
                    <a:pt x="141" y="87"/>
                    <a:pt x="141" y="87"/>
                  </a:cubicBezTo>
                  <a:cubicBezTo>
                    <a:pt x="128" y="87"/>
                    <a:pt x="116" y="97"/>
                    <a:pt x="107" y="112"/>
                  </a:cubicBezTo>
                  <a:cubicBezTo>
                    <a:pt x="101" y="108"/>
                    <a:pt x="96" y="104"/>
                    <a:pt x="91" y="100"/>
                  </a:cubicBezTo>
                  <a:close/>
                  <a:moveTo>
                    <a:pt x="184" y="190"/>
                  </a:moveTo>
                  <a:cubicBezTo>
                    <a:pt x="184" y="191"/>
                    <a:pt x="184" y="192"/>
                    <a:pt x="184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55"/>
                    <a:pt x="170" y="131"/>
                    <a:pt x="164" y="115"/>
                  </a:cubicBezTo>
                  <a:cubicBezTo>
                    <a:pt x="176" y="132"/>
                    <a:pt x="184" y="161"/>
                    <a:pt x="184" y="190"/>
                  </a:cubicBezTo>
                  <a:close/>
                  <a:moveTo>
                    <a:pt x="163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5" y="182"/>
                    <a:pt x="125" y="174"/>
                    <a:pt x="126" y="166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40" y="105"/>
                    <a:pt x="142" y="101"/>
                    <a:pt x="144" y="99"/>
                  </a:cubicBezTo>
                  <a:cubicBezTo>
                    <a:pt x="145" y="101"/>
                    <a:pt x="148" y="105"/>
                    <a:pt x="150" y="111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3" y="174"/>
                    <a:pt x="163" y="183"/>
                    <a:pt x="163" y="192"/>
                  </a:cubicBezTo>
                  <a:close/>
                  <a:moveTo>
                    <a:pt x="128" y="104"/>
                  </a:moveTo>
                  <a:cubicBezTo>
                    <a:pt x="121" y="119"/>
                    <a:pt x="113" y="146"/>
                    <a:pt x="113" y="192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0"/>
                  </a:cubicBezTo>
                  <a:cubicBezTo>
                    <a:pt x="99" y="154"/>
                    <a:pt x="112" y="118"/>
                    <a:pt x="128" y="104"/>
                  </a:cubicBezTo>
                  <a:close/>
                  <a:moveTo>
                    <a:pt x="185" y="292"/>
                  </a:moveTo>
                  <a:cubicBezTo>
                    <a:pt x="98" y="292"/>
                    <a:pt x="98" y="292"/>
                    <a:pt x="98" y="292"/>
                  </a:cubicBezTo>
                  <a:cubicBezTo>
                    <a:pt x="54" y="292"/>
                    <a:pt x="18" y="254"/>
                    <a:pt x="12" y="20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70" y="204"/>
                    <a:pt x="170" y="204"/>
                  </a:cubicBezTo>
                  <a:cubicBezTo>
                    <a:pt x="271" y="204"/>
                    <a:pt x="271" y="204"/>
                    <a:pt x="271" y="204"/>
                  </a:cubicBezTo>
                  <a:cubicBezTo>
                    <a:pt x="265" y="254"/>
                    <a:pt x="229" y="292"/>
                    <a:pt x="185" y="2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grpSp>
          <p:nvGrpSpPr>
            <p:cNvPr id="22" name="Group 128"/>
            <p:cNvGrpSpPr>
              <a:grpSpLocks/>
            </p:cNvGrpSpPr>
            <p:nvPr/>
          </p:nvGrpSpPr>
          <p:grpSpPr bwMode="auto">
            <a:xfrm>
              <a:off x="5954673" y="3860225"/>
              <a:ext cx="311895" cy="500139"/>
              <a:chOff x="8031163" y="1177925"/>
              <a:chExt cx="415925" cy="666750"/>
            </a:xfrm>
          </p:grpSpPr>
          <p:sp>
            <p:nvSpPr>
              <p:cNvPr id="134" name="Freeform 193"/>
              <p:cNvSpPr>
                <a:spLocks/>
              </p:cNvSpPr>
              <p:nvPr/>
            </p:nvSpPr>
            <p:spPr bwMode="auto">
              <a:xfrm>
                <a:off x="8030702" y="1708116"/>
                <a:ext cx="115905" cy="136546"/>
              </a:xfrm>
              <a:custGeom>
                <a:avLst/>
                <a:gdLst>
                  <a:gd name="T0" fmla="*/ 35 w 62"/>
                  <a:gd name="T1" fmla="*/ 0 h 72"/>
                  <a:gd name="T2" fmla="*/ 26 w 62"/>
                  <a:gd name="T3" fmla="*/ 16 h 72"/>
                  <a:gd name="T4" fmla="*/ 20 w 62"/>
                  <a:gd name="T5" fmla="*/ 63 h 72"/>
                  <a:gd name="T6" fmla="*/ 52 w 62"/>
                  <a:gd name="T7" fmla="*/ 61 h 72"/>
                  <a:gd name="T8" fmla="*/ 44 w 62"/>
                  <a:gd name="T9" fmla="*/ 17 h 72"/>
                  <a:gd name="T10" fmla="*/ 35 w 62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72">
                    <a:moveTo>
                      <a:pt x="35" y="0"/>
                    </a:moveTo>
                    <a:cubicBezTo>
                      <a:pt x="35" y="0"/>
                      <a:pt x="31" y="10"/>
                      <a:pt x="26" y="16"/>
                    </a:cubicBezTo>
                    <a:cubicBezTo>
                      <a:pt x="21" y="22"/>
                      <a:pt x="0" y="45"/>
                      <a:pt x="20" y="63"/>
                    </a:cubicBezTo>
                    <a:cubicBezTo>
                      <a:pt x="30" y="72"/>
                      <a:pt x="45" y="71"/>
                      <a:pt x="52" y="61"/>
                    </a:cubicBezTo>
                    <a:cubicBezTo>
                      <a:pt x="60" y="52"/>
                      <a:pt x="62" y="36"/>
                      <a:pt x="44" y="17"/>
                    </a:cubicBezTo>
                    <a:cubicBezTo>
                      <a:pt x="38" y="1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bg1">
                      <a:lumMod val="75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35" name="Freeform 194"/>
              <p:cNvSpPr>
                <a:spLocks noEditPoints="1"/>
              </p:cNvSpPr>
              <p:nvPr/>
            </p:nvSpPr>
            <p:spPr bwMode="auto">
              <a:xfrm>
                <a:off x="8030702" y="1177808"/>
                <a:ext cx="415990" cy="503316"/>
              </a:xfrm>
              <a:custGeom>
                <a:avLst/>
                <a:gdLst>
                  <a:gd name="T0" fmla="*/ 206 w 220"/>
                  <a:gd name="T1" fmla="*/ 86 h 266"/>
                  <a:gd name="T2" fmla="*/ 158 w 220"/>
                  <a:gd name="T3" fmla="*/ 86 h 266"/>
                  <a:gd name="T4" fmla="*/ 126 w 220"/>
                  <a:gd name="T5" fmla="*/ 55 h 266"/>
                  <a:gd name="T6" fmla="*/ 126 w 220"/>
                  <a:gd name="T7" fmla="*/ 49 h 266"/>
                  <a:gd name="T8" fmla="*/ 137 w 220"/>
                  <a:gd name="T9" fmla="*/ 49 h 266"/>
                  <a:gd name="T10" fmla="*/ 156 w 220"/>
                  <a:gd name="T11" fmla="*/ 30 h 266"/>
                  <a:gd name="T12" fmla="*/ 137 w 220"/>
                  <a:gd name="T13" fmla="*/ 11 h 266"/>
                  <a:gd name="T14" fmla="*/ 125 w 220"/>
                  <a:gd name="T15" fmla="*/ 11 h 266"/>
                  <a:gd name="T16" fmla="*/ 109 w 220"/>
                  <a:gd name="T17" fmla="*/ 0 h 266"/>
                  <a:gd name="T18" fmla="*/ 93 w 220"/>
                  <a:gd name="T19" fmla="*/ 11 h 266"/>
                  <a:gd name="T20" fmla="*/ 81 w 220"/>
                  <a:gd name="T21" fmla="*/ 11 h 266"/>
                  <a:gd name="T22" fmla="*/ 62 w 220"/>
                  <a:gd name="T23" fmla="*/ 30 h 266"/>
                  <a:gd name="T24" fmla="*/ 81 w 220"/>
                  <a:gd name="T25" fmla="*/ 49 h 266"/>
                  <a:gd name="T26" fmla="*/ 92 w 220"/>
                  <a:gd name="T27" fmla="*/ 49 h 266"/>
                  <a:gd name="T28" fmla="*/ 92 w 220"/>
                  <a:gd name="T29" fmla="*/ 55 h 266"/>
                  <a:gd name="T30" fmla="*/ 58 w 220"/>
                  <a:gd name="T31" fmla="*/ 92 h 266"/>
                  <a:gd name="T32" fmla="*/ 0 w 220"/>
                  <a:gd name="T33" fmla="*/ 160 h 266"/>
                  <a:gd name="T34" fmla="*/ 0 w 220"/>
                  <a:gd name="T35" fmla="*/ 167 h 266"/>
                  <a:gd name="T36" fmla="*/ 0 w 220"/>
                  <a:gd name="T37" fmla="*/ 246 h 266"/>
                  <a:gd name="T38" fmla="*/ 20 w 220"/>
                  <a:gd name="T39" fmla="*/ 266 h 266"/>
                  <a:gd name="T40" fmla="*/ 50 w 220"/>
                  <a:gd name="T41" fmla="*/ 266 h 266"/>
                  <a:gd name="T42" fmla="*/ 70 w 220"/>
                  <a:gd name="T43" fmla="*/ 246 h 266"/>
                  <a:gd name="T44" fmla="*/ 70 w 220"/>
                  <a:gd name="T45" fmla="*/ 190 h 266"/>
                  <a:gd name="T46" fmla="*/ 70 w 220"/>
                  <a:gd name="T47" fmla="*/ 189 h 266"/>
                  <a:gd name="T48" fmla="*/ 102 w 220"/>
                  <a:gd name="T49" fmla="*/ 177 h 266"/>
                  <a:gd name="T50" fmla="*/ 206 w 220"/>
                  <a:gd name="T51" fmla="*/ 177 h 266"/>
                  <a:gd name="T52" fmla="*/ 220 w 220"/>
                  <a:gd name="T53" fmla="*/ 157 h 266"/>
                  <a:gd name="T54" fmla="*/ 220 w 220"/>
                  <a:gd name="T55" fmla="*/ 105 h 266"/>
                  <a:gd name="T56" fmla="*/ 206 w 220"/>
                  <a:gd name="T57" fmla="*/ 86 h 266"/>
                  <a:gd name="T58" fmla="*/ 82 w 220"/>
                  <a:gd name="T59" fmla="*/ 39 h 266"/>
                  <a:gd name="T60" fmla="*/ 72 w 220"/>
                  <a:gd name="T61" fmla="*/ 30 h 266"/>
                  <a:gd name="T62" fmla="*/ 82 w 220"/>
                  <a:gd name="T63" fmla="*/ 20 h 266"/>
                  <a:gd name="T64" fmla="*/ 136 w 220"/>
                  <a:gd name="T65" fmla="*/ 20 h 266"/>
                  <a:gd name="T66" fmla="*/ 146 w 220"/>
                  <a:gd name="T67" fmla="*/ 30 h 266"/>
                  <a:gd name="T68" fmla="*/ 136 w 220"/>
                  <a:gd name="T69" fmla="*/ 39 h 266"/>
                  <a:gd name="T70" fmla="*/ 82 w 220"/>
                  <a:gd name="T71" fmla="*/ 39 h 266"/>
                  <a:gd name="T72" fmla="*/ 100 w 220"/>
                  <a:gd name="T73" fmla="*/ 67 h 266"/>
                  <a:gd name="T74" fmla="*/ 106 w 220"/>
                  <a:gd name="T75" fmla="*/ 65 h 266"/>
                  <a:gd name="T76" fmla="*/ 106 w 220"/>
                  <a:gd name="T77" fmla="*/ 49 h 266"/>
                  <a:gd name="T78" fmla="*/ 113 w 220"/>
                  <a:gd name="T79" fmla="*/ 49 h 266"/>
                  <a:gd name="T80" fmla="*/ 113 w 220"/>
                  <a:gd name="T81" fmla="*/ 65 h 266"/>
                  <a:gd name="T82" fmla="*/ 118 w 220"/>
                  <a:gd name="T83" fmla="*/ 67 h 266"/>
                  <a:gd name="T84" fmla="*/ 146 w 220"/>
                  <a:gd name="T85" fmla="*/ 92 h 266"/>
                  <a:gd name="T86" fmla="*/ 108 w 220"/>
                  <a:gd name="T87" fmla="*/ 96 h 266"/>
                  <a:gd name="T88" fmla="*/ 72 w 220"/>
                  <a:gd name="T89" fmla="*/ 93 h 266"/>
                  <a:gd name="T90" fmla="*/ 100 w 220"/>
                  <a:gd name="T91" fmla="*/ 67 h 266"/>
                  <a:gd name="T92" fmla="*/ 206 w 220"/>
                  <a:gd name="T93" fmla="*/ 157 h 266"/>
                  <a:gd name="T94" fmla="*/ 205 w 220"/>
                  <a:gd name="T95" fmla="*/ 163 h 266"/>
                  <a:gd name="T96" fmla="*/ 102 w 220"/>
                  <a:gd name="T97" fmla="*/ 163 h 266"/>
                  <a:gd name="T98" fmla="*/ 57 w 220"/>
                  <a:gd name="T99" fmla="*/ 182 h 266"/>
                  <a:gd name="T100" fmla="*/ 56 w 220"/>
                  <a:gd name="T101" fmla="*/ 183 h 266"/>
                  <a:gd name="T102" fmla="*/ 56 w 220"/>
                  <a:gd name="T103" fmla="*/ 246 h 266"/>
                  <a:gd name="T104" fmla="*/ 50 w 220"/>
                  <a:gd name="T105" fmla="*/ 253 h 266"/>
                  <a:gd name="T106" fmla="*/ 20 w 220"/>
                  <a:gd name="T107" fmla="*/ 253 h 266"/>
                  <a:gd name="T108" fmla="*/ 14 w 220"/>
                  <a:gd name="T109" fmla="*/ 246 h 266"/>
                  <a:gd name="T110" fmla="*/ 14 w 220"/>
                  <a:gd name="T111" fmla="*/ 160 h 266"/>
                  <a:gd name="T112" fmla="*/ 66 w 220"/>
                  <a:gd name="T113" fmla="*/ 104 h 266"/>
                  <a:gd name="T114" fmla="*/ 67 w 220"/>
                  <a:gd name="T115" fmla="*/ 103 h 266"/>
                  <a:gd name="T116" fmla="*/ 110 w 220"/>
                  <a:gd name="T117" fmla="*/ 108 h 266"/>
                  <a:gd name="T118" fmla="*/ 159 w 220"/>
                  <a:gd name="T119" fmla="*/ 99 h 266"/>
                  <a:gd name="T120" fmla="*/ 205 w 220"/>
                  <a:gd name="T121" fmla="*/ 99 h 266"/>
                  <a:gd name="T122" fmla="*/ 206 w 220"/>
                  <a:gd name="T123" fmla="*/ 105 h 266"/>
                  <a:gd name="T124" fmla="*/ 206 w 220"/>
                  <a:gd name="T125" fmla="*/ 15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0" h="266">
                    <a:moveTo>
                      <a:pt x="206" y="86"/>
                    </a:moveTo>
                    <a:cubicBezTo>
                      <a:pt x="158" y="86"/>
                      <a:pt x="158" y="86"/>
                      <a:pt x="158" y="86"/>
                    </a:cubicBezTo>
                    <a:cubicBezTo>
                      <a:pt x="153" y="71"/>
                      <a:pt x="141" y="60"/>
                      <a:pt x="126" y="55"/>
                    </a:cubicBezTo>
                    <a:cubicBezTo>
                      <a:pt x="126" y="49"/>
                      <a:pt x="126" y="49"/>
                      <a:pt x="126" y="49"/>
                    </a:cubicBezTo>
                    <a:cubicBezTo>
                      <a:pt x="137" y="49"/>
                      <a:pt x="137" y="49"/>
                      <a:pt x="137" y="49"/>
                    </a:cubicBezTo>
                    <a:cubicBezTo>
                      <a:pt x="148" y="49"/>
                      <a:pt x="156" y="41"/>
                      <a:pt x="156" y="30"/>
                    </a:cubicBezTo>
                    <a:cubicBezTo>
                      <a:pt x="156" y="20"/>
                      <a:pt x="148" y="11"/>
                      <a:pt x="137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3" y="5"/>
                      <a:pt x="116" y="0"/>
                      <a:pt x="109" y="0"/>
                    </a:cubicBezTo>
                    <a:cubicBezTo>
                      <a:pt x="102" y="0"/>
                      <a:pt x="96" y="5"/>
                      <a:pt x="93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71" y="11"/>
                      <a:pt x="62" y="20"/>
                      <a:pt x="62" y="30"/>
                    </a:cubicBezTo>
                    <a:cubicBezTo>
                      <a:pt x="62" y="41"/>
                      <a:pt x="71" y="49"/>
                      <a:pt x="81" y="49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75" y="61"/>
                      <a:pt x="63" y="74"/>
                      <a:pt x="58" y="92"/>
                    </a:cubicBezTo>
                    <a:cubicBezTo>
                      <a:pt x="32" y="99"/>
                      <a:pt x="1" y="117"/>
                      <a:pt x="0" y="160"/>
                    </a:cubicBezTo>
                    <a:cubicBezTo>
                      <a:pt x="0" y="162"/>
                      <a:pt x="0" y="165"/>
                      <a:pt x="0" y="167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257"/>
                      <a:pt x="9" y="266"/>
                      <a:pt x="20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61" y="266"/>
                      <a:pt x="70" y="257"/>
                      <a:pt x="70" y="246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71" y="189"/>
                      <a:pt x="81" y="177"/>
                      <a:pt x="102" y="177"/>
                    </a:cubicBezTo>
                    <a:cubicBezTo>
                      <a:pt x="206" y="177"/>
                      <a:pt x="206" y="177"/>
                      <a:pt x="206" y="177"/>
                    </a:cubicBezTo>
                    <a:cubicBezTo>
                      <a:pt x="214" y="177"/>
                      <a:pt x="220" y="168"/>
                      <a:pt x="220" y="157"/>
                    </a:cubicBezTo>
                    <a:cubicBezTo>
                      <a:pt x="220" y="105"/>
                      <a:pt x="220" y="105"/>
                      <a:pt x="220" y="105"/>
                    </a:cubicBezTo>
                    <a:cubicBezTo>
                      <a:pt x="220" y="94"/>
                      <a:pt x="214" y="86"/>
                      <a:pt x="206" y="86"/>
                    </a:cubicBezTo>
                    <a:close/>
                    <a:moveTo>
                      <a:pt x="82" y="39"/>
                    </a:moveTo>
                    <a:cubicBezTo>
                      <a:pt x="77" y="39"/>
                      <a:pt x="72" y="35"/>
                      <a:pt x="72" y="30"/>
                    </a:cubicBezTo>
                    <a:cubicBezTo>
                      <a:pt x="72" y="24"/>
                      <a:pt x="77" y="20"/>
                      <a:pt x="82" y="20"/>
                    </a:cubicBezTo>
                    <a:cubicBezTo>
                      <a:pt x="136" y="20"/>
                      <a:pt x="136" y="20"/>
                      <a:pt x="136" y="20"/>
                    </a:cubicBezTo>
                    <a:cubicBezTo>
                      <a:pt x="142" y="20"/>
                      <a:pt x="146" y="24"/>
                      <a:pt x="146" y="30"/>
                    </a:cubicBezTo>
                    <a:cubicBezTo>
                      <a:pt x="146" y="35"/>
                      <a:pt x="142" y="39"/>
                      <a:pt x="136" y="39"/>
                    </a:cubicBezTo>
                    <a:lnTo>
                      <a:pt x="82" y="39"/>
                    </a:lnTo>
                    <a:close/>
                    <a:moveTo>
                      <a:pt x="100" y="67"/>
                    </a:moveTo>
                    <a:cubicBezTo>
                      <a:pt x="106" y="65"/>
                      <a:pt x="106" y="65"/>
                      <a:pt x="106" y="65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65"/>
                      <a:pt x="113" y="65"/>
                      <a:pt x="113" y="65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31" y="70"/>
                      <a:pt x="141" y="79"/>
                      <a:pt x="146" y="92"/>
                    </a:cubicBezTo>
                    <a:cubicBezTo>
                      <a:pt x="134" y="95"/>
                      <a:pt x="122" y="96"/>
                      <a:pt x="108" y="96"/>
                    </a:cubicBezTo>
                    <a:cubicBezTo>
                      <a:pt x="92" y="96"/>
                      <a:pt x="79" y="94"/>
                      <a:pt x="72" y="93"/>
                    </a:cubicBezTo>
                    <a:cubicBezTo>
                      <a:pt x="76" y="80"/>
                      <a:pt x="87" y="70"/>
                      <a:pt x="100" y="67"/>
                    </a:cubicBezTo>
                    <a:close/>
                    <a:moveTo>
                      <a:pt x="206" y="157"/>
                    </a:moveTo>
                    <a:cubicBezTo>
                      <a:pt x="206" y="160"/>
                      <a:pt x="205" y="162"/>
                      <a:pt x="205" y="163"/>
                    </a:cubicBezTo>
                    <a:cubicBezTo>
                      <a:pt x="102" y="163"/>
                      <a:pt x="102" y="163"/>
                      <a:pt x="102" y="163"/>
                    </a:cubicBezTo>
                    <a:cubicBezTo>
                      <a:pt x="73" y="163"/>
                      <a:pt x="58" y="181"/>
                      <a:pt x="57" y="182"/>
                    </a:cubicBezTo>
                    <a:cubicBezTo>
                      <a:pt x="56" y="183"/>
                      <a:pt x="56" y="183"/>
                      <a:pt x="56" y="183"/>
                    </a:cubicBezTo>
                    <a:cubicBezTo>
                      <a:pt x="56" y="246"/>
                      <a:pt x="56" y="246"/>
                      <a:pt x="56" y="246"/>
                    </a:cubicBezTo>
                    <a:cubicBezTo>
                      <a:pt x="56" y="250"/>
                      <a:pt x="54" y="253"/>
                      <a:pt x="50" y="253"/>
                    </a:cubicBezTo>
                    <a:cubicBezTo>
                      <a:pt x="20" y="253"/>
                      <a:pt x="20" y="253"/>
                      <a:pt x="20" y="253"/>
                    </a:cubicBezTo>
                    <a:cubicBezTo>
                      <a:pt x="17" y="253"/>
                      <a:pt x="14" y="250"/>
                      <a:pt x="14" y="246"/>
                    </a:cubicBezTo>
                    <a:cubicBezTo>
                      <a:pt x="14" y="217"/>
                      <a:pt x="14" y="162"/>
                      <a:pt x="14" y="160"/>
                    </a:cubicBezTo>
                    <a:cubicBezTo>
                      <a:pt x="15" y="131"/>
                      <a:pt x="32" y="112"/>
                      <a:pt x="66" y="104"/>
                    </a:cubicBezTo>
                    <a:cubicBezTo>
                      <a:pt x="67" y="103"/>
                      <a:pt x="67" y="103"/>
                      <a:pt x="67" y="103"/>
                    </a:cubicBezTo>
                    <a:cubicBezTo>
                      <a:pt x="82" y="106"/>
                      <a:pt x="97" y="108"/>
                      <a:pt x="110" y="108"/>
                    </a:cubicBezTo>
                    <a:cubicBezTo>
                      <a:pt x="138" y="108"/>
                      <a:pt x="155" y="101"/>
                      <a:pt x="159" y="99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05" y="100"/>
                      <a:pt x="206" y="102"/>
                      <a:pt x="206" y="105"/>
                    </a:cubicBezTo>
                    <a:lnTo>
                      <a:pt x="206" y="15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bg1">
                      <a:lumMod val="75000"/>
                    </a:schemeClr>
                  </a:solidFill>
                  <a:latin typeface="+mn-lt"/>
                </a:endParaRPr>
              </a:p>
            </p:txBody>
          </p:sp>
        </p:grpSp>
        <p:sp>
          <p:nvSpPr>
            <p:cNvPr id="130" name="Content Placeholder 2"/>
            <p:cNvSpPr txBox="1">
              <a:spLocks/>
            </p:cNvSpPr>
            <p:nvPr/>
          </p:nvSpPr>
          <p:spPr bwMode="auto">
            <a:xfrm>
              <a:off x="6415099" y="1665008"/>
              <a:ext cx="1448991" cy="637182"/>
            </a:xfrm>
            <a:prstGeom prst="rect">
              <a:avLst/>
            </a:prstGeom>
          </p:spPr>
          <p:txBody>
            <a:bodyPr/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91279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</a:t>
              </a:r>
              <a:r>
                <a:rPr lang="zh-CN" alt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文本框大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Content Placeholder 2">
              <a:extLst>
                <a:ext uri="{FF2B5EF4-FFF2-40B4-BE49-F238E27FC236}">
                  <a16:creationId xmlns:a16="http://schemas.microsoft.com/office/drawing/2014/main" id="{8F22887B-CEB5-4037-A9C0-AC2047B250A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15099" y="2403415"/>
              <a:ext cx="1448991" cy="637181"/>
            </a:xfrm>
            <a:prstGeom prst="rect">
              <a:avLst/>
            </a:prstGeom>
          </p:spPr>
          <p:txBody>
            <a:bodyPr/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91279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</a:t>
              </a:r>
              <a:r>
                <a:rPr lang="zh-CN" alt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文本框大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Content Placeholder 2">
              <a:extLst>
                <a:ext uri="{FF2B5EF4-FFF2-40B4-BE49-F238E27FC236}">
                  <a16:creationId xmlns:a16="http://schemas.microsoft.com/office/drawing/2014/main" id="{FA0802D0-B5F7-4E33-BAC7-B4226FADA4C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15099" y="3110711"/>
              <a:ext cx="1448991" cy="637181"/>
            </a:xfrm>
            <a:prstGeom prst="rect">
              <a:avLst/>
            </a:prstGeom>
          </p:spPr>
          <p:txBody>
            <a:bodyPr/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91279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</a:t>
              </a:r>
              <a:r>
                <a:rPr lang="zh-CN" alt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文本框大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Content Placeholder 2">
              <a:extLst>
                <a:ext uri="{FF2B5EF4-FFF2-40B4-BE49-F238E27FC236}">
                  <a16:creationId xmlns:a16="http://schemas.microsoft.com/office/drawing/2014/main" id="{58A32D37-D0A2-4B5D-A7BD-A94DF9A353A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15099" y="3807571"/>
              <a:ext cx="1448991" cy="637181"/>
            </a:xfrm>
            <a:prstGeom prst="rect">
              <a:avLst/>
            </a:prstGeom>
          </p:spPr>
          <p:txBody>
            <a:bodyPr/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关注公众号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91279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</a:t>
              </a:r>
              <a:r>
                <a:rPr lang="zh-CN" altLang="en-US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文本框大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54" name="图片 53">
            <a:extLst>
              <a:ext uri="{FF2B5EF4-FFF2-40B4-BE49-F238E27FC236}">
                <a16:creationId xmlns:a16="http://schemas.microsoft.com/office/drawing/2014/main" id="{209E80FC-11DF-4D4D-8221-5D9B8E89E0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8352420" y="0"/>
            <a:ext cx="579364" cy="986408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 bwMode="auto">
          <a:xfrm>
            <a:off x="6118623" y="2367695"/>
            <a:ext cx="1912144" cy="215571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800" kern="0" dirty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 bwMode="auto">
          <a:xfrm flipH="1">
            <a:off x="1433515" y="2599940"/>
            <a:ext cx="1913335" cy="214379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800" kern="0" dirty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702945" y="1842466"/>
            <a:ext cx="504825" cy="75151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800" kern="0" dirty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3418261" y="1837702"/>
            <a:ext cx="504825" cy="75151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800" kern="0" dirty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1" name="组合 35"/>
          <p:cNvGrpSpPr/>
          <p:nvPr/>
        </p:nvGrpSpPr>
        <p:grpSpPr>
          <a:xfrm>
            <a:off x="2915817" y="2429626"/>
            <a:ext cx="771525" cy="781291"/>
            <a:chOff x="3137297" y="2428875"/>
            <a:chExt cx="771525" cy="781050"/>
          </a:xfrm>
        </p:grpSpPr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3137297" y="2428875"/>
              <a:ext cx="771525" cy="781050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800" kern="0" dirty="0">
                <a:solidFill>
                  <a:srgbClr val="FFFFF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>
              <a:spLocks noChangeAspect="1" noEditPoints="1"/>
            </p:cNvSpPr>
            <p:nvPr/>
          </p:nvSpPr>
          <p:spPr bwMode="auto">
            <a:xfrm>
              <a:off x="3469482" y="2717006"/>
              <a:ext cx="170260" cy="180975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1500" kern="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9"/>
          <p:cNvGrpSpPr/>
          <p:nvPr/>
        </p:nvGrpSpPr>
        <p:grpSpPr>
          <a:xfrm>
            <a:off x="4895824" y="2066375"/>
            <a:ext cx="1453754" cy="1431573"/>
            <a:chOff x="5117306" y="2065735"/>
            <a:chExt cx="1453754" cy="1431131"/>
          </a:xfrm>
        </p:grpSpPr>
        <p:sp>
          <p:nvSpPr>
            <p:cNvPr id="2" name="Freeform 17"/>
            <p:cNvSpPr>
              <a:spLocks noChangeAspect="1"/>
            </p:cNvSpPr>
            <p:nvPr/>
          </p:nvSpPr>
          <p:spPr bwMode="auto">
            <a:xfrm>
              <a:off x="5117306" y="2065735"/>
              <a:ext cx="1453754" cy="1431131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4"/>
            </a:solidFill>
            <a:ln w="3175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800" kern="0" dirty="0">
                <a:solidFill>
                  <a:srgbClr val="FFFFF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6"/>
            <p:cNvSpPr>
              <a:spLocks noChangeAspect="1"/>
            </p:cNvSpPr>
            <p:nvPr/>
          </p:nvSpPr>
          <p:spPr bwMode="auto">
            <a:xfrm>
              <a:off x="5865019" y="2717007"/>
              <a:ext cx="182166" cy="189310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1500" kern="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7"/>
          <p:cNvGrpSpPr/>
          <p:nvPr/>
        </p:nvGrpSpPr>
        <p:grpSpPr>
          <a:xfrm>
            <a:off x="3457549" y="2335539"/>
            <a:ext cx="971550" cy="949221"/>
            <a:chOff x="3679031" y="2334816"/>
            <a:chExt cx="971550" cy="948928"/>
          </a:xfrm>
        </p:grpSpPr>
        <p:sp>
          <p:nvSpPr>
            <p:cNvPr id="4" name="Freeform 18"/>
            <p:cNvSpPr>
              <a:spLocks/>
            </p:cNvSpPr>
            <p:nvPr/>
          </p:nvSpPr>
          <p:spPr bwMode="auto">
            <a:xfrm>
              <a:off x="3679031" y="2334816"/>
              <a:ext cx="971550" cy="94892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accent2"/>
            </a:solidFill>
            <a:ln w="3175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800" kern="0" dirty="0">
                <a:solidFill>
                  <a:srgbClr val="FFFFF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442"/>
            <p:cNvSpPr>
              <a:spLocks noEditPoints="1"/>
            </p:cNvSpPr>
            <p:nvPr/>
          </p:nvSpPr>
          <p:spPr bwMode="auto">
            <a:xfrm>
              <a:off x="4106466" y="2730103"/>
              <a:ext cx="194072" cy="166688"/>
            </a:xfrm>
            <a:custGeom>
              <a:avLst/>
              <a:gdLst>
                <a:gd name="T0" fmla="*/ 278 w 288"/>
                <a:gd name="T1" fmla="*/ 0 h 246"/>
                <a:gd name="T2" fmla="*/ 52 w 288"/>
                <a:gd name="T3" fmla="*/ 0 h 246"/>
                <a:gd name="T4" fmla="*/ 42 w 288"/>
                <a:gd name="T5" fmla="*/ 10 h 246"/>
                <a:gd name="T6" fmla="*/ 42 w 288"/>
                <a:gd name="T7" fmla="*/ 43 h 246"/>
                <a:gd name="T8" fmla="*/ 10 w 288"/>
                <a:gd name="T9" fmla="*/ 43 h 246"/>
                <a:gd name="T10" fmla="*/ 0 w 288"/>
                <a:gd name="T11" fmla="*/ 53 h 246"/>
                <a:gd name="T12" fmla="*/ 0 w 288"/>
                <a:gd name="T13" fmla="*/ 219 h 246"/>
                <a:gd name="T14" fmla="*/ 27 w 288"/>
                <a:gd name="T15" fmla="*/ 246 h 246"/>
                <a:gd name="T16" fmla="*/ 52 w 288"/>
                <a:gd name="T17" fmla="*/ 246 h 246"/>
                <a:gd name="T18" fmla="*/ 241 w 288"/>
                <a:gd name="T19" fmla="*/ 246 h 246"/>
                <a:gd name="T20" fmla="*/ 278 w 288"/>
                <a:gd name="T21" fmla="*/ 246 h 246"/>
                <a:gd name="T22" fmla="*/ 288 w 288"/>
                <a:gd name="T23" fmla="*/ 236 h 246"/>
                <a:gd name="T24" fmla="*/ 288 w 288"/>
                <a:gd name="T25" fmla="*/ 10 h 246"/>
                <a:gd name="T26" fmla="*/ 278 w 288"/>
                <a:gd name="T27" fmla="*/ 0 h 246"/>
                <a:gd name="T28" fmla="*/ 271 w 288"/>
                <a:gd name="T29" fmla="*/ 229 h 246"/>
                <a:gd name="T30" fmla="*/ 241 w 288"/>
                <a:gd name="T31" fmla="*/ 229 h 246"/>
                <a:gd name="T32" fmla="*/ 52 w 288"/>
                <a:gd name="T33" fmla="*/ 229 h 246"/>
                <a:gd name="T34" fmla="*/ 27 w 288"/>
                <a:gd name="T35" fmla="*/ 229 h 246"/>
                <a:gd name="T36" fmla="*/ 17 w 288"/>
                <a:gd name="T37" fmla="*/ 219 h 246"/>
                <a:gd name="T38" fmla="*/ 17 w 288"/>
                <a:gd name="T39" fmla="*/ 60 h 246"/>
                <a:gd name="T40" fmla="*/ 42 w 288"/>
                <a:gd name="T41" fmla="*/ 60 h 246"/>
                <a:gd name="T42" fmla="*/ 42 w 288"/>
                <a:gd name="T43" fmla="*/ 214 h 246"/>
                <a:gd name="T44" fmla="*/ 59 w 288"/>
                <a:gd name="T45" fmla="*/ 214 h 246"/>
                <a:gd name="T46" fmla="*/ 59 w 288"/>
                <a:gd name="T47" fmla="*/ 60 h 246"/>
                <a:gd name="T48" fmla="*/ 59 w 288"/>
                <a:gd name="T49" fmla="*/ 60 h 246"/>
                <a:gd name="T50" fmla="*/ 59 w 288"/>
                <a:gd name="T51" fmla="*/ 43 h 246"/>
                <a:gd name="T52" fmla="*/ 59 w 288"/>
                <a:gd name="T53" fmla="*/ 17 h 246"/>
                <a:gd name="T54" fmla="*/ 271 w 288"/>
                <a:gd name="T55" fmla="*/ 17 h 246"/>
                <a:gd name="T56" fmla="*/ 271 w 288"/>
                <a:gd name="T57" fmla="*/ 22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46">
                  <a:moveTo>
                    <a:pt x="278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2" y="2"/>
                    <a:pt x="42" y="1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" y="43"/>
                    <a:pt x="0" y="45"/>
                    <a:pt x="0" y="53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1"/>
                    <a:pt x="14" y="246"/>
                    <a:pt x="27" y="246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78" y="246"/>
                    <a:pt x="278" y="246"/>
                    <a:pt x="278" y="246"/>
                  </a:cubicBezTo>
                  <a:cubicBezTo>
                    <a:pt x="286" y="246"/>
                    <a:pt x="288" y="244"/>
                    <a:pt x="288" y="236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2"/>
                    <a:pt x="286" y="0"/>
                    <a:pt x="278" y="0"/>
                  </a:cubicBezTo>
                  <a:close/>
                  <a:moveTo>
                    <a:pt x="271" y="229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4" y="229"/>
                    <a:pt x="17" y="222"/>
                    <a:pt x="17" y="21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271" y="17"/>
                    <a:pt x="271" y="17"/>
                    <a:pt x="271" y="17"/>
                  </a:cubicBezTo>
                  <a:lnTo>
                    <a:pt x="271" y="229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443"/>
            <p:cNvSpPr>
              <a:spLocks noChangeArrowheads="1"/>
            </p:cNvSpPr>
            <p:nvPr/>
          </p:nvSpPr>
          <p:spPr bwMode="auto">
            <a:xfrm>
              <a:off x="4161235" y="2757488"/>
              <a:ext cx="51197" cy="51197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444"/>
            <p:cNvSpPr>
              <a:spLocks noChangeArrowheads="1"/>
            </p:cNvSpPr>
            <p:nvPr/>
          </p:nvSpPr>
          <p:spPr bwMode="auto">
            <a:xfrm>
              <a:off x="4229100" y="2764632"/>
              <a:ext cx="42863" cy="8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445"/>
            <p:cNvSpPr>
              <a:spLocks noChangeArrowheads="1"/>
            </p:cNvSpPr>
            <p:nvPr/>
          </p:nvSpPr>
          <p:spPr bwMode="auto">
            <a:xfrm>
              <a:off x="4229100" y="2790825"/>
              <a:ext cx="42863" cy="8335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446"/>
            <p:cNvSpPr>
              <a:spLocks noChangeArrowheads="1"/>
            </p:cNvSpPr>
            <p:nvPr/>
          </p:nvSpPr>
          <p:spPr bwMode="auto">
            <a:xfrm>
              <a:off x="4161235" y="2826544"/>
              <a:ext cx="110728" cy="8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447"/>
            <p:cNvSpPr>
              <a:spLocks noChangeArrowheads="1"/>
            </p:cNvSpPr>
            <p:nvPr/>
          </p:nvSpPr>
          <p:spPr bwMode="auto">
            <a:xfrm>
              <a:off x="4161235" y="2853928"/>
              <a:ext cx="110728" cy="8334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8"/>
          <p:cNvGrpSpPr/>
          <p:nvPr/>
        </p:nvGrpSpPr>
        <p:grpSpPr>
          <a:xfrm>
            <a:off x="4146924" y="2246215"/>
            <a:ext cx="1110853" cy="1093331"/>
            <a:chOff x="4368404" y="2245519"/>
            <a:chExt cx="1110853" cy="1092994"/>
          </a:xfrm>
        </p:grpSpPr>
        <p:sp>
          <p:nvSpPr>
            <p:cNvPr id="3" name="Freeform 17"/>
            <p:cNvSpPr>
              <a:spLocks/>
            </p:cNvSpPr>
            <p:nvPr/>
          </p:nvSpPr>
          <p:spPr bwMode="auto">
            <a:xfrm>
              <a:off x="4368404" y="2245519"/>
              <a:ext cx="1110853" cy="1092994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3"/>
            </a:solidFill>
            <a:ln w="3175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800" kern="0" dirty="0">
                <a:solidFill>
                  <a:srgbClr val="FFFFF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Oval 56"/>
            <p:cNvSpPr>
              <a:spLocks noChangeArrowheads="1"/>
            </p:cNvSpPr>
            <p:nvPr/>
          </p:nvSpPr>
          <p:spPr bwMode="auto">
            <a:xfrm>
              <a:off x="4924425" y="2700338"/>
              <a:ext cx="226219" cy="226219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57"/>
            <p:cNvSpPr>
              <a:spLocks/>
            </p:cNvSpPr>
            <p:nvPr/>
          </p:nvSpPr>
          <p:spPr bwMode="auto">
            <a:xfrm>
              <a:off x="4958954" y="2730104"/>
              <a:ext cx="116681" cy="105965"/>
            </a:xfrm>
            <a:custGeom>
              <a:avLst/>
              <a:gdLst>
                <a:gd name="T0" fmla="*/ 8 w 95"/>
                <a:gd name="T1" fmla="*/ 33 h 87"/>
                <a:gd name="T2" fmla="*/ 29 w 95"/>
                <a:gd name="T3" fmla="*/ 74 h 87"/>
                <a:gd name="T4" fmla="*/ 57 w 95"/>
                <a:gd name="T5" fmla="*/ 85 h 87"/>
                <a:gd name="T6" fmla="*/ 54 w 95"/>
                <a:gd name="T7" fmla="*/ 81 h 87"/>
                <a:gd name="T8" fmla="*/ 48 w 95"/>
                <a:gd name="T9" fmla="*/ 76 h 87"/>
                <a:gd name="T10" fmla="*/ 45 w 95"/>
                <a:gd name="T11" fmla="*/ 67 h 87"/>
                <a:gd name="T12" fmla="*/ 36 w 95"/>
                <a:gd name="T13" fmla="*/ 64 h 87"/>
                <a:gd name="T14" fmla="*/ 45 w 95"/>
                <a:gd name="T15" fmla="*/ 52 h 87"/>
                <a:gd name="T16" fmla="*/ 71 w 95"/>
                <a:gd name="T17" fmla="*/ 33 h 87"/>
                <a:gd name="T18" fmla="*/ 43 w 95"/>
                <a:gd name="T19" fmla="*/ 3 h 87"/>
                <a:gd name="T20" fmla="*/ 6 w 95"/>
                <a:gd name="T21" fmla="*/ 14 h 87"/>
                <a:gd name="T22" fmla="*/ 8 w 95"/>
                <a:gd name="T23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58"/>
            <p:cNvSpPr>
              <a:spLocks/>
            </p:cNvSpPr>
            <p:nvPr/>
          </p:nvSpPr>
          <p:spPr bwMode="auto">
            <a:xfrm>
              <a:off x="5020866" y="2812257"/>
              <a:ext cx="89297" cy="103585"/>
            </a:xfrm>
            <a:custGeom>
              <a:avLst/>
              <a:gdLst>
                <a:gd name="T0" fmla="*/ 12 w 73"/>
                <a:gd name="T1" fmla="*/ 32 h 85"/>
                <a:gd name="T2" fmla="*/ 12 w 73"/>
                <a:gd name="T3" fmla="*/ 45 h 85"/>
                <a:gd name="T4" fmla="*/ 25 w 73"/>
                <a:gd name="T5" fmla="*/ 58 h 85"/>
                <a:gd name="T6" fmla="*/ 19 w 73"/>
                <a:gd name="T7" fmla="*/ 80 h 85"/>
                <a:gd name="T8" fmla="*/ 45 w 73"/>
                <a:gd name="T9" fmla="*/ 66 h 85"/>
                <a:gd name="T10" fmla="*/ 66 w 73"/>
                <a:gd name="T11" fmla="*/ 37 h 85"/>
                <a:gd name="T12" fmla="*/ 54 w 73"/>
                <a:gd name="T13" fmla="*/ 24 h 85"/>
                <a:gd name="T14" fmla="*/ 24 w 73"/>
                <a:gd name="T15" fmla="*/ 11 h 85"/>
                <a:gd name="T16" fmla="*/ 12 w 73"/>
                <a:gd name="T17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5068492" y="2706292"/>
              <a:ext cx="78581" cy="145256"/>
            </a:xfrm>
            <a:custGeom>
              <a:avLst/>
              <a:gdLst>
                <a:gd name="T0" fmla="*/ 0 w 63"/>
                <a:gd name="T1" fmla="*/ 0 h 119"/>
                <a:gd name="T2" fmla="*/ 11 w 63"/>
                <a:gd name="T3" fmla="*/ 30 h 119"/>
                <a:gd name="T4" fmla="*/ 46 w 63"/>
                <a:gd name="T5" fmla="*/ 54 h 119"/>
                <a:gd name="T6" fmla="*/ 54 w 63"/>
                <a:gd name="T7" fmla="*/ 81 h 119"/>
                <a:gd name="T8" fmla="*/ 52 w 63"/>
                <a:gd name="T9" fmla="*/ 111 h 119"/>
                <a:gd name="T10" fmla="*/ 63 w 63"/>
                <a:gd name="T11" fmla="*/ 1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13"/>
          <p:cNvSpPr txBox="1"/>
          <p:nvPr/>
        </p:nvSpPr>
        <p:spPr>
          <a:xfrm>
            <a:off x="3033714" y="1332722"/>
            <a:ext cx="1631156" cy="18466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2613">
              <a:spcBef>
                <a:spcPct val="20000"/>
              </a:spcBef>
              <a:defRPr/>
            </a:pPr>
            <a:r>
              <a:rPr lang="zh-CN" altLang="en-US" sz="120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3037287" y="1612604"/>
            <a:ext cx="1553765" cy="153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5013724" y="1332722"/>
            <a:ext cx="1631156" cy="18466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2613">
              <a:spcBef>
                <a:spcPct val="20000"/>
              </a:spcBef>
              <a:defRPr/>
            </a:pPr>
            <a:r>
              <a:rPr lang="zh-CN" altLang="en-US" sz="120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5017294" y="1612604"/>
            <a:ext cx="1553766" cy="153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6876256" y="2547535"/>
            <a:ext cx="1631156" cy="18466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2613">
              <a:spcBef>
                <a:spcPct val="20000"/>
              </a:spcBef>
              <a:defRPr/>
            </a:pPr>
            <a:r>
              <a:rPr lang="zh-CN" altLang="en-US" sz="1200" b="1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altLang="zh-CN" sz="1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879830" y="2827417"/>
            <a:ext cx="1553765" cy="153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996628" y="2699982"/>
            <a:ext cx="1631156" cy="18466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关注公众号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000199" y="2979864"/>
            <a:ext cx="1553766" cy="153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07295" y="4089872"/>
            <a:ext cx="7147322" cy="43447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000" b="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请参考文档底部的教程，文档不能解决您的所有问题，遇到不明白的问题，不要忘记有百度搜索哦，相信你一定能找到解决方法的。</a:t>
            </a:r>
            <a:endParaRPr lang="en-US" altLang="zh-CN" sz="1000" b="0" spc="7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2DA4691A-575B-42EC-88BE-42051F2E38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8352420" y="0"/>
            <a:ext cx="579364" cy="986408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等腰三角形 38"/>
          <p:cNvSpPr/>
          <p:nvPr/>
        </p:nvSpPr>
        <p:spPr bwMode="auto">
          <a:xfrm rot="5400000">
            <a:off x="-255556" y="2188393"/>
            <a:ext cx="1279920" cy="76830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2" name="任意多边形 1"/>
          <p:cNvSpPr/>
          <p:nvPr/>
        </p:nvSpPr>
        <p:spPr>
          <a:xfrm>
            <a:off x="762209" y="2566192"/>
            <a:ext cx="8368841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814666" y="2283530"/>
            <a:ext cx="550831" cy="552620"/>
            <a:chOff x="2307521" y="2283162"/>
            <a:chExt cx="551398" cy="551398"/>
          </a:xfrm>
        </p:grpSpPr>
        <p:sp>
          <p:nvSpPr>
            <p:cNvPr id="3" name="矩形 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" name="五角星 3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6" name="组合 42"/>
          <p:cNvGrpSpPr>
            <a:grpSpLocks/>
          </p:cNvGrpSpPr>
          <p:nvPr/>
        </p:nvGrpSpPr>
        <p:grpSpPr bwMode="auto">
          <a:xfrm>
            <a:off x="4035456" y="2283530"/>
            <a:ext cx="550833" cy="552620"/>
            <a:chOff x="2307521" y="2283162"/>
            <a:chExt cx="551398" cy="551398"/>
          </a:xfrm>
        </p:grpSpPr>
        <p:sp>
          <p:nvSpPr>
            <p:cNvPr id="44" name="矩形 43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5" name="五角星 44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7" name="组合 55"/>
          <p:cNvGrpSpPr>
            <a:grpSpLocks/>
          </p:cNvGrpSpPr>
          <p:nvPr/>
        </p:nvGrpSpPr>
        <p:grpSpPr bwMode="auto">
          <a:xfrm>
            <a:off x="6356254" y="2283530"/>
            <a:ext cx="552419" cy="552620"/>
            <a:chOff x="2307521" y="2283162"/>
            <a:chExt cx="551398" cy="551398"/>
          </a:xfrm>
        </p:grpSpPr>
        <p:sp>
          <p:nvSpPr>
            <p:cNvPr id="57" name="矩形 56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8" name="五角星 57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783659" y="1239749"/>
            <a:ext cx="2321664" cy="863929"/>
            <a:chOff x="4267635" y="880115"/>
            <a:chExt cx="2320294" cy="863785"/>
          </a:xfrm>
        </p:grpSpPr>
        <p:sp>
          <p:nvSpPr>
            <p:cNvPr id="31" name="文本框 66"/>
            <p:cNvSpPr txBox="1">
              <a:spLocks noChangeArrowheads="1"/>
            </p:cNvSpPr>
            <p:nvPr/>
          </p:nvSpPr>
          <p:spPr bwMode="auto">
            <a:xfrm>
              <a:off x="4267635" y="1374629"/>
              <a:ext cx="2320294" cy="369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354766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4273628" y="880115"/>
              <a:ext cx="857421" cy="25387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050">
                  <a:solidFill>
                    <a:schemeClr val="accent1"/>
                  </a:solidFill>
                  <a:ea typeface="微软雅黑" panose="020B0503020204020204" pitchFamily="34" charset="-122"/>
                </a:rPr>
                <a:t>关注公众号</a:t>
              </a:r>
              <a:endParaRPr lang="zh-CN" altLang="en-US" sz="1050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3627638" y="3092622"/>
            <a:ext cx="2321664" cy="863929"/>
            <a:chOff x="4267635" y="880115"/>
            <a:chExt cx="2320294" cy="863785"/>
          </a:xfrm>
        </p:grpSpPr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4267635" y="1374629"/>
              <a:ext cx="2320294" cy="369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4354766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8" name="文本框 66"/>
            <p:cNvSpPr txBox="1">
              <a:spLocks noChangeArrowheads="1"/>
            </p:cNvSpPr>
            <p:nvPr/>
          </p:nvSpPr>
          <p:spPr bwMode="auto">
            <a:xfrm>
              <a:off x="4273628" y="880115"/>
              <a:ext cx="857421" cy="25387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000">
                  <a:solidFill>
                    <a:schemeClr val="accent1"/>
                  </a:solidFill>
                  <a:ea typeface="微软雅黑" panose="020B0503020204020204" pitchFamily="34" charset="-122"/>
                </a:rPr>
                <a:t>关注公众号</a:t>
              </a:r>
              <a:endParaRPr lang="zh-CN" altLang="en-US" sz="1000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7"/>
          <p:cNvGrpSpPr>
            <a:grpSpLocks/>
          </p:cNvGrpSpPr>
          <p:nvPr/>
        </p:nvGrpSpPr>
        <p:grpSpPr bwMode="auto">
          <a:xfrm>
            <a:off x="5663744" y="1220038"/>
            <a:ext cx="2321664" cy="863929"/>
            <a:chOff x="4267635" y="880115"/>
            <a:chExt cx="2320294" cy="863785"/>
          </a:xfrm>
        </p:grpSpPr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4267635" y="1374629"/>
              <a:ext cx="2320294" cy="369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354766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4273628" y="880115"/>
              <a:ext cx="857421" cy="25387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000">
                  <a:solidFill>
                    <a:schemeClr val="accent1"/>
                  </a:solidFill>
                  <a:ea typeface="微软雅黑" panose="020B0503020204020204" pitchFamily="34" charset="-122"/>
                </a:rPr>
                <a:t>关注公众号</a:t>
              </a:r>
              <a:endParaRPr lang="zh-CN" altLang="en-US" sz="1000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E538A8DB-CD20-4BBC-9300-662B7AB3DA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8352420" y="0"/>
            <a:ext cx="579364" cy="98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85883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5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960987" y="1908764"/>
            <a:ext cx="1314378" cy="131485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5526035" y="1473655"/>
            <a:ext cx="2184281" cy="218507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629147" y="584380"/>
            <a:ext cx="3963771" cy="396521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V="1">
            <a:off x="-7687" y="2520143"/>
            <a:ext cx="6678246" cy="46051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29"/>
          <p:cNvGrpSpPr>
            <a:grpSpLocks/>
          </p:cNvGrpSpPr>
          <p:nvPr/>
        </p:nvGrpSpPr>
        <p:grpSpPr bwMode="auto">
          <a:xfrm>
            <a:off x="1044769" y="2283530"/>
            <a:ext cx="550833" cy="552620"/>
            <a:chOff x="2307521" y="2283162"/>
            <a:chExt cx="551398" cy="551398"/>
          </a:xfrm>
        </p:grpSpPr>
        <p:sp>
          <p:nvSpPr>
            <p:cNvPr id="31" name="矩形 30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" name="组合 41"/>
          <p:cNvGrpSpPr>
            <a:grpSpLocks/>
          </p:cNvGrpSpPr>
          <p:nvPr/>
        </p:nvGrpSpPr>
        <p:grpSpPr bwMode="auto">
          <a:xfrm>
            <a:off x="3308420" y="2283530"/>
            <a:ext cx="552419" cy="552620"/>
            <a:chOff x="2307521" y="2283162"/>
            <a:chExt cx="551398" cy="551398"/>
          </a:xfrm>
        </p:grpSpPr>
        <p:sp>
          <p:nvSpPr>
            <p:cNvPr id="43" name="矩形 4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4" name="五角星 43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5" name="组合 7"/>
          <p:cNvGrpSpPr>
            <a:grpSpLocks/>
          </p:cNvGrpSpPr>
          <p:nvPr/>
        </p:nvGrpSpPr>
        <p:grpSpPr bwMode="auto">
          <a:xfrm>
            <a:off x="1041599" y="1011426"/>
            <a:ext cx="2816065" cy="1280451"/>
            <a:chOff x="2989865" y="602136"/>
            <a:chExt cx="2814868" cy="1280240"/>
          </a:xfrm>
        </p:grpSpPr>
        <p:sp>
          <p:nvSpPr>
            <p:cNvPr id="26645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507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646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889609" cy="26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100">
                  <a:solidFill>
                    <a:schemeClr val="accent1"/>
                  </a:solidFill>
                  <a:ea typeface="微软雅黑" panose="020B0503020204020204" pitchFamily="34" charset="-122"/>
                </a:rPr>
                <a:t>关注公众号</a:t>
              </a:r>
              <a:endParaRPr lang="zh-CN" altLang="en-US" sz="1100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1914762" cy="26156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+mn-lt"/>
                </a:rPr>
                <a:t>PLEASE ADD YOUR TITLE HERE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6" name="组合 7"/>
          <p:cNvGrpSpPr>
            <a:grpSpLocks/>
          </p:cNvGrpSpPr>
          <p:nvPr/>
        </p:nvGrpSpPr>
        <p:grpSpPr bwMode="auto">
          <a:xfrm>
            <a:off x="2324230" y="3052775"/>
            <a:ext cx="2816065" cy="1275561"/>
            <a:chOff x="2989865" y="607026"/>
            <a:chExt cx="2814868" cy="1275350"/>
          </a:xfrm>
        </p:grpSpPr>
        <p:sp>
          <p:nvSpPr>
            <p:cNvPr id="2664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507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642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889609" cy="26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100">
                  <a:solidFill>
                    <a:schemeClr val="accent1"/>
                  </a:solidFill>
                  <a:ea typeface="微软雅黑" panose="020B0503020204020204" pitchFamily="34" charset="-122"/>
                </a:rPr>
                <a:t>关注公众号</a:t>
              </a:r>
              <a:endParaRPr lang="zh-CN" altLang="en-US" sz="1100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1915095" cy="26156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7" name="组合 54"/>
          <p:cNvGrpSpPr>
            <a:grpSpLocks/>
          </p:cNvGrpSpPr>
          <p:nvPr/>
        </p:nvGrpSpPr>
        <p:grpSpPr bwMode="auto">
          <a:xfrm>
            <a:off x="6341967" y="2283530"/>
            <a:ext cx="552419" cy="552620"/>
            <a:chOff x="2307521" y="2283162"/>
            <a:chExt cx="551398" cy="551398"/>
          </a:xfrm>
        </p:grpSpPr>
        <p:sp>
          <p:nvSpPr>
            <p:cNvPr id="56" name="矩形 55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7" name="五角星 56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65" name="十字形 64"/>
          <p:cNvSpPr/>
          <p:nvPr/>
        </p:nvSpPr>
        <p:spPr>
          <a:xfrm>
            <a:off x="6111791" y="3422120"/>
            <a:ext cx="276210" cy="276310"/>
          </a:xfrm>
          <a:prstGeom prst="plus">
            <a:avLst>
              <a:gd name="adj" fmla="val 413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9AF89754-90A3-4CDA-9C54-36A3D80139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8352420" y="0"/>
            <a:ext cx="579364" cy="98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0357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3" grpId="0" animBg="1"/>
      <p:bldP spid="63" grpId="1" animBg="1"/>
      <p:bldP spid="64" grpId="0" animBg="1"/>
      <p:bldP spid="64" grpId="1" animBg="1"/>
      <p:bldP spid="6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</TotalTime>
  <Words>804</Words>
  <Application>Microsoft Office PowerPoint</Application>
  <PresentationFormat>自定义</PresentationFormat>
  <Paragraphs>95</Paragraphs>
  <Slides>19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Open Sans</vt:lpstr>
      <vt:lpstr>Open Sans Light</vt:lpstr>
      <vt:lpstr>Simply City Light</vt:lpstr>
      <vt:lpstr>SimSun-ExtB</vt:lpstr>
      <vt:lpstr>等线</vt:lpstr>
      <vt:lpstr>等线 Light</vt:lpstr>
      <vt:lpstr>思源黑体 CN Normal</vt:lpstr>
      <vt:lpstr>宋体</vt:lpstr>
      <vt:lpstr>微软雅黑</vt:lpstr>
      <vt:lpstr>幼圆</vt:lpstr>
      <vt:lpstr>造字工房尚雅体演示版常规体</vt:lpstr>
      <vt:lpstr>Arial</vt:lpstr>
      <vt:lpstr>Calibri</vt:lpstr>
      <vt:lpstr>Office 主题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小白</dc:creator>
  <cp:keywords>www.51pptmoban.com</cp:keywords>
  <cp:lastModifiedBy>Administrator</cp:lastModifiedBy>
  <cp:revision>284</cp:revision>
  <dcterms:created xsi:type="dcterms:W3CDTF">2017-06-09T15:26:17Z</dcterms:created>
  <dcterms:modified xsi:type="dcterms:W3CDTF">2018-06-23T08:31:39Z</dcterms:modified>
</cp:coreProperties>
</file>