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2" r:id="rId4"/>
    <p:sldId id="266" r:id="rId5"/>
    <p:sldId id="274" r:id="rId6"/>
    <p:sldId id="269" r:id="rId7"/>
    <p:sldId id="273" r:id="rId8"/>
    <p:sldId id="270" r:id="rId9"/>
    <p:sldId id="271" r:id="rId10"/>
    <p:sldId id="268" r:id="rId11"/>
    <p:sldId id="267" r:id="rId12"/>
    <p:sldId id="260" r:id="rId13"/>
    <p:sldId id="264" r:id="rId14"/>
    <p:sldId id="265" r:id="rId15"/>
    <p:sldId id="262" r:id="rId16"/>
    <p:sldId id="275" r:id="rId17"/>
    <p:sldId id="261" r:id="rId18"/>
    <p:sldId id="263" r:id="rId19"/>
    <p:sldId id="279" r:id="rId20"/>
    <p:sldId id="257" r:id="rId21"/>
    <p:sldId id="258" r:id="rId22"/>
    <p:sldId id="277" r:id="rId23"/>
    <p:sldId id="278" r:id="rId24"/>
  </p:sldIdLst>
  <p:sldSz cx="12192000" cy="6858000"/>
  <p:notesSz cx="6858000" cy="9144000"/>
  <p:embeddedFontLst>
    <p:embeddedFont>
      <p:font typeface="方正清刻本悦宋简体" panose="02000000000000000000" pitchFamily="2" charset="-122"/>
      <p:regular r:id="rId28"/>
    </p:embeddedFont>
    <p:embeddedFont>
      <p:font typeface="钟齐安景臣硬笔行书" panose="02000000000000000000" pitchFamily="2" charset="-122"/>
      <p:regular r:id="rId29"/>
    </p:embeddedFont>
    <p:embeddedFont>
      <p:font typeface="微软雅黑" panose="020B0503020204020204" pitchFamily="34" charset="-122"/>
      <p:regular r:id="rId30"/>
    </p:embeddedFont>
    <p:embeddedFont>
      <p:font typeface="等线" panose="02010600030101010101" charset="0"/>
      <p:regular r:id="rId31"/>
      <p:bold r:id="rId32"/>
    </p:embeddedFont>
    <p:embeddedFont>
      <p:font typeface="等线 Light" panose="02010600030101010101" charset="0"/>
      <p:regular r:id="rId33"/>
    </p:embeddedFont>
    <p:embeddedFont>
      <p:font typeface="Calibri" panose="020F0502020204030204" charset="0"/>
      <p:regular r:id="rId34"/>
      <p:bold r:id="rId35"/>
      <p:italic r:id="rId36"/>
      <p:boldItalic r:id="rId37"/>
    </p:embeddedFont>
    <p:embeddedFont>
      <p:font typeface="等线" panose="02010600030101010101" charset="-122"/>
      <p:regular r:id="rId38"/>
    </p:embeddedFont>
    <p:embeddedFont>
      <p:font typeface="Impact" panose="020B0806030902050204" pitchFamily="34" charset="0"/>
      <p:regular r:id="rId39"/>
    </p:embeddedFont>
    <p:embeddedFont>
      <p:font typeface="华文新魏" panose="02010800040101010101" pitchFamily="2" charset="-122"/>
      <p:regular r:id="rId40"/>
    </p:embeddedFont>
    <p:embeddedFont>
      <p:font typeface="方正苏新诗柳楷简体-yolan" panose="02000000000000000000" pitchFamily="2"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D28F"/>
    <a:srgbClr val="D58B7E"/>
    <a:srgbClr val="FCB907"/>
    <a:srgbClr val="8CE0BB"/>
    <a:srgbClr val="CEF2E7"/>
    <a:srgbClr val="69BA86"/>
    <a:srgbClr val="FF6F00"/>
    <a:srgbClr val="9FAEC6"/>
    <a:srgbClr val="D9E1E6"/>
    <a:srgbClr val="73A1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4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font" Target="fonts/font14.fntdata"/><Relationship Id="rId40" Type="http://schemas.openxmlformats.org/officeDocument/2006/relationships/font" Target="fonts/font13.fntdata"/><Relationship Id="rId4" Type="http://schemas.openxmlformats.org/officeDocument/2006/relationships/slide" Target="slides/slide2.xml"/><Relationship Id="rId39" Type="http://schemas.openxmlformats.org/officeDocument/2006/relationships/font" Target="fonts/font12.fntdata"/><Relationship Id="rId38" Type="http://schemas.openxmlformats.org/officeDocument/2006/relationships/font" Target="fonts/font11.fntdata"/><Relationship Id="rId37" Type="http://schemas.openxmlformats.org/officeDocument/2006/relationships/font" Target="fonts/font10.fntdata"/><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microsoft.com/office/2011/relationships/chartColorStyle" Target="colors2.xml"/><Relationship Id="rId3" Type="http://schemas.microsoft.com/office/2011/relationships/chartStyle" Target="style2.xml"/><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565738358690591"/>
          <c:y val="0.0175463635255124"/>
          <c:w val="0.943426164130941"/>
          <c:h val="0.831997114173068"/>
        </c:manualLayout>
      </c:layout>
      <c:barChart>
        <c:barDir val="col"/>
        <c:grouping val="clustered"/>
        <c:varyColors val="0"/>
        <c:ser>
          <c:idx val="0"/>
          <c:order val="0"/>
          <c:tx>
            <c:strRef>
              <c:f>Sheet1!$B$1</c:f>
              <c:strCache>
                <c:ptCount val="1"/>
                <c:pt idx="0">
                  <c:v>系列 1</c:v>
                </c:pt>
              </c:strCache>
            </c:strRef>
          </c:tx>
          <c:spPr>
            <a:solidFill>
              <a:srgbClr val="F5BD88"/>
            </a:solidFill>
            <a:ln>
              <a:noFill/>
            </a:ln>
            <a:effectLst/>
          </c:spPr>
          <c:invertIfNegative val="0"/>
          <c:dPt>
            <c:idx val="0"/>
            <c:invertIfNegative val="0"/>
            <c:bubble3D val="0"/>
            <c:spPr>
              <a:solidFill>
                <a:srgbClr val="F5BD88"/>
              </a:solidFill>
              <a:ln>
                <a:noFill/>
              </a:ln>
              <a:effectLst/>
            </c:spPr>
          </c:dPt>
          <c:dPt>
            <c:idx val="1"/>
            <c:invertIfNegative val="0"/>
            <c:bubble3D val="0"/>
            <c:spPr>
              <a:solidFill>
                <a:srgbClr val="F5BD88"/>
              </a:solidFill>
              <a:ln>
                <a:noFill/>
              </a:ln>
              <a:effectLst/>
            </c:spPr>
          </c:dPt>
          <c:dPt>
            <c:idx val="2"/>
            <c:invertIfNegative val="0"/>
            <c:bubble3D val="0"/>
            <c:spPr>
              <a:solidFill>
                <a:srgbClr val="F5BD88"/>
              </a:solidFill>
              <a:ln>
                <a:noFill/>
              </a:ln>
              <a:effectLst/>
            </c:spPr>
          </c:dPt>
          <c:dPt>
            <c:idx val="3"/>
            <c:invertIfNegative val="0"/>
            <c:bubble3D val="0"/>
            <c:spPr>
              <a:solidFill>
                <a:srgbClr val="F5BD88"/>
              </a:solidFill>
              <a:ln>
                <a:noFill/>
              </a:ln>
              <a:effectLst/>
            </c:spPr>
          </c:dPt>
          <c:dLbls>
            <c:delete val="1"/>
          </c:dLbls>
          <c:trendline>
            <c:spPr>
              <a:ln w="34925" cap="rnd">
                <a:noFill/>
                <a:prstDash val="solid"/>
              </a:ln>
              <a:effectLst/>
            </c:spPr>
            <c:trendlineType val="poly"/>
            <c:order val="2"/>
            <c:dispRSqr val="0"/>
            <c:dispEq val="0"/>
          </c:trendline>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9EC275"/>
            </a:solidFill>
            <a:ln>
              <a:noFill/>
            </a:ln>
            <a:effectLst/>
          </c:spPr>
          <c:invertIfNegative val="0"/>
          <c:dLbls>
            <c:delete val="1"/>
          </c:dLbls>
          <c:trendline>
            <c:spPr>
              <a:ln w="28575" cap="rnd" cmpd="sng">
                <a:noFill/>
                <a:prstDash val="solid"/>
              </a:ln>
              <a:effectLst/>
            </c:spPr>
            <c:trendlineType val="poly"/>
            <c:order val="2"/>
            <c:dispRSqr val="0"/>
            <c:dispEq val="0"/>
          </c:trendline>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715222688"/>
        <c:axId val="-715249344"/>
      </c:barChart>
      <c:catAx>
        <c:axId val="-715222688"/>
        <c:scaling>
          <c:orientation val="minMax"/>
        </c:scaling>
        <c:delete val="0"/>
        <c:axPos val="b"/>
        <c:numFmt formatCode="General" sourceLinked="1"/>
        <c:majorTickMark val="none"/>
        <c:minorTickMark val="none"/>
        <c:tickLblPos val="nextTo"/>
        <c:spPr>
          <a:noFill/>
          <a:ln w="9525" cap="flat" cmpd="sng" algn="ctr">
            <a:solidFill>
              <a:sysClr val="windowText" lastClr="000000"/>
            </a:solidFill>
            <a:round/>
            <a:tailEnd type="stealth"/>
          </a:ln>
          <a:effectLst/>
        </c:spPr>
        <c:txPr>
          <a:bodyPr rot="-60000000" spcFirstLastPara="1" vertOverflow="ellipsis" vert="horz" wrap="square" anchor="ctr" anchorCtr="1"/>
          <a:lstStyle/>
          <a:p>
            <a:pPr>
              <a:defRPr lang="zh-CN" sz="1195" b="0" i="0" u="none" strike="noStrike" kern="1200" baseline="0">
                <a:solidFill>
                  <a:schemeClr val="tx1"/>
                </a:solidFill>
                <a:latin typeface="等线" panose="02010600030101010101" charset="-122"/>
                <a:ea typeface="等线" panose="02010600030101010101" charset="-122"/>
                <a:cs typeface="+mn-cs"/>
              </a:defRPr>
            </a:pPr>
          </a:p>
        </c:txPr>
        <c:crossAx val="-715249344"/>
        <c:crosses val="autoZero"/>
        <c:auto val="1"/>
        <c:lblAlgn val="ctr"/>
        <c:lblOffset val="100"/>
        <c:noMultiLvlLbl val="0"/>
      </c:catAx>
      <c:valAx>
        <c:axId val="-71524934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solidFill>
              <a:sysClr val="windowText" lastClr="000000"/>
            </a:solidFill>
            <a:headEnd type="none"/>
            <a:tailEnd type="stealth"/>
          </a:ln>
          <a:effectLst/>
        </c:spPr>
        <c:txPr>
          <a:bodyPr rot="-60000000" spcFirstLastPara="1" vertOverflow="ellipsis" vert="horz" wrap="square" anchor="ctr" anchorCtr="1"/>
          <a:lstStyle/>
          <a:p>
            <a:pPr>
              <a:defRPr lang="zh-CN" sz="1195" b="0" i="0" u="none" strike="noStrike" kern="1200" baseline="0">
                <a:solidFill>
                  <a:schemeClr val="tx1"/>
                </a:solidFill>
                <a:latin typeface="+mn-ea"/>
                <a:ea typeface="+mn-ea"/>
                <a:cs typeface="+mn-cs"/>
              </a:defRPr>
            </a:pPr>
          </a:p>
        </c:txPr>
        <c:crossAx val="-715222688"/>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solidFill>
            <a:srgbClr val="577831"/>
          </a:solidFill>
          <a:latin typeface="汉仪南宫体简" panose="02010609000101010101" pitchFamily="49" charset="-122"/>
          <a:ea typeface="汉仪南宫体简" panose="02010609000101010101" pitchFamily="49"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195210400340619"/>
          <c:y val="0.0524875686431091"/>
          <c:w val="0.960957919931876"/>
          <c:h val="0.935848527213978"/>
        </c:manualLayout>
      </c:layout>
      <c:barChart>
        <c:barDir val="bar"/>
        <c:grouping val="clustered"/>
        <c:varyColors val="0"/>
        <c:ser>
          <c:idx val="0"/>
          <c:order val="0"/>
          <c:tx>
            <c:strRef>
              <c:f>Sheet1!$B$1</c:f>
              <c:strCache>
                <c:ptCount val="1"/>
                <c:pt idx="0">
                  <c:v>系列 1</c:v>
                </c:pt>
              </c:strCache>
            </c:strRef>
          </c:tx>
          <c:spPr>
            <a:solidFill>
              <a:srgbClr val="9EC275"/>
            </a:solidFill>
            <a:ln>
              <a:noFill/>
            </a:ln>
            <a:effectLst/>
          </c:spPr>
          <c:invertIfNegative val="0"/>
          <c:dLbls>
            <c:delete val="1"/>
          </c:dLbls>
          <c:cat>
            <c:strRef>
              <c:f>Sheet1!$A$2:$A$9</c:f>
              <c:strCache>
                <c:ptCount val="8"/>
                <c:pt idx="0">
                  <c:v>Car classification</c:v>
                </c:pt>
                <c:pt idx="1">
                  <c:v>类别 1</c:v>
                </c:pt>
                <c:pt idx="2">
                  <c:v>Automobile classification</c:v>
                </c:pt>
                <c:pt idx="3">
                  <c:v>类别 2</c:v>
                </c:pt>
                <c:pt idx="4">
                  <c:v>Multipurpose passenger car</c:v>
                </c:pt>
                <c:pt idx="5">
                  <c:v>类别 3</c:v>
                </c:pt>
                <c:pt idx="6">
                  <c:v>Passanger car</c:v>
                </c:pt>
                <c:pt idx="7">
                  <c:v>类别 4</c:v>
                </c:pt>
              </c:strCache>
            </c:strRef>
          </c:cat>
          <c:val>
            <c:numRef>
              <c:f>Sheet1!$B$2:$B$9</c:f>
              <c:numCache>
                <c:formatCode>General</c:formatCode>
                <c:ptCount val="8"/>
                <c:pt idx="1">
                  <c:v>78</c:v>
                </c:pt>
                <c:pt idx="3">
                  <c:v>78</c:v>
                </c:pt>
                <c:pt idx="5">
                  <c:v>78</c:v>
                </c:pt>
                <c:pt idx="7">
                  <c:v>78</c:v>
                </c:pt>
              </c:numCache>
            </c:numRef>
          </c:val>
        </c:ser>
        <c:ser>
          <c:idx val="1"/>
          <c:order val="1"/>
          <c:tx>
            <c:strRef>
              <c:f>Sheet1!$C$1</c:f>
              <c:strCache>
                <c:ptCount val="1"/>
                <c:pt idx="0">
                  <c:v>系列 2</c:v>
                </c:pt>
              </c:strCache>
            </c:strRef>
          </c:tx>
          <c:spPr>
            <a:solidFill>
              <a:srgbClr val="F5AD70"/>
            </a:solidFill>
            <a:ln>
              <a:noFill/>
            </a:ln>
            <a:effectLst/>
          </c:spPr>
          <c:invertIfNegative val="0"/>
          <c:dLbls>
            <c:delete val="1"/>
          </c:dLbls>
          <c:cat>
            <c:strRef>
              <c:f>Sheet1!$A$2:$A$9</c:f>
              <c:strCache>
                <c:ptCount val="8"/>
                <c:pt idx="0">
                  <c:v>Car classification</c:v>
                </c:pt>
                <c:pt idx="1">
                  <c:v>类别 1</c:v>
                </c:pt>
                <c:pt idx="2">
                  <c:v>Automobile classification</c:v>
                </c:pt>
                <c:pt idx="3">
                  <c:v>类别 2</c:v>
                </c:pt>
                <c:pt idx="4">
                  <c:v>Multipurpose passenger car</c:v>
                </c:pt>
                <c:pt idx="5">
                  <c:v>类别 3</c:v>
                </c:pt>
                <c:pt idx="6">
                  <c:v>Passanger car</c:v>
                </c:pt>
                <c:pt idx="7">
                  <c:v>类别 4</c:v>
                </c:pt>
              </c:strCache>
            </c:strRef>
          </c:cat>
          <c:val>
            <c:numRef>
              <c:f>Sheet1!$C$2:$C$9</c:f>
              <c:numCache>
                <c:formatCode>General</c:formatCode>
                <c:ptCount val="8"/>
                <c:pt idx="1">
                  <c:v>56</c:v>
                </c:pt>
                <c:pt idx="3">
                  <c:v>26</c:v>
                </c:pt>
                <c:pt idx="5">
                  <c:v>60</c:v>
                </c:pt>
                <c:pt idx="7">
                  <c:v>51</c:v>
                </c:pt>
              </c:numCache>
            </c:numRef>
          </c:val>
        </c:ser>
        <c:ser>
          <c:idx val="2"/>
          <c:order val="2"/>
          <c:tx>
            <c:strRef>
              <c:f>Sheet1!$D$1</c:f>
              <c:strCache>
                <c:ptCount val="1"/>
                <c:pt idx="0">
                  <c:v>系列 3</c:v>
                </c:pt>
              </c:strCache>
            </c:strRef>
          </c:tx>
          <c:spPr>
            <a:noFill/>
            <a:ln>
              <a:noFill/>
            </a:ln>
            <a:effectLst/>
          </c:spPr>
          <c:invertIfNegative val="0"/>
          <c:dLbls>
            <c:dLbl>
              <c:idx val="0"/>
              <c:layout/>
              <c:tx>
                <c:rich>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关键词一</a:t>
                    </a: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c:rich>
              </c:tx>
              <c:numFmt formatCode="General" sourceLinked="1"/>
              <c:spPr>
                <a:noFill/>
                <a:ln>
                  <a:noFill/>
                </a:ln>
                <a:effectLst/>
              </c:spPr>
              <c:txPr>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separator> </c:separator>
              <c:extLst>
                <c:ext xmlns:c15="http://schemas.microsoft.com/office/drawing/2012/chart" uri="{CE6537A1-D6FC-4f65-9D91-7224C49458BB}"/>
              </c:extLst>
            </c:dLbl>
            <c:dLbl>
              <c:idx val="1"/>
              <c:layout/>
              <c:numFmt formatCode="General" sourceLinked="1"/>
              <c:spPr>
                <a:noFill/>
                <a:ln>
                  <a:noFill/>
                </a:ln>
                <a:effectLst/>
              </c:spPr>
              <c:txPr>
                <a:bodyPr rot="0" spcFirstLastPara="1" vertOverflow="overflow" vert="horz" wrap="none" lIns="0" tIns="0" rIns="0" bIns="0" anchor="b" anchorCtr="0"/>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extLst>
                <c:ext xmlns:c15="http://schemas.microsoft.com/office/drawing/2012/chart" uri="{CE6537A1-D6FC-4f65-9D91-7224C49458BB}"/>
              </c:extLst>
            </c:dLbl>
            <c:dLbl>
              <c:idx val="2"/>
              <c:layout/>
              <c:tx>
                <c:rich>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关键词二</a:t>
                    </a: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c:rich>
              </c:tx>
              <c:numFmt formatCode="General" sourceLinked="1"/>
              <c:spPr>
                <a:noFill/>
                <a:ln>
                  <a:noFill/>
                </a:ln>
                <a:effectLst/>
              </c:spPr>
              <c:txPr>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separator> </c:separator>
              <c:extLst>
                <c:ext xmlns:c15="http://schemas.microsoft.com/office/drawing/2012/chart" uri="{CE6537A1-D6FC-4f65-9D91-7224C49458BB}"/>
              </c:extLst>
            </c:dLbl>
            <c:dLbl>
              <c:idx val="3"/>
              <c:layout/>
              <c:numFmt formatCode="General" sourceLinked="1"/>
              <c:spPr>
                <a:noFill/>
                <a:ln>
                  <a:noFill/>
                </a:ln>
                <a:effectLst/>
              </c:spPr>
              <c:txPr>
                <a:bodyPr rot="0" spcFirstLastPara="1" vertOverflow="overflow" vert="horz" wrap="none" lIns="0" tIns="0" rIns="0" bIns="0" anchor="b" anchorCtr="0"/>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extLst>
                <c:ext xmlns:c15="http://schemas.microsoft.com/office/drawing/2012/chart" uri="{CE6537A1-D6FC-4f65-9D91-7224C49458BB}"/>
              </c:extLst>
            </c:dLbl>
            <c:dLbl>
              <c:idx val="4"/>
              <c:layout/>
              <c:tx>
                <c:rich>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关键词三</a:t>
                    </a: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c:rich>
              </c:tx>
              <c:numFmt formatCode="General" sourceLinked="1"/>
              <c:spPr>
                <a:noFill/>
                <a:ln>
                  <a:noFill/>
                </a:ln>
                <a:effectLst/>
              </c:spPr>
              <c:txPr>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separator> </c:separator>
              <c:extLst>
                <c:ext xmlns:c15="http://schemas.microsoft.com/office/drawing/2012/chart" uri="{CE6537A1-D6FC-4f65-9D91-7224C49458BB}"/>
              </c:extLst>
            </c:dLbl>
            <c:dLbl>
              <c:idx val="5"/>
              <c:layout/>
              <c:numFmt formatCode="General" sourceLinked="1"/>
              <c:spPr>
                <a:noFill/>
                <a:ln>
                  <a:noFill/>
                </a:ln>
                <a:effectLst/>
              </c:spPr>
              <c:txPr>
                <a:bodyPr rot="0" spcFirstLastPara="1" vertOverflow="overflow" vert="horz" wrap="none" lIns="0" tIns="0" rIns="0" bIns="0" anchor="b" anchorCtr="0"/>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extLst>
                <c:ext xmlns:c15="http://schemas.microsoft.com/office/drawing/2012/chart" uri="{CE6537A1-D6FC-4f65-9D91-7224C49458BB}"/>
              </c:extLst>
            </c:dLbl>
            <c:dLbl>
              <c:idx val="6"/>
              <c:layout/>
              <c:tx>
                <c:rich>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关键词四</a:t>
                    </a: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c:rich>
              </c:tx>
              <c:numFmt formatCode="General" sourceLinked="1"/>
              <c:spPr>
                <a:noFill/>
                <a:ln>
                  <a:noFill/>
                </a:ln>
                <a:effectLst/>
              </c:spPr>
              <c:txPr>
                <a:bodyPr rot="0" spcFirstLastPara="1" vertOverflow="overflow" horzOverflow="clip" vert="horz" wrap="none" lIns="0" tIns="0" rIns="0" bIns="0" anchor="b" anchorCtr="0">
                  <a:spAutoFit/>
                </a:bodyPr>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separator> </c:separator>
              <c:extLst>
                <c:ext xmlns:c15="http://schemas.microsoft.com/office/drawing/2012/chart" uri="{CE6537A1-D6FC-4f65-9D91-7224C49458BB}"/>
              </c:extLst>
            </c:dLbl>
            <c:dLbl>
              <c:idx val="7"/>
              <c:layout/>
              <c:numFmt formatCode="General" sourceLinked="1"/>
              <c:spPr>
                <a:noFill/>
                <a:ln>
                  <a:noFill/>
                </a:ln>
                <a:effectLst/>
              </c:spPr>
              <c:txPr>
                <a:bodyPr rot="0" spcFirstLastPara="1" vertOverflow="overflow" vert="horz" wrap="none" lIns="0" tIns="0" rIns="0" bIns="0" anchor="b" anchorCtr="0"/>
                <a:lstStyle/>
                <a:p>
                  <a:pPr>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extLst>
                <c:ext xmlns:c15="http://schemas.microsoft.com/office/drawing/2012/chart" uri="{CE6537A1-D6FC-4f65-9D91-7224C49458BB}"/>
              </c:extLst>
            </c:dLbl>
            <c:spPr>
              <a:noFill/>
              <a:ln>
                <a:noFill/>
              </a:ln>
              <a:effectLst/>
            </c:spPr>
            <c:txPr>
              <a:bodyPr rot="0" spcFirstLastPara="1" vertOverflow="overflow" horzOverflow="overflow" vert="horz" wrap="none" lIns="0" tIns="0" rIns="0" bIns="0" anchor="b" anchorCtr="0">
                <a:noAutofit/>
              </a:bodyPr>
              <a:lstStyle/>
              <a:p>
                <a:pPr algn="l">
                  <a:defRPr lang="zh-CN" sz="180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dLblPos val="inBase"/>
            <c:showLegendKey val="0"/>
            <c:showVal val="0"/>
            <c:showCatName val="1"/>
            <c:showSerName val="0"/>
            <c:showPercent val="0"/>
            <c:showBubbleSize val="0"/>
            <c:separator> </c:separator>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Sheet1!$A$2:$A$9</c:f>
              <c:strCache>
                <c:ptCount val="8"/>
                <c:pt idx="0">
                  <c:v>Car classification</c:v>
                </c:pt>
                <c:pt idx="1">
                  <c:v>类别 1</c:v>
                </c:pt>
                <c:pt idx="2">
                  <c:v>Automobile classification</c:v>
                </c:pt>
                <c:pt idx="3">
                  <c:v>类别 2</c:v>
                </c:pt>
                <c:pt idx="4">
                  <c:v>Multipurpose passenger car</c:v>
                </c:pt>
                <c:pt idx="5">
                  <c:v>类别 3</c:v>
                </c:pt>
                <c:pt idx="6">
                  <c:v>Passanger car</c:v>
                </c:pt>
                <c:pt idx="7">
                  <c:v>类别 4</c:v>
                </c:pt>
              </c:strCache>
            </c:strRef>
          </c:cat>
          <c:val>
            <c:numRef>
              <c:f>Sheet1!$D$2:$D$9</c:f>
              <c:numCache>
                <c:formatCode>General</c:formatCode>
                <c:ptCount val="8"/>
                <c:pt idx="0">
                  <c:v>78</c:v>
                </c:pt>
                <c:pt idx="2">
                  <c:v>78</c:v>
                </c:pt>
                <c:pt idx="4">
                  <c:v>78</c:v>
                </c:pt>
                <c:pt idx="6">
                  <c:v>78</c:v>
                </c:pt>
              </c:numCache>
            </c:numRef>
          </c:val>
        </c:ser>
        <c:dLbls>
          <c:showLegendKey val="0"/>
          <c:showVal val="0"/>
          <c:showCatName val="0"/>
          <c:showSerName val="0"/>
          <c:showPercent val="0"/>
          <c:showBubbleSize val="0"/>
        </c:dLbls>
        <c:gapWidth val="60"/>
        <c:overlap val="100"/>
        <c:axId val="-715217248"/>
        <c:axId val="-715229760"/>
      </c:barChart>
      <c:catAx>
        <c:axId val="-715217248"/>
        <c:scaling>
          <c:orientation val="maxMin"/>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15229760"/>
        <c:crosses val="autoZero"/>
        <c:auto val="1"/>
        <c:lblAlgn val="ctr"/>
        <c:lblOffset val="100"/>
        <c:noMultiLvlLbl val="0"/>
      </c:catAx>
      <c:valAx>
        <c:axId val="-715229760"/>
        <c:scaling>
          <c:orientation val="minMax"/>
          <c:max val="80"/>
        </c:scaling>
        <c:delete val="1"/>
        <c:axPos val="t"/>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152172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B9B2EEC-8F77-455D-801E-C6830DEA104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3B4D74-635B-49DA-8477-81A62C7F0AE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9B2EEC-8F77-455D-801E-C6830DEA104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3B4D74-635B-49DA-8477-81A62C7F0AE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395" y="1246233"/>
            <a:ext cx="4772025" cy="4772025"/>
          </a:xfrm>
          <a:prstGeom prst="rect">
            <a:avLst/>
          </a:prstGeom>
        </p:spPr>
      </p:pic>
      <p:sp>
        <p:nvSpPr>
          <p:cNvPr id="8" name="矩形 7"/>
          <p:cNvSpPr/>
          <p:nvPr/>
        </p:nvSpPr>
        <p:spPr>
          <a:xfrm>
            <a:off x="4907442" y="2332488"/>
            <a:ext cx="6422080" cy="769441"/>
          </a:xfrm>
          <a:prstGeom prst="rect">
            <a:avLst/>
          </a:prstGeom>
        </p:spPr>
        <p:txBody>
          <a:bodyPr vert="horz" wrap="square">
            <a:spAutoFit/>
          </a:bodyPr>
          <a:lstStyle/>
          <a:p>
            <a:pPr lvl="1" algn="dist"/>
            <a:r>
              <a:rPr lang="zh-CN" altLang="en-US" sz="4400" dirty="0">
                <a:latin typeface="方正清刻本悦宋简体" panose="02000000000000000000" pitchFamily="2" charset="-122"/>
                <a:ea typeface="方正清刻本悦宋简体" panose="02000000000000000000" pitchFamily="2" charset="-122"/>
              </a:rPr>
              <a:t>暑假旅游主题模板</a:t>
            </a:r>
            <a:endParaRPr lang="zh-CN" altLang="en-US" sz="4400" dirty="0">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660080" y="3301013"/>
            <a:ext cx="5669442" cy="369332"/>
          </a:xfrm>
          <a:prstGeom prst="rect">
            <a:avLst/>
          </a:prstGeom>
          <a:noFill/>
        </p:spPr>
        <p:txBody>
          <a:bodyPr wrap="square" rtlCol="0">
            <a:spAutoFit/>
          </a:bodyPr>
          <a:lstStyle/>
          <a:p>
            <a:pPr algn="dist"/>
            <a:r>
              <a:rPr lang="zh-CN" altLang="en-US" dirty="0">
                <a:latin typeface="方正清刻本悦宋简体" panose="02000000000000000000" pitchFamily="2" charset="-122"/>
                <a:ea typeface="方正清刻本悦宋简体" panose="02000000000000000000" pitchFamily="2" charset="-122"/>
              </a:rPr>
              <a:t>工作总结</a:t>
            </a:r>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年中总结</a:t>
            </a:r>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教师课件</a:t>
            </a:r>
            <a:r>
              <a:rPr lang="en-US" altLang="zh-CN" dirty="0">
                <a:latin typeface="方正清刻本悦宋简体" panose="02000000000000000000" pitchFamily="2" charset="-122"/>
                <a:ea typeface="方正清刻本悦宋简体" panose="02000000000000000000" pitchFamily="2" charset="-122"/>
              </a:rPr>
              <a:t>/</a:t>
            </a:r>
            <a:r>
              <a:rPr lang="zh-CN" altLang="en-US" dirty="0">
                <a:latin typeface="方正清刻本悦宋简体" panose="02000000000000000000" pitchFamily="2" charset="-122"/>
                <a:ea typeface="方正清刻本悦宋简体" panose="02000000000000000000" pitchFamily="2" charset="-122"/>
              </a:rPr>
              <a:t>活动策划</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7798581" y="4282141"/>
            <a:ext cx="1417320"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2800" b="1" dirty="0">
                <a:latin typeface="钟齐安景臣硬笔行书" panose="02000000000000000000" pitchFamily="2" charset="-122"/>
                <a:ea typeface="钟齐安景臣硬笔行书" panose="02000000000000000000" pitchFamily="2" charset="-122"/>
              </a:rPr>
              <a:t>XXX</a:t>
            </a:r>
            <a:endParaRPr lang="en-US" altLang="zh-CN" sz="2800" b="1" dirty="0">
              <a:latin typeface="钟齐安景臣硬笔行书" panose="02000000000000000000" pitchFamily="2" charset="-122"/>
              <a:ea typeface="钟齐安景臣硬笔行书" panose="02000000000000000000" pitchFamily="2" charset="-122"/>
            </a:endParaRPr>
          </a:p>
        </p:txBody>
      </p:sp>
      <p:sp>
        <p:nvSpPr>
          <p:cNvPr id="11" name="圆角矩形 11"/>
          <p:cNvSpPr/>
          <p:nvPr/>
        </p:nvSpPr>
        <p:spPr>
          <a:xfrm>
            <a:off x="7082532" y="4269543"/>
            <a:ext cx="584235" cy="581100"/>
          </a:xfrm>
          <a:prstGeom prst="roundRect">
            <a:avLst>
              <a:gd name="adj" fmla="val 50000"/>
            </a:avLst>
          </a:prstGeom>
          <a:solidFill>
            <a:srgbClr val="FCE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2" name="组合 11"/>
          <p:cNvGrpSpPr/>
          <p:nvPr/>
        </p:nvGrpSpPr>
        <p:grpSpPr>
          <a:xfrm>
            <a:off x="7214346" y="4394832"/>
            <a:ext cx="342581" cy="330522"/>
            <a:chOff x="3451225" y="4217988"/>
            <a:chExt cx="481013" cy="346075"/>
          </a:xfrm>
          <a:solidFill>
            <a:schemeClr val="bg1"/>
          </a:solidFill>
        </p:grpSpPr>
        <p:sp>
          <p:nvSpPr>
            <p:cNvPr id="13" name="Freeform 88"/>
            <p:cNvSpPr/>
            <p:nvPr/>
          </p:nvSpPr>
          <p:spPr bwMode="auto">
            <a:xfrm>
              <a:off x="3582988" y="4217988"/>
              <a:ext cx="157163" cy="346075"/>
            </a:xfrm>
            <a:custGeom>
              <a:avLst/>
              <a:gdLst>
                <a:gd name="T0" fmla="*/ 0 w 99"/>
                <a:gd name="T1" fmla="*/ 173 h 218"/>
                <a:gd name="T2" fmla="*/ 99 w 99"/>
                <a:gd name="T3" fmla="*/ 218 h 218"/>
                <a:gd name="T4" fmla="*/ 99 w 99"/>
                <a:gd name="T5" fmla="*/ 0 h 218"/>
                <a:gd name="T6" fmla="*/ 0 w 99"/>
                <a:gd name="T7" fmla="*/ 55 h 218"/>
                <a:gd name="T8" fmla="*/ 0 w 99"/>
                <a:gd name="T9" fmla="*/ 173 h 218"/>
              </a:gdLst>
              <a:ahLst/>
              <a:cxnLst>
                <a:cxn ang="0">
                  <a:pos x="T0" y="T1"/>
                </a:cxn>
                <a:cxn ang="0">
                  <a:pos x="T2" y="T3"/>
                </a:cxn>
                <a:cxn ang="0">
                  <a:pos x="T4" y="T5"/>
                </a:cxn>
                <a:cxn ang="0">
                  <a:pos x="T6" y="T7"/>
                </a:cxn>
                <a:cxn ang="0">
                  <a:pos x="T8" y="T9"/>
                </a:cxn>
              </a:cxnLst>
              <a:rect l="0" t="0" r="r" b="b"/>
              <a:pathLst>
                <a:path w="99" h="218">
                  <a:moveTo>
                    <a:pt x="0" y="173"/>
                  </a:moveTo>
                  <a:lnTo>
                    <a:pt x="99" y="218"/>
                  </a:lnTo>
                  <a:lnTo>
                    <a:pt x="99" y="0"/>
                  </a:lnTo>
                  <a:lnTo>
                    <a:pt x="0" y="55"/>
                  </a:lnTo>
                  <a:lnTo>
                    <a:pt x="0"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9"/>
            <p:cNvSpPr/>
            <p:nvPr/>
          </p:nvSpPr>
          <p:spPr bwMode="auto">
            <a:xfrm>
              <a:off x="3451225" y="4305301"/>
              <a:ext cx="104775" cy="187325"/>
            </a:xfrm>
            <a:custGeom>
              <a:avLst/>
              <a:gdLst>
                <a:gd name="T0" fmla="*/ 0 w 28"/>
                <a:gd name="T1" fmla="*/ 7 h 50"/>
                <a:gd name="T2" fmla="*/ 0 w 28"/>
                <a:gd name="T3" fmla="*/ 43 h 50"/>
                <a:gd name="T4" fmla="*/ 7 w 28"/>
                <a:gd name="T5" fmla="*/ 50 h 50"/>
                <a:gd name="T6" fmla="*/ 28 w 28"/>
                <a:gd name="T7" fmla="*/ 50 h 50"/>
                <a:gd name="T8" fmla="*/ 28 w 28"/>
                <a:gd name="T9" fmla="*/ 0 h 50"/>
                <a:gd name="T10" fmla="*/ 7 w 28"/>
                <a:gd name="T11" fmla="*/ 0 h 50"/>
                <a:gd name="T12" fmla="*/ 0 w 28"/>
                <a:gd name="T13" fmla="*/ 7 h 50"/>
              </a:gdLst>
              <a:ahLst/>
              <a:cxnLst>
                <a:cxn ang="0">
                  <a:pos x="T0" y="T1"/>
                </a:cxn>
                <a:cxn ang="0">
                  <a:pos x="T2" y="T3"/>
                </a:cxn>
                <a:cxn ang="0">
                  <a:pos x="T4" y="T5"/>
                </a:cxn>
                <a:cxn ang="0">
                  <a:pos x="T6" y="T7"/>
                </a:cxn>
                <a:cxn ang="0">
                  <a:pos x="T8" y="T9"/>
                </a:cxn>
                <a:cxn ang="0">
                  <a:pos x="T10" y="T11"/>
                </a:cxn>
                <a:cxn ang="0">
                  <a:pos x="T12" y="T13"/>
                </a:cxn>
              </a:cxnLst>
              <a:rect l="0" t="0" r="r" b="b"/>
              <a:pathLst>
                <a:path w="28" h="50">
                  <a:moveTo>
                    <a:pt x="0" y="7"/>
                  </a:moveTo>
                  <a:cubicBezTo>
                    <a:pt x="0" y="43"/>
                    <a:pt x="0" y="43"/>
                    <a:pt x="0" y="43"/>
                  </a:cubicBezTo>
                  <a:cubicBezTo>
                    <a:pt x="0" y="46"/>
                    <a:pt x="3" y="50"/>
                    <a:pt x="7" y="50"/>
                  </a:cubicBezTo>
                  <a:cubicBezTo>
                    <a:pt x="28" y="50"/>
                    <a:pt x="28" y="50"/>
                    <a:pt x="28" y="50"/>
                  </a:cubicBezTo>
                  <a:cubicBezTo>
                    <a:pt x="28" y="0"/>
                    <a:pt x="28" y="0"/>
                    <a:pt x="28" y="0"/>
                  </a:cubicBezTo>
                  <a:cubicBezTo>
                    <a:pt x="7" y="0"/>
                    <a:pt x="7" y="0"/>
                    <a:pt x="7" y="0"/>
                  </a:cubicBezTo>
                  <a:cubicBezTo>
                    <a:pt x="3" y="0"/>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0"/>
            <p:cNvSpPr/>
            <p:nvPr/>
          </p:nvSpPr>
          <p:spPr bwMode="auto">
            <a:xfrm>
              <a:off x="3792538" y="4292601"/>
              <a:ext cx="63500" cy="173038"/>
            </a:xfrm>
            <a:custGeom>
              <a:avLst/>
              <a:gdLst>
                <a:gd name="T0" fmla="*/ 8 w 17"/>
                <a:gd name="T1" fmla="*/ 0 h 46"/>
                <a:gd name="T2" fmla="*/ 0 w 17"/>
                <a:gd name="T3" fmla="*/ 7 h 46"/>
                <a:gd name="T4" fmla="*/ 6 w 17"/>
                <a:gd name="T5" fmla="*/ 23 h 46"/>
                <a:gd name="T6" fmla="*/ 0 w 17"/>
                <a:gd name="T7" fmla="*/ 38 h 46"/>
                <a:gd name="T8" fmla="*/ 8 w 17"/>
                <a:gd name="T9" fmla="*/ 46 h 46"/>
                <a:gd name="T10" fmla="*/ 17 w 17"/>
                <a:gd name="T11" fmla="*/ 23 h 46"/>
                <a:gd name="T12" fmla="*/ 8 w 17"/>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7" h="46">
                  <a:moveTo>
                    <a:pt x="8" y="0"/>
                  </a:moveTo>
                  <a:cubicBezTo>
                    <a:pt x="0" y="7"/>
                    <a:pt x="0" y="7"/>
                    <a:pt x="0" y="7"/>
                  </a:cubicBezTo>
                  <a:cubicBezTo>
                    <a:pt x="4" y="12"/>
                    <a:pt x="6" y="17"/>
                    <a:pt x="6" y="23"/>
                  </a:cubicBezTo>
                  <a:cubicBezTo>
                    <a:pt x="6" y="29"/>
                    <a:pt x="4" y="34"/>
                    <a:pt x="0" y="38"/>
                  </a:cubicBezTo>
                  <a:cubicBezTo>
                    <a:pt x="8" y="46"/>
                    <a:pt x="8" y="46"/>
                    <a:pt x="8" y="46"/>
                  </a:cubicBezTo>
                  <a:cubicBezTo>
                    <a:pt x="14" y="40"/>
                    <a:pt x="17" y="32"/>
                    <a:pt x="17" y="23"/>
                  </a:cubicBezTo>
                  <a:cubicBezTo>
                    <a:pt x="17" y="14"/>
                    <a:pt x="14" y="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1"/>
            <p:cNvSpPr/>
            <p:nvPr/>
          </p:nvSpPr>
          <p:spPr bwMode="auto">
            <a:xfrm>
              <a:off x="3844925" y="4240213"/>
              <a:ext cx="87313" cy="277813"/>
            </a:xfrm>
            <a:custGeom>
              <a:avLst/>
              <a:gdLst>
                <a:gd name="T0" fmla="*/ 8 w 23"/>
                <a:gd name="T1" fmla="*/ 0 h 74"/>
                <a:gd name="T2" fmla="*/ 0 w 23"/>
                <a:gd name="T3" fmla="*/ 8 h 74"/>
                <a:gd name="T4" fmla="*/ 8 w 23"/>
                <a:gd name="T5" fmla="*/ 20 h 74"/>
                <a:gd name="T6" fmla="*/ 12 w 23"/>
                <a:gd name="T7" fmla="*/ 37 h 74"/>
                <a:gd name="T8" fmla="*/ 8 w 23"/>
                <a:gd name="T9" fmla="*/ 53 h 74"/>
                <a:gd name="T10" fmla="*/ 0 w 23"/>
                <a:gd name="T11" fmla="*/ 66 h 74"/>
                <a:gd name="T12" fmla="*/ 8 w 23"/>
                <a:gd name="T13" fmla="*/ 74 h 74"/>
                <a:gd name="T14" fmla="*/ 23 w 23"/>
                <a:gd name="T15" fmla="*/ 37 h 74"/>
                <a:gd name="T16" fmla="*/ 8 w 23"/>
                <a:gd name="T1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74">
                  <a:moveTo>
                    <a:pt x="8" y="0"/>
                  </a:moveTo>
                  <a:cubicBezTo>
                    <a:pt x="0" y="8"/>
                    <a:pt x="0" y="8"/>
                    <a:pt x="0" y="8"/>
                  </a:cubicBezTo>
                  <a:cubicBezTo>
                    <a:pt x="3" y="11"/>
                    <a:pt x="6" y="16"/>
                    <a:pt x="8" y="20"/>
                  </a:cubicBezTo>
                  <a:cubicBezTo>
                    <a:pt x="10" y="26"/>
                    <a:pt x="12" y="31"/>
                    <a:pt x="12" y="37"/>
                  </a:cubicBezTo>
                  <a:cubicBezTo>
                    <a:pt x="12" y="43"/>
                    <a:pt x="10" y="48"/>
                    <a:pt x="8" y="53"/>
                  </a:cubicBezTo>
                  <a:cubicBezTo>
                    <a:pt x="6" y="58"/>
                    <a:pt x="3" y="62"/>
                    <a:pt x="0" y="66"/>
                  </a:cubicBezTo>
                  <a:cubicBezTo>
                    <a:pt x="8" y="74"/>
                    <a:pt x="8" y="74"/>
                    <a:pt x="8" y="74"/>
                  </a:cubicBezTo>
                  <a:cubicBezTo>
                    <a:pt x="17" y="64"/>
                    <a:pt x="23" y="51"/>
                    <a:pt x="23" y="37"/>
                  </a:cubicBezTo>
                  <a:cubicBezTo>
                    <a:pt x="23" y="23"/>
                    <a:pt x="17" y="1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2426"/>
          <a:stretch>
            <a:fillRect/>
          </a:stretch>
        </p:blipFill>
        <p:spPr>
          <a:xfrm>
            <a:off x="3662362" y="3060895"/>
            <a:ext cx="4686300" cy="3863860"/>
          </a:xfrm>
          <a:prstGeom prst="rect">
            <a:avLst/>
          </a:prstGeom>
        </p:spPr>
      </p:pic>
      <p:sp>
        <p:nvSpPr>
          <p:cNvPr id="7" name="矩形 6"/>
          <p:cNvSpPr/>
          <p:nvPr/>
        </p:nvSpPr>
        <p:spPr>
          <a:xfrm>
            <a:off x="1004887" y="1517142"/>
            <a:ext cx="10182225"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14400" y="3093429"/>
            <a:ext cx="3124200" cy="2565008"/>
            <a:chOff x="1019175" y="3098915"/>
            <a:chExt cx="3124200" cy="2565008"/>
          </a:xfrm>
        </p:grpSpPr>
        <p:sp>
          <p:nvSpPr>
            <p:cNvPr id="10" name="六边形 9"/>
            <p:cNvSpPr/>
            <p:nvPr/>
          </p:nvSpPr>
          <p:spPr>
            <a:xfrm>
              <a:off x="1019175" y="3098915"/>
              <a:ext cx="1562100" cy="946933"/>
            </a:xfrm>
            <a:prstGeom prst="hexagon">
              <a:avLst>
                <a:gd name="adj" fmla="val 29376"/>
                <a:gd name="vf" fmla="val 115470"/>
              </a:avLst>
            </a:prstGeom>
            <a:solidFill>
              <a:srgbClr val="9EA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1019175" y="4716990"/>
              <a:ext cx="1562100" cy="946933"/>
            </a:xfrm>
            <a:prstGeom prst="hexagon">
              <a:avLst>
                <a:gd name="adj" fmla="val 29376"/>
                <a:gd name="vf" fmla="val 115470"/>
              </a:avLst>
            </a:prstGeom>
            <a:solidFill>
              <a:srgbClr val="F69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2581275" y="4007241"/>
              <a:ext cx="1562100" cy="946933"/>
            </a:xfrm>
            <a:prstGeom prst="hexagon">
              <a:avLst>
                <a:gd name="adj" fmla="val 29376"/>
                <a:gd name="vf" fmla="val 115470"/>
              </a:avLst>
            </a:prstGeom>
            <a:solidFill>
              <a:srgbClr val="CBCD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flipH="1">
            <a:off x="8153402" y="3088137"/>
            <a:ext cx="3124200" cy="2565008"/>
            <a:chOff x="1019175" y="3098915"/>
            <a:chExt cx="3124200" cy="2565008"/>
          </a:xfrm>
        </p:grpSpPr>
        <p:sp>
          <p:nvSpPr>
            <p:cNvPr id="16" name="六边形 15"/>
            <p:cNvSpPr/>
            <p:nvPr/>
          </p:nvSpPr>
          <p:spPr>
            <a:xfrm>
              <a:off x="1019175" y="3098915"/>
              <a:ext cx="1562100" cy="946933"/>
            </a:xfrm>
            <a:prstGeom prst="hexagon">
              <a:avLst>
                <a:gd name="adj" fmla="val 29376"/>
                <a:gd name="vf" fmla="val 115470"/>
              </a:avLst>
            </a:prstGeom>
            <a:solidFill>
              <a:srgbClr val="9EA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1019175" y="4716990"/>
              <a:ext cx="1562100" cy="946933"/>
            </a:xfrm>
            <a:prstGeom prst="hexagon">
              <a:avLst>
                <a:gd name="adj" fmla="val 29376"/>
                <a:gd name="vf" fmla="val 115470"/>
              </a:avLst>
            </a:prstGeom>
            <a:solidFill>
              <a:srgbClr val="F69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2581275" y="4007241"/>
              <a:ext cx="1562100" cy="946933"/>
            </a:xfrm>
            <a:prstGeom prst="hexagon">
              <a:avLst>
                <a:gd name="adj" fmla="val 29376"/>
                <a:gd name="vf" fmla="val 115470"/>
              </a:avLst>
            </a:prstGeom>
            <a:solidFill>
              <a:srgbClr val="CBCD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258888" y="3286592"/>
            <a:ext cx="873124" cy="560605"/>
            <a:chOff x="4403726" y="3190875"/>
            <a:chExt cx="914400" cy="577850"/>
          </a:xfrm>
          <a:solidFill>
            <a:schemeClr val="bg1"/>
          </a:solidFill>
        </p:grpSpPr>
        <p:sp>
          <p:nvSpPr>
            <p:cNvPr id="20" name="Freeform 66"/>
            <p:cNvSpPr>
              <a:spLocks noEditPoints="1"/>
            </p:cNvSpPr>
            <p:nvPr/>
          </p:nvSpPr>
          <p:spPr bwMode="auto">
            <a:xfrm>
              <a:off x="4403726" y="3190875"/>
              <a:ext cx="914400" cy="577850"/>
            </a:xfrm>
            <a:custGeom>
              <a:avLst/>
              <a:gdLst>
                <a:gd name="T0" fmla="*/ 283 w 300"/>
                <a:gd name="T1" fmla="*/ 0 h 190"/>
                <a:gd name="T2" fmla="*/ 18 w 300"/>
                <a:gd name="T3" fmla="*/ 0 h 190"/>
                <a:gd name="T4" fmla="*/ 0 w 300"/>
                <a:gd name="T5" fmla="*/ 17 h 190"/>
                <a:gd name="T6" fmla="*/ 0 w 300"/>
                <a:gd name="T7" fmla="*/ 172 h 190"/>
                <a:gd name="T8" fmla="*/ 18 w 300"/>
                <a:gd name="T9" fmla="*/ 190 h 190"/>
                <a:gd name="T10" fmla="*/ 283 w 300"/>
                <a:gd name="T11" fmla="*/ 190 h 190"/>
                <a:gd name="T12" fmla="*/ 300 w 300"/>
                <a:gd name="T13" fmla="*/ 172 h 190"/>
                <a:gd name="T14" fmla="*/ 300 w 300"/>
                <a:gd name="T15" fmla="*/ 17 h 190"/>
                <a:gd name="T16" fmla="*/ 283 w 300"/>
                <a:gd name="T17" fmla="*/ 0 h 190"/>
                <a:gd name="T18" fmla="*/ 94 w 300"/>
                <a:gd name="T19" fmla="*/ 165 h 190"/>
                <a:gd name="T20" fmla="*/ 24 w 300"/>
                <a:gd name="T21" fmla="*/ 95 h 190"/>
                <a:gd name="T22" fmla="*/ 94 w 300"/>
                <a:gd name="T23" fmla="*/ 24 h 190"/>
                <a:gd name="T24" fmla="*/ 165 w 300"/>
                <a:gd name="T25" fmla="*/ 95 h 190"/>
                <a:gd name="T26" fmla="*/ 94 w 300"/>
                <a:gd name="T27" fmla="*/ 165 h 190"/>
                <a:gd name="T28" fmla="*/ 264 w 300"/>
                <a:gd name="T29" fmla="*/ 155 h 190"/>
                <a:gd name="T30" fmla="*/ 202 w 300"/>
                <a:gd name="T31" fmla="*/ 155 h 190"/>
                <a:gd name="T32" fmla="*/ 198 w 300"/>
                <a:gd name="T33" fmla="*/ 150 h 190"/>
                <a:gd name="T34" fmla="*/ 202 w 300"/>
                <a:gd name="T35" fmla="*/ 145 h 190"/>
                <a:gd name="T36" fmla="*/ 264 w 300"/>
                <a:gd name="T37" fmla="*/ 145 h 190"/>
                <a:gd name="T38" fmla="*/ 269 w 300"/>
                <a:gd name="T39" fmla="*/ 150 h 190"/>
                <a:gd name="T40" fmla="*/ 264 w 300"/>
                <a:gd name="T41" fmla="*/ 155 h 190"/>
                <a:gd name="T42" fmla="*/ 264 w 300"/>
                <a:gd name="T43" fmla="*/ 133 h 190"/>
                <a:gd name="T44" fmla="*/ 202 w 300"/>
                <a:gd name="T45" fmla="*/ 133 h 190"/>
                <a:gd name="T46" fmla="*/ 198 w 300"/>
                <a:gd name="T47" fmla="*/ 128 h 190"/>
                <a:gd name="T48" fmla="*/ 202 w 300"/>
                <a:gd name="T49" fmla="*/ 123 h 190"/>
                <a:gd name="T50" fmla="*/ 264 w 300"/>
                <a:gd name="T51" fmla="*/ 123 h 190"/>
                <a:gd name="T52" fmla="*/ 269 w 300"/>
                <a:gd name="T53" fmla="*/ 128 h 190"/>
                <a:gd name="T54" fmla="*/ 264 w 300"/>
                <a:gd name="T55" fmla="*/ 133 h 190"/>
                <a:gd name="T56" fmla="*/ 264 w 300"/>
                <a:gd name="T57" fmla="*/ 111 h 190"/>
                <a:gd name="T58" fmla="*/ 202 w 300"/>
                <a:gd name="T59" fmla="*/ 111 h 190"/>
                <a:gd name="T60" fmla="*/ 198 w 300"/>
                <a:gd name="T61" fmla="*/ 106 h 190"/>
                <a:gd name="T62" fmla="*/ 202 w 300"/>
                <a:gd name="T63" fmla="*/ 101 h 190"/>
                <a:gd name="T64" fmla="*/ 264 w 300"/>
                <a:gd name="T65" fmla="*/ 101 h 190"/>
                <a:gd name="T66" fmla="*/ 269 w 300"/>
                <a:gd name="T67" fmla="*/ 106 h 190"/>
                <a:gd name="T68" fmla="*/ 264 w 300"/>
                <a:gd name="T69" fmla="*/ 111 h 190"/>
                <a:gd name="T70" fmla="*/ 264 w 300"/>
                <a:gd name="T71" fmla="*/ 88 h 190"/>
                <a:gd name="T72" fmla="*/ 202 w 300"/>
                <a:gd name="T73" fmla="*/ 88 h 190"/>
                <a:gd name="T74" fmla="*/ 198 w 300"/>
                <a:gd name="T75" fmla="*/ 83 h 190"/>
                <a:gd name="T76" fmla="*/ 202 w 300"/>
                <a:gd name="T77" fmla="*/ 79 h 190"/>
                <a:gd name="T78" fmla="*/ 264 w 300"/>
                <a:gd name="T79" fmla="*/ 79 h 190"/>
                <a:gd name="T80" fmla="*/ 269 w 300"/>
                <a:gd name="T81" fmla="*/ 83 h 190"/>
                <a:gd name="T82" fmla="*/ 264 w 300"/>
                <a:gd name="T83" fmla="*/ 88 h 190"/>
                <a:gd name="T84" fmla="*/ 264 w 300"/>
                <a:gd name="T85" fmla="*/ 66 h 190"/>
                <a:gd name="T86" fmla="*/ 202 w 300"/>
                <a:gd name="T87" fmla="*/ 66 h 190"/>
                <a:gd name="T88" fmla="*/ 198 w 300"/>
                <a:gd name="T89" fmla="*/ 61 h 190"/>
                <a:gd name="T90" fmla="*/ 202 w 300"/>
                <a:gd name="T91" fmla="*/ 56 h 190"/>
                <a:gd name="T92" fmla="*/ 264 w 300"/>
                <a:gd name="T93" fmla="*/ 56 h 190"/>
                <a:gd name="T94" fmla="*/ 269 w 300"/>
                <a:gd name="T95" fmla="*/ 61 h 190"/>
                <a:gd name="T96" fmla="*/ 264 w 300"/>
                <a:gd name="T97" fmla="*/ 66 h 190"/>
                <a:gd name="T98" fmla="*/ 264 w 300"/>
                <a:gd name="T99" fmla="*/ 44 h 190"/>
                <a:gd name="T100" fmla="*/ 202 w 300"/>
                <a:gd name="T101" fmla="*/ 44 h 190"/>
                <a:gd name="T102" fmla="*/ 198 w 300"/>
                <a:gd name="T103" fmla="*/ 39 h 190"/>
                <a:gd name="T104" fmla="*/ 202 w 300"/>
                <a:gd name="T105" fmla="*/ 34 h 190"/>
                <a:gd name="T106" fmla="*/ 264 w 300"/>
                <a:gd name="T107" fmla="*/ 34 h 190"/>
                <a:gd name="T108" fmla="*/ 269 w 300"/>
                <a:gd name="T109" fmla="*/ 39 h 190"/>
                <a:gd name="T110" fmla="*/ 264 w 300"/>
                <a:gd name="T111" fmla="*/ 4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0">
                  <a:moveTo>
                    <a:pt x="283" y="0"/>
                  </a:moveTo>
                  <a:cubicBezTo>
                    <a:pt x="18" y="0"/>
                    <a:pt x="18" y="0"/>
                    <a:pt x="18" y="0"/>
                  </a:cubicBezTo>
                  <a:cubicBezTo>
                    <a:pt x="8" y="0"/>
                    <a:pt x="0" y="7"/>
                    <a:pt x="0" y="17"/>
                  </a:cubicBezTo>
                  <a:cubicBezTo>
                    <a:pt x="0" y="172"/>
                    <a:pt x="0" y="172"/>
                    <a:pt x="0" y="172"/>
                  </a:cubicBezTo>
                  <a:cubicBezTo>
                    <a:pt x="0" y="182"/>
                    <a:pt x="8" y="190"/>
                    <a:pt x="18" y="190"/>
                  </a:cubicBezTo>
                  <a:cubicBezTo>
                    <a:pt x="283" y="190"/>
                    <a:pt x="283" y="190"/>
                    <a:pt x="283" y="190"/>
                  </a:cubicBezTo>
                  <a:cubicBezTo>
                    <a:pt x="293" y="190"/>
                    <a:pt x="300" y="182"/>
                    <a:pt x="300" y="172"/>
                  </a:cubicBezTo>
                  <a:cubicBezTo>
                    <a:pt x="300" y="17"/>
                    <a:pt x="300" y="17"/>
                    <a:pt x="300" y="17"/>
                  </a:cubicBezTo>
                  <a:cubicBezTo>
                    <a:pt x="300" y="7"/>
                    <a:pt x="293" y="0"/>
                    <a:pt x="283" y="0"/>
                  </a:cubicBezTo>
                  <a:close/>
                  <a:moveTo>
                    <a:pt x="94" y="165"/>
                  </a:moveTo>
                  <a:cubicBezTo>
                    <a:pt x="56" y="165"/>
                    <a:pt x="24" y="133"/>
                    <a:pt x="24" y="95"/>
                  </a:cubicBezTo>
                  <a:cubicBezTo>
                    <a:pt x="24" y="56"/>
                    <a:pt x="56" y="24"/>
                    <a:pt x="94" y="24"/>
                  </a:cubicBezTo>
                  <a:cubicBezTo>
                    <a:pt x="133" y="24"/>
                    <a:pt x="165" y="56"/>
                    <a:pt x="165" y="95"/>
                  </a:cubicBezTo>
                  <a:cubicBezTo>
                    <a:pt x="165" y="133"/>
                    <a:pt x="133" y="165"/>
                    <a:pt x="94" y="165"/>
                  </a:cubicBezTo>
                  <a:close/>
                  <a:moveTo>
                    <a:pt x="264" y="155"/>
                  </a:moveTo>
                  <a:cubicBezTo>
                    <a:pt x="202" y="155"/>
                    <a:pt x="202" y="155"/>
                    <a:pt x="202" y="155"/>
                  </a:cubicBezTo>
                  <a:cubicBezTo>
                    <a:pt x="200" y="155"/>
                    <a:pt x="198" y="153"/>
                    <a:pt x="198" y="150"/>
                  </a:cubicBezTo>
                  <a:cubicBezTo>
                    <a:pt x="198" y="148"/>
                    <a:pt x="200" y="145"/>
                    <a:pt x="202" y="145"/>
                  </a:cubicBezTo>
                  <a:cubicBezTo>
                    <a:pt x="264" y="145"/>
                    <a:pt x="264" y="145"/>
                    <a:pt x="264" y="145"/>
                  </a:cubicBezTo>
                  <a:cubicBezTo>
                    <a:pt x="267" y="145"/>
                    <a:pt x="269" y="148"/>
                    <a:pt x="269" y="150"/>
                  </a:cubicBezTo>
                  <a:cubicBezTo>
                    <a:pt x="269" y="153"/>
                    <a:pt x="267" y="155"/>
                    <a:pt x="264" y="155"/>
                  </a:cubicBezTo>
                  <a:close/>
                  <a:moveTo>
                    <a:pt x="264" y="133"/>
                  </a:moveTo>
                  <a:cubicBezTo>
                    <a:pt x="202" y="133"/>
                    <a:pt x="202" y="133"/>
                    <a:pt x="202" y="133"/>
                  </a:cubicBezTo>
                  <a:cubicBezTo>
                    <a:pt x="200" y="133"/>
                    <a:pt x="198" y="131"/>
                    <a:pt x="198" y="128"/>
                  </a:cubicBezTo>
                  <a:cubicBezTo>
                    <a:pt x="198" y="125"/>
                    <a:pt x="200" y="123"/>
                    <a:pt x="202" y="123"/>
                  </a:cubicBezTo>
                  <a:cubicBezTo>
                    <a:pt x="264" y="123"/>
                    <a:pt x="264" y="123"/>
                    <a:pt x="264" y="123"/>
                  </a:cubicBezTo>
                  <a:cubicBezTo>
                    <a:pt x="267" y="123"/>
                    <a:pt x="269" y="125"/>
                    <a:pt x="269" y="128"/>
                  </a:cubicBezTo>
                  <a:cubicBezTo>
                    <a:pt x="269" y="131"/>
                    <a:pt x="267" y="133"/>
                    <a:pt x="264" y="133"/>
                  </a:cubicBezTo>
                  <a:close/>
                  <a:moveTo>
                    <a:pt x="264" y="111"/>
                  </a:moveTo>
                  <a:cubicBezTo>
                    <a:pt x="202" y="111"/>
                    <a:pt x="202" y="111"/>
                    <a:pt x="202" y="111"/>
                  </a:cubicBezTo>
                  <a:cubicBezTo>
                    <a:pt x="200" y="111"/>
                    <a:pt x="198" y="108"/>
                    <a:pt x="198" y="106"/>
                  </a:cubicBezTo>
                  <a:cubicBezTo>
                    <a:pt x="198" y="103"/>
                    <a:pt x="200" y="101"/>
                    <a:pt x="202" y="101"/>
                  </a:cubicBezTo>
                  <a:cubicBezTo>
                    <a:pt x="264" y="101"/>
                    <a:pt x="264" y="101"/>
                    <a:pt x="264" y="101"/>
                  </a:cubicBezTo>
                  <a:cubicBezTo>
                    <a:pt x="267" y="101"/>
                    <a:pt x="269" y="103"/>
                    <a:pt x="269" y="106"/>
                  </a:cubicBezTo>
                  <a:cubicBezTo>
                    <a:pt x="269" y="108"/>
                    <a:pt x="267" y="111"/>
                    <a:pt x="264" y="111"/>
                  </a:cubicBezTo>
                  <a:close/>
                  <a:moveTo>
                    <a:pt x="264" y="88"/>
                  </a:moveTo>
                  <a:cubicBezTo>
                    <a:pt x="202" y="88"/>
                    <a:pt x="202" y="88"/>
                    <a:pt x="202" y="88"/>
                  </a:cubicBezTo>
                  <a:cubicBezTo>
                    <a:pt x="200" y="88"/>
                    <a:pt x="198" y="86"/>
                    <a:pt x="198" y="83"/>
                  </a:cubicBezTo>
                  <a:cubicBezTo>
                    <a:pt x="198" y="81"/>
                    <a:pt x="200" y="79"/>
                    <a:pt x="202" y="79"/>
                  </a:cubicBezTo>
                  <a:cubicBezTo>
                    <a:pt x="264" y="79"/>
                    <a:pt x="264" y="79"/>
                    <a:pt x="264" y="79"/>
                  </a:cubicBezTo>
                  <a:cubicBezTo>
                    <a:pt x="267" y="79"/>
                    <a:pt x="269" y="81"/>
                    <a:pt x="269" y="83"/>
                  </a:cubicBezTo>
                  <a:cubicBezTo>
                    <a:pt x="269" y="86"/>
                    <a:pt x="267" y="88"/>
                    <a:pt x="264" y="88"/>
                  </a:cubicBezTo>
                  <a:close/>
                  <a:moveTo>
                    <a:pt x="264" y="66"/>
                  </a:moveTo>
                  <a:cubicBezTo>
                    <a:pt x="202" y="66"/>
                    <a:pt x="202" y="66"/>
                    <a:pt x="202" y="66"/>
                  </a:cubicBezTo>
                  <a:cubicBezTo>
                    <a:pt x="200" y="66"/>
                    <a:pt x="198" y="64"/>
                    <a:pt x="198" y="61"/>
                  </a:cubicBezTo>
                  <a:cubicBezTo>
                    <a:pt x="198" y="58"/>
                    <a:pt x="200" y="56"/>
                    <a:pt x="202" y="56"/>
                  </a:cubicBezTo>
                  <a:cubicBezTo>
                    <a:pt x="264" y="56"/>
                    <a:pt x="264" y="56"/>
                    <a:pt x="264" y="56"/>
                  </a:cubicBezTo>
                  <a:cubicBezTo>
                    <a:pt x="267" y="56"/>
                    <a:pt x="269" y="58"/>
                    <a:pt x="269" y="61"/>
                  </a:cubicBezTo>
                  <a:cubicBezTo>
                    <a:pt x="269" y="64"/>
                    <a:pt x="267" y="66"/>
                    <a:pt x="264" y="66"/>
                  </a:cubicBezTo>
                  <a:close/>
                  <a:moveTo>
                    <a:pt x="264" y="44"/>
                  </a:moveTo>
                  <a:cubicBezTo>
                    <a:pt x="202" y="44"/>
                    <a:pt x="202" y="44"/>
                    <a:pt x="202" y="44"/>
                  </a:cubicBezTo>
                  <a:cubicBezTo>
                    <a:pt x="200" y="44"/>
                    <a:pt x="198" y="42"/>
                    <a:pt x="198" y="39"/>
                  </a:cubicBezTo>
                  <a:cubicBezTo>
                    <a:pt x="198" y="36"/>
                    <a:pt x="200" y="34"/>
                    <a:pt x="202" y="34"/>
                  </a:cubicBezTo>
                  <a:cubicBezTo>
                    <a:pt x="264" y="34"/>
                    <a:pt x="264" y="34"/>
                    <a:pt x="264" y="34"/>
                  </a:cubicBezTo>
                  <a:cubicBezTo>
                    <a:pt x="267" y="34"/>
                    <a:pt x="269" y="36"/>
                    <a:pt x="269" y="39"/>
                  </a:cubicBezTo>
                  <a:cubicBezTo>
                    <a:pt x="269" y="42"/>
                    <a:pt x="267" y="44"/>
                    <a:pt x="26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Oval 67"/>
            <p:cNvSpPr>
              <a:spLocks noChangeArrowheads="1"/>
            </p:cNvSpPr>
            <p:nvPr/>
          </p:nvSpPr>
          <p:spPr bwMode="auto">
            <a:xfrm>
              <a:off x="4651376" y="3440112"/>
              <a:ext cx="80963"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68"/>
            <p:cNvSpPr/>
            <p:nvPr/>
          </p:nvSpPr>
          <p:spPr bwMode="auto">
            <a:xfrm>
              <a:off x="4714876" y="3470275"/>
              <a:ext cx="185738" cy="158750"/>
            </a:xfrm>
            <a:custGeom>
              <a:avLst/>
              <a:gdLst>
                <a:gd name="T0" fmla="*/ 10 w 61"/>
                <a:gd name="T1" fmla="*/ 0 h 52"/>
                <a:gd name="T2" fmla="*/ 10 w 61"/>
                <a:gd name="T3" fmla="*/ 3 h 52"/>
                <a:gd name="T4" fmla="*/ 4 w 61"/>
                <a:gd name="T5" fmla="*/ 16 h 52"/>
                <a:gd name="T6" fmla="*/ 10 w 61"/>
                <a:gd name="T7" fmla="*/ 42 h 52"/>
                <a:gd name="T8" fmla="*/ 48 w 61"/>
                <a:gd name="T9" fmla="*/ 33 h 52"/>
                <a:gd name="T10" fmla="*/ 33 w 61"/>
                <a:gd name="T11" fmla="*/ 3 h 52"/>
                <a:gd name="T12" fmla="*/ 10 w 6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1" h="52">
                  <a:moveTo>
                    <a:pt x="10" y="0"/>
                  </a:moveTo>
                  <a:cubicBezTo>
                    <a:pt x="10" y="1"/>
                    <a:pt x="10" y="2"/>
                    <a:pt x="10" y="3"/>
                  </a:cubicBezTo>
                  <a:cubicBezTo>
                    <a:pt x="10" y="8"/>
                    <a:pt x="8" y="13"/>
                    <a:pt x="4" y="16"/>
                  </a:cubicBezTo>
                  <a:cubicBezTo>
                    <a:pt x="5" y="26"/>
                    <a:pt x="0" y="34"/>
                    <a:pt x="10" y="42"/>
                  </a:cubicBezTo>
                  <a:cubicBezTo>
                    <a:pt x="21" y="52"/>
                    <a:pt x="35" y="41"/>
                    <a:pt x="48" y="33"/>
                  </a:cubicBezTo>
                  <a:cubicBezTo>
                    <a:pt x="61" y="25"/>
                    <a:pt x="49" y="9"/>
                    <a:pt x="33" y="3"/>
                  </a:cubicBezTo>
                  <a:cubicBezTo>
                    <a:pt x="27" y="1"/>
                    <a:pt x="17"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69"/>
            <p:cNvSpPr/>
            <p:nvPr/>
          </p:nvSpPr>
          <p:spPr bwMode="auto">
            <a:xfrm>
              <a:off x="4519613" y="3451225"/>
              <a:ext cx="155575" cy="174625"/>
            </a:xfrm>
            <a:custGeom>
              <a:avLst/>
              <a:gdLst>
                <a:gd name="T0" fmla="*/ 40 w 51"/>
                <a:gd name="T1" fmla="*/ 12 h 57"/>
                <a:gd name="T2" fmla="*/ 14 w 51"/>
                <a:gd name="T3" fmla="*/ 4 h 57"/>
                <a:gd name="T4" fmla="*/ 3 w 51"/>
                <a:gd name="T5" fmla="*/ 42 h 57"/>
                <a:gd name="T6" fmla="*/ 36 w 51"/>
                <a:gd name="T7" fmla="*/ 44 h 57"/>
                <a:gd name="T8" fmla="*/ 51 w 51"/>
                <a:gd name="T9" fmla="*/ 25 h 57"/>
                <a:gd name="T10" fmla="*/ 40 w 51"/>
                <a:gd name="T11" fmla="*/ 12 h 57"/>
              </a:gdLst>
              <a:ahLst/>
              <a:cxnLst>
                <a:cxn ang="0">
                  <a:pos x="T0" y="T1"/>
                </a:cxn>
                <a:cxn ang="0">
                  <a:pos x="T2" y="T3"/>
                </a:cxn>
                <a:cxn ang="0">
                  <a:pos x="T4" y="T5"/>
                </a:cxn>
                <a:cxn ang="0">
                  <a:pos x="T6" y="T7"/>
                </a:cxn>
                <a:cxn ang="0">
                  <a:pos x="T8" y="T9"/>
                </a:cxn>
                <a:cxn ang="0">
                  <a:pos x="T10" y="T11"/>
                </a:cxn>
              </a:cxnLst>
              <a:rect l="0" t="0" r="r" b="b"/>
              <a:pathLst>
                <a:path w="51" h="57">
                  <a:moveTo>
                    <a:pt x="40" y="12"/>
                  </a:moveTo>
                  <a:cubicBezTo>
                    <a:pt x="31" y="8"/>
                    <a:pt x="26" y="0"/>
                    <a:pt x="14" y="4"/>
                  </a:cubicBezTo>
                  <a:cubicBezTo>
                    <a:pt x="0" y="9"/>
                    <a:pt x="3" y="27"/>
                    <a:pt x="3" y="42"/>
                  </a:cubicBezTo>
                  <a:cubicBezTo>
                    <a:pt x="3" y="57"/>
                    <a:pt x="24" y="54"/>
                    <a:pt x="36" y="44"/>
                  </a:cubicBezTo>
                  <a:cubicBezTo>
                    <a:pt x="42" y="39"/>
                    <a:pt x="47" y="32"/>
                    <a:pt x="51" y="25"/>
                  </a:cubicBezTo>
                  <a:cubicBezTo>
                    <a:pt x="45" y="23"/>
                    <a:pt x="41" y="18"/>
                    <a:pt x="4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70"/>
            <p:cNvSpPr/>
            <p:nvPr/>
          </p:nvSpPr>
          <p:spPr bwMode="auto">
            <a:xfrm>
              <a:off x="4622801" y="3265487"/>
              <a:ext cx="155575" cy="174625"/>
            </a:xfrm>
            <a:custGeom>
              <a:avLst/>
              <a:gdLst>
                <a:gd name="T0" fmla="*/ 12 w 51"/>
                <a:gd name="T1" fmla="*/ 57 h 57"/>
                <a:gd name="T2" fmla="*/ 23 w 51"/>
                <a:gd name="T3" fmla="*/ 53 h 57"/>
                <a:gd name="T4" fmla="*/ 28 w 51"/>
                <a:gd name="T5" fmla="*/ 54 h 57"/>
                <a:gd name="T6" fmla="*/ 48 w 51"/>
                <a:gd name="T7" fmla="*/ 36 h 57"/>
                <a:gd name="T8" fmla="*/ 21 w 51"/>
                <a:gd name="T9" fmla="*/ 7 h 57"/>
                <a:gd name="T10" fmla="*/ 3 w 51"/>
                <a:gd name="T11" fmla="*/ 35 h 57"/>
                <a:gd name="T12" fmla="*/ 12 w 51"/>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51" h="57">
                  <a:moveTo>
                    <a:pt x="12" y="57"/>
                  </a:moveTo>
                  <a:cubicBezTo>
                    <a:pt x="15" y="54"/>
                    <a:pt x="19" y="53"/>
                    <a:pt x="23" y="53"/>
                  </a:cubicBezTo>
                  <a:cubicBezTo>
                    <a:pt x="25" y="53"/>
                    <a:pt x="27" y="53"/>
                    <a:pt x="28" y="54"/>
                  </a:cubicBezTo>
                  <a:cubicBezTo>
                    <a:pt x="36" y="48"/>
                    <a:pt x="46" y="48"/>
                    <a:pt x="48" y="36"/>
                  </a:cubicBezTo>
                  <a:cubicBezTo>
                    <a:pt x="51" y="21"/>
                    <a:pt x="34" y="14"/>
                    <a:pt x="21" y="7"/>
                  </a:cubicBezTo>
                  <a:cubicBezTo>
                    <a:pt x="8" y="0"/>
                    <a:pt x="0" y="19"/>
                    <a:pt x="3" y="35"/>
                  </a:cubicBezTo>
                  <a:cubicBezTo>
                    <a:pt x="4" y="42"/>
                    <a:pt x="8" y="50"/>
                    <a:pt x="1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5" name="矩形 24"/>
          <p:cNvSpPr/>
          <p:nvPr/>
        </p:nvSpPr>
        <p:spPr>
          <a:xfrm>
            <a:off x="1139214" y="5004075"/>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2701314" y="4275166"/>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9940316" y="3333825"/>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8348662" y="4269874"/>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0091740" y="4948013"/>
            <a:ext cx="809624" cy="501650"/>
            <a:chOff x="5905501" y="1744662"/>
            <a:chExt cx="1006475" cy="557213"/>
          </a:xfrm>
          <a:solidFill>
            <a:schemeClr val="bg1"/>
          </a:solidFill>
        </p:grpSpPr>
        <p:sp>
          <p:nvSpPr>
            <p:cNvPr id="30" name="Freeform 25"/>
            <p:cNvSpPr/>
            <p:nvPr/>
          </p:nvSpPr>
          <p:spPr bwMode="auto">
            <a:xfrm>
              <a:off x="5922963" y="1744662"/>
              <a:ext cx="971550" cy="233363"/>
            </a:xfrm>
            <a:custGeom>
              <a:avLst/>
              <a:gdLst>
                <a:gd name="T0" fmla="*/ 26 w 319"/>
                <a:gd name="T1" fmla="*/ 74 h 77"/>
                <a:gd name="T2" fmla="*/ 26 w 319"/>
                <a:gd name="T3" fmla="*/ 63 h 77"/>
                <a:gd name="T4" fmla="*/ 45 w 319"/>
                <a:gd name="T5" fmla="*/ 33 h 77"/>
                <a:gd name="T6" fmla="*/ 134 w 319"/>
                <a:gd name="T7" fmla="*/ 33 h 77"/>
                <a:gd name="T8" fmla="*/ 153 w 319"/>
                <a:gd name="T9" fmla="*/ 63 h 77"/>
                <a:gd name="T10" fmla="*/ 153 w 319"/>
                <a:gd name="T11" fmla="*/ 74 h 77"/>
                <a:gd name="T12" fmla="*/ 166 w 319"/>
                <a:gd name="T13" fmla="*/ 74 h 77"/>
                <a:gd name="T14" fmla="*/ 166 w 319"/>
                <a:gd name="T15" fmla="*/ 63 h 77"/>
                <a:gd name="T16" fmla="*/ 184 w 319"/>
                <a:gd name="T17" fmla="*/ 33 h 77"/>
                <a:gd name="T18" fmla="*/ 274 w 319"/>
                <a:gd name="T19" fmla="*/ 33 h 77"/>
                <a:gd name="T20" fmla="*/ 293 w 319"/>
                <a:gd name="T21" fmla="*/ 63 h 77"/>
                <a:gd name="T22" fmla="*/ 293 w 319"/>
                <a:gd name="T23" fmla="*/ 74 h 77"/>
                <a:gd name="T24" fmla="*/ 307 w 319"/>
                <a:gd name="T25" fmla="*/ 74 h 77"/>
                <a:gd name="T26" fmla="*/ 319 w 319"/>
                <a:gd name="T27" fmla="*/ 77 h 77"/>
                <a:gd name="T28" fmla="*/ 319 w 319"/>
                <a:gd name="T29" fmla="*/ 18 h 77"/>
                <a:gd name="T30" fmla="*/ 301 w 319"/>
                <a:gd name="T31" fmla="*/ 0 h 77"/>
                <a:gd name="T32" fmla="*/ 18 w 319"/>
                <a:gd name="T33" fmla="*/ 0 h 77"/>
                <a:gd name="T34" fmla="*/ 0 w 319"/>
                <a:gd name="T35" fmla="*/ 18 h 77"/>
                <a:gd name="T36" fmla="*/ 0 w 319"/>
                <a:gd name="T37" fmla="*/ 77 h 77"/>
                <a:gd name="T38" fmla="*/ 12 w 319"/>
                <a:gd name="T39" fmla="*/ 74 h 77"/>
                <a:gd name="T40" fmla="*/ 26 w 319"/>
                <a:gd name="T41" fmla="*/ 7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77">
                  <a:moveTo>
                    <a:pt x="26" y="74"/>
                  </a:moveTo>
                  <a:cubicBezTo>
                    <a:pt x="26" y="63"/>
                    <a:pt x="26" y="63"/>
                    <a:pt x="26" y="63"/>
                  </a:cubicBezTo>
                  <a:cubicBezTo>
                    <a:pt x="26" y="47"/>
                    <a:pt x="35" y="33"/>
                    <a:pt x="45" y="33"/>
                  </a:cubicBezTo>
                  <a:cubicBezTo>
                    <a:pt x="134" y="33"/>
                    <a:pt x="134" y="33"/>
                    <a:pt x="134" y="33"/>
                  </a:cubicBezTo>
                  <a:cubicBezTo>
                    <a:pt x="145" y="33"/>
                    <a:pt x="153" y="47"/>
                    <a:pt x="153" y="63"/>
                  </a:cubicBezTo>
                  <a:cubicBezTo>
                    <a:pt x="153" y="74"/>
                    <a:pt x="153" y="74"/>
                    <a:pt x="153" y="74"/>
                  </a:cubicBezTo>
                  <a:cubicBezTo>
                    <a:pt x="166" y="74"/>
                    <a:pt x="166" y="74"/>
                    <a:pt x="166" y="74"/>
                  </a:cubicBezTo>
                  <a:cubicBezTo>
                    <a:pt x="166" y="63"/>
                    <a:pt x="166" y="63"/>
                    <a:pt x="166" y="63"/>
                  </a:cubicBezTo>
                  <a:cubicBezTo>
                    <a:pt x="166" y="47"/>
                    <a:pt x="174" y="33"/>
                    <a:pt x="184" y="33"/>
                  </a:cubicBezTo>
                  <a:cubicBezTo>
                    <a:pt x="274" y="33"/>
                    <a:pt x="274" y="33"/>
                    <a:pt x="274" y="33"/>
                  </a:cubicBezTo>
                  <a:cubicBezTo>
                    <a:pt x="284" y="33"/>
                    <a:pt x="293" y="47"/>
                    <a:pt x="293" y="63"/>
                  </a:cubicBezTo>
                  <a:cubicBezTo>
                    <a:pt x="293" y="74"/>
                    <a:pt x="293" y="74"/>
                    <a:pt x="293" y="74"/>
                  </a:cubicBezTo>
                  <a:cubicBezTo>
                    <a:pt x="307" y="74"/>
                    <a:pt x="307" y="74"/>
                    <a:pt x="307" y="74"/>
                  </a:cubicBezTo>
                  <a:cubicBezTo>
                    <a:pt x="311" y="74"/>
                    <a:pt x="315" y="75"/>
                    <a:pt x="319" y="77"/>
                  </a:cubicBezTo>
                  <a:cubicBezTo>
                    <a:pt x="319" y="18"/>
                    <a:pt x="319" y="18"/>
                    <a:pt x="319" y="18"/>
                  </a:cubicBezTo>
                  <a:cubicBezTo>
                    <a:pt x="319" y="8"/>
                    <a:pt x="311" y="0"/>
                    <a:pt x="301" y="0"/>
                  </a:cubicBezTo>
                  <a:cubicBezTo>
                    <a:pt x="18" y="0"/>
                    <a:pt x="18" y="0"/>
                    <a:pt x="18" y="0"/>
                  </a:cubicBezTo>
                  <a:cubicBezTo>
                    <a:pt x="8" y="0"/>
                    <a:pt x="0" y="8"/>
                    <a:pt x="0" y="18"/>
                  </a:cubicBezTo>
                  <a:cubicBezTo>
                    <a:pt x="0" y="77"/>
                    <a:pt x="0" y="77"/>
                    <a:pt x="0" y="77"/>
                  </a:cubicBezTo>
                  <a:cubicBezTo>
                    <a:pt x="4" y="75"/>
                    <a:pt x="8" y="74"/>
                    <a:pt x="12" y="74"/>
                  </a:cubicBezTo>
                  <a:lnTo>
                    <a:pt x="26"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26"/>
            <p:cNvSpPr/>
            <p:nvPr/>
          </p:nvSpPr>
          <p:spPr bwMode="auto">
            <a:xfrm>
              <a:off x="5905501" y="2139950"/>
              <a:ext cx="1006475" cy="161925"/>
            </a:xfrm>
            <a:custGeom>
              <a:avLst/>
              <a:gdLst>
                <a:gd name="T0" fmla="*/ 623 w 634"/>
                <a:gd name="T1" fmla="*/ 0 h 102"/>
                <a:gd name="T2" fmla="*/ 11 w 634"/>
                <a:gd name="T3" fmla="*/ 0 h 102"/>
                <a:gd name="T4" fmla="*/ 0 w 634"/>
                <a:gd name="T5" fmla="*/ 0 h 102"/>
                <a:gd name="T6" fmla="*/ 0 w 634"/>
                <a:gd name="T7" fmla="*/ 54 h 102"/>
                <a:gd name="T8" fmla="*/ 0 w 634"/>
                <a:gd name="T9" fmla="*/ 65 h 102"/>
                <a:gd name="T10" fmla="*/ 0 w 634"/>
                <a:gd name="T11" fmla="*/ 102 h 102"/>
                <a:gd name="T12" fmla="*/ 84 w 634"/>
                <a:gd name="T13" fmla="*/ 102 h 102"/>
                <a:gd name="T14" fmla="*/ 84 w 634"/>
                <a:gd name="T15" fmla="*/ 65 h 102"/>
                <a:gd name="T16" fmla="*/ 550 w 634"/>
                <a:gd name="T17" fmla="*/ 65 h 102"/>
                <a:gd name="T18" fmla="*/ 550 w 634"/>
                <a:gd name="T19" fmla="*/ 102 h 102"/>
                <a:gd name="T20" fmla="*/ 634 w 634"/>
                <a:gd name="T21" fmla="*/ 102 h 102"/>
                <a:gd name="T22" fmla="*/ 634 w 634"/>
                <a:gd name="T23" fmla="*/ 65 h 102"/>
                <a:gd name="T24" fmla="*/ 634 w 634"/>
                <a:gd name="T25" fmla="*/ 54 h 102"/>
                <a:gd name="T26" fmla="*/ 634 w 634"/>
                <a:gd name="T27" fmla="*/ 0 h 102"/>
                <a:gd name="T28" fmla="*/ 623 w 634"/>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4" h="102">
                  <a:moveTo>
                    <a:pt x="623" y="0"/>
                  </a:moveTo>
                  <a:lnTo>
                    <a:pt x="11" y="0"/>
                  </a:lnTo>
                  <a:lnTo>
                    <a:pt x="0" y="0"/>
                  </a:lnTo>
                  <a:lnTo>
                    <a:pt x="0" y="54"/>
                  </a:lnTo>
                  <a:lnTo>
                    <a:pt x="0" y="65"/>
                  </a:lnTo>
                  <a:lnTo>
                    <a:pt x="0" y="102"/>
                  </a:lnTo>
                  <a:lnTo>
                    <a:pt x="84" y="102"/>
                  </a:lnTo>
                  <a:lnTo>
                    <a:pt x="84" y="65"/>
                  </a:lnTo>
                  <a:lnTo>
                    <a:pt x="550" y="65"/>
                  </a:lnTo>
                  <a:lnTo>
                    <a:pt x="550" y="102"/>
                  </a:lnTo>
                  <a:lnTo>
                    <a:pt x="634" y="102"/>
                  </a:lnTo>
                  <a:lnTo>
                    <a:pt x="634" y="65"/>
                  </a:lnTo>
                  <a:lnTo>
                    <a:pt x="634" y="54"/>
                  </a:lnTo>
                  <a:lnTo>
                    <a:pt x="634" y="0"/>
                  </a:lnTo>
                  <a:lnTo>
                    <a:pt x="6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7"/>
            <p:cNvSpPr/>
            <p:nvPr/>
          </p:nvSpPr>
          <p:spPr bwMode="auto">
            <a:xfrm>
              <a:off x="5922963" y="1997075"/>
              <a:ext cx="971550" cy="122238"/>
            </a:xfrm>
            <a:custGeom>
              <a:avLst/>
              <a:gdLst>
                <a:gd name="T0" fmla="*/ 319 w 319"/>
                <a:gd name="T1" fmla="*/ 18 h 40"/>
                <a:gd name="T2" fmla="*/ 300 w 319"/>
                <a:gd name="T3" fmla="*/ 0 h 40"/>
                <a:gd name="T4" fmla="*/ 19 w 319"/>
                <a:gd name="T5" fmla="*/ 0 h 40"/>
                <a:gd name="T6" fmla="*/ 0 w 319"/>
                <a:gd name="T7" fmla="*/ 18 h 40"/>
                <a:gd name="T8" fmla="*/ 0 w 319"/>
                <a:gd name="T9" fmla="*/ 40 h 40"/>
                <a:gd name="T10" fmla="*/ 319 w 319"/>
                <a:gd name="T11" fmla="*/ 40 h 40"/>
                <a:gd name="T12" fmla="*/ 319 w 319"/>
                <a:gd name="T13" fmla="*/ 18 h 40"/>
              </a:gdLst>
              <a:ahLst/>
              <a:cxnLst>
                <a:cxn ang="0">
                  <a:pos x="T0" y="T1"/>
                </a:cxn>
                <a:cxn ang="0">
                  <a:pos x="T2" y="T3"/>
                </a:cxn>
                <a:cxn ang="0">
                  <a:pos x="T4" y="T5"/>
                </a:cxn>
                <a:cxn ang="0">
                  <a:pos x="T6" y="T7"/>
                </a:cxn>
                <a:cxn ang="0">
                  <a:pos x="T8" y="T9"/>
                </a:cxn>
                <a:cxn ang="0">
                  <a:pos x="T10" y="T11"/>
                </a:cxn>
                <a:cxn ang="0">
                  <a:pos x="T12" y="T13"/>
                </a:cxn>
              </a:cxnLst>
              <a:rect l="0" t="0" r="r" b="b"/>
              <a:pathLst>
                <a:path w="319" h="40">
                  <a:moveTo>
                    <a:pt x="319" y="18"/>
                  </a:moveTo>
                  <a:cubicBezTo>
                    <a:pt x="319" y="8"/>
                    <a:pt x="310" y="0"/>
                    <a:pt x="300" y="0"/>
                  </a:cubicBezTo>
                  <a:cubicBezTo>
                    <a:pt x="19" y="0"/>
                    <a:pt x="19" y="0"/>
                    <a:pt x="19" y="0"/>
                  </a:cubicBezTo>
                  <a:cubicBezTo>
                    <a:pt x="9" y="0"/>
                    <a:pt x="0" y="8"/>
                    <a:pt x="0" y="18"/>
                  </a:cubicBezTo>
                  <a:cubicBezTo>
                    <a:pt x="0" y="40"/>
                    <a:pt x="0" y="40"/>
                    <a:pt x="0" y="40"/>
                  </a:cubicBezTo>
                  <a:cubicBezTo>
                    <a:pt x="319" y="40"/>
                    <a:pt x="319" y="40"/>
                    <a:pt x="319" y="40"/>
                  </a:cubicBezTo>
                  <a:lnTo>
                    <a:pt x="31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3" name="组合 32"/>
          <p:cNvGrpSpPr/>
          <p:nvPr/>
        </p:nvGrpSpPr>
        <p:grpSpPr>
          <a:xfrm>
            <a:off x="5072519" y="773708"/>
            <a:ext cx="2254951" cy="369332"/>
            <a:chOff x="4685759" y="972437"/>
            <a:chExt cx="2254951" cy="369332"/>
          </a:xfrm>
        </p:grpSpPr>
        <p:sp>
          <p:nvSpPr>
            <p:cNvPr id="34" name="矩形 33"/>
            <p:cNvSpPr/>
            <p:nvPr/>
          </p:nvSpPr>
          <p:spPr>
            <a:xfrm>
              <a:off x="4919636" y="972437"/>
              <a:ext cx="2021074" cy="369332"/>
            </a:xfrm>
            <a:prstGeom prst="rect">
              <a:avLst/>
            </a:prstGeom>
          </p:spPr>
          <p:txBody>
            <a:bodyPr wrap="square">
              <a:spAutoFit/>
            </a:bodyPr>
            <a:lstStyle/>
            <a:p>
              <a:pPr algn="dist">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85759" y="1088664"/>
              <a:ext cx="280767" cy="178314"/>
              <a:chOff x="2060286" y="2157046"/>
              <a:chExt cx="280767" cy="178314"/>
            </a:xfrm>
            <a:solidFill>
              <a:srgbClr val="7F7F7F"/>
            </a:solidFill>
          </p:grpSpPr>
          <p:sp>
            <p:nvSpPr>
              <p:cNvPr id="36" name="半闭框 35"/>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7" name="半闭框 36"/>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cxnSp>
        <p:nvCxnSpPr>
          <p:cNvPr id="38" name="直接连接符 37"/>
          <p:cNvCxnSpPr/>
          <p:nvPr/>
        </p:nvCxnSpPr>
        <p:spPr>
          <a:xfrm flipH="1">
            <a:off x="831331" y="3105930"/>
            <a:ext cx="202742" cy="323070"/>
          </a:xfrm>
          <a:prstGeom prst="line">
            <a:avLst/>
          </a:prstGeom>
          <a:ln w="15875">
            <a:solidFill>
              <a:srgbClr val="9EA15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334281" y="5380366"/>
            <a:ext cx="153255" cy="283562"/>
          </a:xfrm>
          <a:prstGeom prst="line">
            <a:avLst/>
          </a:prstGeom>
          <a:ln w="15875">
            <a:solidFill>
              <a:srgbClr val="F69D5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187112" y="3134134"/>
            <a:ext cx="202742" cy="323070"/>
          </a:xfrm>
          <a:prstGeom prst="line">
            <a:avLst/>
          </a:prstGeom>
          <a:ln w="15875">
            <a:solidFill>
              <a:srgbClr val="9EA15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9673739" y="5351120"/>
            <a:ext cx="153255" cy="283562"/>
          </a:xfrm>
          <a:prstGeom prst="line">
            <a:avLst/>
          </a:prstGeom>
          <a:ln w="15875">
            <a:solidFill>
              <a:srgbClr val="F69D54"/>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2927197" y="3864355"/>
            <a:ext cx="735165" cy="0"/>
          </a:xfrm>
          <a:prstGeom prst="line">
            <a:avLst/>
          </a:prstGeom>
          <a:ln w="15875">
            <a:solidFill>
              <a:srgbClr val="CBCDB8"/>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8594572" y="5068738"/>
            <a:ext cx="735165" cy="0"/>
          </a:xfrm>
          <a:prstGeom prst="line">
            <a:avLst/>
          </a:prstGeom>
          <a:ln w="15875">
            <a:solidFill>
              <a:srgbClr val="CBCDB8"/>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21414" b="16902"/>
          <a:stretch>
            <a:fillRect/>
          </a:stretch>
        </p:blipFill>
        <p:spPr>
          <a:xfrm>
            <a:off x="8915400" y="3792014"/>
            <a:ext cx="3276600" cy="2021121"/>
          </a:xfrm>
          <a:prstGeom prst="rect">
            <a:avLst/>
          </a:prstGeom>
        </p:spPr>
      </p:pic>
      <p:sp>
        <p:nvSpPr>
          <p:cNvPr id="4" name="矩形 3"/>
          <p:cNvSpPr/>
          <p:nvPr/>
        </p:nvSpPr>
        <p:spPr>
          <a:xfrm>
            <a:off x="1444070" y="4202409"/>
            <a:ext cx="7210008" cy="120032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换文本复制您所需要的文本在黏贴选项中选择只保留文本即可请替换文本即可请替换文本复制您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530045" y="1796512"/>
            <a:ext cx="7210008" cy="120032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换文本复制您所需要的文本在黏贴选项中选择只保留文本即可请替换文本即可请替换文本复制您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t="21414" b="16902"/>
          <a:stretch>
            <a:fillRect/>
          </a:stretch>
        </p:blipFill>
        <p:spPr>
          <a:xfrm flipH="1">
            <a:off x="-38100" y="1067864"/>
            <a:ext cx="3276600" cy="2021121"/>
          </a:xfrm>
          <a:prstGeom prst="rect">
            <a:avLst/>
          </a:prstGeom>
        </p:spPr>
      </p:pic>
      <p:sp>
        <p:nvSpPr>
          <p:cNvPr id="7" name="文本框 6"/>
          <p:cNvSpPr txBox="1"/>
          <p:nvPr/>
        </p:nvSpPr>
        <p:spPr>
          <a:xfrm>
            <a:off x="6434717" y="1345308"/>
            <a:ext cx="1400663" cy="338554"/>
          </a:xfrm>
          <a:prstGeom prst="rect">
            <a:avLst/>
          </a:prstGeom>
          <a:noFill/>
        </p:spPr>
        <p:txBody>
          <a:bodyPr wrap="square" rtlCol="0">
            <a:spAutoFit/>
          </a:bodyPr>
          <a:lstStyle/>
          <a:p>
            <a:pPr algn="dist"/>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请添加标题</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561987" y="3791589"/>
            <a:ext cx="1400663" cy="338554"/>
          </a:xfrm>
          <a:prstGeom prst="rect">
            <a:avLst/>
          </a:prstGeom>
          <a:noFill/>
        </p:spPr>
        <p:txBody>
          <a:bodyPr wrap="square" rtlCol="0">
            <a:spAutoFit/>
          </a:bodyPr>
          <a:lstStyle/>
          <a:p>
            <a:pPr algn="dist"/>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请添加标题</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465" t="10671" r="8637" b="4305"/>
          <a:stretch>
            <a:fillRect/>
          </a:stretch>
        </p:blipFill>
        <p:spPr>
          <a:xfrm>
            <a:off x="0" y="3095624"/>
            <a:ext cx="5360946" cy="3762376"/>
          </a:xfrm>
          <a:prstGeom prst="rect">
            <a:avLst/>
          </a:prstGeom>
        </p:spPr>
      </p:pic>
      <p:grpSp>
        <p:nvGrpSpPr>
          <p:cNvPr id="10" name="组合 9"/>
          <p:cNvGrpSpPr/>
          <p:nvPr/>
        </p:nvGrpSpPr>
        <p:grpSpPr>
          <a:xfrm flipV="1">
            <a:off x="4392072" y="2614283"/>
            <a:ext cx="1463040" cy="994410"/>
            <a:chOff x="4255770" y="4091940"/>
            <a:chExt cx="1463040" cy="994410"/>
          </a:xfrm>
        </p:grpSpPr>
        <p:sp>
          <p:nvSpPr>
            <p:cNvPr id="11" name="对角圆角矩形 6"/>
            <p:cNvSpPr/>
            <p:nvPr/>
          </p:nvSpPr>
          <p:spPr>
            <a:xfrm>
              <a:off x="4370070" y="4189095"/>
              <a:ext cx="1234440" cy="800100"/>
            </a:xfrm>
            <a:prstGeom prst="round2DiagRect">
              <a:avLst>
                <a:gd name="adj1" fmla="val 50000"/>
                <a:gd name="adj2" fmla="val 0"/>
              </a:avLst>
            </a:prstGeom>
            <a:solidFill>
              <a:srgbClr val="F55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对角圆角矩形 7"/>
            <p:cNvSpPr/>
            <p:nvPr/>
          </p:nvSpPr>
          <p:spPr>
            <a:xfrm>
              <a:off x="4255770" y="4091940"/>
              <a:ext cx="1463040" cy="994410"/>
            </a:xfrm>
            <a:prstGeom prst="round2DiagRect">
              <a:avLst>
                <a:gd name="adj1" fmla="val 50000"/>
                <a:gd name="adj2" fmla="val 0"/>
              </a:avLst>
            </a:prstGeom>
            <a:noFill/>
            <a:ln>
              <a:solidFill>
                <a:srgbClr val="F5545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115963" y="2654288"/>
            <a:ext cx="1463040" cy="994410"/>
            <a:chOff x="4255770" y="4091940"/>
            <a:chExt cx="1463040" cy="994410"/>
          </a:xfrm>
        </p:grpSpPr>
        <p:sp>
          <p:nvSpPr>
            <p:cNvPr id="14" name="对角圆角矩形 10"/>
            <p:cNvSpPr/>
            <p:nvPr/>
          </p:nvSpPr>
          <p:spPr>
            <a:xfrm>
              <a:off x="4370070" y="4189095"/>
              <a:ext cx="1234440" cy="800100"/>
            </a:xfrm>
            <a:prstGeom prst="round2DiagRect">
              <a:avLst>
                <a:gd name="adj1" fmla="val 0"/>
                <a:gd name="adj2" fmla="val 0"/>
              </a:avLst>
            </a:prstGeom>
            <a:solidFill>
              <a:srgbClr val="F6F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角圆角矩形 11"/>
            <p:cNvSpPr/>
            <p:nvPr/>
          </p:nvSpPr>
          <p:spPr>
            <a:xfrm>
              <a:off x="4255770" y="4091940"/>
              <a:ext cx="1463040" cy="994410"/>
            </a:xfrm>
            <a:prstGeom prst="round2DiagRect">
              <a:avLst>
                <a:gd name="adj1" fmla="val 0"/>
                <a:gd name="adj2" fmla="val 0"/>
              </a:avLst>
            </a:prstGeom>
            <a:noFill/>
            <a:ln>
              <a:solidFill>
                <a:srgbClr val="F6F24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flipH="1">
            <a:off x="9689207" y="1171246"/>
            <a:ext cx="1463040" cy="994410"/>
            <a:chOff x="4255770" y="4091940"/>
            <a:chExt cx="1463040" cy="994410"/>
          </a:xfrm>
        </p:grpSpPr>
        <p:sp>
          <p:nvSpPr>
            <p:cNvPr id="17" name="对角圆角矩形 13"/>
            <p:cNvSpPr/>
            <p:nvPr/>
          </p:nvSpPr>
          <p:spPr>
            <a:xfrm>
              <a:off x="4370070" y="4189095"/>
              <a:ext cx="1234440" cy="800100"/>
            </a:xfrm>
            <a:prstGeom prst="round2DiagRect">
              <a:avLst>
                <a:gd name="adj1" fmla="val 50000"/>
                <a:gd name="adj2" fmla="val 0"/>
              </a:avLst>
            </a:prstGeom>
            <a:solidFill>
              <a:srgbClr val="4B8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对角圆角矩形 14"/>
            <p:cNvSpPr/>
            <p:nvPr/>
          </p:nvSpPr>
          <p:spPr>
            <a:xfrm>
              <a:off x="4255770" y="4091940"/>
              <a:ext cx="1463040" cy="994410"/>
            </a:xfrm>
            <a:prstGeom prst="round2DiagRect">
              <a:avLst>
                <a:gd name="adj1" fmla="val 50000"/>
                <a:gd name="adj2" fmla="val 0"/>
              </a:avLst>
            </a:prstGeom>
            <a:noFill/>
            <a:ln>
              <a:solidFill>
                <a:srgbClr val="4B86C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329341" y="1171246"/>
            <a:ext cx="1463040" cy="994410"/>
            <a:chOff x="4255770" y="4091940"/>
            <a:chExt cx="1463040" cy="994410"/>
          </a:xfrm>
        </p:grpSpPr>
        <p:sp>
          <p:nvSpPr>
            <p:cNvPr id="20" name="对角圆角矩形 16"/>
            <p:cNvSpPr/>
            <p:nvPr/>
          </p:nvSpPr>
          <p:spPr>
            <a:xfrm>
              <a:off x="4370070" y="4189095"/>
              <a:ext cx="1234440" cy="800100"/>
            </a:xfrm>
            <a:prstGeom prst="round2DiagRect">
              <a:avLst>
                <a:gd name="adj1" fmla="val 50000"/>
                <a:gd name="adj2" fmla="val 0"/>
              </a:avLst>
            </a:prstGeom>
            <a:solidFill>
              <a:srgbClr val="4B8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对角圆角矩形 17"/>
            <p:cNvSpPr/>
            <p:nvPr/>
          </p:nvSpPr>
          <p:spPr>
            <a:xfrm>
              <a:off x="4255770" y="4091940"/>
              <a:ext cx="1463040" cy="994410"/>
            </a:xfrm>
            <a:prstGeom prst="round2DiagRect">
              <a:avLst>
                <a:gd name="adj1" fmla="val 50000"/>
                <a:gd name="adj2" fmla="val 0"/>
              </a:avLst>
            </a:prstGeom>
            <a:noFill/>
            <a:ln>
              <a:solidFill>
                <a:srgbClr val="4B86C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6115963" y="1171246"/>
            <a:ext cx="1463040" cy="994410"/>
            <a:chOff x="4255770" y="4091940"/>
            <a:chExt cx="1463040" cy="994410"/>
          </a:xfrm>
        </p:grpSpPr>
        <p:sp>
          <p:nvSpPr>
            <p:cNvPr id="23" name="对角圆角矩形 19"/>
            <p:cNvSpPr/>
            <p:nvPr/>
          </p:nvSpPr>
          <p:spPr>
            <a:xfrm>
              <a:off x="4370070" y="4189095"/>
              <a:ext cx="1234440" cy="800100"/>
            </a:xfrm>
            <a:prstGeom prst="round2DiagRect">
              <a:avLst>
                <a:gd name="adj1" fmla="val 0"/>
                <a:gd name="adj2" fmla="val 0"/>
              </a:avLst>
            </a:prstGeom>
            <a:solidFill>
              <a:srgbClr val="F5545E"/>
            </a:solidFill>
            <a:ln>
              <a:solidFill>
                <a:srgbClr val="F55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对角圆角矩形 20"/>
            <p:cNvSpPr/>
            <p:nvPr/>
          </p:nvSpPr>
          <p:spPr>
            <a:xfrm>
              <a:off x="4255770" y="4091940"/>
              <a:ext cx="1463040" cy="994410"/>
            </a:xfrm>
            <a:prstGeom prst="round2DiagRect">
              <a:avLst>
                <a:gd name="adj1" fmla="val 0"/>
                <a:gd name="adj2" fmla="val 0"/>
              </a:avLst>
            </a:prstGeom>
            <a:noFill/>
            <a:ln>
              <a:solidFill>
                <a:srgbClr val="F5545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H="1" flipV="1">
            <a:off x="9689207" y="2651431"/>
            <a:ext cx="1463040" cy="994410"/>
            <a:chOff x="4255770" y="4091940"/>
            <a:chExt cx="1463040" cy="994410"/>
          </a:xfrm>
        </p:grpSpPr>
        <p:sp>
          <p:nvSpPr>
            <p:cNvPr id="26" name="对角圆角矩形 22"/>
            <p:cNvSpPr/>
            <p:nvPr/>
          </p:nvSpPr>
          <p:spPr>
            <a:xfrm>
              <a:off x="4370070" y="4189095"/>
              <a:ext cx="1234440" cy="800100"/>
            </a:xfrm>
            <a:prstGeom prst="round2DiagRect">
              <a:avLst>
                <a:gd name="adj1" fmla="val 50000"/>
                <a:gd name="adj2" fmla="val 0"/>
              </a:avLst>
            </a:prstGeom>
            <a:solidFill>
              <a:srgbClr val="F6F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对角圆角矩形 23"/>
            <p:cNvSpPr/>
            <p:nvPr/>
          </p:nvSpPr>
          <p:spPr>
            <a:xfrm>
              <a:off x="4255770" y="4091940"/>
              <a:ext cx="1463040" cy="994410"/>
            </a:xfrm>
            <a:prstGeom prst="round2DiagRect">
              <a:avLst>
                <a:gd name="adj1" fmla="val 50000"/>
                <a:gd name="adj2" fmla="val 0"/>
              </a:avLst>
            </a:prstGeom>
            <a:noFill/>
            <a:ln>
              <a:solidFill>
                <a:srgbClr val="8EC43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902585" y="1171246"/>
            <a:ext cx="1463040" cy="994410"/>
            <a:chOff x="4255770" y="4091940"/>
            <a:chExt cx="1463040" cy="994410"/>
          </a:xfrm>
        </p:grpSpPr>
        <p:sp>
          <p:nvSpPr>
            <p:cNvPr id="29" name="对角圆角矩形 25"/>
            <p:cNvSpPr/>
            <p:nvPr/>
          </p:nvSpPr>
          <p:spPr>
            <a:xfrm>
              <a:off x="4370070" y="4189095"/>
              <a:ext cx="1234440" cy="800100"/>
            </a:xfrm>
            <a:prstGeom prst="round2DiagRect">
              <a:avLst>
                <a:gd name="adj1" fmla="val 0"/>
                <a:gd name="adj2" fmla="val 0"/>
              </a:avLst>
            </a:prstGeom>
            <a:solidFill>
              <a:srgbClr val="F6F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对角圆角矩形 26"/>
            <p:cNvSpPr/>
            <p:nvPr/>
          </p:nvSpPr>
          <p:spPr>
            <a:xfrm>
              <a:off x="4255770" y="4091940"/>
              <a:ext cx="1463040" cy="994410"/>
            </a:xfrm>
            <a:prstGeom prst="round2DiagRect">
              <a:avLst>
                <a:gd name="adj1" fmla="val 0"/>
                <a:gd name="adj2" fmla="val 0"/>
              </a:avLst>
            </a:prstGeom>
            <a:noFill/>
            <a:ln>
              <a:solidFill>
                <a:srgbClr val="F6F24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7902585" y="2654288"/>
            <a:ext cx="1463040" cy="994410"/>
            <a:chOff x="4255770" y="4091940"/>
            <a:chExt cx="1463040" cy="994410"/>
          </a:xfrm>
        </p:grpSpPr>
        <p:sp>
          <p:nvSpPr>
            <p:cNvPr id="32" name="对角圆角矩形 28"/>
            <p:cNvSpPr/>
            <p:nvPr/>
          </p:nvSpPr>
          <p:spPr>
            <a:xfrm>
              <a:off x="4370070" y="4189095"/>
              <a:ext cx="1234440" cy="800100"/>
            </a:xfrm>
            <a:prstGeom prst="round2DiagRect">
              <a:avLst>
                <a:gd name="adj1" fmla="val 0"/>
                <a:gd name="adj2" fmla="val 0"/>
              </a:avLst>
            </a:prstGeom>
            <a:solidFill>
              <a:srgbClr val="4B8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对角圆角矩形 29"/>
            <p:cNvSpPr/>
            <p:nvPr/>
          </p:nvSpPr>
          <p:spPr>
            <a:xfrm>
              <a:off x="4255770" y="4091940"/>
              <a:ext cx="1463040" cy="994410"/>
            </a:xfrm>
            <a:prstGeom prst="round2DiagRect">
              <a:avLst>
                <a:gd name="adj1" fmla="val 0"/>
                <a:gd name="adj2" fmla="val 0"/>
              </a:avLst>
            </a:prstGeom>
            <a:noFill/>
            <a:ln>
              <a:solidFill>
                <a:srgbClr val="4B86C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6321783" y="1517748"/>
            <a:ext cx="1149825" cy="338554"/>
          </a:xfrm>
          <a:prstGeom prst="rect">
            <a:avLst/>
          </a:prstGeom>
          <a:noFill/>
        </p:spPr>
        <p:txBody>
          <a:bodyPr wrap="square" rtlCol="0">
            <a:spAutoFit/>
          </a:bodyPr>
          <a:lstStyle/>
          <a:p>
            <a:pPr>
              <a:defRPr/>
            </a:pP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关键词二</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7" name="文本框 56"/>
          <p:cNvSpPr txBox="1"/>
          <p:nvPr/>
        </p:nvSpPr>
        <p:spPr>
          <a:xfrm>
            <a:off x="4610756" y="2983914"/>
            <a:ext cx="1149825" cy="338554"/>
          </a:xfrm>
          <a:prstGeom prst="rect">
            <a:avLst/>
          </a:prstGeom>
          <a:noFill/>
        </p:spPr>
        <p:txBody>
          <a:bodyPr wrap="square" rtlCol="0">
            <a:spAutoFit/>
          </a:bodyPr>
          <a:lstStyle/>
          <a:p>
            <a:pPr>
              <a:defRPr/>
            </a:pP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关键词一</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8" name="文本框 57"/>
          <p:cNvSpPr txBox="1"/>
          <p:nvPr/>
        </p:nvSpPr>
        <p:spPr>
          <a:xfrm>
            <a:off x="8100522" y="2983914"/>
            <a:ext cx="1149825" cy="338554"/>
          </a:xfrm>
          <a:prstGeom prst="rect">
            <a:avLst/>
          </a:prstGeom>
          <a:noFill/>
        </p:spPr>
        <p:txBody>
          <a:bodyPr wrap="square" rtlCol="0">
            <a:spAutoFit/>
          </a:bodyPr>
          <a:lstStyle/>
          <a:p>
            <a:pPr>
              <a:defRPr/>
            </a:pP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关键词三</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9" name="文本框 58"/>
          <p:cNvSpPr txBox="1"/>
          <p:nvPr/>
        </p:nvSpPr>
        <p:spPr>
          <a:xfrm>
            <a:off x="9874389" y="1511359"/>
            <a:ext cx="1092675" cy="338554"/>
          </a:xfrm>
          <a:prstGeom prst="rect">
            <a:avLst/>
          </a:prstGeom>
          <a:noFill/>
        </p:spPr>
        <p:txBody>
          <a:bodyPr wrap="square" rtlCol="0">
            <a:spAutoFit/>
          </a:bodyPr>
          <a:lstStyle/>
          <a:p>
            <a:pPr>
              <a:defRPr/>
            </a:pPr>
            <a:r>
              <a:rPr lang="zh-CN" altLang="en-US" sz="1600" b="1" dirty="0">
                <a:solidFill>
                  <a:schemeClr val="bg1"/>
                </a:solidFill>
                <a:latin typeface="方正清刻本悦宋简体" panose="02000000000000000000" pitchFamily="2" charset="-122"/>
                <a:ea typeface="方正清刻本悦宋简体" panose="02000000000000000000" pitchFamily="2" charset="-122"/>
              </a:rPr>
              <a:t>关键词四</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60" name="组合 59"/>
          <p:cNvGrpSpPr/>
          <p:nvPr/>
        </p:nvGrpSpPr>
        <p:grpSpPr>
          <a:xfrm>
            <a:off x="6457920" y="2906477"/>
            <a:ext cx="745013" cy="480919"/>
            <a:chOff x="8961438" y="6018212"/>
            <a:chExt cx="1092201" cy="760413"/>
          </a:xfrm>
          <a:solidFill>
            <a:schemeClr val="bg1"/>
          </a:solidFill>
        </p:grpSpPr>
        <p:sp>
          <p:nvSpPr>
            <p:cNvPr id="61" name="Freeform 18"/>
            <p:cNvSpPr/>
            <p:nvPr/>
          </p:nvSpPr>
          <p:spPr bwMode="auto">
            <a:xfrm>
              <a:off x="9944101" y="6018212"/>
              <a:ext cx="109538" cy="749300"/>
            </a:xfrm>
            <a:custGeom>
              <a:avLst/>
              <a:gdLst>
                <a:gd name="T0" fmla="*/ 20 w 36"/>
                <a:gd name="T1" fmla="*/ 11 h 246"/>
                <a:gd name="T2" fmla="*/ 1 w 36"/>
                <a:gd name="T3" fmla="*/ 64 h 246"/>
                <a:gd name="T4" fmla="*/ 4 w 36"/>
                <a:gd name="T5" fmla="*/ 142 h 246"/>
                <a:gd name="T6" fmla="*/ 13 w 36"/>
                <a:gd name="T7" fmla="*/ 158 h 246"/>
                <a:gd name="T8" fmla="*/ 8 w 36"/>
                <a:gd name="T9" fmla="*/ 236 h 246"/>
                <a:gd name="T10" fmla="*/ 20 w 36"/>
                <a:gd name="T11" fmla="*/ 246 h 246"/>
                <a:gd name="T12" fmla="*/ 32 w 36"/>
                <a:gd name="T13" fmla="*/ 236 h 246"/>
                <a:gd name="T14" fmla="*/ 28 w 36"/>
                <a:gd name="T15" fmla="*/ 162 h 246"/>
                <a:gd name="T16" fmla="*/ 36 w 36"/>
                <a:gd name="T17" fmla="*/ 96 h 246"/>
                <a:gd name="T18" fmla="*/ 20 w 36"/>
                <a:gd name="T19" fmla="*/ 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46">
                  <a:moveTo>
                    <a:pt x="20" y="11"/>
                  </a:moveTo>
                  <a:cubicBezTo>
                    <a:pt x="11" y="17"/>
                    <a:pt x="0" y="29"/>
                    <a:pt x="1" y="64"/>
                  </a:cubicBezTo>
                  <a:cubicBezTo>
                    <a:pt x="2" y="82"/>
                    <a:pt x="0" y="118"/>
                    <a:pt x="4" y="142"/>
                  </a:cubicBezTo>
                  <a:cubicBezTo>
                    <a:pt x="6" y="156"/>
                    <a:pt x="9" y="153"/>
                    <a:pt x="13" y="158"/>
                  </a:cubicBezTo>
                  <a:cubicBezTo>
                    <a:pt x="11" y="193"/>
                    <a:pt x="9" y="202"/>
                    <a:pt x="8" y="236"/>
                  </a:cubicBezTo>
                  <a:cubicBezTo>
                    <a:pt x="7" y="240"/>
                    <a:pt x="13" y="246"/>
                    <a:pt x="20" y="246"/>
                  </a:cubicBezTo>
                  <a:cubicBezTo>
                    <a:pt x="27" y="246"/>
                    <a:pt x="33" y="240"/>
                    <a:pt x="32" y="236"/>
                  </a:cubicBezTo>
                  <a:cubicBezTo>
                    <a:pt x="31" y="203"/>
                    <a:pt x="29" y="195"/>
                    <a:pt x="28" y="162"/>
                  </a:cubicBezTo>
                  <a:cubicBezTo>
                    <a:pt x="31" y="146"/>
                    <a:pt x="35" y="124"/>
                    <a:pt x="36" y="96"/>
                  </a:cubicBezTo>
                  <a:cubicBezTo>
                    <a:pt x="36" y="35"/>
                    <a:pt x="35" y="0"/>
                    <a:pt x="2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19"/>
            <p:cNvSpPr/>
            <p:nvPr/>
          </p:nvSpPr>
          <p:spPr bwMode="auto">
            <a:xfrm>
              <a:off x="8961438" y="6054725"/>
              <a:ext cx="176213" cy="700088"/>
            </a:xfrm>
            <a:custGeom>
              <a:avLst/>
              <a:gdLst>
                <a:gd name="T0" fmla="*/ 56 w 58"/>
                <a:gd name="T1" fmla="*/ 66 h 230"/>
                <a:gd name="T2" fmla="*/ 48 w 58"/>
                <a:gd name="T3" fmla="*/ 0 h 230"/>
                <a:gd name="T4" fmla="*/ 47 w 58"/>
                <a:gd name="T5" fmla="*/ 64 h 230"/>
                <a:gd name="T6" fmla="*/ 41 w 58"/>
                <a:gd name="T7" fmla="*/ 64 h 230"/>
                <a:gd name="T8" fmla="*/ 35 w 58"/>
                <a:gd name="T9" fmla="*/ 0 h 230"/>
                <a:gd name="T10" fmla="*/ 32 w 58"/>
                <a:gd name="T11" fmla="*/ 64 h 230"/>
                <a:gd name="T12" fmla="*/ 26 w 58"/>
                <a:gd name="T13" fmla="*/ 64 h 230"/>
                <a:gd name="T14" fmla="*/ 23 w 58"/>
                <a:gd name="T15" fmla="*/ 0 h 230"/>
                <a:gd name="T16" fmla="*/ 17 w 58"/>
                <a:gd name="T17" fmla="*/ 64 h 230"/>
                <a:gd name="T18" fmla="*/ 11 w 58"/>
                <a:gd name="T19" fmla="*/ 64 h 230"/>
                <a:gd name="T20" fmla="*/ 11 w 58"/>
                <a:gd name="T21" fmla="*/ 0 h 230"/>
                <a:gd name="T22" fmla="*/ 2 w 58"/>
                <a:gd name="T23" fmla="*/ 66 h 230"/>
                <a:gd name="T24" fmla="*/ 24 w 58"/>
                <a:gd name="T25" fmla="*/ 93 h 230"/>
                <a:gd name="T26" fmla="*/ 17 w 58"/>
                <a:gd name="T27" fmla="*/ 221 h 230"/>
                <a:gd name="T28" fmla="*/ 29 w 58"/>
                <a:gd name="T29" fmla="*/ 230 h 230"/>
                <a:gd name="T30" fmla="*/ 41 w 58"/>
                <a:gd name="T31" fmla="*/ 221 h 230"/>
                <a:gd name="T32" fmla="*/ 34 w 58"/>
                <a:gd name="T33" fmla="*/ 93 h 230"/>
                <a:gd name="T34" fmla="*/ 56 w 58"/>
                <a:gd name="T35" fmla="*/ 66 h 230"/>
                <a:gd name="T36" fmla="*/ 56 w 58"/>
                <a:gd name="T3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230">
                  <a:moveTo>
                    <a:pt x="56" y="66"/>
                  </a:moveTo>
                  <a:cubicBezTo>
                    <a:pt x="56" y="65"/>
                    <a:pt x="50" y="0"/>
                    <a:pt x="48" y="0"/>
                  </a:cubicBezTo>
                  <a:cubicBezTo>
                    <a:pt x="46" y="0"/>
                    <a:pt x="47" y="38"/>
                    <a:pt x="47" y="64"/>
                  </a:cubicBezTo>
                  <a:cubicBezTo>
                    <a:pt x="41" y="64"/>
                    <a:pt x="41" y="64"/>
                    <a:pt x="41" y="64"/>
                  </a:cubicBezTo>
                  <a:cubicBezTo>
                    <a:pt x="39" y="38"/>
                    <a:pt x="37" y="0"/>
                    <a:pt x="35" y="0"/>
                  </a:cubicBezTo>
                  <a:cubicBezTo>
                    <a:pt x="33" y="0"/>
                    <a:pt x="33" y="38"/>
                    <a:pt x="32" y="64"/>
                  </a:cubicBezTo>
                  <a:cubicBezTo>
                    <a:pt x="26" y="64"/>
                    <a:pt x="26" y="64"/>
                    <a:pt x="26" y="64"/>
                  </a:cubicBezTo>
                  <a:cubicBezTo>
                    <a:pt x="25" y="38"/>
                    <a:pt x="25" y="0"/>
                    <a:pt x="23" y="0"/>
                  </a:cubicBezTo>
                  <a:cubicBezTo>
                    <a:pt x="21" y="0"/>
                    <a:pt x="19" y="38"/>
                    <a:pt x="17" y="64"/>
                  </a:cubicBezTo>
                  <a:cubicBezTo>
                    <a:pt x="11" y="64"/>
                    <a:pt x="11" y="64"/>
                    <a:pt x="11" y="64"/>
                  </a:cubicBezTo>
                  <a:cubicBezTo>
                    <a:pt x="11" y="38"/>
                    <a:pt x="12" y="0"/>
                    <a:pt x="11" y="0"/>
                  </a:cubicBezTo>
                  <a:cubicBezTo>
                    <a:pt x="9" y="0"/>
                    <a:pt x="3" y="52"/>
                    <a:pt x="2" y="66"/>
                  </a:cubicBezTo>
                  <a:cubicBezTo>
                    <a:pt x="0" y="78"/>
                    <a:pt x="10" y="90"/>
                    <a:pt x="24" y="93"/>
                  </a:cubicBezTo>
                  <a:cubicBezTo>
                    <a:pt x="22" y="144"/>
                    <a:pt x="19" y="169"/>
                    <a:pt x="17" y="221"/>
                  </a:cubicBezTo>
                  <a:cubicBezTo>
                    <a:pt x="16" y="225"/>
                    <a:pt x="22" y="230"/>
                    <a:pt x="29" y="230"/>
                  </a:cubicBezTo>
                  <a:cubicBezTo>
                    <a:pt x="36" y="230"/>
                    <a:pt x="42" y="225"/>
                    <a:pt x="41" y="221"/>
                  </a:cubicBezTo>
                  <a:cubicBezTo>
                    <a:pt x="39" y="169"/>
                    <a:pt x="37" y="144"/>
                    <a:pt x="34" y="93"/>
                  </a:cubicBezTo>
                  <a:cubicBezTo>
                    <a:pt x="49" y="90"/>
                    <a:pt x="58" y="79"/>
                    <a:pt x="56" y="66"/>
                  </a:cubicBezTo>
                  <a:cubicBezTo>
                    <a:pt x="55" y="52"/>
                    <a:pt x="56" y="66"/>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20"/>
            <p:cNvSpPr>
              <a:spLocks noEditPoints="1"/>
            </p:cNvSpPr>
            <p:nvPr/>
          </p:nvSpPr>
          <p:spPr bwMode="auto">
            <a:xfrm>
              <a:off x="9163051" y="6032500"/>
              <a:ext cx="744538" cy="746125"/>
            </a:xfrm>
            <a:custGeom>
              <a:avLst/>
              <a:gdLst>
                <a:gd name="T0" fmla="*/ 123 w 245"/>
                <a:gd name="T1" fmla="*/ 0 h 245"/>
                <a:gd name="T2" fmla="*/ 0 w 245"/>
                <a:gd name="T3" fmla="*/ 122 h 245"/>
                <a:gd name="T4" fmla="*/ 123 w 245"/>
                <a:gd name="T5" fmla="*/ 245 h 245"/>
                <a:gd name="T6" fmla="*/ 245 w 245"/>
                <a:gd name="T7" fmla="*/ 122 h 245"/>
                <a:gd name="T8" fmla="*/ 123 w 245"/>
                <a:gd name="T9" fmla="*/ 0 h 245"/>
                <a:gd name="T10" fmla="*/ 123 w 245"/>
                <a:gd name="T11" fmla="*/ 204 h 245"/>
                <a:gd name="T12" fmla="*/ 41 w 245"/>
                <a:gd name="T13" fmla="*/ 122 h 245"/>
                <a:gd name="T14" fmla="*/ 123 w 245"/>
                <a:gd name="T15" fmla="*/ 41 h 245"/>
                <a:gd name="T16" fmla="*/ 205 w 245"/>
                <a:gd name="T17" fmla="*/ 122 h 245"/>
                <a:gd name="T18" fmla="*/ 123 w 245"/>
                <a:gd name="T19" fmla="*/ 20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 h="245">
                  <a:moveTo>
                    <a:pt x="123" y="0"/>
                  </a:moveTo>
                  <a:cubicBezTo>
                    <a:pt x="55" y="0"/>
                    <a:pt x="0" y="55"/>
                    <a:pt x="0" y="122"/>
                  </a:cubicBezTo>
                  <a:cubicBezTo>
                    <a:pt x="0" y="190"/>
                    <a:pt x="55" y="245"/>
                    <a:pt x="123" y="245"/>
                  </a:cubicBezTo>
                  <a:cubicBezTo>
                    <a:pt x="191" y="245"/>
                    <a:pt x="245" y="190"/>
                    <a:pt x="245" y="122"/>
                  </a:cubicBezTo>
                  <a:cubicBezTo>
                    <a:pt x="245" y="55"/>
                    <a:pt x="191" y="0"/>
                    <a:pt x="123" y="0"/>
                  </a:cubicBezTo>
                  <a:close/>
                  <a:moveTo>
                    <a:pt x="123" y="204"/>
                  </a:moveTo>
                  <a:cubicBezTo>
                    <a:pt x="78" y="204"/>
                    <a:pt x="41" y="168"/>
                    <a:pt x="41" y="122"/>
                  </a:cubicBezTo>
                  <a:cubicBezTo>
                    <a:pt x="41" y="77"/>
                    <a:pt x="78" y="41"/>
                    <a:pt x="123" y="41"/>
                  </a:cubicBezTo>
                  <a:cubicBezTo>
                    <a:pt x="168" y="41"/>
                    <a:pt x="205" y="77"/>
                    <a:pt x="205" y="122"/>
                  </a:cubicBezTo>
                  <a:cubicBezTo>
                    <a:pt x="205" y="168"/>
                    <a:pt x="168" y="204"/>
                    <a:pt x="123"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21"/>
            <p:cNvSpPr/>
            <p:nvPr/>
          </p:nvSpPr>
          <p:spPr bwMode="auto">
            <a:xfrm>
              <a:off x="9310688" y="6191250"/>
              <a:ext cx="439738" cy="322263"/>
            </a:xfrm>
            <a:custGeom>
              <a:avLst/>
              <a:gdLst>
                <a:gd name="T0" fmla="*/ 74 w 144"/>
                <a:gd name="T1" fmla="*/ 0 h 106"/>
                <a:gd name="T2" fmla="*/ 0 w 144"/>
                <a:gd name="T3" fmla="*/ 73 h 106"/>
                <a:gd name="T4" fmla="*/ 8 w 144"/>
                <a:gd name="T5" fmla="*/ 106 h 106"/>
                <a:gd name="T6" fmla="*/ 5 w 144"/>
                <a:gd name="T7" fmla="*/ 85 h 106"/>
                <a:gd name="T8" fmla="*/ 79 w 144"/>
                <a:gd name="T9" fmla="*/ 12 h 106"/>
                <a:gd name="T10" fmla="*/ 144 w 144"/>
                <a:gd name="T11" fmla="*/ 52 h 106"/>
                <a:gd name="T12" fmla="*/ 74 w 144"/>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144" h="106">
                  <a:moveTo>
                    <a:pt x="74" y="0"/>
                  </a:moveTo>
                  <a:cubicBezTo>
                    <a:pt x="33" y="0"/>
                    <a:pt x="0" y="32"/>
                    <a:pt x="0" y="73"/>
                  </a:cubicBezTo>
                  <a:cubicBezTo>
                    <a:pt x="0" y="85"/>
                    <a:pt x="3" y="96"/>
                    <a:pt x="8" y="106"/>
                  </a:cubicBezTo>
                  <a:cubicBezTo>
                    <a:pt x="6" y="99"/>
                    <a:pt x="5" y="92"/>
                    <a:pt x="5" y="85"/>
                  </a:cubicBezTo>
                  <a:cubicBezTo>
                    <a:pt x="5" y="45"/>
                    <a:pt x="38" y="12"/>
                    <a:pt x="79" y="12"/>
                  </a:cubicBezTo>
                  <a:cubicBezTo>
                    <a:pt x="107" y="12"/>
                    <a:pt x="132" y="28"/>
                    <a:pt x="144" y="52"/>
                  </a:cubicBezTo>
                  <a:cubicBezTo>
                    <a:pt x="135" y="22"/>
                    <a:pt x="107"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5" name="组合 64"/>
          <p:cNvGrpSpPr/>
          <p:nvPr/>
        </p:nvGrpSpPr>
        <p:grpSpPr>
          <a:xfrm>
            <a:off x="4779922" y="1420905"/>
            <a:ext cx="577851" cy="493713"/>
            <a:chOff x="8786813" y="5880100"/>
            <a:chExt cx="833438" cy="803276"/>
          </a:xfrm>
          <a:solidFill>
            <a:schemeClr val="bg1"/>
          </a:solidFill>
        </p:grpSpPr>
        <p:sp>
          <p:nvSpPr>
            <p:cNvPr id="66" name="Freeform 6"/>
            <p:cNvSpPr>
              <a:spLocks noEditPoints="1"/>
            </p:cNvSpPr>
            <p:nvPr/>
          </p:nvSpPr>
          <p:spPr bwMode="auto">
            <a:xfrm>
              <a:off x="8786813" y="6265863"/>
              <a:ext cx="833438" cy="344488"/>
            </a:xfrm>
            <a:custGeom>
              <a:avLst/>
              <a:gdLst>
                <a:gd name="T0" fmla="*/ 241 w 274"/>
                <a:gd name="T1" fmla="*/ 0 h 113"/>
                <a:gd name="T2" fmla="*/ 224 w 274"/>
                <a:gd name="T3" fmla="*/ 5 h 113"/>
                <a:gd name="T4" fmla="*/ 224 w 274"/>
                <a:gd name="T5" fmla="*/ 1 h 113"/>
                <a:gd name="T6" fmla="*/ 224 w 274"/>
                <a:gd name="T7" fmla="*/ 0 h 113"/>
                <a:gd name="T8" fmla="*/ 0 w 274"/>
                <a:gd name="T9" fmla="*/ 0 h 113"/>
                <a:gd name="T10" fmla="*/ 0 w 274"/>
                <a:gd name="T11" fmla="*/ 1 h 113"/>
                <a:gd name="T12" fmla="*/ 112 w 274"/>
                <a:gd name="T13" fmla="*/ 113 h 113"/>
                <a:gd name="T14" fmla="*/ 212 w 274"/>
                <a:gd name="T15" fmla="*/ 51 h 113"/>
                <a:gd name="T16" fmla="*/ 241 w 274"/>
                <a:gd name="T17" fmla="*/ 67 h 113"/>
                <a:gd name="T18" fmla="*/ 274 w 274"/>
                <a:gd name="T19" fmla="*/ 34 h 113"/>
                <a:gd name="T20" fmla="*/ 241 w 274"/>
                <a:gd name="T21" fmla="*/ 0 h 113"/>
                <a:gd name="T22" fmla="*/ 21 w 274"/>
                <a:gd name="T23" fmla="*/ 20 h 113"/>
                <a:gd name="T24" fmla="*/ 44 w 274"/>
                <a:gd name="T25" fmla="*/ 20 h 113"/>
                <a:gd name="T26" fmla="*/ 86 w 274"/>
                <a:gd name="T27" fmla="*/ 90 h 113"/>
                <a:gd name="T28" fmla="*/ 21 w 274"/>
                <a:gd name="T29" fmla="*/ 20 h 113"/>
                <a:gd name="T30" fmla="*/ 241 w 274"/>
                <a:gd name="T31" fmla="*/ 52 h 113"/>
                <a:gd name="T32" fmla="*/ 223 w 274"/>
                <a:gd name="T33" fmla="*/ 34 h 113"/>
                <a:gd name="T34" fmla="*/ 241 w 274"/>
                <a:gd name="T35" fmla="*/ 16 h 113"/>
                <a:gd name="T36" fmla="*/ 259 w 274"/>
                <a:gd name="T37" fmla="*/ 34 h 113"/>
                <a:gd name="T38" fmla="*/ 241 w 274"/>
                <a:gd name="T39" fmla="*/ 5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4" h="113">
                  <a:moveTo>
                    <a:pt x="241" y="0"/>
                  </a:moveTo>
                  <a:cubicBezTo>
                    <a:pt x="235" y="0"/>
                    <a:pt x="229" y="2"/>
                    <a:pt x="224" y="5"/>
                  </a:cubicBezTo>
                  <a:cubicBezTo>
                    <a:pt x="224" y="4"/>
                    <a:pt x="224" y="2"/>
                    <a:pt x="224" y="1"/>
                  </a:cubicBezTo>
                  <a:cubicBezTo>
                    <a:pt x="224" y="1"/>
                    <a:pt x="224" y="1"/>
                    <a:pt x="224" y="0"/>
                  </a:cubicBezTo>
                  <a:cubicBezTo>
                    <a:pt x="0" y="0"/>
                    <a:pt x="0" y="0"/>
                    <a:pt x="0" y="0"/>
                  </a:cubicBezTo>
                  <a:cubicBezTo>
                    <a:pt x="0" y="1"/>
                    <a:pt x="0" y="1"/>
                    <a:pt x="0" y="1"/>
                  </a:cubicBezTo>
                  <a:cubicBezTo>
                    <a:pt x="0" y="63"/>
                    <a:pt x="50" y="113"/>
                    <a:pt x="112" y="113"/>
                  </a:cubicBezTo>
                  <a:cubicBezTo>
                    <a:pt x="156" y="113"/>
                    <a:pt x="194" y="88"/>
                    <a:pt x="212" y="51"/>
                  </a:cubicBezTo>
                  <a:cubicBezTo>
                    <a:pt x="218" y="61"/>
                    <a:pt x="229" y="67"/>
                    <a:pt x="241" y="67"/>
                  </a:cubicBezTo>
                  <a:cubicBezTo>
                    <a:pt x="259" y="67"/>
                    <a:pt x="274" y="52"/>
                    <a:pt x="274" y="34"/>
                  </a:cubicBezTo>
                  <a:cubicBezTo>
                    <a:pt x="274" y="15"/>
                    <a:pt x="259" y="0"/>
                    <a:pt x="241" y="0"/>
                  </a:cubicBezTo>
                  <a:close/>
                  <a:moveTo>
                    <a:pt x="21" y="20"/>
                  </a:moveTo>
                  <a:cubicBezTo>
                    <a:pt x="44" y="20"/>
                    <a:pt x="44" y="20"/>
                    <a:pt x="44" y="20"/>
                  </a:cubicBezTo>
                  <a:cubicBezTo>
                    <a:pt x="48" y="48"/>
                    <a:pt x="64" y="73"/>
                    <a:pt x="86" y="90"/>
                  </a:cubicBezTo>
                  <a:cubicBezTo>
                    <a:pt x="53" y="80"/>
                    <a:pt x="28" y="53"/>
                    <a:pt x="21" y="20"/>
                  </a:cubicBezTo>
                  <a:close/>
                  <a:moveTo>
                    <a:pt x="241" y="52"/>
                  </a:moveTo>
                  <a:cubicBezTo>
                    <a:pt x="231" y="52"/>
                    <a:pt x="223" y="44"/>
                    <a:pt x="223" y="34"/>
                  </a:cubicBezTo>
                  <a:cubicBezTo>
                    <a:pt x="223" y="24"/>
                    <a:pt x="231" y="16"/>
                    <a:pt x="241" y="16"/>
                  </a:cubicBezTo>
                  <a:cubicBezTo>
                    <a:pt x="251" y="16"/>
                    <a:pt x="259" y="24"/>
                    <a:pt x="259" y="34"/>
                  </a:cubicBezTo>
                  <a:cubicBezTo>
                    <a:pt x="259" y="44"/>
                    <a:pt x="251" y="52"/>
                    <a:pt x="241"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7"/>
            <p:cNvSpPr/>
            <p:nvPr/>
          </p:nvSpPr>
          <p:spPr bwMode="auto">
            <a:xfrm>
              <a:off x="8929688" y="6634163"/>
              <a:ext cx="441325" cy="49213"/>
            </a:xfrm>
            <a:custGeom>
              <a:avLst/>
              <a:gdLst>
                <a:gd name="T0" fmla="*/ 137 w 145"/>
                <a:gd name="T1" fmla="*/ 0 h 16"/>
                <a:gd name="T2" fmla="*/ 8 w 145"/>
                <a:gd name="T3" fmla="*/ 0 h 16"/>
                <a:gd name="T4" fmla="*/ 0 w 145"/>
                <a:gd name="T5" fmla="*/ 8 h 16"/>
                <a:gd name="T6" fmla="*/ 8 w 145"/>
                <a:gd name="T7" fmla="*/ 16 h 16"/>
                <a:gd name="T8" fmla="*/ 137 w 145"/>
                <a:gd name="T9" fmla="*/ 16 h 16"/>
                <a:gd name="T10" fmla="*/ 145 w 145"/>
                <a:gd name="T11" fmla="*/ 8 h 16"/>
                <a:gd name="T12" fmla="*/ 137 w 14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45" h="16">
                  <a:moveTo>
                    <a:pt x="137" y="0"/>
                  </a:moveTo>
                  <a:cubicBezTo>
                    <a:pt x="8" y="0"/>
                    <a:pt x="8" y="0"/>
                    <a:pt x="8" y="0"/>
                  </a:cubicBezTo>
                  <a:cubicBezTo>
                    <a:pt x="3" y="0"/>
                    <a:pt x="0" y="4"/>
                    <a:pt x="0" y="8"/>
                  </a:cubicBezTo>
                  <a:cubicBezTo>
                    <a:pt x="0" y="13"/>
                    <a:pt x="3" y="16"/>
                    <a:pt x="8" y="16"/>
                  </a:cubicBezTo>
                  <a:cubicBezTo>
                    <a:pt x="137" y="16"/>
                    <a:pt x="137" y="16"/>
                    <a:pt x="137" y="16"/>
                  </a:cubicBezTo>
                  <a:cubicBezTo>
                    <a:pt x="141" y="16"/>
                    <a:pt x="145" y="13"/>
                    <a:pt x="145" y="8"/>
                  </a:cubicBezTo>
                  <a:cubicBezTo>
                    <a:pt x="145" y="4"/>
                    <a:pt x="141" y="0"/>
                    <a:pt x="1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8"/>
            <p:cNvSpPr/>
            <p:nvPr/>
          </p:nvSpPr>
          <p:spPr bwMode="auto">
            <a:xfrm>
              <a:off x="8936038" y="5880100"/>
              <a:ext cx="225425" cy="309563"/>
            </a:xfrm>
            <a:custGeom>
              <a:avLst/>
              <a:gdLst>
                <a:gd name="T0" fmla="*/ 29 w 74"/>
                <a:gd name="T1" fmla="*/ 102 h 102"/>
                <a:gd name="T2" fmla="*/ 35 w 74"/>
                <a:gd name="T3" fmla="*/ 96 h 102"/>
                <a:gd name="T4" fmla="*/ 15 w 74"/>
                <a:gd name="T5" fmla="*/ 82 h 102"/>
                <a:gd name="T6" fmla="*/ 21 w 74"/>
                <a:gd name="T7" fmla="*/ 64 h 102"/>
                <a:gd name="T8" fmla="*/ 31 w 74"/>
                <a:gd name="T9" fmla="*/ 55 h 102"/>
                <a:gd name="T10" fmla="*/ 32 w 74"/>
                <a:gd name="T11" fmla="*/ 0 h 102"/>
                <a:gd name="T12" fmla="*/ 26 w 74"/>
                <a:gd name="T13" fmla="*/ 6 h 102"/>
                <a:gd name="T14" fmla="*/ 21 w 74"/>
                <a:gd name="T15" fmla="*/ 51 h 102"/>
                <a:gd name="T16" fmla="*/ 11 w 74"/>
                <a:gd name="T17" fmla="*/ 61 h 102"/>
                <a:gd name="T18" fmla="*/ 3 w 74"/>
                <a:gd name="T19" fmla="*/ 84 h 102"/>
                <a:gd name="T20" fmla="*/ 29 w 74"/>
                <a:gd name="T21"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02">
                  <a:moveTo>
                    <a:pt x="29" y="102"/>
                  </a:moveTo>
                  <a:cubicBezTo>
                    <a:pt x="35" y="96"/>
                    <a:pt x="35" y="96"/>
                    <a:pt x="35" y="96"/>
                  </a:cubicBezTo>
                  <a:cubicBezTo>
                    <a:pt x="35" y="96"/>
                    <a:pt x="19" y="91"/>
                    <a:pt x="15" y="82"/>
                  </a:cubicBezTo>
                  <a:cubicBezTo>
                    <a:pt x="12" y="77"/>
                    <a:pt x="14" y="71"/>
                    <a:pt x="21" y="64"/>
                  </a:cubicBezTo>
                  <a:cubicBezTo>
                    <a:pt x="24" y="61"/>
                    <a:pt x="28" y="58"/>
                    <a:pt x="31" y="55"/>
                  </a:cubicBezTo>
                  <a:cubicBezTo>
                    <a:pt x="53" y="35"/>
                    <a:pt x="74" y="16"/>
                    <a:pt x="32" y="0"/>
                  </a:cubicBezTo>
                  <a:cubicBezTo>
                    <a:pt x="26" y="6"/>
                    <a:pt x="26" y="6"/>
                    <a:pt x="26" y="6"/>
                  </a:cubicBezTo>
                  <a:cubicBezTo>
                    <a:pt x="56" y="18"/>
                    <a:pt x="45" y="30"/>
                    <a:pt x="21" y="51"/>
                  </a:cubicBezTo>
                  <a:cubicBezTo>
                    <a:pt x="18" y="54"/>
                    <a:pt x="14" y="58"/>
                    <a:pt x="11" y="61"/>
                  </a:cubicBezTo>
                  <a:cubicBezTo>
                    <a:pt x="2" y="69"/>
                    <a:pt x="0" y="77"/>
                    <a:pt x="3" y="84"/>
                  </a:cubicBezTo>
                  <a:cubicBezTo>
                    <a:pt x="9" y="96"/>
                    <a:pt x="28" y="102"/>
                    <a:pt x="29"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9"/>
            <p:cNvSpPr/>
            <p:nvPr/>
          </p:nvSpPr>
          <p:spPr bwMode="auto">
            <a:xfrm>
              <a:off x="9042401" y="5880100"/>
              <a:ext cx="225425" cy="309563"/>
            </a:xfrm>
            <a:custGeom>
              <a:avLst/>
              <a:gdLst>
                <a:gd name="T0" fmla="*/ 22 w 74"/>
                <a:gd name="T1" fmla="*/ 51 h 102"/>
                <a:gd name="T2" fmla="*/ 11 w 74"/>
                <a:gd name="T3" fmla="*/ 61 h 102"/>
                <a:gd name="T4" fmla="*/ 4 w 74"/>
                <a:gd name="T5" fmla="*/ 84 h 102"/>
                <a:gd name="T6" fmla="*/ 30 w 74"/>
                <a:gd name="T7" fmla="*/ 102 h 102"/>
                <a:gd name="T8" fmla="*/ 35 w 74"/>
                <a:gd name="T9" fmla="*/ 96 h 102"/>
                <a:gd name="T10" fmla="*/ 15 w 74"/>
                <a:gd name="T11" fmla="*/ 82 h 102"/>
                <a:gd name="T12" fmla="*/ 21 w 74"/>
                <a:gd name="T13" fmla="*/ 64 h 102"/>
                <a:gd name="T14" fmla="*/ 32 w 74"/>
                <a:gd name="T15" fmla="*/ 55 h 102"/>
                <a:gd name="T16" fmla="*/ 33 w 74"/>
                <a:gd name="T17" fmla="*/ 0 h 102"/>
                <a:gd name="T18" fmla="*/ 26 w 74"/>
                <a:gd name="T19" fmla="*/ 6 h 102"/>
                <a:gd name="T20" fmla="*/ 22 w 74"/>
                <a:gd name="T2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02">
                  <a:moveTo>
                    <a:pt x="22" y="51"/>
                  </a:moveTo>
                  <a:cubicBezTo>
                    <a:pt x="18" y="54"/>
                    <a:pt x="15" y="58"/>
                    <a:pt x="11" y="61"/>
                  </a:cubicBezTo>
                  <a:cubicBezTo>
                    <a:pt x="3" y="69"/>
                    <a:pt x="0" y="77"/>
                    <a:pt x="4" y="84"/>
                  </a:cubicBezTo>
                  <a:cubicBezTo>
                    <a:pt x="10" y="96"/>
                    <a:pt x="29" y="102"/>
                    <a:pt x="30" y="102"/>
                  </a:cubicBezTo>
                  <a:cubicBezTo>
                    <a:pt x="35" y="96"/>
                    <a:pt x="35" y="96"/>
                    <a:pt x="35" y="96"/>
                  </a:cubicBezTo>
                  <a:cubicBezTo>
                    <a:pt x="35" y="96"/>
                    <a:pt x="20" y="91"/>
                    <a:pt x="15" y="82"/>
                  </a:cubicBezTo>
                  <a:cubicBezTo>
                    <a:pt x="12" y="77"/>
                    <a:pt x="14" y="71"/>
                    <a:pt x="21" y="64"/>
                  </a:cubicBezTo>
                  <a:cubicBezTo>
                    <a:pt x="25" y="61"/>
                    <a:pt x="28" y="58"/>
                    <a:pt x="32" y="55"/>
                  </a:cubicBezTo>
                  <a:cubicBezTo>
                    <a:pt x="54" y="35"/>
                    <a:pt x="74" y="16"/>
                    <a:pt x="33" y="0"/>
                  </a:cubicBezTo>
                  <a:cubicBezTo>
                    <a:pt x="26" y="6"/>
                    <a:pt x="26" y="6"/>
                    <a:pt x="26" y="6"/>
                  </a:cubicBezTo>
                  <a:cubicBezTo>
                    <a:pt x="57" y="18"/>
                    <a:pt x="46" y="30"/>
                    <a:pt x="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10"/>
            <p:cNvSpPr/>
            <p:nvPr/>
          </p:nvSpPr>
          <p:spPr bwMode="auto">
            <a:xfrm>
              <a:off x="9151938" y="5880100"/>
              <a:ext cx="225425" cy="309563"/>
            </a:xfrm>
            <a:custGeom>
              <a:avLst/>
              <a:gdLst>
                <a:gd name="T0" fmla="*/ 21 w 74"/>
                <a:gd name="T1" fmla="*/ 51 h 102"/>
                <a:gd name="T2" fmla="*/ 10 w 74"/>
                <a:gd name="T3" fmla="*/ 61 h 102"/>
                <a:gd name="T4" fmla="*/ 3 w 74"/>
                <a:gd name="T5" fmla="*/ 84 h 102"/>
                <a:gd name="T6" fmla="*/ 29 w 74"/>
                <a:gd name="T7" fmla="*/ 102 h 102"/>
                <a:gd name="T8" fmla="*/ 35 w 74"/>
                <a:gd name="T9" fmla="*/ 96 h 102"/>
                <a:gd name="T10" fmla="*/ 15 w 74"/>
                <a:gd name="T11" fmla="*/ 82 h 102"/>
                <a:gd name="T12" fmla="*/ 21 w 74"/>
                <a:gd name="T13" fmla="*/ 64 h 102"/>
                <a:gd name="T14" fmla="*/ 31 w 74"/>
                <a:gd name="T15" fmla="*/ 55 h 102"/>
                <a:gd name="T16" fmla="*/ 32 w 74"/>
                <a:gd name="T17" fmla="*/ 0 h 102"/>
                <a:gd name="T18" fmla="*/ 25 w 74"/>
                <a:gd name="T19" fmla="*/ 6 h 102"/>
                <a:gd name="T20" fmla="*/ 21 w 74"/>
                <a:gd name="T2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02">
                  <a:moveTo>
                    <a:pt x="21" y="51"/>
                  </a:moveTo>
                  <a:cubicBezTo>
                    <a:pt x="18" y="54"/>
                    <a:pt x="14" y="58"/>
                    <a:pt x="10" y="61"/>
                  </a:cubicBezTo>
                  <a:cubicBezTo>
                    <a:pt x="2" y="69"/>
                    <a:pt x="0" y="77"/>
                    <a:pt x="3" y="84"/>
                  </a:cubicBezTo>
                  <a:cubicBezTo>
                    <a:pt x="9" y="96"/>
                    <a:pt x="28" y="102"/>
                    <a:pt x="29" y="102"/>
                  </a:cubicBezTo>
                  <a:cubicBezTo>
                    <a:pt x="35" y="96"/>
                    <a:pt x="35" y="96"/>
                    <a:pt x="35" y="96"/>
                  </a:cubicBezTo>
                  <a:cubicBezTo>
                    <a:pt x="34" y="96"/>
                    <a:pt x="19" y="91"/>
                    <a:pt x="15" y="82"/>
                  </a:cubicBezTo>
                  <a:cubicBezTo>
                    <a:pt x="12" y="77"/>
                    <a:pt x="14" y="71"/>
                    <a:pt x="21" y="64"/>
                  </a:cubicBezTo>
                  <a:cubicBezTo>
                    <a:pt x="24" y="61"/>
                    <a:pt x="28" y="58"/>
                    <a:pt x="31" y="55"/>
                  </a:cubicBezTo>
                  <a:cubicBezTo>
                    <a:pt x="53" y="35"/>
                    <a:pt x="74" y="16"/>
                    <a:pt x="32" y="0"/>
                  </a:cubicBezTo>
                  <a:cubicBezTo>
                    <a:pt x="25" y="6"/>
                    <a:pt x="25" y="6"/>
                    <a:pt x="25" y="6"/>
                  </a:cubicBezTo>
                  <a:cubicBezTo>
                    <a:pt x="56" y="18"/>
                    <a:pt x="45" y="30"/>
                    <a:pt x="2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1" name="组合 70"/>
          <p:cNvGrpSpPr/>
          <p:nvPr/>
        </p:nvGrpSpPr>
        <p:grpSpPr>
          <a:xfrm>
            <a:off x="8340682" y="1429156"/>
            <a:ext cx="586845" cy="478589"/>
            <a:chOff x="6008688" y="195262"/>
            <a:chExt cx="703263" cy="700088"/>
          </a:xfrm>
          <a:solidFill>
            <a:schemeClr val="bg1"/>
          </a:solidFill>
        </p:grpSpPr>
        <p:sp>
          <p:nvSpPr>
            <p:cNvPr id="72" name="Freeform 14"/>
            <p:cNvSpPr/>
            <p:nvPr/>
          </p:nvSpPr>
          <p:spPr bwMode="auto">
            <a:xfrm>
              <a:off x="6281738" y="365125"/>
              <a:ext cx="180975" cy="155575"/>
            </a:xfrm>
            <a:custGeom>
              <a:avLst/>
              <a:gdLst>
                <a:gd name="T0" fmla="*/ 23 w 59"/>
                <a:gd name="T1" fmla="*/ 0 h 51"/>
                <a:gd name="T2" fmla="*/ 0 w 59"/>
                <a:gd name="T3" fmla="*/ 0 h 51"/>
                <a:gd name="T4" fmla="*/ 0 w 59"/>
                <a:gd name="T5" fmla="*/ 51 h 51"/>
                <a:gd name="T6" fmla="*/ 23 w 59"/>
                <a:gd name="T7" fmla="*/ 51 h 51"/>
                <a:gd name="T8" fmla="*/ 42 w 59"/>
                <a:gd name="T9" fmla="*/ 48 h 51"/>
                <a:gd name="T10" fmla="*/ 55 w 59"/>
                <a:gd name="T11" fmla="*/ 40 h 51"/>
                <a:gd name="T12" fmla="*/ 59 w 59"/>
                <a:gd name="T13" fmla="*/ 25 h 51"/>
                <a:gd name="T14" fmla="*/ 52 w 59"/>
                <a:gd name="T15" fmla="*/ 8 h 51"/>
                <a:gd name="T16" fmla="*/ 23 w 59"/>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1">
                  <a:moveTo>
                    <a:pt x="23" y="0"/>
                  </a:moveTo>
                  <a:cubicBezTo>
                    <a:pt x="0" y="0"/>
                    <a:pt x="0" y="0"/>
                    <a:pt x="0" y="0"/>
                  </a:cubicBezTo>
                  <a:cubicBezTo>
                    <a:pt x="0" y="51"/>
                    <a:pt x="0" y="51"/>
                    <a:pt x="0" y="51"/>
                  </a:cubicBezTo>
                  <a:cubicBezTo>
                    <a:pt x="23" y="51"/>
                    <a:pt x="23" y="51"/>
                    <a:pt x="23" y="51"/>
                  </a:cubicBezTo>
                  <a:cubicBezTo>
                    <a:pt x="31" y="51"/>
                    <a:pt x="37" y="50"/>
                    <a:pt x="42" y="48"/>
                  </a:cubicBezTo>
                  <a:cubicBezTo>
                    <a:pt x="48" y="47"/>
                    <a:pt x="52" y="44"/>
                    <a:pt x="55" y="40"/>
                  </a:cubicBezTo>
                  <a:cubicBezTo>
                    <a:pt x="57" y="36"/>
                    <a:pt x="59" y="32"/>
                    <a:pt x="59" y="25"/>
                  </a:cubicBezTo>
                  <a:cubicBezTo>
                    <a:pt x="59" y="18"/>
                    <a:pt x="57" y="12"/>
                    <a:pt x="52" y="8"/>
                  </a:cubicBezTo>
                  <a:cubicBezTo>
                    <a:pt x="48" y="3"/>
                    <a:pt x="3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15"/>
            <p:cNvSpPr>
              <a:spLocks noEditPoints="1"/>
            </p:cNvSpPr>
            <p:nvPr/>
          </p:nvSpPr>
          <p:spPr bwMode="auto">
            <a:xfrm>
              <a:off x="6008688" y="195262"/>
              <a:ext cx="703263" cy="700088"/>
            </a:xfrm>
            <a:custGeom>
              <a:avLst/>
              <a:gdLst>
                <a:gd name="T0" fmla="*/ 208 w 231"/>
                <a:gd name="T1" fmla="*/ 0 h 230"/>
                <a:gd name="T2" fmla="*/ 23 w 231"/>
                <a:gd name="T3" fmla="*/ 0 h 230"/>
                <a:gd name="T4" fmla="*/ 0 w 231"/>
                <a:gd name="T5" fmla="*/ 23 h 230"/>
                <a:gd name="T6" fmla="*/ 0 w 231"/>
                <a:gd name="T7" fmla="*/ 207 h 230"/>
                <a:gd name="T8" fmla="*/ 23 w 231"/>
                <a:gd name="T9" fmla="*/ 230 h 230"/>
                <a:gd name="T10" fmla="*/ 208 w 231"/>
                <a:gd name="T11" fmla="*/ 230 h 230"/>
                <a:gd name="T12" fmla="*/ 231 w 231"/>
                <a:gd name="T13" fmla="*/ 207 h 230"/>
                <a:gd name="T14" fmla="*/ 231 w 231"/>
                <a:gd name="T15" fmla="*/ 23 h 230"/>
                <a:gd name="T16" fmla="*/ 208 w 231"/>
                <a:gd name="T17" fmla="*/ 0 h 230"/>
                <a:gd name="T18" fmla="*/ 167 w 231"/>
                <a:gd name="T19" fmla="*/ 119 h 230"/>
                <a:gd name="T20" fmla="*/ 121 w 231"/>
                <a:gd name="T21" fmla="*/ 132 h 230"/>
                <a:gd name="T22" fmla="*/ 90 w 231"/>
                <a:gd name="T23" fmla="*/ 132 h 230"/>
                <a:gd name="T24" fmla="*/ 90 w 231"/>
                <a:gd name="T25" fmla="*/ 179 h 230"/>
                <a:gd name="T26" fmla="*/ 86 w 231"/>
                <a:gd name="T27" fmla="*/ 194 h 230"/>
                <a:gd name="T28" fmla="*/ 74 w 231"/>
                <a:gd name="T29" fmla="*/ 199 h 230"/>
                <a:gd name="T30" fmla="*/ 62 w 231"/>
                <a:gd name="T31" fmla="*/ 194 h 230"/>
                <a:gd name="T32" fmla="*/ 57 w 231"/>
                <a:gd name="T33" fmla="*/ 179 h 230"/>
                <a:gd name="T34" fmla="*/ 57 w 231"/>
                <a:gd name="T35" fmla="*/ 52 h 230"/>
                <a:gd name="T36" fmla="*/ 62 w 231"/>
                <a:gd name="T37" fmla="*/ 36 h 230"/>
                <a:gd name="T38" fmla="*/ 78 w 231"/>
                <a:gd name="T39" fmla="*/ 31 h 230"/>
                <a:gd name="T40" fmla="*/ 121 w 231"/>
                <a:gd name="T41" fmla="*/ 31 h 230"/>
                <a:gd name="T42" fmla="*/ 150 w 231"/>
                <a:gd name="T43" fmla="*/ 34 h 230"/>
                <a:gd name="T44" fmla="*/ 168 w 231"/>
                <a:gd name="T45" fmla="*/ 44 h 230"/>
                <a:gd name="T46" fmla="*/ 179 w 231"/>
                <a:gd name="T47" fmla="*/ 60 h 230"/>
                <a:gd name="T48" fmla="*/ 183 w 231"/>
                <a:gd name="T49" fmla="*/ 81 h 230"/>
                <a:gd name="T50" fmla="*/ 167 w 231"/>
                <a:gd name="T51" fmla="*/ 1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1" h="230">
                  <a:moveTo>
                    <a:pt x="208" y="0"/>
                  </a:moveTo>
                  <a:cubicBezTo>
                    <a:pt x="23" y="0"/>
                    <a:pt x="23" y="0"/>
                    <a:pt x="23" y="0"/>
                  </a:cubicBezTo>
                  <a:cubicBezTo>
                    <a:pt x="10" y="0"/>
                    <a:pt x="0" y="10"/>
                    <a:pt x="0" y="23"/>
                  </a:cubicBezTo>
                  <a:cubicBezTo>
                    <a:pt x="0" y="207"/>
                    <a:pt x="0" y="207"/>
                    <a:pt x="0" y="207"/>
                  </a:cubicBezTo>
                  <a:cubicBezTo>
                    <a:pt x="0" y="220"/>
                    <a:pt x="10" y="230"/>
                    <a:pt x="23" y="230"/>
                  </a:cubicBezTo>
                  <a:cubicBezTo>
                    <a:pt x="208" y="230"/>
                    <a:pt x="208" y="230"/>
                    <a:pt x="208" y="230"/>
                  </a:cubicBezTo>
                  <a:cubicBezTo>
                    <a:pt x="220" y="230"/>
                    <a:pt x="231" y="220"/>
                    <a:pt x="231" y="207"/>
                  </a:cubicBezTo>
                  <a:cubicBezTo>
                    <a:pt x="231" y="23"/>
                    <a:pt x="231" y="23"/>
                    <a:pt x="231" y="23"/>
                  </a:cubicBezTo>
                  <a:cubicBezTo>
                    <a:pt x="231" y="10"/>
                    <a:pt x="220" y="0"/>
                    <a:pt x="208" y="0"/>
                  </a:cubicBezTo>
                  <a:close/>
                  <a:moveTo>
                    <a:pt x="167" y="119"/>
                  </a:moveTo>
                  <a:cubicBezTo>
                    <a:pt x="157" y="128"/>
                    <a:pt x="141" y="132"/>
                    <a:pt x="121" y="132"/>
                  </a:cubicBezTo>
                  <a:cubicBezTo>
                    <a:pt x="90" y="132"/>
                    <a:pt x="90" y="132"/>
                    <a:pt x="90" y="132"/>
                  </a:cubicBezTo>
                  <a:cubicBezTo>
                    <a:pt x="90" y="179"/>
                    <a:pt x="90" y="179"/>
                    <a:pt x="90" y="179"/>
                  </a:cubicBezTo>
                  <a:cubicBezTo>
                    <a:pt x="90" y="185"/>
                    <a:pt x="89" y="190"/>
                    <a:pt x="86" y="194"/>
                  </a:cubicBezTo>
                  <a:cubicBezTo>
                    <a:pt x="82" y="197"/>
                    <a:pt x="78" y="199"/>
                    <a:pt x="74" y="199"/>
                  </a:cubicBezTo>
                  <a:cubicBezTo>
                    <a:pt x="69" y="199"/>
                    <a:pt x="65" y="197"/>
                    <a:pt x="62" y="194"/>
                  </a:cubicBezTo>
                  <a:cubicBezTo>
                    <a:pt x="58" y="190"/>
                    <a:pt x="57" y="185"/>
                    <a:pt x="57" y="179"/>
                  </a:cubicBezTo>
                  <a:cubicBezTo>
                    <a:pt x="57" y="52"/>
                    <a:pt x="57" y="52"/>
                    <a:pt x="57" y="52"/>
                  </a:cubicBezTo>
                  <a:cubicBezTo>
                    <a:pt x="57" y="44"/>
                    <a:pt x="59" y="39"/>
                    <a:pt x="62" y="36"/>
                  </a:cubicBezTo>
                  <a:cubicBezTo>
                    <a:pt x="65" y="33"/>
                    <a:pt x="71" y="31"/>
                    <a:pt x="78" y="31"/>
                  </a:cubicBezTo>
                  <a:cubicBezTo>
                    <a:pt x="121" y="31"/>
                    <a:pt x="121" y="31"/>
                    <a:pt x="121" y="31"/>
                  </a:cubicBezTo>
                  <a:cubicBezTo>
                    <a:pt x="133" y="31"/>
                    <a:pt x="143" y="32"/>
                    <a:pt x="150" y="34"/>
                  </a:cubicBezTo>
                  <a:cubicBezTo>
                    <a:pt x="157" y="36"/>
                    <a:pt x="163" y="39"/>
                    <a:pt x="168" y="44"/>
                  </a:cubicBezTo>
                  <a:cubicBezTo>
                    <a:pt x="172" y="48"/>
                    <a:pt x="176" y="53"/>
                    <a:pt x="179" y="60"/>
                  </a:cubicBezTo>
                  <a:cubicBezTo>
                    <a:pt x="181" y="66"/>
                    <a:pt x="183" y="73"/>
                    <a:pt x="183" y="81"/>
                  </a:cubicBezTo>
                  <a:cubicBezTo>
                    <a:pt x="183" y="98"/>
                    <a:pt x="177" y="110"/>
                    <a:pt x="16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4" name="组合 73"/>
          <p:cNvGrpSpPr/>
          <p:nvPr/>
        </p:nvGrpSpPr>
        <p:grpSpPr>
          <a:xfrm>
            <a:off x="10045366" y="2906477"/>
            <a:ext cx="731741" cy="484317"/>
            <a:chOff x="10560051" y="1665287"/>
            <a:chExt cx="995363" cy="723900"/>
          </a:xfrm>
          <a:solidFill>
            <a:schemeClr val="bg1"/>
          </a:solidFill>
        </p:grpSpPr>
        <p:sp>
          <p:nvSpPr>
            <p:cNvPr id="75" name="Freeform 22"/>
            <p:cNvSpPr/>
            <p:nvPr/>
          </p:nvSpPr>
          <p:spPr bwMode="auto">
            <a:xfrm>
              <a:off x="10560051" y="1722437"/>
              <a:ext cx="112713" cy="609600"/>
            </a:xfrm>
            <a:custGeom>
              <a:avLst/>
              <a:gdLst>
                <a:gd name="T0" fmla="*/ 31 w 37"/>
                <a:gd name="T1" fmla="*/ 175 h 200"/>
                <a:gd name="T2" fmla="*/ 31 w 37"/>
                <a:gd name="T3" fmla="*/ 24 h 200"/>
                <a:gd name="T4" fmla="*/ 37 w 37"/>
                <a:gd name="T5" fmla="*/ 0 h 200"/>
                <a:gd name="T6" fmla="*/ 0 w 37"/>
                <a:gd name="T7" fmla="*/ 46 h 200"/>
                <a:gd name="T8" fmla="*/ 0 w 37"/>
                <a:gd name="T9" fmla="*/ 153 h 200"/>
                <a:gd name="T10" fmla="*/ 37 w 37"/>
                <a:gd name="T11" fmla="*/ 200 h 200"/>
                <a:gd name="T12" fmla="*/ 31 w 37"/>
                <a:gd name="T13" fmla="*/ 175 h 200"/>
              </a:gdLst>
              <a:ahLst/>
              <a:cxnLst>
                <a:cxn ang="0">
                  <a:pos x="T0" y="T1"/>
                </a:cxn>
                <a:cxn ang="0">
                  <a:pos x="T2" y="T3"/>
                </a:cxn>
                <a:cxn ang="0">
                  <a:pos x="T4" y="T5"/>
                </a:cxn>
                <a:cxn ang="0">
                  <a:pos x="T6" y="T7"/>
                </a:cxn>
                <a:cxn ang="0">
                  <a:pos x="T8" y="T9"/>
                </a:cxn>
                <a:cxn ang="0">
                  <a:pos x="T10" y="T11"/>
                </a:cxn>
                <a:cxn ang="0">
                  <a:pos x="T12" y="T13"/>
                </a:cxn>
              </a:cxnLst>
              <a:rect l="0" t="0" r="r" b="b"/>
              <a:pathLst>
                <a:path w="37" h="200">
                  <a:moveTo>
                    <a:pt x="31" y="175"/>
                  </a:moveTo>
                  <a:cubicBezTo>
                    <a:pt x="31" y="24"/>
                    <a:pt x="31" y="24"/>
                    <a:pt x="31" y="24"/>
                  </a:cubicBezTo>
                  <a:cubicBezTo>
                    <a:pt x="31" y="15"/>
                    <a:pt x="33" y="7"/>
                    <a:pt x="37" y="0"/>
                  </a:cubicBezTo>
                  <a:cubicBezTo>
                    <a:pt x="16" y="5"/>
                    <a:pt x="0" y="24"/>
                    <a:pt x="0" y="46"/>
                  </a:cubicBezTo>
                  <a:cubicBezTo>
                    <a:pt x="0" y="153"/>
                    <a:pt x="0" y="153"/>
                    <a:pt x="0" y="153"/>
                  </a:cubicBezTo>
                  <a:cubicBezTo>
                    <a:pt x="0" y="176"/>
                    <a:pt x="16" y="195"/>
                    <a:pt x="37" y="200"/>
                  </a:cubicBezTo>
                  <a:cubicBezTo>
                    <a:pt x="33" y="192"/>
                    <a:pt x="31" y="184"/>
                    <a:pt x="3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23"/>
            <p:cNvSpPr>
              <a:spLocks noEditPoints="1"/>
            </p:cNvSpPr>
            <p:nvPr/>
          </p:nvSpPr>
          <p:spPr bwMode="auto">
            <a:xfrm>
              <a:off x="10696576" y="1665287"/>
              <a:ext cx="261938" cy="723900"/>
            </a:xfrm>
            <a:custGeom>
              <a:avLst/>
              <a:gdLst>
                <a:gd name="T0" fmla="*/ 43 w 86"/>
                <a:gd name="T1" fmla="*/ 0 h 238"/>
                <a:gd name="T2" fmla="*/ 0 w 86"/>
                <a:gd name="T3" fmla="*/ 43 h 238"/>
                <a:gd name="T4" fmla="*/ 0 w 86"/>
                <a:gd name="T5" fmla="*/ 194 h 238"/>
                <a:gd name="T6" fmla="*/ 43 w 86"/>
                <a:gd name="T7" fmla="*/ 238 h 238"/>
                <a:gd name="T8" fmla="*/ 86 w 86"/>
                <a:gd name="T9" fmla="*/ 194 h 238"/>
                <a:gd name="T10" fmla="*/ 86 w 86"/>
                <a:gd name="T11" fmla="*/ 43 h 238"/>
                <a:gd name="T12" fmla="*/ 43 w 86"/>
                <a:gd name="T13" fmla="*/ 0 h 238"/>
                <a:gd name="T14" fmla="*/ 43 w 86"/>
                <a:gd name="T15" fmla="*/ 224 h 238"/>
                <a:gd name="T16" fmla="*/ 16 w 86"/>
                <a:gd name="T17" fmla="*/ 196 h 238"/>
                <a:gd name="T18" fmla="*/ 16 w 86"/>
                <a:gd name="T19" fmla="*/ 39 h 238"/>
                <a:gd name="T20" fmla="*/ 28 w 86"/>
                <a:gd name="T21" fmla="*/ 17 h 238"/>
                <a:gd name="T22" fmla="*/ 28 w 86"/>
                <a:gd name="T23" fmla="*/ 190 h 238"/>
                <a:gd name="T24" fmla="*/ 52 w 86"/>
                <a:gd name="T25" fmla="*/ 222 h 238"/>
                <a:gd name="T26" fmla="*/ 43 w 86"/>
                <a:gd name="T27" fmla="*/ 22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238">
                  <a:moveTo>
                    <a:pt x="43" y="0"/>
                  </a:moveTo>
                  <a:cubicBezTo>
                    <a:pt x="19" y="0"/>
                    <a:pt x="0" y="19"/>
                    <a:pt x="0" y="43"/>
                  </a:cubicBezTo>
                  <a:cubicBezTo>
                    <a:pt x="0" y="194"/>
                    <a:pt x="0" y="194"/>
                    <a:pt x="0" y="194"/>
                  </a:cubicBezTo>
                  <a:cubicBezTo>
                    <a:pt x="0" y="218"/>
                    <a:pt x="19" y="238"/>
                    <a:pt x="43" y="238"/>
                  </a:cubicBezTo>
                  <a:cubicBezTo>
                    <a:pt x="67" y="238"/>
                    <a:pt x="86" y="218"/>
                    <a:pt x="86" y="194"/>
                  </a:cubicBezTo>
                  <a:cubicBezTo>
                    <a:pt x="86" y="43"/>
                    <a:pt x="86" y="43"/>
                    <a:pt x="86" y="43"/>
                  </a:cubicBezTo>
                  <a:cubicBezTo>
                    <a:pt x="86" y="19"/>
                    <a:pt x="67" y="0"/>
                    <a:pt x="43" y="0"/>
                  </a:cubicBezTo>
                  <a:close/>
                  <a:moveTo>
                    <a:pt x="43" y="224"/>
                  </a:moveTo>
                  <a:cubicBezTo>
                    <a:pt x="28" y="224"/>
                    <a:pt x="16" y="212"/>
                    <a:pt x="16" y="196"/>
                  </a:cubicBezTo>
                  <a:cubicBezTo>
                    <a:pt x="16" y="39"/>
                    <a:pt x="16" y="39"/>
                    <a:pt x="16" y="39"/>
                  </a:cubicBezTo>
                  <a:cubicBezTo>
                    <a:pt x="16" y="30"/>
                    <a:pt x="20" y="22"/>
                    <a:pt x="28" y="17"/>
                  </a:cubicBezTo>
                  <a:cubicBezTo>
                    <a:pt x="28" y="190"/>
                    <a:pt x="28" y="190"/>
                    <a:pt x="28" y="190"/>
                  </a:cubicBezTo>
                  <a:cubicBezTo>
                    <a:pt x="28" y="205"/>
                    <a:pt x="38" y="218"/>
                    <a:pt x="52" y="222"/>
                  </a:cubicBezTo>
                  <a:cubicBezTo>
                    <a:pt x="49" y="223"/>
                    <a:pt x="46" y="224"/>
                    <a:pt x="43"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24"/>
            <p:cNvSpPr>
              <a:spLocks noEditPoints="1"/>
            </p:cNvSpPr>
            <p:nvPr/>
          </p:nvSpPr>
          <p:spPr bwMode="auto">
            <a:xfrm>
              <a:off x="10979151" y="1716087"/>
              <a:ext cx="576263" cy="619125"/>
            </a:xfrm>
            <a:custGeom>
              <a:avLst/>
              <a:gdLst>
                <a:gd name="T0" fmla="*/ 0 w 189"/>
                <a:gd name="T1" fmla="*/ 0 h 203"/>
                <a:gd name="T2" fmla="*/ 7 w 189"/>
                <a:gd name="T3" fmla="*/ 177 h 203"/>
                <a:gd name="T4" fmla="*/ 141 w 189"/>
                <a:gd name="T5" fmla="*/ 203 h 203"/>
                <a:gd name="T6" fmla="*/ 189 w 189"/>
                <a:gd name="T7" fmla="*/ 48 h 203"/>
                <a:gd name="T8" fmla="*/ 48 w 189"/>
                <a:gd name="T9" fmla="*/ 22 h 203"/>
                <a:gd name="T10" fmla="*/ 147 w 189"/>
                <a:gd name="T11" fmla="*/ 38 h 203"/>
                <a:gd name="T12" fmla="*/ 48 w 189"/>
                <a:gd name="T13" fmla="*/ 54 h 203"/>
                <a:gd name="T14" fmla="*/ 48 w 189"/>
                <a:gd name="T15" fmla="*/ 22 h 203"/>
                <a:gd name="T16" fmla="*/ 117 w 189"/>
                <a:gd name="T17" fmla="*/ 84 h 203"/>
                <a:gd name="T18" fmla="*/ 147 w 189"/>
                <a:gd name="T19" fmla="*/ 84 h 203"/>
                <a:gd name="T20" fmla="*/ 147 w 189"/>
                <a:gd name="T21" fmla="*/ 123 h 203"/>
                <a:gd name="T22" fmla="*/ 117 w 189"/>
                <a:gd name="T23" fmla="*/ 123 h 203"/>
                <a:gd name="T24" fmla="*/ 147 w 189"/>
                <a:gd name="T25" fmla="*/ 123 h 203"/>
                <a:gd name="T26" fmla="*/ 31 w 189"/>
                <a:gd name="T27" fmla="*/ 161 h 203"/>
                <a:gd name="T28" fmla="*/ 61 w 189"/>
                <a:gd name="T29" fmla="*/ 161 h 203"/>
                <a:gd name="T30" fmla="*/ 46 w 189"/>
                <a:gd name="T31" fmla="*/ 138 h 203"/>
                <a:gd name="T32" fmla="*/ 46 w 189"/>
                <a:gd name="T33" fmla="*/ 108 h 203"/>
                <a:gd name="T34" fmla="*/ 46 w 189"/>
                <a:gd name="T35" fmla="*/ 138 h 203"/>
                <a:gd name="T36" fmla="*/ 31 w 189"/>
                <a:gd name="T37" fmla="*/ 84 h 203"/>
                <a:gd name="T38" fmla="*/ 61 w 189"/>
                <a:gd name="T39" fmla="*/ 84 h 203"/>
                <a:gd name="T40" fmla="*/ 89 w 189"/>
                <a:gd name="T41" fmla="*/ 176 h 203"/>
                <a:gd name="T42" fmla="*/ 89 w 189"/>
                <a:gd name="T43" fmla="*/ 146 h 203"/>
                <a:gd name="T44" fmla="*/ 89 w 189"/>
                <a:gd name="T45" fmla="*/ 176 h 203"/>
                <a:gd name="T46" fmla="*/ 74 w 189"/>
                <a:gd name="T47" fmla="*/ 123 h 203"/>
                <a:gd name="T48" fmla="*/ 104 w 189"/>
                <a:gd name="T49" fmla="*/ 123 h 203"/>
                <a:gd name="T50" fmla="*/ 89 w 189"/>
                <a:gd name="T51" fmla="*/ 99 h 203"/>
                <a:gd name="T52" fmla="*/ 89 w 189"/>
                <a:gd name="T53" fmla="*/ 70 h 203"/>
                <a:gd name="T54" fmla="*/ 89 w 189"/>
                <a:gd name="T55" fmla="*/ 99 h 203"/>
                <a:gd name="T56" fmla="*/ 132 w 189"/>
                <a:gd name="T57" fmla="*/ 146 h 203"/>
                <a:gd name="T58" fmla="*/ 132 w 189"/>
                <a:gd name="T59" fmla="*/ 176 h 203"/>
                <a:gd name="T60" fmla="*/ 182 w 189"/>
                <a:gd name="T61" fmla="*/ 158 h 203"/>
                <a:gd name="T62" fmla="*/ 130 w 189"/>
                <a:gd name="T63" fmla="*/ 197 h 203"/>
                <a:gd name="T64" fmla="*/ 173 w 189"/>
                <a:gd name="T65" fmla="*/ 31 h 203"/>
                <a:gd name="T66" fmla="*/ 182 w 189"/>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9" h="203">
                  <a:moveTo>
                    <a:pt x="141" y="0"/>
                  </a:moveTo>
                  <a:cubicBezTo>
                    <a:pt x="0" y="0"/>
                    <a:pt x="0" y="0"/>
                    <a:pt x="0" y="0"/>
                  </a:cubicBezTo>
                  <a:cubicBezTo>
                    <a:pt x="4" y="8"/>
                    <a:pt x="7" y="17"/>
                    <a:pt x="7" y="26"/>
                  </a:cubicBezTo>
                  <a:cubicBezTo>
                    <a:pt x="7" y="177"/>
                    <a:pt x="7" y="177"/>
                    <a:pt x="7" y="177"/>
                  </a:cubicBezTo>
                  <a:cubicBezTo>
                    <a:pt x="7" y="187"/>
                    <a:pt x="4" y="196"/>
                    <a:pt x="0" y="203"/>
                  </a:cubicBezTo>
                  <a:cubicBezTo>
                    <a:pt x="141" y="203"/>
                    <a:pt x="141" y="203"/>
                    <a:pt x="141" y="203"/>
                  </a:cubicBezTo>
                  <a:cubicBezTo>
                    <a:pt x="168" y="203"/>
                    <a:pt x="189" y="182"/>
                    <a:pt x="189" y="155"/>
                  </a:cubicBezTo>
                  <a:cubicBezTo>
                    <a:pt x="189" y="48"/>
                    <a:pt x="189" y="48"/>
                    <a:pt x="189" y="48"/>
                  </a:cubicBezTo>
                  <a:cubicBezTo>
                    <a:pt x="189" y="22"/>
                    <a:pt x="168" y="0"/>
                    <a:pt x="141" y="0"/>
                  </a:cubicBezTo>
                  <a:close/>
                  <a:moveTo>
                    <a:pt x="48" y="22"/>
                  </a:moveTo>
                  <a:cubicBezTo>
                    <a:pt x="131" y="22"/>
                    <a:pt x="131" y="22"/>
                    <a:pt x="131" y="22"/>
                  </a:cubicBezTo>
                  <a:cubicBezTo>
                    <a:pt x="140" y="22"/>
                    <a:pt x="147" y="29"/>
                    <a:pt x="147" y="38"/>
                  </a:cubicBezTo>
                  <a:cubicBezTo>
                    <a:pt x="147" y="47"/>
                    <a:pt x="140" y="54"/>
                    <a:pt x="131" y="54"/>
                  </a:cubicBezTo>
                  <a:cubicBezTo>
                    <a:pt x="48" y="54"/>
                    <a:pt x="48" y="54"/>
                    <a:pt x="48" y="54"/>
                  </a:cubicBezTo>
                  <a:cubicBezTo>
                    <a:pt x="39" y="54"/>
                    <a:pt x="32" y="47"/>
                    <a:pt x="32" y="38"/>
                  </a:cubicBezTo>
                  <a:cubicBezTo>
                    <a:pt x="32" y="29"/>
                    <a:pt x="39" y="22"/>
                    <a:pt x="48" y="22"/>
                  </a:cubicBezTo>
                  <a:close/>
                  <a:moveTo>
                    <a:pt x="132" y="99"/>
                  </a:moveTo>
                  <a:cubicBezTo>
                    <a:pt x="124" y="99"/>
                    <a:pt x="117" y="93"/>
                    <a:pt x="117" y="84"/>
                  </a:cubicBezTo>
                  <a:cubicBezTo>
                    <a:pt x="117" y="76"/>
                    <a:pt x="124" y="70"/>
                    <a:pt x="132" y="70"/>
                  </a:cubicBezTo>
                  <a:cubicBezTo>
                    <a:pt x="140" y="70"/>
                    <a:pt x="147" y="76"/>
                    <a:pt x="147" y="84"/>
                  </a:cubicBezTo>
                  <a:cubicBezTo>
                    <a:pt x="147" y="93"/>
                    <a:pt x="140" y="99"/>
                    <a:pt x="132" y="99"/>
                  </a:cubicBezTo>
                  <a:close/>
                  <a:moveTo>
                    <a:pt x="147" y="123"/>
                  </a:moveTo>
                  <a:cubicBezTo>
                    <a:pt x="147" y="131"/>
                    <a:pt x="140" y="138"/>
                    <a:pt x="132" y="138"/>
                  </a:cubicBezTo>
                  <a:cubicBezTo>
                    <a:pt x="124" y="138"/>
                    <a:pt x="117" y="131"/>
                    <a:pt x="117" y="123"/>
                  </a:cubicBezTo>
                  <a:cubicBezTo>
                    <a:pt x="117" y="115"/>
                    <a:pt x="124" y="108"/>
                    <a:pt x="132" y="108"/>
                  </a:cubicBezTo>
                  <a:cubicBezTo>
                    <a:pt x="140" y="108"/>
                    <a:pt x="147" y="115"/>
                    <a:pt x="147" y="123"/>
                  </a:cubicBezTo>
                  <a:close/>
                  <a:moveTo>
                    <a:pt x="46" y="176"/>
                  </a:moveTo>
                  <a:cubicBezTo>
                    <a:pt x="37" y="176"/>
                    <a:pt x="31" y="170"/>
                    <a:pt x="31" y="161"/>
                  </a:cubicBezTo>
                  <a:cubicBezTo>
                    <a:pt x="31" y="153"/>
                    <a:pt x="37" y="146"/>
                    <a:pt x="46" y="146"/>
                  </a:cubicBezTo>
                  <a:cubicBezTo>
                    <a:pt x="54" y="146"/>
                    <a:pt x="61" y="153"/>
                    <a:pt x="61" y="161"/>
                  </a:cubicBezTo>
                  <a:cubicBezTo>
                    <a:pt x="61" y="170"/>
                    <a:pt x="54" y="176"/>
                    <a:pt x="46" y="176"/>
                  </a:cubicBezTo>
                  <a:close/>
                  <a:moveTo>
                    <a:pt x="46" y="138"/>
                  </a:moveTo>
                  <a:cubicBezTo>
                    <a:pt x="37" y="138"/>
                    <a:pt x="31" y="131"/>
                    <a:pt x="31" y="123"/>
                  </a:cubicBezTo>
                  <a:cubicBezTo>
                    <a:pt x="31" y="115"/>
                    <a:pt x="37" y="108"/>
                    <a:pt x="46" y="108"/>
                  </a:cubicBezTo>
                  <a:cubicBezTo>
                    <a:pt x="54" y="108"/>
                    <a:pt x="61" y="115"/>
                    <a:pt x="61" y="123"/>
                  </a:cubicBezTo>
                  <a:cubicBezTo>
                    <a:pt x="61" y="131"/>
                    <a:pt x="54" y="138"/>
                    <a:pt x="46" y="138"/>
                  </a:cubicBezTo>
                  <a:close/>
                  <a:moveTo>
                    <a:pt x="46" y="99"/>
                  </a:moveTo>
                  <a:cubicBezTo>
                    <a:pt x="37" y="99"/>
                    <a:pt x="31" y="93"/>
                    <a:pt x="31" y="84"/>
                  </a:cubicBezTo>
                  <a:cubicBezTo>
                    <a:pt x="31" y="76"/>
                    <a:pt x="37" y="70"/>
                    <a:pt x="46" y="70"/>
                  </a:cubicBezTo>
                  <a:cubicBezTo>
                    <a:pt x="54" y="70"/>
                    <a:pt x="61" y="76"/>
                    <a:pt x="61" y="84"/>
                  </a:cubicBezTo>
                  <a:cubicBezTo>
                    <a:pt x="61" y="93"/>
                    <a:pt x="54" y="99"/>
                    <a:pt x="46" y="99"/>
                  </a:cubicBezTo>
                  <a:close/>
                  <a:moveTo>
                    <a:pt x="89" y="176"/>
                  </a:moveTo>
                  <a:cubicBezTo>
                    <a:pt x="81" y="176"/>
                    <a:pt x="74" y="170"/>
                    <a:pt x="74" y="161"/>
                  </a:cubicBezTo>
                  <a:cubicBezTo>
                    <a:pt x="74" y="153"/>
                    <a:pt x="81" y="146"/>
                    <a:pt x="89" y="146"/>
                  </a:cubicBezTo>
                  <a:cubicBezTo>
                    <a:pt x="97" y="146"/>
                    <a:pt x="104" y="153"/>
                    <a:pt x="104" y="161"/>
                  </a:cubicBezTo>
                  <a:cubicBezTo>
                    <a:pt x="104" y="170"/>
                    <a:pt x="97" y="176"/>
                    <a:pt x="89" y="176"/>
                  </a:cubicBezTo>
                  <a:close/>
                  <a:moveTo>
                    <a:pt x="89" y="138"/>
                  </a:moveTo>
                  <a:cubicBezTo>
                    <a:pt x="81" y="138"/>
                    <a:pt x="74" y="131"/>
                    <a:pt x="74" y="123"/>
                  </a:cubicBezTo>
                  <a:cubicBezTo>
                    <a:pt x="74" y="115"/>
                    <a:pt x="81" y="108"/>
                    <a:pt x="89" y="108"/>
                  </a:cubicBezTo>
                  <a:cubicBezTo>
                    <a:pt x="97" y="108"/>
                    <a:pt x="104" y="115"/>
                    <a:pt x="104" y="123"/>
                  </a:cubicBezTo>
                  <a:cubicBezTo>
                    <a:pt x="104" y="131"/>
                    <a:pt x="97" y="138"/>
                    <a:pt x="89" y="138"/>
                  </a:cubicBezTo>
                  <a:close/>
                  <a:moveTo>
                    <a:pt x="89" y="99"/>
                  </a:moveTo>
                  <a:cubicBezTo>
                    <a:pt x="81" y="99"/>
                    <a:pt x="74" y="93"/>
                    <a:pt x="74" y="84"/>
                  </a:cubicBezTo>
                  <a:cubicBezTo>
                    <a:pt x="74" y="76"/>
                    <a:pt x="81" y="70"/>
                    <a:pt x="89" y="70"/>
                  </a:cubicBezTo>
                  <a:cubicBezTo>
                    <a:pt x="97" y="70"/>
                    <a:pt x="104" y="76"/>
                    <a:pt x="104" y="84"/>
                  </a:cubicBezTo>
                  <a:cubicBezTo>
                    <a:pt x="104" y="93"/>
                    <a:pt x="97" y="99"/>
                    <a:pt x="89" y="99"/>
                  </a:cubicBezTo>
                  <a:close/>
                  <a:moveTo>
                    <a:pt x="117" y="161"/>
                  </a:moveTo>
                  <a:cubicBezTo>
                    <a:pt x="117" y="153"/>
                    <a:pt x="124" y="146"/>
                    <a:pt x="132" y="146"/>
                  </a:cubicBezTo>
                  <a:cubicBezTo>
                    <a:pt x="140" y="146"/>
                    <a:pt x="147" y="153"/>
                    <a:pt x="147" y="161"/>
                  </a:cubicBezTo>
                  <a:cubicBezTo>
                    <a:pt x="147" y="170"/>
                    <a:pt x="140" y="176"/>
                    <a:pt x="132" y="176"/>
                  </a:cubicBezTo>
                  <a:cubicBezTo>
                    <a:pt x="124" y="176"/>
                    <a:pt x="117" y="170"/>
                    <a:pt x="117" y="161"/>
                  </a:cubicBezTo>
                  <a:close/>
                  <a:moveTo>
                    <a:pt x="182" y="158"/>
                  </a:moveTo>
                  <a:cubicBezTo>
                    <a:pt x="182" y="180"/>
                    <a:pt x="164" y="197"/>
                    <a:pt x="143" y="197"/>
                  </a:cubicBezTo>
                  <a:cubicBezTo>
                    <a:pt x="130" y="197"/>
                    <a:pt x="130" y="197"/>
                    <a:pt x="130" y="197"/>
                  </a:cubicBezTo>
                  <a:cubicBezTo>
                    <a:pt x="154" y="197"/>
                    <a:pt x="173" y="178"/>
                    <a:pt x="173" y="154"/>
                  </a:cubicBezTo>
                  <a:cubicBezTo>
                    <a:pt x="173" y="31"/>
                    <a:pt x="173" y="31"/>
                    <a:pt x="173" y="31"/>
                  </a:cubicBezTo>
                  <a:cubicBezTo>
                    <a:pt x="173" y="28"/>
                    <a:pt x="173" y="24"/>
                    <a:pt x="172" y="21"/>
                  </a:cubicBezTo>
                  <a:cubicBezTo>
                    <a:pt x="178" y="28"/>
                    <a:pt x="182" y="37"/>
                    <a:pt x="182" y="47"/>
                  </a:cubicBezTo>
                  <a:lnTo>
                    <a:pt x="182"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8" name="矩形 77"/>
          <p:cNvSpPr/>
          <p:nvPr/>
        </p:nvSpPr>
        <p:spPr>
          <a:xfrm>
            <a:off x="5650543" y="4120809"/>
            <a:ext cx="5523036" cy="188327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902557" y="1668451"/>
            <a:ext cx="2456534" cy="400110"/>
            <a:chOff x="4685759" y="969582"/>
            <a:chExt cx="2456534" cy="400110"/>
          </a:xfrm>
        </p:grpSpPr>
        <p:sp>
          <p:nvSpPr>
            <p:cNvPr id="80" name="矩形 79"/>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4685759" y="1088664"/>
              <a:ext cx="280767" cy="178314"/>
              <a:chOff x="2060286" y="2157046"/>
              <a:chExt cx="280767" cy="178314"/>
            </a:xfrm>
            <a:solidFill>
              <a:srgbClr val="7F7F7F"/>
            </a:solidFill>
          </p:grpSpPr>
          <p:sp>
            <p:nvSpPr>
              <p:cNvPr id="82" name="半闭框 81"/>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3" name="半闭框 82"/>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00100" y="1350249"/>
            <a:ext cx="10709746"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86956" y="814065"/>
            <a:ext cx="2456534" cy="400110"/>
            <a:chOff x="4685759" y="969582"/>
            <a:chExt cx="2456534" cy="400110"/>
          </a:xfrm>
        </p:grpSpPr>
        <p:sp>
          <p:nvSpPr>
            <p:cNvPr id="6" name="矩形 5"/>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685759" y="1088664"/>
              <a:ext cx="280767" cy="178314"/>
              <a:chOff x="2060286" y="2157046"/>
              <a:chExt cx="280767" cy="178314"/>
            </a:xfrm>
            <a:solidFill>
              <a:srgbClr val="7F7F7F"/>
            </a:solidFill>
          </p:grpSpPr>
          <p:sp>
            <p:nvSpPr>
              <p:cNvPr id="8" name="半闭框 7"/>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9" name="半闭框 8"/>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10" name="组合 9"/>
          <p:cNvGrpSpPr/>
          <p:nvPr/>
        </p:nvGrpSpPr>
        <p:grpSpPr>
          <a:xfrm>
            <a:off x="6427404" y="2901172"/>
            <a:ext cx="706562" cy="706562"/>
            <a:chOff x="6868381" y="1517368"/>
            <a:chExt cx="706562" cy="706562"/>
          </a:xfrm>
        </p:grpSpPr>
        <p:grpSp>
          <p:nvGrpSpPr>
            <p:cNvPr id="11" name="组合 10"/>
            <p:cNvGrpSpPr/>
            <p:nvPr/>
          </p:nvGrpSpPr>
          <p:grpSpPr>
            <a:xfrm>
              <a:off x="6993062" y="1642049"/>
              <a:ext cx="457200" cy="457200"/>
              <a:chOff x="6556183" y="1684366"/>
              <a:chExt cx="457200" cy="457200"/>
            </a:xfrm>
          </p:grpSpPr>
          <p:sp>
            <p:nvSpPr>
              <p:cNvPr id="13" name="椭圆 12"/>
              <p:cNvSpPr/>
              <p:nvPr/>
            </p:nvSpPr>
            <p:spPr>
              <a:xfrm>
                <a:off x="6556183" y="1684366"/>
                <a:ext cx="457200" cy="457200"/>
              </a:xfrm>
              <a:prstGeom prst="ellipse">
                <a:avLst/>
              </a:prstGeom>
              <a:solidFill>
                <a:srgbClr val="73A158"/>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sp>
            <p:nvSpPr>
              <p:cNvPr id="14" name="文本框 13"/>
              <p:cNvSpPr txBox="1"/>
              <p:nvPr/>
            </p:nvSpPr>
            <p:spPr>
              <a:xfrm>
                <a:off x="6609475" y="1734142"/>
                <a:ext cx="366290" cy="381000"/>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defRPr/>
                </a:pPr>
                <a:r>
                  <a:rPr kumimoji="0" lang="en-US" altLang="zh-CN"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rPr>
                  <a:t>1</a:t>
                </a:r>
                <a:endParaRPr kumimoji="0" lang="zh-CN" altLang="en-US"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grpSp>
        <p:sp>
          <p:nvSpPr>
            <p:cNvPr id="12" name="椭圆 11"/>
            <p:cNvSpPr/>
            <p:nvPr/>
          </p:nvSpPr>
          <p:spPr>
            <a:xfrm>
              <a:off x="6868381" y="1517368"/>
              <a:ext cx="706562" cy="706562"/>
            </a:xfrm>
            <a:prstGeom prst="ellipse">
              <a:avLst/>
            </a:prstGeom>
            <a:noFill/>
            <a:ln w="22225" cap="flat" cmpd="sng" algn="ctr">
              <a:solidFill>
                <a:srgbClr val="73A158"/>
              </a:solidFill>
              <a:prstDash val="sysDot"/>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grpSp>
      <p:sp>
        <p:nvSpPr>
          <p:cNvPr id="15" name="矩形 14"/>
          <p:cNvSpPr/>
          <p:nvPr/>
        </p:nvSpPr>
        <p:spPr>
          <a:xfrm>
            <a:off x="7258647" y="2866814"/>
            <a:ext cx="4052295" cy="775277"/>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请替换文本复制您所需要的文本在黏贴选项中选择只保留文本即可请替换文本即可请请替换文本复制所。</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6427404" y="4072255"/>
            <a:ext cx="706562" cy="706562"/>
            <a:chOff x="6868381" y="1517368"/>
            <a:chExt cx="706562" cy="706562"/>
          </a:xfrm>
        </p:grpSpPr>
        <p:grpSp>
          <p:nvGrpSpPr>
            <p:cNvPr id="17" name="组合 16"/>
            <p:cNvGrpSpPr/>
            <p:nvPr/>
          </p:nvGrpSpPr>
          <p:grpSpPr>
            <a:xfrm>
              <a:off x="6993062" y="1642049"/>
              <a:ext cx="457200" cy="457200"/>
              <a:chOff x="6556183" y="1684366"/>
              <a:chExt cx="457200" cy="457200"/>
            </a:xfrm>
          </p:grpSpPr>
          <p:sp>
            <p:nvSpPr>
              <p:cNvPr id="19" name="椭圆 18"/>
              <p:cNvSpPr/>
              <p:nvPr/>
            </p:nvSpPr>
            <p:spPr>
              <a:xfrm>
                <a:off x="6556183" y="1684366"/>
                <a:ext cx="457200" cy="457200"/>
              </a:xfrm>
              <a:prstGeom prst="ellipse">
                <a:avLst/>
              </a:prstGeom>
              <a:solidFill>
                <a:srgbClr val="EBA1A4"/>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sp>
            <p:nvSpPr>
              <p:cNvPr id="20" name="文本框 19"/>
              <p:cNvSpPr txBox="1"/>
              <p:nvPr/>
            </p:nvSpPr>
            <p:spPr>
              <a:xfrm>
                <a:off x="6609475" y="1734142"/>
                <a:ext cx="366290" cy="381000"/>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defRPr/>
                </a:pPr>
                <a:r>
                  <a:rPr kumimoji="0" lang="en-US" altLang="zh-CN"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rPr>
                  <a:t>2</a:t>
                </a:r>
                <a:endParaRPr kumimoji="0" lang="zh-CN" altLang="en-US"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grpSp>
        <p:sp>
          <p:nvSpPr>
            <p:cNvPr id="18" name="椭圆 17"/>
            <p:cNvSpPr/>
            <p:nvPr/>
          </p:nvSpPr>
          <p:spPr>
            <a:xfrm>
              <a:off x="6868381" y="1517368"/>
              <a:ext cx="706562" cy="706562"/>
            </a:xfrm>
            <a:prstGeom prst="ellipse">
              <a:avLst/>
            </a:prstGeom>
            <a:noFill/>
            <a:ln w="22225" cap="flat" cmpd="sng" algn="ctr">
              <a:solidFill>
                <a:srgbClr val="EBA1A4"/>
              </a:solidFill>
              <a:prstDash val="sysDot"/>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grpSp>
      <p:sp>
        <p:nvSpPr>
          <p:cNvPr id="21" name="矩形 20"/>
          <p:cNvSpPr/>
          <p:nvPr/>
        </p:nvSpPr>
        <p:spPr>
          <a:xfrm>
            <a:off x="7258647" y="4037897"/>
            <a:ext cx="4052295" cy="775277"/>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请替换文本复制您所需要的文本在黏贴选项中选择只保留文本即可请替换文本即可请请替换文本复制所。</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427404" y="5303016"/>
            <a:ext cx="706562" cy="706562"/>
            <a:chOff x="6868381" y="1517368"/>
            <a:chExt cx="706562" cy="706562"/>
          </a:xfrm>
        </p:grpSpPr>
        <p:grpSp>
          <p:nvGrpSpPr>
            <p:cNvPr id="23" name="组合 22"/>
            <p:cNvGrpSpPr/>
            <p:nvPr/>
          </p:nvGrpSpPr>
          <p:grpSpPr>
            <a:xfrm>
              <a:off x="6993062" y="1642049"/>
              <a:ext cx="457200" cy="457200"/>
              <a:chOff x="6556183" y="1684366"/>
              <a:chExt cx="457200" cy="457200"/>
            </a:xfrm>
          </p:grpSpPr>
          <p:sp>
            <p:nvSpPr>
              <p:cNvPr id="25" name="椭圆 24"/>
              <p:cNvSpPr/>
              <p:nvPr/>
            </p:nvSpPr>
            <p:spPr>
              <a:xfrm>
                <a:off x="6556183" y="1684366"/>
                <a:ext cx="457200" cy="457200"/>
              </a:xfrm>
              <a:prstGeom prst="ellipse">
                <a:avLst/>
              </a:prstGeom>
              <a:solidFill>
                <a:srgbClr val="73A158"/>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sp>
            <p:nvSpPr>
              <p:cNvPr id="26" name="文本框 25"/>
              <p:cNvSpPr txBox="1"/>
              <p:nvPr/>
            </p:nvSpPr>
            <p:spPr>
              <a:xfrm>
                <a:off x="6609475" y="1734142"/>
                <a:ext cx="366290" cy="381000"/>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defRPr/>
                </a:pPr>
                <a:r>
                  <a:rPr kumimoji="0" lang="en-US" altLang="zh-CN"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rPr>
                  <a:t>3</a:t>
                </a:r>
                <a:endParaRPr kumimoji="0" lang="zh-CN" altLang="en-US" sz="1800" b="1" i="1" u="none" strike="noStrike" kern="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endParaRPr>
              </a:p>
            </p:txBody>
          </p:sp>
        </p:grpSp>
        <p:sp>
          <p:nvSpPr>
            <p:cNvPr id="24" name="椭圆 23"/>
            <p:cNvSpPr/>
            <p:nvPr/>
          </p:nvSpPr>
          <p:spPr>
            <a:xfrm>
              <a:off x="6868381" y="1517368"/>
              <a:ext cx="706562" cy="706562"/>
            </a:xfrm>
            <a:prstGeom prst="ellipse">
              <a:avLst/>
            </a:prstGeom>
            <a:noFill/>
            <a:ln w="22225" cap="flat" cmpd="sng" algn="ctr">
              <a:solidFill>
                <a:srgbClr val="73A158"/>
              </a:solidFill>
              <a:prstDash val="sysDot"/>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6C8476"/>
                </a:solidFill>
                <a:effectLst/>
                <a:uLnTx/>
                <a:uFillTx/>
              </a:endParaRPr>
            </a:p>
          </p:txBody>
        </p:sp>
      </p:grpSp>
      <p:sp>
        <p:nvSpPr>
          <p:cNvPr id="27" name="矩形 26"/>
          <p:cNvSpPr/>
          <p:nvPr/>
        </p:nvSpPr>
        <p:spPr>
          <a:xfrm>
            <a:off x="7258647" y="5268658"/>
            <a:ext cx="4052295" cy="775277"/>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请替换文本复制您所需要的文本在黏贴选项中选择只保留文本即可请替换文本即可请请替换文本复制所。</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l="14380" t="16565" r="10953" b="9024"/>
          <a:stretch>
            <a:fillRect/>
          </a:stretch>
        </p:blipFill>
        <p:spPr>
          <a:xfrm>
            <a:off x="-87838" y="2819002"/>
            <a:ext cx="5852436" cy="412432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63496" y="1703583"/>
            <a:ext cx="10408607"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020331" y="949369"/>
            <a:ext cx="2456534" cy="400110"/>
            <a:chOff x="4685759" y="969582"/>
            <a:chExt cx="2456534" cy="400110"/>
          </a:xfrm>
        </p:grpSpPr>
        <p:sp>
          <p:nvSpPr>
            <p:cNvPr id="8" name="矩形 7"/>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685759" y="1088664"/>
              <a:ext cx="280767" cy="178314"/>
              <a:chOff x="2060286" y="2157046"/>
              <a:chExt cx="280767" cy="178314"/>
            </a:xfrm>
            <a:solidFill>
              <a:srgbClr val="7F7F7F"/>
            </a:solidFill>
          </p:grpSpPr>
          <p:sp>
            <p:nvSpPr>
              <p:cNvPr id="10" name="半闭框 9"/>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半闭框 10"/>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12" name="组合 11"/>
          <p:cNvGrpSpPr/>
          <p:nvPr/>
        </p:nvGrpSpPr>
        <p:grpSpPr>
          <a:xfrm>
            <a:off x="829047" y="3602406"/>
            <a:ext cx="851799" cy="851799"/>
            <a:chOff x="2481951" y="3581944"/>
            <a:chExt cx="851799" cy="851799"/>
          </a:xfrm>
        </p:grpSpPr>
        <p:sp>
          <p:nvSpPr>
            <p:cNvPr id="13" name="菱形 12"/>
            <p:cNvSpPr/>
            <p:nvPr/>
          </p:nvSpPr>
          <p:spPr>
            <a:xfrm>
              <a:off x="2588762" y="3688755"/>
              <a:ext cx="638175" cy="638175"/>
            </a:xfrm>
            <a:prstGeom prst="diamond">
              <a:avLst/>
            </a:prstGeom>
            <a:solidFill>
              <a:srgbClr val="FF6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p:nvSpPr>
          <p:spPr>
            <a:xfrm>
              <a:off x="2481951" y="3581944"/>
              <a:ext cx="851799" cy="851799"/>
            </a:xfrm>
            <a:prstGeom prst="diamond">
              <a:avLst/>
            </a:prstGeom>
            <a:noFill/>
            <a:ln w="19050">
              <a:solidFill>
                <a:srgbClr val="FF6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80596" y="3807787"/>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01</a:t>
              </a:r>
              <a:endParaRPr lang="zh-CN" altLang="en-US" sz="2000" b="1" i="1" dirty="0">
                <a:solidFill>
                  <a:schemeClr val="bg1"/>
                </a:solidFill>
                <a:latin typeface="Calibri" panose="020F0502020204030204" charset="0"/>
                <a:cs typeface="Calibri" panose="020F0502020204030204" charset="0"/>
              </a:endParaRPr>
            </a:p>
          </p:txBody>
        </p:sp>
      </p:grpSp>
      <p:sp>
        <p:nvSpPr>
          <p:cNvPr id="16" name="矩形 15"/>
          <p:cNvSpPr/>
          <p:nvPr/>
        </p:nvSpPr>
        <p:spPr>
          <a:xfrm>
            <a:off x="1787657" y="3582957"/>
            <a:ext cx="2526004" cy="890693"/>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861277" y="4926753"/>
            <a:ext cx="851799" cy="851799"/>
            <a:chOff x="2481951" y="3581944"/>
            <a:chExt cx="851799" cy="851799"/>
          </a:xfrm>
        </p:grpSpPr>
        <p:sp>
          <p:nvSpPr>
            <p:cNvPr id="18" name="菱形 17"/>
            <p:cNvSpPr/>
            <p:nvPr/>
          </p:nvSpPr>
          <p:spPr>
            <a:xfrm>
              <a:off x="2588762" y="3688755"/>
              <a:ext cx="638175" cy="638175"/>
            </a:xfrm>
            <a:prstGeom prst="diamond">
              <a:avLst/>
            </a:prstGeom>
            <a:solidFill>
              <a:srgbClr val="9FA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2481951" y="3581944"/>
              <a:ext cx="851799" cy="851799"/>
            </a:xfrm>
            <a:prstGeom prst="diamond">
              <a:avLst/>
            </a:prstGeom>
            <a:noFill/>
            <a:ln w="19050">
              <a:solidFill>
                <a:srgbClr val="9FAEC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80596" y="3807787"/>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02</a:t>
              </a:r>
              <a:endParaRPr lang="zh-CN" altLang="en-US" sz="2000" b="1" i="1" dirty="0">
                <a:solidFill>
                  <a:schemeClr val="bg1"/>
                </a:solidFill>
                <a:latin typeface="Calibri" panose="020F0502020204030204" charset="0"/>
                <a:cs typeface="Calibri" panose="020F0502020204030204" charset="0"/>
              </a:endParaRPr>
            </a:p>
          </p:txBody>
        </p:sp>
      </p:grpSp>
      <p:sp>
        <p:nvSpPr>
          <p:cNvPr id="21" name="矩形 20"/>
          <p:cNvSpPr/>
          <p:nvPr/>
        </p:nvSpPr>
        <p:spPr>
          <a:xfrm>
            <a:off x="1787657" y="4887859"/>
            <a:ext cx="2600585" cy="890693"/>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68932" y="3709217"/>
            <a:ext cx="3204378" cy="2211266"/>
          </a:xfrm>
          <a:prstGeom prst="rect">
            <a:avLst/>
          </a:prstGeom>
          <a:effectLst/>
        </p:spPr>
      </p:pic>
      <p:grpSp>
        <p:nvGrpSpPr>
          <p:cNvPr id="24" name="组合 23"/>
          <p:cNvGrpSpPr/>
          <p:nvPr/>
        </p:nvGrpSpPr>
        <p:grpSpPr>
          <a:xfrm>
            <a:off x="10627117" y="3563512"/>
            <a:ext cx="851799" cy="851799"/>
            <a:chOff x="2481951" y="3581944"/>
            <a:chExt cx="851799" cy="851799"/>
          </a:xfrm>
        </p:grpSpPr>
        <p:sp>
          <p:nvSpPr>
            <p:cNvPr id="25" name="菱形 24"/>
            <p:cNvSpPr/>
            <p:nvPr/>
          </p:nvSpPr>
          <p:spPr>
            <a:xfrm>
              <a:off x="2588762" y="3688755"/>
              <a:ext cx="638175" cy="638175"/>
            </a:xfrm>
            <a:prstGeom prst="diamond">
              <a:avLst/>
            </a:prstGeom>
            <a:solidFill>
              <a:srgbClr val="9FA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nvSpPr>
          <p:spPr>
            <a:xfrm>
              <a:off x="2481951" y="3581944"/>
              <a:ext cx="851799" cy="851799"/>
            </a:xfrm>
            <a:prstGeom prst="diamond">
              <a:avLst/>
            </a:prstGeom>
            <a:noFill/>
            <a:ln w="19050">
              <a:solidFill>
                <a:srgbClr val="9FAEC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680596" y="3807787"/>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03</a:t>
              </a:r>
              <a:endParaRPr lang="zh-CN" altLang="en-US" sz="2000" b="1" i="1" dirty="0">
                <a:solidFill>
                  <a:schemeClr val="bg1"/>
                </a:solidFill>
                <a:latin typeface="Calibri" panose="020F0502020204030204" charset="0"/>
                <a:cs typeface="Calibri" panose="020F0502020204030204" charset="0"/>
              </a:endParaRPr>
            </a:p>
          </p:txBody>
        </p:sp>
      </p:grpSp>
      <p:sp>
        <p:nvSpPr>
          <p:cNvPr id="28" name="矩形 27"/>
          <p:cNvSpPr/>
          <p:nvPr/>
        </p:nvSpPr>
        <p:spPr>
          <a:xfrm>
            <a:off x="8026532" y="3563512"/>
            <a:ext cx="2526004" cy="890693"/>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0659347" y="4887859"/>
            <a:ext cx="851799" cy="851799"/>
            <a:chOff x="2481951" y="3581944"/>
            <a:chExt cx="851799" cy="851799"/>
          </a:xfrm>
        </p:grpSpPr>
        <p:sp>
          <p:nvSpPr>
            <p:cNvPr id="30" name="菱形 29"/>
            <p:cNvSpPr/>
            <p:nvPr/>
          </p:nvSpPr>
          <p:spPr>
            <a:xfrm>
              <a:off x="2588762" y="3688755"/>
              <a:ext cx="638175" cy="638175"/>
            </a:xfrm>
            <a:prstGeom prst="diamond">
              <a:avLst/>
            </a:prstGeom>
            <a:solidFill>
              <a:srgbClr val="FF6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2481951" y="3581944"/>
              <a:ext cx="851799" cy="851799"/>
            </a:xfrm>
            <a:prstGeom prst="diamond">
              <a:avLst/>
            </a:prstGeom>
            <a:noFill/>
            <a:ln w="19050">
              <a:solidFill>
                <a:srgbClr val="FF6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680596" y="3807787"/>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04</a:t>
              </a:r>
              <a:endParaRPr lang="zh-CN" altLang="en-US" sz="2000" b="1" i="1" dirty="0">
                <a:solidFill>
                  <a:schemeClr val="bg1"/>
                </a:solidFill>
                <a:latin typeface="Calibri" panose="020F0502020204030204" charset="0"/>
                <a:cs typeface="Calibri" panose="020F0502020204030204" charset="0"/>
              </a:endParaRPr>
            </a:p>
          </p:txBody>
        </p:sp>
      </p:grpSp>
      <p:sp>
        <p:nvSpPr>
          <p:cNvPr id="33" name="矩形 32"/>
          <p:cNvSpPr/>
          <p:nvPr/>
        </p:nvSpPr>
        <p:spPr>
          <a:xfrm>
            <a:off x="8026532" y="4868414"/>
            <a:ext cx="2600585" cy="890693"/>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8309" t="27855" r="5245"/>
          <a:stretch>
            <a:fillRect/>
          </a:stretch>
        </p:blipFill>
        <p:spPr>
          <a:xfrm>
            <a:off x="753782" y="1407531"/>
            <a:ext cx="4415749" cy="2488132"/>
          </a:xfrm>
          <a:prstGeom prst="rect">
            <a:avLst/>
          </a:prstGeom>
        </p:spPr>
      </p:pic>
      <p:grpSp>
        <p:nvGrpSpPr>
          <p:cNvPr id="4" name="组合 3"/>
          <p:cNvGrpSpPr/>
          <p:nvPr/>
        </p:nvGrpSpPr>
        <p:grpSpPr>
          <a:xfrm>
            <a:off x="7096781" y="1201537"/>
            <a:ext cx="2456534" cy="400110"/>
            <a:chOff x="4685759" y="969582"/>
            <a:chExt cx="2456534" cy="400110"/>
          </a:xfrm>
        </p:grpSpPr>
        <p:sp>
          <p:nvSpPr>
            <p:cNvPr id="5" name="矩形 4"/>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685759" y="1088664"/>
              <a:ext cx="280767" cy="178314"/>
              <a:chOff x="2060286" y="2157046"/>
              <a:chExt cx="280767" cy="178314"/>
            </a:xfrm>
            <a:solidFill>
              <a:srgbClr val="7F7F7F"/>
            </a:solidFill>
          </p:grpSpPr>
          <p:sp>
            <p:nvSpPr>
              <p:cNvPr id="7" name="半闭框 6"/>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半闭框 7"/>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12" name="矩形: 对角圆角 1"/>
          <p:cNvSpPr/>
          <p:nvPr/>
        </p:nvSpPr>
        <p:spPr>
          <a:xfrm>
            <a:off x="1028320" y="4564644"/>
            <a:ext cx="1209675" cy="885825"/>
          </a:xfrm>
          <a:prstGeom prst="round2DiagRect">
            <a:avLst>
              <a:gd name="adj1" fmla="val 50000"/>
              <a:gd name="adj2" fmla="val 0"/>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对角圆角 2"/>
          <p:cNvSpPr/>
          <p:nvPr/>
        </p:nvSpPr>
        <p:spPr>
          <a:xfrm>
            <a:off x="2704720" y="4564644"/>
            <a:ext cx="1209675" cy="885825"/>
          </a:xfrm>
          <a:prstGeom prst="round2DiagRect">
            <a:avLst>
              <a:gd name="adj1" fmla="val 50000"/>
              <a:gd name="adj2" fmla="val 0"/>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矩形: 对角圆角 3"/>
          <p:cNvSpPr/>
          <p:nvPr/>
        </p:nvSpPr>
        <p:spPr>
          <a:xfrm>
            <a:off x="4504945" y="4564643"/>
            <a:ext cx="1209675" cy="885825"/>
          </a:xfrm>
          <a:prstGeom prst="round2DiagRect">
            <a:avLst>
              <a:gd name="adj1" fmla="val 50000"/>
              <a:gd name="adj2" fmla="val 0"/>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矩形: 对角圆角 4"/>
          <p:cNvSpPr/>
          <p:nvPr/>
        </p:nvSpPr>
        <p:spPr>
          <a:xfrm>
            <a:off x="6362320" y="4564642"/>
            <a:ext cx="1209675" cy="885825"/>
          </a:xfrm>
          <a:prstGeom prst="round2DiagRect">
            <a:avLst>
              <a:gd name="adj1" fmla="val 50000"/>
              <a:gd name="adj2" fmla="val 0"/>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对角圆角 5"/>
          <p:cNvSpPr/>
          <p:nvPr/>
        </p:nvSpPr>
        <p:spPr>
          <a:xfrm>
            <a:off x="8162544" y="4564642"/>
            <a:ext cx="1209675" cy="885825"/>
          </a:xfrm>
          <a:prstGeom prst="round2DiagRect">
            <a:avLst>
              <a:gd name="adj1" fmla="val 50000"/>
              <a:gd name="adj2" fmla="val 0"/>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对角圆角 6"/>
          <p:cNvSpPr/>
          <p:nvPr/>
        </p:nvSpPr>
        <p:spPr>
          <a:xfrm>
            <a:off x="9962768" y="4564642"/>
            <a:ext cx="1209675" cy="885825"/>
          </a:xfrm>
          <a:prstGeom prst="round2DiagRect">
            <a:avLst>
              <a:gd name="adj1" fmla="val 50000"/>
              <a:gd name="adj2" fmla="val 0"/>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文本框 7"/>
          <p:cNvSpPr txBox="1"/>
          <p:nvPr/>
        </p:nvSpPr>
        <p:spPr>
          <a:xfrm>
            <a:off x="1329309" y="4822888"/>
            <a:ext cx="60769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30%</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19" name="文本框 8"/>
          <p:cNvSpPr txBox="1"/>
          <p:nvPr/>
        </p:nvSpPr>
        <p:spPr>
          <a:xfrm>
            <a:off x="3034286" y="4822888"/>
            <a:ext cx="60769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50%</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20" name="文本框 9"/>
          <p:cNvSpPr txBox="1"/>
          <p:nvPr/>
        </p:nvSpPr>
        <p:spPr>
          <a:xfrm>
            <a:off x="4834509" y="4805029"/>
            <a:ext cx="60769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70%</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21" name="文本框 10"/>
          <p:cNvSpPr txBox="1"/>
          <p:nvPr/>
        </p:nvSpPr>
        <p:spPr>
          <a:xfrm>
            <a:off x="6663308" y="4837173"/>
            <a:ext cx="60769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90%</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22" name="文本框 11"/>
          <p:cNvSpPr txBox="1"/>
          <p:nvPr/>
        </p:nvSpPr>
        <p:spPr>
          <a:xfrm>
            <a:off x="8463533" y="4814554"/>
            <a:ext cx="60769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a:ln>
                  <a:noFill/>
                </a:ln>
                <a:solidFill>
                  <a:prstClr val="white"/>
                </a:solidFill>
                <a:effectLst/>
                <a:uLnTx/>
                <a:uFillTx/>
                <a:latin typeface="Impact" panose="020B0806030902050204" pitchFamily="34" charset="0"/>
                <a:ea typeface="等线" panose="02010600030101010101" charset="-122"/>
                <a:cs typeface="+mn-cs"/>
              </a:rPr>
              <a:t>10%</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23" name="文本框 12"/>
          <p:cNvSpPr txBox="1"/>
          <p:nvPr/>
        </p:nvSpPr>
        <p:spPr>
          <a:xfrm>
            <a:off x="10329954" y="4822888"/>
            <a:ext cx="4753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5%</a:t>
            </a:r>
            <a:endParaRPr kumimoji="0" lang="zh-CN" altLang="en-US" sz="1800" b="0" i="1" u="none" strike="noStrike" kern="120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24" name="文本框 13"/>
          <p:cNvSpPr txBox="1"/>
          <p:nvPr/>
        </p:nvSpPr>
        <p:spPr>
          <a:xfrm>
            <a:off x="1171250" y="5518892"/>
            <a:ext cx="704271"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壹月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25" name="文本框 14"/>
          <p:cNvSpPr txBox="1"/>
          <p:nvPr/>
        </p:nvSpPr>
        <p:spPr>
          <a:xfrm>
            <a:off x="2893183" y="5472695"/>
            <a:ext cx="70701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贰月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26" name="文本框 15"/>
          <p:cNvSpPr txBox="1"/>
          <p:nvPr/>
        </p:nvSpPr>
        <p:spPr>
          <a:xfrm>
            <a:off x="4656150" y="5518892"/>
            <a:ext cx="70701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叁月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27" name="文本框 16"/>
          <p:cNvSpPr txBox="1"/>
          <p:nvPr/>
        </p:nvSpPr>
        <p:spPr>
          <a:xfrm>
            <a:off x="6526252" y="5492948"/>
            <a:ext cx="70701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肆月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28" name="文本框 17"/>
          <p:cNvSpPr txBox="1"/>
          <p:nvPr/>
        </p:nvSpPr>
        <p:spPr>
          <a:xfrm>
            <a:off x="8325048" y="5538287"/>
            <a:ext cx="70701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伍月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29" name="文本框 18"/>
          <p:cNvSpPr txBox="1"/>
          <p:nvPr/>
        </p:nvSpPr>
        <p:spPr>
          <a:xfrm>
            <a:off x="10181227" y="5538287"/>
            <a:ext cx="70701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陆月</a:t>
            </a:r>
            <a:endParaRPr kumimoji="0" lang="zh-CN" altLang="en-US" sz="2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endParaRPr>
          </a:p>
        </p:txBody>
      </p:sp>
      <p:sp>
        <p:nvSpPr>
          <p:cNvPr id="30" name="半闭框 29"/>
          <p:cNvSpPr/>
          <p:nvPr/>
        </p:nvSpPr>
        <p:spPr>
          <a:xfrm rot="16200000" flipH="1" flipV="1">
            <a:off x="10641902" y="4308228"/>
            <a:ext cx="457200" cy="794387"/>
          </a:xfrm>
          <a:prstGeom prst="halfFrame">
            <a:avLst>
              <a:gd name="adj1" fmla="val 1515"/>
              <a:gd name="adj2" fmla="val 1515"/>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半闭框 30"/>
          <p:cNvSpPr/>
          <p:nvPr/>
        </p:nvSpPr>
        <p:spPr>
          <a:xfrm rot="16200000" flipH="1" flipV="1">
            <a:off x="8847147" y="4308229"/>
            <a:ext cx="457200" cy="794387"/>
          </a:xfrm>
          <a:prstGeom prst="halfFrame">
            <a:avLst>
              <a:gd name="adj1" fmla="val 1515"/>
              <a:gd name="adj2" fmla="val 1515"/>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2" name="半闭框 31"/>
          <p:cNvSpPr/>
          <p:nvPr/>
        </p:nvSpPr>
        <p:spPr>
          <a:xfrm rot="16200000" flipH="1" flipV="1">
            <a:off x="7032047" y="4308229"/>
            <a:ext cx="457200" cy="794387"/>
          </a:xfrm>
          <a:prstGeom prst="halfFrame">
            <a:avLst>
              <a:gd name="adj1" fmla="val 1515"/>
              <a:gd name="adj2" fmla="val 1515"/>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3" name="半闭框 32"/>
          <p:cNvSpPr/>
          <p:nvPr/>
        </p:nvSpPr>
        <p:spPr>
          <a:xfrm rot="16200000" flipH="1" flipV="1">
            <a:off x="5178249" y="4313881"/>
            <a:ext cx="457200" cy="794387"/>
          </a:xfrm>
          <a:prstGeom prst="halfFrame">
            <a:avLst>
              <a:gd name="adj1" fmla="val 1515"/>
              <a:gd name="adj2" fmla="val 1515"/>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 name="半闭框 33"/>
          <p:cNvSpPr/>
          <p:nvPr/>
        </p:nvSpPr>
        <p:spPr>
          <a:xfrm rot="16200000" flipH="1" flipV="1">
            <a:off x="3371593" y="4327629"/>
            <a:ext cx="457200" cy="794387"/>
          </a:xfrm>
          <a:prstGeom prst="halfFrame">
            <a:avLst>
              <a:gd name="adj1" fmla="val 1515"/>
              <a:gd name="adj2" fmla="val 1515"/>
            </a:avLst>
          </a:prstGeom>
          <a:solidFill>
            <a:srgbClr val="C4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 name="半闭框 34"/>
          <p:cNvSpPr/>
          <p:nvPr/>
        </p:nvSpPr>
        <p:spPr>
          <a:xfrm rot="16200000" flipH="1" flipV="1">
            <a:off x="1691980" y="4327628"/>
            <a:ext cx="457200" cy="794387"/>
          </a:xfrm>
          <a:prstGeom prst="halfFrame">
            <a:avLst>
              <a:gd name="adj1" fmla="val 1515"/>
              <a:gd name="adj2" fmla="val 1515"/>
            </a:avLst>
          </a:prstGeom>
          <a:solidFill>
            <a:srgbClr val="81C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 name="矩形 35"/>
          <p:cNvSpPr/>
          <p:nvPr/>
        </p:nvSpPr>
        <p:spPr>
          <a:xfrm>
            <a:off x="5320863" y="1717981"/>
            <a:ext cx="6008370" cy="1938992"/>
          </a:xfrm>
          <a:prstGeom prst="rect">
            <a:avLst/>
          </a:prstGeom>
        </p:spPr>
        <p:txBody>
          <a:bodyPr wrap="square">
            <a:spAutoFit/>
          </a:bodyPr>
          <a:lstStyle/>
          <a:p>
            <a:pPr lvl="0">
              <a:lnSpc>
                <a:spcPct val="200000"/>
              </a:lnSpc>
              <a:defRPr/>
            </a:pPr>
            <a:r>
              <a:rPr kumimoji="0" lang="zh-CN" altLang="en-US" sz="12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请替换文本复制您所需要的文本在黏贴选项中选择只保留文本</a:t>
            </a:r>
            <a:r>
              <a:rPr lang="zh-CN" altLang="en-US" sz="1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即替文文本即替换文本复制您所需要的文本在黏本即替换文请替换文本复制您所需要的文本在黏贴选项中选择只保替换文本复制您所需要的文本在黏贴选项中选择只保留文本即替文文本即替换文本复制您所需要的文本在黏本即替换文请替换文本复制您所需要的文本在黏贴选项中选择只保留留文本可换文本本复制您所需要的文本在黏换文本复制您所需要的文本在黏。</a:t>
            </a:r>
            <a:endParaRPr kumimoji="0" lang="zh-CN" altLang="en-US" sz="18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6800" y="878363"/>
            <a:ext cx="2909404" cy="1658210"/>
          </a:xfrm>
          <a:prstGeom prst="rect">
            <a:avLst/>
          </a:prstGeom>
        </p:spPr>
      </p:pic>
      <p:sp>
        <p:nvSpPr>
          <p:cNvPr id="3" name="矩形 2"/>
          <p:cNvSpPr/>
          <p:nvPr/>
        </p:nvSpPr>
        <p:spPr>
          <a:xfrm>
            <a:off x="939245" y="1135164"/>
            <a:ext cx="3842305"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881454" y="1135164"/>
            <a:ext cx="3842305"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939245" y="2552326"/>
            <a:ext cx="2909404" cy="1658210"/>
          </a:xfrm>
          <a:prstGeom prst="rect">
            <a:avLst/>
          </a:prstGeom>
        </p:spPr>
      </p:pic>
      <p:sp>
        <p:nvSpPr>
          <p:cNvPr id="9" name="矩形 8"/>
          <p:cNvSpPr/>
          <p:nvPr/>
        </p:nvSpPr>
        <p:spPr>
          <a:xfrm>
            <a:off x="4000774" y="2912738"/>
            <a:ext cx="7761359"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的文本在黏贴选项中选择只保留文本即可请替换文本即可请替换文本复制您本即可请替换文本复制您所需要的文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85755" y="4409324"/>
            <a:ext cx="2909404" cy="1658210"/>
          </a:xfrm>
          <a:prstGeom prst="rect">
            <a:avLst/>
          </a:prstGeom>
        </p:spPr>
      </p:pic>
      <p:sp>
        <p:nvSpPr>
          <p:cNvPr id="11" name="矩形 10"/>
          <p:cNvSpPr/>
          <p:nvPr/>
        </p:nvSpPr>
        <p:spPr>
          <a:xfrm>
            <a:off x="824396" y="4591877"/>
            <a:ext cx="7761359"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只保留文本即可请替换文本即可请替换文本复制您本即可请替换文本复制您所需要的文本在黏替请替的文本在黏贴选项中选择只保留文本即可请替换文本即可请替换文本复制您本即可请替换文本复制您所需要的文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578640" y="1537375"/>
            <a:ext cx="3246578" cy="2358520"/>
          </a:xfrm>
          <a:prstGeom prst="rect">
            <a:avLst/>
          </a:prstGeom>
        </p:spPr>
      </p:pic>
      <p:grpSp>
        <p:nvGrpSpPr>
          <p:cNvPr id="19" name="组合 18"/>
          <p:cNvGrpSpPr/>
          <p:nvPr/>
        </p:nvGrpSpPr>
        <p:grpSpPr>
          <a:xfrm>
            <a:off x="840707" y="3211506"/>
            <a:ext cx="5121434" cy="2198262"/>
            <a:chOff x="2507" y="3135262"/>
            <a:chExt cx="5121434" cy="2198262"/>
          </a:xfrm>
        </p:grpSpPr>
        <p:sp>
          <p:nvSpPr>
            <p:cNvPr id="2" name="弧形 1"/>
            <p:cNvSpPr/>
            <p:nvPr/>
          </p:nvSpPr>
          <p:spPr>
            <a:xfrm flipH="1">
              <a:off x="1021681" y="3390866"/>
              <a:ext cx="2971799" cy="1628775"/>
            </a:xfrm>
            <a:prstGeom prst="arc">
              <a:avLst>
                <a:gd name="adj1" fmla="val 16696550"/>
                <a:gd name="adj2" fmla="val 19353947"/>
              </a:avLst>
            </a:prstGeom>
            <a:ln>
              <a:solidFill>
                <a:srgbClr val="69BA86"/>
              </a:solidFill>
              <a:head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nvSpPr>
          <p:spPr>
            <a:xfrm>
              <a:off x="2385065" y="3135262"/>
              <a:ext cx="485775" cy="485775"/>
            </a:xfrm>
            <a:prstGeom prst="ellipse">
              <a:avLst/>
            </a:prstGeom>
            <a:solidFill>
              <a:srgbClr val="8CE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74085" y="3390865"/>
              <a:ext cx="485775" cy="485775"/>
            </a:xfrm>
            <a:prstGeom prst="ellipse">
              <a:avLst/>
            </a:prstGeom>
            <a:solidFill>
              <a:srgbClr val="FCB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p:cNvSpPr/>
            <p:nvPr/>
          </p:nvSpPr>
          <p:spPr>
            <a:xfrm rot="20887198" flipH="1">
              <a:off x="2507" y="3704749"/>
              <a:ext cx="2971799" cy="1628775"/>
            </a:xfrm>
            <a:prstGeom prst="arc">
              <a:avLst>
                <a:gd name="adj1" fmla="val 16696550"/>
                <a:gd name="adj2" fmla="val 19353947"/>
              </a:avLst>
            </a:prstGeom>
            <a:ln>
              <a:solidFill>
                <a:srgbClr val="69BA86"/>
              </a:solidFill>
              <a:head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p:cNvSpPr/>
            <p:nvPr/>
          </p:nvSpPr>
          <p:spPr>
            <a:xfrm>
              <a:off x="47849" y="3876640"/>
              <a:ext cx="485775" cy="485775"/>
            </a:xfrm>
            <a:prstGeom prst="ellipse">
              <a:avLst/>
            </a:prstGeom>
            <a:solidFill>
              <a:srgbClr val="8CE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p:cNvSpPr/>
            <p:nvPr/>
          </p:nvSpPr>
          <p:spPr>
            <a:xfrm rot="317338" flipH="1">
              <a:off x="2152142" y="3181314"/>
              <a:ext cx="2971799" cy="1628775"/>
            </a:xfrm>
            <a:prstGeom prst="arc">
              <a:avLst>
                <a:gd name="adj1" fmla="val 15980802"/>
                <a:gd name="adj2" fmla="val 19353947"/>
              </a:avLst>
            </a:prstGeom>
            <a:ln>
              <a:solidFill>
                <a:srgbClr val="69BA86"/>
              </a:solidFill>
              <a:head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矩形 12"/>
          <p:cNvSpPr/>
          <p:nvPr/>
        </p:nvSpPr>
        <p:spPr>
          <a:xfrm>
            <a:off x="401574" y="5001960"/>
            <a:ext cx="2050723"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请替换文本复制您所需要的文本在黏贴选项中选择只保留文需要的文本在黏贴选项中选择只保留文本可。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flipH="1">
            <a:off x="6332552" y="3182366"/>
            <a:ext cx="5121434" cy="2198262"/>
            <a:chOff x="2507" y="3135262"/>
            <a:chExt cx="5121434" cy="2198262"/>
          </a:xfrm>
        </p:grpSpPr>
        <p:sp>
          <p:nvSpPr>
            <p:cNvPr id="21" name="弧形 20"/>
            <p:cNvSpPr/>
            <p:nvPr/>
          </p:nvSpPr>
          <p:spPr>
            <a:xfrm flipH="1">
              <a:off x="1021681" y="3390866"/>
              <a:ext cx="2971799" cy="1628775"/>
            </a:xfrm>
            <a:prstGeom prst="arc">
              <a:avLst>
                <a:gd name="adj1" fmla="val 16696550"/>
                <a:gd name="adj2" fmla="val 19353947"/>
              </a:avLst>
            </a:prstGeom>
            <a:ln>
              <a:solidFill>
                <a:srgbClr val="69BA86"/>
              </a:solidFill>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椭圆 21"/>
            <p:cNvSpPr/>
            <p:nvPr/>
          </p:nvSpPr>
          <p:spPr>
            <a:xfrm>
              <a:off x="2385065" y="3135262"/>
              <a:ext cx="485775" cy="485775"/>
            </a:xfrm>
            <a:prstGeom prst="ellipse">
              <a:avLst/>
            </a:prstGeom>
            <a:solidFill>
              <a:srgbClr val="8CE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74085" y="3390865"/>
              <a:ext cx="485775" cy="485775"/>
            </a:xfrm>
            <a:prstGeom prst="ellipse">
              <a:avLst/>
            </a:prstGeom>
            <a:solidFill>
              <a:srgbClr val="FCB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rot="20887198" flipH="1">
              <a:off x="2507" y="3704749"/>
              <a:ext cx="2971799" cy="1628775"/>
            </a:xfrm>
            <a:prstGeom prst="arc">
              <a:avLst>
                <a:gd name="adj1" fmla="val 16696550"/>
                <a:gd name="adj2" fmla="val 19353947"/>
              </a:avLst>
            </a:prstGeom>
            <a:ln>
              <a:solidFill>
                <a:srgbClr val="69BA86"/>
              </a:solidFill>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椭圆 24"/>
            <p:cNvSpPr/>
            <p:nvPr/>
          </p:nvSpPr>
          <p:spPr>
            <a:xfrm>
              <a:off x="47849" y="3876640"/>
              <a:ext cx="485775" cy="485775"/>
            </a:xfrm>
            <a:prstGeom prst="ellipse">
              <a:avLst/>
            </a:prstGeom>
            <a:solidFill>
              <a:srgbClr val="8CE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弧形 25"/>
            <p:cNvSpPr/>
            <p:nvPr/>
          </p:nvSpPr>
          <p:spPr>
            <a:xfrm rot="317338" flipH="1">
              <a:off x="2152142" y="3181314"/>
              <a:ext cx="2971799" cy="1628775"/>
            </a:xfrm>
            <a:prstGeom prst="arc">
              <a:avLst>
                <a:gd name="adj1" fmla="val 15980802"/>
                <a:gd name="adj2" fmla="val 19353947"/>
              </a:avLst>
            </a:prstGeom>
            <a:ln>
              <a:solidFill>
                <a:srgbClr val="69BA86"/>
              </a:solidFill>
              <a:headEnd type="none" w="lg" len="lg"/>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矩形 26"/>
          <p:cNvSpPr/>
          <p:nvPr/>
        </p:nvSpPr>
        <p:spPr>
          <a:xfrm>
            <a:off x="1128936" y="1927224"/>
            <a:ext cx="2133096"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请替换文本复制您所需要需要的文本在黏贴选项中选择只保留文的文本在黏贴选项中选择只保留文本可。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20025" y="4184363"/>
            <a:ext cx="2028704"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请替换文本复制您所需要的文本在黏贴选项中选择需要的文本在黏贴选项中选择只保留文只保留文本可。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7379642" y="4228115"/>
            <a:ext cx="2070966"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请替换文本复制您需要的文本在黏贴选项中选择只保留文所需要的文本在黏贴选项中选择只保留文本可。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0" name="矩形 29"/>
          <p:cNvSpPr/>
          <p:nvPr/>
        </p:nvSpPr>
        <p:spPr>
          <a:xfrm>
            <a:off x="9883200" y="4916984"/>
            <a:ext cx="2070967"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请替换文本复制您所需要的文本在黏贴选项中选择只保留文需要的文本在黏贴选项中选择只保留文本可。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9262294" y="1880646"/>
            <a:ext cx="2146350" cy="116769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请替换需要的文本在黏贴选项中选择只保留文文本复制您所需要的文本在黏贴选项中选择只保留文本可。</a:t>
            </a:r>
            <a:endPar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01834" y="3982498"/>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01</a:t>
            </a:r>
            <a:endParaRPr lang="zh-CN" altLang="en-US" sz="2000" b="1" i="1" dirty="0">
              <a:solidFill>
                <a:schemeClr val="bg1"/>
              </a:solidFill>
              <a:latin typeface="Calibri" panose="020F0502020204030204" charset="0"/>
              <a:cs typeface="Calibri" panose="020F0502020204030204" charset="0"/>
            </a:endParaRPr>
          </a:p>
        </p:txBody>
      </p:sp>
      <p:sp>
        <p:nvSpPr>
          <p:cNvPr id="33" name="文本框 32"/>
          <p:cNvSpPr txBox="1"/>
          <p:nvPr/>
        </p:nvSpPr>
        <p:spPr>
          <a:xfrm>
            <a:off x="2017582" y="3497226"/>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02</a:t>
            </a:r>
            <a:endParaRPr lang="zh-CN" altLang="en-US" sz="2000" b="1" i="1" dirty="0">
              <a:solidFill>
                <a:schemeClr val="bg1"/>
              </a:solidFill>
              <a:latin typeface="Calibri" panose="020F0502020204030204" charset="0"/>
              <a:cs typeface="Calibri" panose="020F0502020204030204" charset="0"/>
            </a:endParaRPr>
          </a:p>
        </p:txBody>
      </p:sp>
      <p:sp>
        <p:nvSpPr>
          <p:cNvPr id="34" name="文本框 33"/>
          <p:cNvSpPr txBox="1"/>
          <p:nvPr/>
        </p:nvSpPr>
        <p:spPr>
          <a:xfrm>
            <a:off x="3251439" y="3235344"/>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03</a:t>
            </a:r>
            <a:endParaRPr lang="zh-CN" altLang="en-US" sz="2000" b="1" i="1" dirty="0">
              <a:solidFill>
                <a:schemeClr val="bg1"/>
              </a:solidFill>
              <a:latin typeface="Calibri" panose="020F0502020204030204" charset="0"/>
              <a:cs typeface="Calibri" panose="020F0502020204030204" charset="0"/>
            </a:endParaRPr>
          </a:p>
        </p:txBody>
      </p:sp>
      <p:sp>
        <p:nvSpPr>
          <p:cNvPr id="35" name="文本框 34"/>
          <p:cNvSpPr txBox="1"/>
          <p:nvPr/>
        </p:nvSpPr>
        <p:spPr>
          <a:xfrm>
            <a:off x="8582298" y="3225624"/>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04</a:t>
            </a:r>
            <a:endParaRPr lang="zh-CN" altLang="en-US" sz="2000" b="1" i="1" dirty="0">
              <a:solidFill>
                <a:schemeClr val="bg1"/>
              </a:solidFill>
              <a:latin typeface="Calibri" panose="020F0502020204030204" charset="0"/>
              <a:cs typeface="Calibri" panose="020F0502020204030204" charset="0"/>
            </a:endParaRPr>
          </a:p>
        </p:txBody>
      </p:sp>
      <p:sp>
        <p:nvSpPr>
          <p:cNvPr id="36" name="文本框 35"/>
          <p:cNvSpPr txBox="1"/>
          <p:nvPr/>
        </p:nvSpPr>
        <p:spPr>
          <a:xfrm>
            <a:off x="9827902" y="3468086"/>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05</a:t>
            </a:r>
            <a:endParaRPr lang="zh-CN" altLang="en-US" sz="2000" b="1" i="1" dirty="0">
              <a:solidFill>
                <a:schemeClr val="bg1"/>
              </a:solidFill>
              <a:latin typeface="Calibri" panose="020F0502020204030204" charset="0"/>
              <a:cs typeface="Calibri" panose="020F0502020204030204" charset="0"/>
            </a:endParaRPr>
          </a:p>
        </p:txBody>
      </p:sp>
      <p:sp>
        <p:nvSpPr>
          <p:cNvPr id="37" name="文本框 36"/>
          <p:cNvSpPr txBox="1"/>
          <p:nvPr/>
        </p:nvSpPr>
        <p:spPr>
          <a:xfrm>
            <a:off x="10954138" y="3958597"/>
            <a:ext cx="454506" cy="400110"/>
          </a:xfrm>
          <a:prstGeom prst="rect">
            <a:avLst/>
          </a:prstGeom>
          <a:noFill/>
        </p:spPr>
        <p:txBody>
          <a:bodyPr wrap="square" rtlCol="0">
            <a:spAutoFit/>
          </a:bodyPr>
          <a:lstStyle/>
          <a:p>
            <a:r>
              <a:rPr lang="en-US" altLang="zh-CN" sz="2000" b="1" i="1" dirty="0">
                <a:solidFill>
                  <a:schemeClr val="bg1"/>
                </a:solidFill>
                <a:latin typeface="Calibri" panose="020F0502020204030204" charset="0"/>
                <a:cs typeface="Calibri" panose="020F0502020204030204" charset="0"/>
              </a:rPr>
              <a:t>06</a:t>
            </a:r>
            <a:endParaRPr lang="zh-CN" altLang="en-US" sz="2000" b="1" i="1" dirty="0">
              <a:solidFill>
                <a:schemeClr val="bg1"/>
              </a:solidFill>
              <a:latin typeface="Calibri" panose="020F0502020204030204" charset="0"/>
              <a:cs typeface="Calibri" panose="020F0502020204030204" charset="0"/>
            </a:endParaRPr>
          </a:p>
        </p:txBody>
      </p:sp>
      <p:grpSp>
        <p:nvGrpSpPr>
          <p:cNvPr id="38" name="组合 37"/>
          <p:cNvGrpSpPr/>
          <p:nvPr/>
        </p:nvGrpSpPr>
        <p:grpSpPr>
          <a:xfrm>
            <a:off x="4984630" y="762116"/>
            <a:ext cx="2456534" cy="400110"/>
            <a:chOff x="4685759" y="969582"/>
            <a:chExt cx="2456534" cy="400110"/>
          </a:xfrm>
        </p:grpSpPr>
        <p:sp>
          <p:nvSpPr>
            <p:cNvPr id="39" name="矩形 38"/>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685759" y="1088664"/>
              <a:ext cx="280767" cy="178314"/>
              <a:chOff x="2060286" y="2157046"/>
              <a:chExt cx="280767" cy="178314"/>
            </a:xfrm>
            <a:solidFill>
              <a:srgbClr val="7F7F7F"/>
            </a:solidFill>
          </p:grpSpPr>
          <p:sp>
            <p:nvSpPr>
              <p:cNvPr id="41" name="半闭框 40"/>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2" name="半闭框 41"/>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43" name="矩形 42"/>
          <p:cNvSpPr/>
          <p:nvPr/>
        </p:nvSpPr>
        <p:spPr>
          <a:xfrm>
            <a:off x="1775829" y="1630145"/>
            <a:ext cx="958686"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957000" y="4616080"/>
            <a:ext cx="958686"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3347796" y="3871115"/>
            <a:ext cx="958686"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9856126" y="1563656"/>
            <a:ext cx="958686"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7972046" y="3841918"/>
            <a:ext cx="958686"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10526686" y="4616080"/>
            <a:ext cx="891171" cy="338554"/>
          </a:xfrm>
          <a:prstGeom prst="rect">
            <a:avLst/>
          </a:prstGeom>
        </p:spPr>
        <p:txBody>
          <a:bodyPr wrap="square">
            <a:spAutoFit/>
          </a:bodyPr>
          <a:lstStyle/>
          <a:p>
            <a:pPr algn="dist">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559537"/>
            <a:ext cx="4410075" cy="3193687"/>
          </a:xfrm>
          <a:prstGeom prst="rect">
            <a:avLst/>
          </a:prstGeom>
        </p:spPr>
      </p:pic>
      <p:grpSp>
        <p:nvGrpSpPr>
          <p:cNvPr id="12" name="组合 11"/>
          <p:cNvGrpSpPr/>
          <p:nvPr/>
        </p:nvGrpSpPr>
        <p:grpSpPr>
          <a:xfrm>
            <a:off x="990600" y="1104900"/>
            <a:ext cx="1809750" cy="1200150"/>
            <a:chOff x="571500" y="1476375"/>
            <a:chExt cx="1962150" cy="1485900"/>
          </a:xfrm>
        </p:grpSpPr>
        <p:sp>
          <p:nvSpPr>
            <p:cNvPr id="4" name="矩形 3"/>
            <p:cNvSpPr/>
            <p:nvPr/>
          </p:nvSpPr>
          <p:spPr>
            <a:xfrm>
              <a:off x="571500" y="1476375"/>
              <a:ext cx="1962150" cy="1485900"/>
            </a:xfrm>
            <a:prstGeom prst="rect">
              <a:avLst/>
            </a:prstGeom>
            <a:noFill/>
            <a:ln>
              <a:solidFill>
                <a:srgbClr val="D58B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6756" y="1639274"/>
              <a:ext cx="1671638" cy="1195388"/>
            </a:xfrm>
            <a:prstGeom prst="rect">
              <a:avLst/>
            </a:prstGeom>
            <a:solidFill>
              <a:srgbClr val="D58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124200" y="1119150"/>
            <a:ext cx="1809750" cy="1200150"/>
            <a:chOff x="571500" y="1476375"/>
            <a:chExt cx="1962150" cy="1485900"/>
          </a:xfrm>
        </p:grpSpPr>
        <p:sp>
          <p:nvSpPr>
            <p:cNvPr id="14" name="矩形 13"/>
            <p:cNvSpPr/>
            <p:nvPr/>
          </p:nvSpPr>
          <p:spPr>
            <a:xfrm>
              <a:off x="571500" y="1476375"/>
              <a:ext cx="1962150" cy="1485900"/>
            </a:xfrm>
            <a:prstGeom prst="rect">
              <a:avLst/>
            </a:prstGeom>
            <a:noFill/>
            <a:ln>
              <a:solidFill>
                <a:srgbClr val="BBD2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6756" y="1639274"/>
              <a:ext cx="1671638" cy="1195388"/>
            </a:xfrm>
            <a:prstGeom prst="rect">
              <a:avLst/>
            </a:prstGeom>
            <a:solidFill>
              <a:srgbClr val="BBD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286687" y="1119150"/>
            <a:ext cx="1809750" cy="1200150"/>
            <a:chOff x="571500" y="1476375"/>
            <a:chExt cx="1962150" cy="1485900"/>
          </a:xfrm>
        </p:grpSpPr>
        <p:sp>
          <p:nvSpPr>
            <p:cNvPr id="17" name="矩形 16"/>
            <p:cNvSpPr/>
            <p:nvPr/>
          </p:nvSpPr>
          <p:spPr>
            <a:xfrm>
              <a:off x="571500" y="1476375"/>
              <a:ext cx="1962150" cy="1485900"/>
            </a:xfrm>
            <a:prstGeom prst="rect">
              <a:avLst/>
            </a:prstGeom>
            <a:noFill/>
            <a:ln>
              <a:solidFill>
                <a:srgbClr val="D58B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16756" y="1639274"/>
              <a:ext cx="1671638" cy="1195388"/>
            </a:xfrm>
            <a:prstGeom prst="rect">
              <a:avLst/>
            </a:prstGeom>
            <a:solidFill>
              <a:srgbClr val="D58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7449174" y="1104900"/>
            <a:ext cx="1809750" cy="1200150"/>
            <a:chOff x="571500" y="1476375"/>
            <a:chExt cx="1962150" cy="1485900"/>
          </a:xfrm>
        </p:grpSpPr>
        <p:sp>
          <p:nvSpPr>
            <p:cNvPr id="20" name="矩形 19"/>
            <p:cNvSpPr/>
            <p:nvPr/>
          </p:nvSpPr>
          <p:spPr>
            <a:xfrm>
              <a:off x="571500" y="1476375"/>
              <a:ext cx="1962150" cy="1485900"/>
            </a:xfrm>
            <a:prstGeom prst="rect">
              <a:avLst/>
            </a:prstGeom>
            <a:noFill/>
            <a:ln>
              <a:solidFill>
                <a:srgbClr val="BBD2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16756" y="1639274"/>
              <a:ext cx="1671638" cy="1195388"/>
            </a:xfrm>
            <a:prstGeom prst="rect">
              <a:avLst/>
            </a:prstGeom>
            <a:solidFill>
              <a:srgbClr val="BBD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582774" y="1104900"/>
            <a:ext cx="1809750" cy="1200150"/>
            <a:chOff x="571500" y="1476375"/>
            <a:chExt cx="1962150" cy="1485900"/>
          </a:xfrm>
        </p:grpSpPr>
        <p:sp>
          <p:nvSpPr>
            <p:cNvPr id="23" name="矩形 22"/>
            <p:cNvSpPr/>
            <p:nvPr/>
          </p:nvSpPr>
          <p:spPr>
            <a:xfrm>
              <a:off x="571500" y="1476375"/>
              <a:ext cx="1962150" cy="1485900"/>
            </a:xfrm>
            <a:prstGeom prst="rect">
              <a:avLst/>
            </a:prstGeom>
            <a:noFill/>
            <a:ln>
              <a:solidFill>
                <a:srgbClr val="D58B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16756" y="1639274"/>
              <a:ext cx="1671638" cy="1195388"/>
            </a:xfrm>
            <a:prstGeom prst="rect">
              <a:avLst/>
            </a:prstGeom>
            <a:solidFill>
              <a:srgbClr val="D58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5047311" y="2856695"/>
            <a:ext cx="6190937"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复制您所需要的文本在黏贴选项中选择只保留文本即可请替换文本即可请替换文本复制您本即可请替换文本只保留文本即可请替换文本即可请替换文本复制您本即可请替换文本复制您所需要的文本在黏替请替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914512" y="4424369"/>
            <a:ext cx="2456534" cy="400110"/>
            <a:chOff x="4685759" y="969582"/>
            <a:chExt cx="2456534" cy="400110"/>
          </a:xfrm>
        </p:grpSpPr>
        <p:sp>
          <p:nvSpPr>
            <p:cNvPr id="28" name="矩形 27"/>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685759" y="1088664"/>
              <a:ext cx="280767" cy="178314"/>
              <a:chOff x="2060286" y="2157046"/>
              <a:chExt cx="280767" cy="178314"/>
            </a:xfrm>
            <a:solidFill>
              <a:srgbClr val="7F7F7F"/>
            </a:solidFill>
          </p:grpSpPr>
          <p:sp>
            <p:nvSpPr>
              <p:cNvPr id="30" name="半闭框 29"/>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半闭框 30"/>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32" name="矩形 31"/>
          <p:cNvSpPr/>
          <p:nvPr/>
        </p:nvSpPr>
        <p:spPr>
          <a:xfrm>
            <a:off x="5096812" y="5049223"/>
            <a:ext cx="6190937" cy="1144609"/>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请替换文本复制您所需要的文本在黏贴选项中选择复制您所需要的文本在黏贴选项中选择只保留文本即可请替换文本即可请替换文本复制您本即可请替换文本只保留文本即可请替换文本即可请替换文本复制您本即可请替换文本复制您所需要的文本在黏替请替换。</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1339239" y="1533420"/>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3427169" y="1533420"/>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635327" y="1519170"/>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7783370" y="1538220"/>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9931413" y="1519170"/>
            <a:ext cx="1112471" cy="400110"/>
          </a:xfrm>
          <a:prstGeom prst="rect">
            <a:avLst/>
          </a:prstGeom>
        </p:spPr>
        <p:txBody>
          <a:bodyPr wrap="square">
            <a:spAutoFit/>
          </a:bodyPr>
          <a:lstStyle/>
          <a:p>
            <a:pPr algn="dist">
              <a:defRPr/>
            </a:pPr>
            <a:r>
              <a:rPr lang="zh-CN" altLang="en-US" sz="2000" b="1" kern="0" dirty="0">
                <a:solidFill>
                  <a:schemeClr val="bg1"/>
                </a:solidFill>
                <a:latin typeface="微软雅黑" panose="020B0503020204020204" pitchFamily="34" charset="-122"/>
                <a:ea typeface="微软雅黑" panose="020B0503020204020204" pitchFamily="34" charset="-122"/>
              </a:rPr>
              <a:t>关键词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5280659" y="1931670"/>
          <a:ext cx="5977891" cy="3474720"/>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6"/>
          <p:cNvSpPr txBox="1"/>
          <p:nvPr/>
        </p:nvSpPr>
        <p:spPr>
          <a:xfrm>
            <a:off x="2317762" y="1979771"/>
            <a:ext cx="1577632"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系列一关键词</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4" name="组合 3"/>
          <p:cNvGrpSpPr/>
          <p:nvPr/>
        </p:nvGrpSpPr>
        <p:grpSpPr>
          <a:xfrm>
            <a:off x="1698788" y="1931670"/>
            <a:ext cx="463440" cy="436253"/>
            <a:chOff x="6012173" y="3182972"/>
            <a:chExt cx="517169" cy="483911"/>
          </a:xfrm>
          <a:solidFill>
            <a:srgbClr val="F5BD88"/>
          </a:solidFill>
        </p:grpSpPr>
        <p:sp>
          <p:nvSpPr>
            <p:cNvPr id="5" name="Freeform 250"/>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6" name="Freeform 251"/>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7" name="Freeform 252"/>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8" name="Freeform 253"/>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9"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0"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1"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grpSp>
      <p:sp>
        <p:nvSpPr>
          <p:cNvPr id="12" name="矩形 11"/>
          <p:cNvSpPr/>
          <p:nvPr/>
        </p:nvSpPr>
        <p:spPr>
          <a:xfrm>
            <a:off x="1020282" y="2445753"/>
            <a:ext cx="3525203" cy="61369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请替换文本复制您所需要的文本在黏贴选项中选择只保留文本即可请。</a:t>
            </a:r>
            <a:endParaRPr lang="zh-CN" altLang="en-US" sz="1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文本框 6"/>
          <p:cNvSpPr txBox="1"/>
          <p:nvPr/>
        </p:nvSpPr>
        <p:spPr>
          <a:xfrm>
            <a:off x="2317761" y="3820621"/>
            <a:ext cx="1577632"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系列二关键词</a:t>
            </a:r>
            <a:endParaRPr kumimoji="0" lang="zh-CN" altLang="en-US" sz="16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698787" y="3810000"/>
            <a:ext cx="463440" cy="436253"/>
            <a:chOff x="6012173" y="3182972"/>
            <a:chExt cx="517169" cy="483911"/>
          </a:xfrm>
          <a:solidFill>
            <a:srgbClr val="9EC275"/>
          </a:solidFill>
        </p:grpSpPr>
        <p:sp>
          <p:nvSpPr>
            <p:cNvPr id="15" name="Freeform 250"/>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6" name="Freeform 251"/>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7" name="Freeform 252"/>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8" name="Freeform 253"/>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grpSp>
      <p:sp>
        <p:nvSpPr>
          <p:cNvPr id="22" name="矩形 21"/>
          <p:cNvSpPr/>
          <p:nvPr/>
        </p:nvSpPr>
        <p:spPr>
          <a:xfrm>
            <a:off x="1020282" y="4399291"/>
            <a:ext cx="3525203" cy="65986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请替换文本复制您所需要的文本在黏贴选项中选择只保留文本即可请。</a:t>
            </a:r>
            <a:endParaRPr lang="zh-CN" altLang="en-US" sz="1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69561" y="1668860"/>
            <a:ext cx="4099451" cy="461665"/>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1"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请添加第一部分标题</a:t>
            </a:r>
            <a:endParaRPr kumimoji="0" lang="zh-CN" altLang="en-US" sz="2400" b="1"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 name="矩形 2"/>
          <p:cNvSpPr/>
          <p:nvPr/>
        </p:nvSpPr>
        <p:spPr>
          <a:xfrm>
            <a:off x="6769561" y="2659785"/>
            <a:ext cx="4099451" cy="461665"/>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1"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请添加第二部分标题</a:t>
            </a:r>
            <a:endParaRPr kumimoji="0" lang="zh-CN" altLang="en-US" sz="2400" b="1"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4" name="矩形 3"/>
          <p:cNvSpPr/>
          <p:nvPr/>
        </p:nvSpPr>
        <p:spPr>
          <a:xfrm>
            <a:off x="6769560" y="3762778"/>
            <a:ext cx="4099451" cy="461665"/>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1"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请添加第三部分标题</a:t>
            </a:r>
            <a:endParaRPr kumimoji="0" lang="zh-CN" altLang="en-US" sz="2400" b="1"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5" name="矩形 4"/>
          <p:cNvSpPr/>
          <p:nvPr/>
        </p:nvSpPr>
        <p:spPr>
          <a:xfrm>
            <a:off x="6836235" y="4865771"/>
            <a:ext cx="4099451" cy="461665"/>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1"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请添加第四部分标题</a:t>
            </a:r>
            <a:endParaRPr kumimoji="0" lang="zh-CN" altLang="en-US" sz="2400" b="1"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6" name="组合 5"/>
          <p:cNvGrpSpPr/>
          <p:nvPr/>
        </p:nvGrpSpPr>
        <p:grpSpPr>
          <a:xfrm>
            <a:off x="6096000" y="1638077"/>
            <a:ext cx="542925" cy="523229"/>
            <a:chOff x="5826558" y="2165336"/>
            <a:chExt cx="542925" cy="523229"/>
          </a:xfrm>
        </p:grpSpPr>
        <p:sp>
          <p:nvSpPr>
            <p:cNvPr id="7" name="椭圆 6"/>
            <p:cNvSpPr/>
            <p:nvPr/>
          </p:nvSpPr>
          <p:spPr>
            <a:xfrm>
              <a:off x="5826560" y="2165336"/>
              <a:ext cx="523229" cy="523229"/>
            </a:xfrm>
            <a:prstGeom prst="ellipse">
              <a:avLst/>
            </a:prstGeom>
            <a:solidFill>
              <a:srgbClr val="49C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826558" y="2196119"/>
              <a:ext cx="542925" cy="400110"/>
            </a:xfrm>
            <a:prstGeom prst="rect">
              <a:avLst/>
            </a:prstGeom>
            <a:noFill/>
          </p:spPr>
          <p:txBody>
            <a:bodyPr wrap="square" rtlCol="0">
              <a:spAutoFit/>
            </a:bodyPr>
            <a:lstStyle/>
            <a:p>
              <a:r>
                <a:rPr lang="en-US" altLang="zh-CN" sz="2000" b="1" i="1" dirty="0">
                  <a:solidFill>
                    <a:schemeClr val="bg1"/>
                  </a:solidFill>
                </a:rPr>
                <a:t>01</a:t>
              </a:r>
              <a:endParaRPr lang="zh-CN" altLang="en-US" sz="2000" b="1" i="1" dirty="0">
                <a:solidFill>
                  <a:schemeClr val="bg1"/>
                </a:solidFill>
              </a:endParaRPr>
            </a:p>
          </p:txBody>
        </p:sp>
      </p:grpSp>
      <p:grpSp>
        <p:nvGrpSpPr>
          <p:cNvPr id="9" name="组合 8"/>
          <p:cNvGrpSpPr/>
          <p:nvPr/>
        </p:nvGrpSpPr>
        <p:grpSpPr>
          <a:xfrm>
            <a:off x="6105186" y="2598221"/>
            <a:ext cx="542925" cy="523229"/>
            <a:chOff x="5823183" y="2165336"/>
            <a:chExt cx="542925" cy="523229"/>
          </a:xfrm>
        </p:grpSpPr>
        <p:sp>
          <p:nvSpPr>
            <p:cNvPr id="10" name="椭圆 9"/>
            <p:cNvSpPr/>
            <p:nvPr/>
          </p:nvSpPr>
          <p:spPr>
            <a:xfrm>
              <a:off x="5826560" y="2165336"/>
              <a:ext cx="523229" cy="523229"/>
            </a:xfrm>
            <a:prstGeom prst="ellipse">
              <a:avLst/>
            </a:prstGeom>
            <a:solidFill>
              <a:srgbClr val="DE7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823183" y="2220882"/>
              <a:ext cx="542925" cy="400110"/>
            </a:xfrm>
            <a:prstGeom prst="rect">
              <a:avLst/>
            </a:prstGeom>
            <a:noFill/>
          </p:spPr>
          <p:txBody>
            <a:bodyPr wrap="square" rtlCol="0">
              <a:spAutoFit/>
            </a:bodyPr>
            <a:lstStyle/>
            <a:p>
              <a:r>
                <a:rPr lang="en-US" altLang="zh-CN" sz="2000" b="1" i="1" dirty="0">
                  <a:solidFill>
                    <a:schemeClr val="bg1"/>
                  </a:solidFill>
                </a:rPr>
                <a:t>02</a:t>
              </a:r>
              <a:endParaRPr lang="zh-CN" altLang="en-US" sz="2000" b="1" i="1" dirty="0">
                <a:solidFill>
                  <a:schemeClr val="bg1"/>
                </a:solidFill>
              </a:endParaRPr>
            </a:p>
          </p:txBody>
        </p:sp>
      </p:grpSp>
      <p:grpSp>
        <p:nvGrpSpPr>
          <p:cNvPr id="12" name="组合 11"/>
          <p:cNvGrpSpPr/>
          <p:nvPr/>
        </p:nvGrpSpPr>
        <p:grpSpPr>
          <a:xfrm>
            <a:off x="6121124" y="3701214"/>
            <a:ext cx="542925" cy="523229"/>
            <a:chOff x="5826560" y="2165336"/>
            <a:chExt cx="542925" cy="523229"/>
          </a:xfrm>
        </p:grpSpPr>
        <p:sp>
          <p:nvSpPr>
            <p:cNvPr id="13" name="椭圆 12"/>
            <p:cNvSpPr/>
            <p:nvPr/>
          </p:nvSpPr>
          <p:spPr>
            <a:xfrm>
              <a:off x="5826560" y="2165336"/>
              <a:ext cx="523229" cy="523229"/>
            </a:xfrm>
            <a:prstGeom prst="ellipse">
              <a:avLst/>
            </a:prstGeom>
            <a:solidFill>
              <a:srgbClr val="96B8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826560" y="2226895"/>
              <a:ext cx="542925" cy="400110"/>
            </a:xfrm>
            <a:prstGeom prst="rect">
              <a:avLst/>
            </a:prstGeom>
            <a:noFill/>
          </p:spPr>
          <p:txBody>
            <a:bodyPr wrap="square" rtlCol="0">
              <a:spAutoFit/>
            </a:bodyPr>
            <a:lstStyle/>
            <a:p>
              <a:r>
                <a:rPr lang="en-US" altLang="zh-CN" sz="2000" b="1" i="1" dirty="0">
                  <a:solidFill>
                    <a:schemeClr val="bg1"/>
                  </a:solidFill>
                </a:rPr>
                <a:t>03</a:t>
              </a:r>
              <a:endParaRPr lang="zh-CN" altLang="en-US" sz="2000" b="1" i="1" dirty="0">
                <a:solidFill>
                  <a:schemeClr val="bg1"/>
                </a:solidFill>
              </a:endParaRPr>
            </a:p>
          </p:txBody>
        </p:sp>
      </p:grpSp>
      <p:grpSp>
        <p:nvGrpSpPr>
          <p:cNvPr id="15" name="组合 14"/>
          <p:cNvGrpSpPr/>
          <p:nvPr/>
        </p:nvGrpSpPr>
        <p:grpSpPr>
          <a:xfrm>
            <a:off x="6155522" y="4795332"/>
            <a:ext cx="542925" cy="523229"/>
            <a:chOff x="5816711" y="2165336"/>
            <a:chExt cx="542925" cy="523229"/>
          </a:xfrm>
        </p:grpSpPr>
        <p:sp>
          <p:nvSpPr>
            <p:cNvPr id="16" name="椭圆 15"/>
            <p:cNvSpPr/>
            <p:nvPr/>
          </p:nvSpPr>
          <p:spPr>
            <a:xfrm>
              <a:off x="5826560" y="2165336"/>
              <a:ext cx="523229" cy="523229"/>
            </a:xfrm>
            <a:prstGeom prst="ellipse">
              <a:avLst/>
            </a:prstGeom>
            <a:solidFill>
              <a:srgbClr val="BF9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16711" y="2226895"/>
              <a:ext cx="542925" cy="400110"/>
            </a:xfrm>
            <a:prstGeom prst="rect">
              <a:avLst/>
            </a:prstGeom>
            <a:noFill/>
          </p:spPr>
          <p:txBody>
            <a:bodyPr wrap="square" rtlCol="0">
              <a:spAutoFit/>
            </a:bodyPr>
            <a:lstStyle/>
            <a:p>
              <a:r>
                <a:rPr lang="en-US" altLang="zh-CN" sz="2000" b="1" i="1" dirty="0">
                  <a:solidFill>
                    <a:schemeClr val="bg1"/>
                  </a:solidFill>
                </a:rPr>
                <a:t>04</a:t>
              </a:r>
              <a:endParaRPr lang="zh-CN" altLang="en-US" sz="2000" b="1" i="1" dirty="0">
                <a:solidFill>
                  <a:schemeClr val="bg1"/>
                </a:solidFill>
              </a:endParaRPr>
            </a:p>
          </p:txBody>
        </p:sp>
      </p:grpSp>
      <p:sp>
        <p:nvSpPr>
          <p:cNvPr id="18" name="矩形 17"/>
          <p:cNvSpPr/>
          <p:nvPr/>
        </p:nvSpPr>
        <p:spPr>
          <a:xfrm>
            <a:off x="1927087" y="1244551"/>
            <a:ext cx="2236436" cy="1077218"/>
          </a:xfrm>
          <a:prstGeom prst="rect">
            <a:avLst/>
          </a:prstGeom>
        </p:spPr>
        <p:txBody>
          <a:bodyPr wrap="square">
            <a:spAutoFit/>
          </a:bodyPr>
          <a:lstStyle/>
          <a:p>
            <a:pPr algn="ctr">
              <a:defRPr/>
            </a:pPr>
            <a:r>
              <a:rPr lang="zh-CN" altLang="en-US" sz="32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目  录</a:t>
            </a:r>
            <a:endParaRPr lang="en-US" altLang="zh-CN" sz="3200" b="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defRPr/>
            </a:pPr>
            <a:r>
              <a:rPr lang="en-US" altLang="zh-CN" sz="3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content</a:t>
            </a:r>
            <a:endParaRPr lang="zh-CN" altLang="en-US" sz="3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1" name="图片 20"/>
          <p:cNvPicPr>
            <a:picLocks noChangeAspect="1"/>
          </p:cNvPicPr>
          <p:nvPr/>
        </p:nvPicPr>
        <p:blipFill>
          <a:blip r:embed="rId1"/>
          <a:stretch>
            <a:fillRect/>
          </a:stretch>
        </p:blipFill>
        <p:spPr>
          <a:xfrm>
            <a:off x="746216" y="2597189"/>
            <a:ext cx="4598178" cy="3031632"/>
          </a:xfrm>
          <a:prstGeom prst="rect">
            <a:avLst/>
          </a:prstGeom>
          <a:effectLst>
            <a:reflection blurRad="6350" stA="50000" endA="300" endPos="18000" dist="50800" dir="5400000" sy="-100000" algn="bl" rotWithShape="0"/>
          </a:effectLst>
        </p:spPr>
      </p:pic>
      <p:sp>
        <p:nvSpPr>
          <p:cNvPr id="22" name="矩形: 剪去顶角 21"/>
          <p:cNvSpPr/>
          <p:nvPr/>
        </p:nvSpPr>
        <p:spPr>
          <a:xfrm rot="16200000" flipH="1">
            <a:off x="11408677" y="2928660"/>
            <a:ext cx="1442822" cy="123825"/>
          </a:xfrm>
          <a:prstGeom prst="snip2SameRect">
            <a:avLst>
              <a:gd name="adj1" fmla="val 33152"/>
              <a:gd name="adj2" fmla="val 0"/>
            </a:avLst>
          </a:prstGeom>
          <a:solidFill>
            <a:srgbClr val="61C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剪去顶角 22"/>
          <p:cNvSpPr/>
          <p:nvPr/>
        </p:nvSpPr>
        <p:spPr>
          <a:xfrm rot="16200000" flipH="1">
            <a:off x="11409986" y="4216333"/>
            <a:ext cx="1442822" cy="123825"/>
          </a:xfrm>
          <a:prstGeom prst="snip2SameRect">
            <a:avLst>
              <a:gd name="adj1" fmla="val 33152"/>
              <a:gd name="adj2" fmla="val 0"/>
            </a:avLst>
          </a:prstGeom>
          <a:solidFill>
            <a:srgbClr val="DE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41411" y="1251341"/>
            <a:ext cx="7156381" cy="4355317"/>
            <a:chOff x="762888" y="2207500"/>
            <a:chExt cx="6480175" cy="4180843"/>
          </a:xfrm>
        </p:grpSpPr>
        <p:graphicFrame>
          <p:nvGraphicFramePr>
            <p:cNvPr id="3" name="图表 2"/>
            <p:cNvGraphicFramePr/>
            <p:nvPr/>
          </p:nvGraphicFramePr>
          <p:xfrm>
            <a:off x="762888" y="2207500"/>
            <a:ext cx="6480175" cy="4180843"/>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5787579" y="3028168"/>
              <a:ext cx="611880" cy="2954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rPr>
                <a:t>30%</a:t>
              </a:r>
              <a:endParaRPr kumimoji="0" lang="zh-CN" altLang="en-US"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endParaRPr>
            </a:p>
          </p:txBody>
        </p:sp>
        <p:sp>
          <p:nvSpPr>
            <p:cNvPr id="5" name="文本框 4"/>
            <p:cNvSpPr txBox="1"/>
            <p:nvPr/>
          </p:nvSpPr>
          <p:spPr>
            <a:xfrm>
              <a:off x="4758658" y="3997371"/>
              <a:ext cx="611880" cy="2954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rPr>
                <a:t>65%</a:t>
              </a:r>
              <a:endParaRPr kumimoji="0" lang="zh-CN" altLang="en-US"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endParaRPr>
            </a:p>
          </p:txBody>
        </p:sp>
        <p:sp>
          <p:nvSpPr>
            <p:cNvPr id="6" name="文本框 5"/>
            <p:cNvSpPr txBox="1"/>
            <p:nvPr/>
          </p:nvSpPr>
          <p:spPr>
            <a:xfrm>
              <a:off x="5787579" y="5011684"/>
              <a:ext cx="611880" cy="2954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rPr>
                <a:t>20%</a:t>
              </a:r>
              <a:endParaRPr kumimoji="0" lang="zh-CN" altLang="en-US"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endParaRPr>
            </a:p>
          </p:txBody>
        </p:sp>
        <p:sp>
          <p:nvSpPr>
            <p:cNvPr id="7" name="文本框 6"/>
            <p:cNvSpPr txBox="1"/>
            <p:nvPr/>
          </p:nvSpPr>
          <p:spPr>
            <a:xfrm>
              <a:off x="5787579" y="5934967"/>
              <a:ext cx="611880" cy="2954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rPr>
                <a:t>40%</a:t>
              </a:r>
              <a:endParaRPr kumimoji="0" lang="zh-CN" altLang="en-US" sz="1400" b="1" i="1"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cs typeface="+mn-cs"/>
              </a:endParaRPr>
            </a:p>
          </p:txBody>
        </p:sp>
      </p:grpSp>
      <p:sp>
        <p:nvSpPr>
          <p:cNvPr id="8" name="矩形 7"/>
          <p:cNvSpPr/>
          <p:nvPr/>
        </p:nvSpPr>
        <p:spPr>
          <a:xfrm>
            <a:off x="1392555" y="1734782"/>
            <a:ext cx="352425" cy="371475"/>
          </a:xfrm>
          <a:prstGeom prst="rect">
            <a:avLst/>
          </a:prstGeom>
          <a:solidFill>
            <a:srgbClr val="F5A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文本框 8"/>
          <p:cNvSpPr txBox="1"/>
          <p:nvPr/>
        </p:nvSpPr>
        <p:spPr>
          <a:xfrm>
            <a:off x="1914072" y="1767703"/>
            <a:ext cx="127489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图例一名称</a:t>
            </a:r>
            <a:endPar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838955" y="2213112"/>
            <a:ext cx="303170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a:t>
            </a:r>
            <a:endParaRPr kumimoji="0" lang="zh-CN" altLang="en-US" sz="14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1" name="矩形 10"/>
          <p:cNvSpPr/>
          <p:nvPr/>
        </p:nvSpPr>
        <p:spPr>
          <a:xfrm>
            <a:off x="1392555" y="4278129"/>
            <a:ext cx="352425" cy="371475"/>
          </a:xfrm>
          <a:prstGeom prst="rect">
            <a:avLst/>
          </a:prstGeom>
          <a:solidFill>
            <a:srgbClr val="9EC2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nvSpPr>
        <p:spPr>
          <a:xfrm>
            <a:off x="1914072" y="4311049"/>
            <a:ext cx="127489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图例二名称</a:t>
            </a:r>
            <a:endPar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a:off x="883071" y="4734251"/>
            <a:ext cx="3326980"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a:t>
            </a:r>
            <a:endParaRPr kumimoji="0" lang="zh-CN" altLang="en-US" sz="14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01967" y="1731202"/>
            <a:ext cx="5064543" cy="3812347"/>
            <a:chOff x="947637" y="1384478"/>
            <a:chExt cx="5521743" cy="4314840"/>
          </a:xfrm>
          <a:solidFill>
            <a:srgbClr val="F5AD70"/>
          </a:solidFill>
        </p:grpSpPr>
        <p:sp>
          <p:nvSpPr>
            <p:cNvPr id="3" name="江西"/>
            <p:cNvSpPr/>
            <p:nvPr/>
          </p:nvSpPr>
          <p:spPr bwMode="auto">
            <a:xfrm>
              <a:off x="4775209" y="4257724"/>
              <a:ext cx="533350" cy="676058"/>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4" name="Freeform 75"/>
            <p:cNvSpPr>
              <a:spLocks noEditPoints="1"/>
            </p:cNvSpPr>
            <p:nvPr/>
          </p:nvSpPr>
          <p:spPr bwMode="auto">
            <a:xfrm>
              <a:off x="4837956" y="5172391"/>
              <a:ext cx="62747" cy="49710"/>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5" name="上海"/>
            <p:cNvSpPr>
              <a:spLocks noEditPoints="1"/>
            </p:cNvSpPr>
            <p:nvPr/>
          </p:nvSpPr>
          <p:spPr bwMode="auto">
            <a:xfrm>
              <a:off x="5538632" y="3999231"/>
              <a:ext cx="104579" cy="139188"/>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6" name="黑龙江"/>
            <p:cNvSpPr/>
            <p:nvPr/>
          </p:nvSpPr>
          <p:spPr bwMode="auto">
            <a:xfrm>
              <a:off x="5266727" y="1384478"/>
              <a:ext cx="1202653" cy="1103565"/>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7" name="湖北"/>
            <p:cNvSpPr/>
            <p:nvPr/>
          </p:nvSpPr>
          <p:spPr bwMode="auto">
            <a:xfrm>
              <a:off x="4200028" y="3899811"/>
              <a:ext cx="836628" cy="497101"/>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8" name="山东"/>
            <p:cNvSpPr/>
            <p:nvPr/>
          </p:nvSpPr>
          <p:spPr bwMode="auto">
            <a:xfrm>
              <a:off x="4869329" y="3263521"/>
              <a:ext cx="752965" cy="45733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9" name="安徽"/>
            <p:cNvSpPr/>
            <p:nvPr/>
          </p:nvSpPr>
          <p:spPr bwMode="auto">
            <a:xfrm>
              <a:off x="4890245" y="3700970"/>
              <a:ext cx="512435" cy="626348"/>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0" name="山西"/>
            <p:cNvSpPr/>
            <p:nvPr/>
          </p:nvSpPr>
          <p:spPr bwMode="auto">
            <a:xfrm>
              <a:off x="4409184" y="2975202"/>
              <a:ext cx="407856" cy="755594"/>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9EC275"/>
            </a:solid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1" name="吉林"/>
            <p:cNvSpPr/>
            <p:nvPr/>
          </p:nvSpPr>
          <p:spPr bwMode="auto">
            <a:xfrm>
              <a:off x="5402679" y="2229550"/>
              <a:ext cx="888917" cy="626348"/>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2" name="湖南"/>
            <p:cNvSpPr/>
            <p:nvPr/>
          </p:nvSpPr>
          <p:spPr bwMode="auto">
            <a:xfrm>
              <a:off x="4252316" y="4277608"/>
              <a:ext cx="606555" cy="656174"/>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rgbClr val="9EC275"/>
            </a:solid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3" name="江苏"/>
            <p:cNvSpPr/>
            <p:nvPr/>
          </p:nvSpPr>
          <p:spPr bwMode="auto">
            <a:xfrm>
              <a:off x="5026197" y="3631376"/>
              <a:ext cx="606555" cy="50704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4" name="福建"/>
            <p:cNvSpPr/>
            <p:nvPr/>
          </p:nvSpPr>
          <p:spPr bwMode="auto">
            <a:xfrm>
              <a:off x="5047113" y="4456565"/>
              <a:ext cx="491519" cy="566696"/>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5" name="河南"/>
            <p:cNvSpPr/>
            <p:nvPr/>
          </p:nvSpPr>
          <p:spPr bwMode="auto">
            <a:xfrm>
              <a:off x="4419642" y="3512072"/>
              <a:ext cx="637929" cy="596522"/>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6" name="辽宁"/>
            <p:cNvSpPr>
              <a:spLocks noEditPoints="1"/>
            </p:cNvSpPr>
            <p:nvPr/>
          </p:nvSpPr>
          <p:spPr bwMode="auto">
            <a:xfrm>
              <a:off x="5203980" y="2567579"/>
              <a:ext cx="648386" cy="606464"/>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7" name="浙江"/>
            <p:cNvSpPr/>
            <p:nvPr/>
          </p:nvSpPr>
          <p:spPr bwMode="auto">
            <a:xfrm>
              <a:off x="5256270" y="4133448"/>
              <a:ext cx="405947" cy="442420"/>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8" name="广东"/>
            <p:cNvSpPr>
              <a:spLocks noEditPoints="1"/>
            </p:cNvSpPr>
            <p:nvPr/>
          </p:nvSpPr>
          <p:spPr bwMode="auto">
            <a:xfrm>
              <a:off x="4335980" y="4824420"/>
              <a:ext cx="868001" cy="636290"/>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19" name="天津"/>
            <p:cNvSpPr/>
            <p:nvPr/>
          </p:nvSpPr>
          <p:spPr bwMode="auto">
            <a:xfrm>
              <a:off x="5026197" y="3024913"/>
              <a:ext cx="125494" cy="198841"/>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0" name="北京"/>
            <p:cNvSpPr/>
            <p:nvPr/>
          </p:nvSpPr>
          <p:spPr bwMode="auto">
            <a:xfrm>
              <a:off x="4890245" y="2925492"/>
              <a:ext cx="188241" cy="198841"/>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1" name="河北"/>
            <p:cNvSpPr>
              <a:spLocks noEditPoints="1"/>
            </p:cNvSpPr>
            <p:nvPr/>
          </p:nvSpPr>
          <p:spPr bwMode="auto">
            <a:xfrm>
              <a:off x="4722920" y="2736594"/>
              <a:ext cx="596097" cy="795362"/>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2" name="内蒙古"/>
            <p:cNvSpPr/>
            <p:nvPr/>
          </p:nvSpPr>
          <p:spPr bwMode="auto">
            <a:xfrm>
              <a:off x="3206532" y="1434188"/>
              <a:ext cx="2468051" cy="1938695"/>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3" name="陕西"/>
            <p:cNvSpPr/>
            <p:nvPr/>
          </p:nvSpPr>
          <p:spPr bwMode="auto">
            <a:xfrm>
              <a:off x="3917665" y="3124333"/>
              <a:ext cx="585639" cy="964377"/>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4" name="重庆"/>
            <p:cNvSpPr/>
            <p:nvPr/>
          </p:nvSpPr>
          <p:spPr bwMode="auto">
            <a:xfrm>
              <a:off x="3886292" y="4029057"/>
              <a:ext cx="512435" cy="47721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5" name="广西"/>
            <p:cNvSpPr/>
            <p:nvPr/>
          </p:nvSpPr>
          <p:spPr bwMode="auto">
            <a:xfrm>
              <a:off x="3750340" y="4724999"/>
              <a:ext cx="868001" cy="596522"/>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6" name="云南"/>
            <p:cNvSpPr/>
            <p:nvPr/>
          </p:nvSpPr>
          <p:spPr bwMode="auto">
            <a:xfrm>
              <a:off x="2945086" y="4317376"/>
              <a:ext cx="993495" cy="994203"/>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7" name="青海"/>
            <p:cNvSpPr/>
            <p:nvPr/>
          </p:nvSpPr>
          <p:spPr bwMode="auto">
            <a:xfrm>
              <a:off x="2307157" y="3044797"/>
              <a:ext cx="1380436" cy="954435"/>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9EC275"/>
            </a:solidFill>
            <a:ln w="3175">
              <a:solidFill>
                <a:srgbClr val="D4CCE2"/>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8" name="西藏"/>
            <p:cNvSpPr/>
            <p:nvPr/>
          </p:nvSpPr>
          <p:spPr bwMode="auto">
            <a:xfrm>
              <a:off x="1125421" y="3213811"/>
              <a:ext cx="2081111" cy="1302406"/>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29" name="新疆"/>
            <p:cNvSpPr/>
            <p:nvPr/>
          </p:nvSpPr>
          <p:spPr bwMode="auto">
            <a:xfrm>
              <a:off x="947637" y="1762275"/>
              <a:ext cx="2196148" cy="1620551"/>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0" name="宁夏"/>
            <p:cNvSpPr/>
            <p:nvPr/>
          </p:nvSpPr>
          <p:spPr bwMode="auto">
            <a:xfrm>
              <a:off x="3813087" y="3144217"/>
              <a:ext cx="345109" cy="50704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1" name="甘肃"/>
            <p:cNvSpPr/>
            <p:nvPr/>
          </p:nvSpPr>
          <p:spPr bwMode="auto">
            <a:xfrm>
              <a:off x="2694097" y="2657058"/>
              <a:ext cx="1558219" cy="1312348"/>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2" name="四川"/>
            <p:cNvSpPr/>
            <p:nvPr/>
          </p:nvSpPr>
          <p:spPr bwMode="auto">
            <a:xfrm>
              <a:off x="3070580" y="3700970"/>
              <a:ext cx="1160821" cy="1024029"/>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3" name="贵州"/>
            <p:cNvSpPr/>
            <p:nvPr/>
          </p:nvSpPr>
          <p:spPr bwMode="auto">
            <a:xfrm>
              <a:off x="3666677" y="4386970"/>
              <a:ext cx="658844" cy="53686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4" name="Freeform 105"/>
            <p:cNvSpPr/>
            <p:nvPr/>
          </p:nvSpPr>
          <p:spPr bwMode="auto">
            <a:xfrm>
              <a:off x="4837956" y="5192275"/>
              <a:ext cx="20915" cy="19884"/>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5" name="台湾"/>
            <p:cNvSpPr/>
            <p:nvPr/>
          </p:nvSpPr>
          <p:spPr bwMode="auto">
            <a:xfrm>
              <a:off x="5549090" y="4784651"/>
              <a:ext cx="188241" cy="407623"/>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6" name="海南"/>
            <p:cNvSpPr/>
            <p:nvPr/>
          </p:nvSpPr>
          <p:spPr bwMode="auto">
            <a:xfrm>
              <a:off x="4210485" y="5470651"/>
              <a:ext cx="292820" cy="228667"/>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7" name="Freeform 108"/>
            <p:cNvSpPr/>
            <p:nvPr/>
          </p:nvSpPr>
          <p:spPr bwMode="auto">
            <a:xfrm>
              <a:off x="5549090" y="3999231"/>
              <a:ext cx="83662" cy="39768"/>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8" name="Freeform 109"/>
            <p:cNvSpPr/>
            <p:nvPr/>
          </p:nvSpPr>
          <p:spPr bwMode="auto">
            <a:xfrm>
              <a:off x="5601379" y="4048941"/>
              <a:ext cx="20915" cy="9942"/>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39" name="Freeform 110"/>
            <p:cNvSpPr/>
            <p:nvPr/>
          </p:nvSpPr>
          <p:spPr bwMode="auto">
            <a:xfrm>
              <a:off x="5622295" y="4048941"/>
              <a:ext cx="10458" cy="9942"/>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grpSp>
      <p:sp>
        <p:nvSpPr>
          <p:cNvPr id="40" name="矩形 39"/>
          <p:cNvSpPr/>
          <p:nvPr/>
        </p:nvSpPr>
        <p:spPr>
          <a:xfrm>
            <a:off x="8293851" y="1617088"/>
            <a:ext cx="2554000"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请替换文本复制您所需要的文本在黏贴选项中选择即可。</a:t>
            </a:r>
            <a:endPar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1" name="圆角矩形 52"/>
          <p:cNvSpPr/>
          <p:nvPr/>
        </p:nvSpPr>
        <p:spPr>
          <a:xfrm>
            <a:off x="7277743" y="4490100"/>
            <a:ext cx="845820" cy="725768"/>
          </a:xfrm>
          <a:prstGeom prst="roundRect">
            <a:avLst/>
          </a:prstGeom>
          <a:noFill/>
          <a:ln w="22225">
            <a:solidFill>
              <a:srgbClr val="F5AD7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山西"/>
          <p:cNvSpPr/>
          <p:nvPr/>
        </p:nvSpPr>
        <p:spPr bwMode="auto">
          <a:xfrm>
            <a:off x="7515327" y="1709808"/>
            <a:ext cx="337756" cy="58160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9EC275"/>
          </a:solid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43" name="圆角矩形 54"/>
          <p:cNvSpPr/>
          <p:nvPr/>
        </p:nvSpPr>
        <p:spPr>
          <a:xfrm>
            <a:off x="7277743" y="1637728"/>
            <a:ext cx="845820" cy="725768"/>
          </a:xfrm>
          <a:prstGeom prst="roundRect">
            <a:avLst/>
          </a:prstGeom>
          <a:noFill/>
          <a:ln w="22225">
            <a:solidFill>
              <a:srgbClr val="F5AD7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湖南"/>
          <p:cNvSpPr/>
          <p:nvPr/>
        </p:nvSpPr>
        <p:spPr bwMode="auto">
          <a:xfrm>
            <a:off x="7448031" y="3177607"/>
            <a:ext cx="470603" cy="526806"/>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rgbClr val="9EC275"/>
          </a:solid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45" name="矩形 44"/>
          <p:cNvSpPr/>
          <p:nvPr/>
        </p:nvSpPr>
        <p:spPr>
          <a:xfrm>
            <a:off x="8293851" y="3047099"/>
            <a:ext cx="2554000"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请替换文本复制您所需要的文本在黏贴选项中选择即可。</a:t>
            </a:r>
            <a:endPar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46" name="圆角矩形 58"/>
          <p:cNvSpPr/>
          <p:nvPr/>
        </p:nvSpPr>
        <p:spPr>
          <a:xfrm>
            <a:off x="7277743" y="3051570"/>
            <a:ext cx="845820" cy="725768"/>
          </a:xfrm>
          <a:prstGeom prst="roundRect">
            <a:avLst/>
          </a:prstGeom>
          <a:noFill/>
          <a:ln w="22225">
            <a:solidFill>
              <a:srgbClr val="F5AD7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青海"/>
          <p:cNvSpPr/>
          <p:nvPr/>
        </p:nvSpPr>
        <p:spPr bwMode="auto">
          <a:xfrm>
            <a:off x="7352543" y="4672671"/>
            <a:ext cx="695902" cy="48261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9EC275"/>
          </a:solidFill>
          <a:ln w="3175">
            <a:solidFill>
              <a:schemeClr val="bg1"/>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CD5687"/>
              </a:solidFill>
              <a:effectLst/>
              <a:uLnTx/>
              <a:uFillTx/>
              <a:latin typeface="等线" panose="02010600030101010101" charset="-122"/>
              <a:ea typeface="微软雅黑" panose="020B0503020204020204" pitchFamily="34" charset="-122"/>
              <a:cs typeface="+mn-cs"/>
            </a:endParaRPr>
          </a:p>
        </p:txBody>
      </p:sp>
      <p:sp>
        <p:nvSpPr>
          <p:cNvPr id="48" name="矩形 47"/>
          <p:cNvSpPr/>
          <p:nvPr/>
        </p:nvSpPr>
        <p:spPr>
          <a:xfrm>
            <a:off x="8293851" y="4477110"/>
            <a:ext cx="2554000"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请替换文本复制您所需要的文本在黏贴选项中选择即可。</a:t>
            </a:r>
            <a:endParaRPr kumimoji="0" lang="zh-CN" altLang="en-US" sz="1400" b="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363" y="2893343"/>
            <a:ext cx="6274438" cy="3964657"/>
          </a:xfrm>
          <a:prstGeom prst="rect">
            <a:avLst/>
          </a:prstGeom>
        </p:spPr>
      </p:pic>
      <p:pic>
        <p:nvPicPr>
          <p:cNvPr id="6" name="图片 5"/>
          <p:cNvPicPr>
            <a:picLocks noChangeAspect="1"/>
          </p:cNvPicPr>
          <p:nvPr/>
        </p:nvPicPr>
        <p:blipFill rotWithShape="1">
          <a:blip r:embed="rId2"/>
          <a:srcRect l="15957" t="13678" r="4421" b="37180"/>
          <a:stretch>
            <a:fillRect/>
          </a:stretch>
        </p:blipFill>
        <p:spPr>
          <a:xfrm rot="936375">
            <a:off x="5969445" y="2549865"/>
            <a:ext cx="4930892" cy="153766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352425" y="1644442"/>
            <a:ext cx="5743575" cy="2864265"/>
          </a:xfrm>
          <a:prstGeom prst="rect">
            <a:avLst/>
          </a:prstGeom>
          <a:effectLst>
            <a:reflection blurRad="6350" stA="50000" endA="300" endPos="38500" dist="50800" dir="5400000" sy="-100000" algn="bl" rotWithShape="0"/>
          </a:effectLst>
        </p:spPr>
      </p:pic>
      <p:sp>
        <p:nvSpPr>
          <p:cNvPr id="16" name="矩形 15"/>
          <p:cNvSpPr/>
          <p:nvPr/>
        </p:nvSpPr>
        <p:spPr>
          <a:xfrm>
            <a:off x="5258439" y="3781425"/>
            <a:ext cx="5691551" cy="584775"/>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800" i="0"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2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请添加第一部分标题</a:t>
            </a:r>
            <a:endParaRPr kumimoji="0" lang="zh-CN" altLang="en-US" sz="400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17" name="组合 16"/>
          <p:cNvGrpSpPr/>
          <p:nvPr/>
        </p:nvGrpSpPr>
        <p:grpSpPr>
          <a:xfrm flipH="1">
            <a:off x="11019156" y="3984655"/>
            <a:ext cx="280767" cy="178314"/>
            <a:chOff x="2060286" y="2157046"/>
            <a:chExt cx="280767" cy="178314"/>
          </a:xfrm>
          <a:solidFill>
            <a:srgbClr val="7F7F7F"/>
          </a:solidFill>
        </p:grpSpPr>
        <p:sp>
          <p:nvSpPr>
            <p:cNvPr id="18" name="半闭框 17"/>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半闭框 18"/>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0" name="矩形 19"/>
          <p:cNvSpPr/>
          <p:nvPr/>
        </p:nvSpPr>
        <p:spPr>
          <a:xfrm>
            <a:off x="1676610" y="1497979"/>
            <a:ext cx="1790490" cy="523220"/>
          </a:xfrm>
          <a:prstGeom prst="rect">
            <a:avLst/>
          </a:prstGeom>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1" i="1" u="none" strike="noStrike" kern="1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i="1"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endParaRPr kumimoji="0" lang="zh-CN" altLang="en-US" sz="3600" b="1" i="1"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 name="等腰三角形 1"/>
          <p:cNvSpPr/>
          <p:nvPr/>
        </p:nvSpPr>
        <p:spPr>
          <a:xfrm rot="5400000">
            <a:off x="3588231" y="1676779"/>
            <a:ext cx="230294" cy="16562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850" y="1973219"/>
            <a:ext cx="5017025" cy="3863109"/>
          </a:xfrm>
          <a:prstGeom prst="rect">
            <a:avLst/>
          </a:prstGeom>
        </p:spPr>
      </p:pic>
      <p:grpSp>
        <p:nvGrpSpPr>
          <p:cNvPr id="5" name="组合 4"/>
          <p:cNvGrpSpPr/>
          <p:nvPr/>
        </p:nvGrpSpPr>
        <p:grpSpPr>
          <a:xfrm>
            <a:off x="7444242" y="1376994"/>
            <a:ext cx="2456534" cy="400110"/>
            <a:chOff x="4685759" y="969582"/>
            <a:chExt cx="2456534" cy="400110"/>
          </a:xfrm>
        </p:grpSpPr>
        <p:sp>
          <p:nvSpPr>
            <p:cNvPr id="6" name="矩形 5"/>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685759" y="1088664"/>
              <a:ext cx="280767" cy="178314"/>
              <a:chOff x="2060286" y="2157046"/>
              <a:chExt cx="280767" cy="178314"/>
            </a:xfrm>
            <a:solidFill>
              <a:srgbClr val="7F7F7F"/>
            </a:solidFill>
          </p:grpSpPr>
          <p:sp>
            <p:nvSpPr>
              <p:cNvPr id="8" name="半闭框 7"/>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9" name="半闭框 8"/>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10" name="矩形 9"/>
          <p:cNvSpPr/>
          <p:nvPr/>
        </p:nvSpPr>
        <p:spPr>
          <a:xfrm>
            <a:off x="5743575" y="2015259"/>
            <a:ext cx="5857875" cy="1819275"/>
          </a:xfrm>
          <a:prstGeom prst="rect">
            <a:avLst/>
          </a:prstGeom>
          <a:solidFill>
            <a:srgbClr val="F32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43572" y="3834534"/>
            <a:ext cx="5857875" cy="1819275"/>
          </a:xfrm>
          <a:prstGeom prst="rect">
            <a:avLst/>
          </a:prstGeom>
          <a:solidFill>
            <a:srgbClr val="A6B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15023" y="2015260"/>
            <a:ext cx="5514975" cy="1513941"/>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bg1"/>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5915023" y="3910735"/>
            <a:ext cx="5514975" cy="1513941"/>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bg1"/>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1791950" y="2296246"/>
            <a:ext cx="0" cy="1362075"/>
          </a:xfrm>
          <a:prstGeom prst="line">
            <a:avLst/>
          </a:prstGeom>
          <a:ln>
            <a:solidFill>
              <a:srgbClr val="F32A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501549" y="5836328"/>
            <a:ext cx="4341920" cy="0"/>
          </a:xfrm>
          <a:prstGeom prst="line">
            <a:avLst/>
          </a:prstGeom>
          <a:ln>
            <a:solidFill>
              <a:srgbClr val="A6BF94"/>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4152900"/>
            <a:ext cx="12020550" cy="2714625"/>
            <a:chOff x="0" y="4152900"/>
            <a:chExt cx="12020550" cy="2714625"/>
          </a:xfrm>
        </p:grpSpPr>
        <p:sp>
          <p:nvSpPr>
            <p:cNvPr id="7" name="矩形 6"/>
            <p:cNvSpPr/>
            <p:nvPr/>
          </p:nvSpPr>
          <p:spPr>
            <a:xfrm>
              <a:off x="0" y="4371975"/>
              <a:ext cx="11744326" cy="2495550"/>
            </a:xfrm>
            <a:custGeom>
              <a:avLst/>
              <a:gdLst>
                <a:gd name="connsiteX0" fmla="*/ 0 w 12192000"/>
                <a:gd name="connsiteY0" fmla="*/ 0 h 2476500"/>
                <a:gd name="connsiteX1" fmla="*/ 12192000 w 12192000"/>
                <a:gd name="connsiteY1" fmla="*/ 0 h 2476500"/>
                <a:gd name="connsiteX2" fmla="*/ 12192000 w 12192000"/>
                <a:gd name="connsiteY2" fmla="*/ 2476500 h 2476500"/>
                <a:gd name="connsiteX3" fmla="*/ 0 w 12192000"/>
                <a:gd name="connsiteY3" fmla="*/ 2476500 h 2476500"/>
                <a:gd name="connsiteX4" fmla="*/ 0 w 12192000"/>
                <a:gd name="connsiteY4" fmla="*/ 0 h 2476500"/>
                <a:gd name="connsiteX0-1" fmla="*/ 0 w 12192000"/>
                <a:gd name="connsiteY0-2" fmla="*/ 9525 h 2486025"/>
                <a:gd name="connsiteX1-3" fmla="*/ 11458575 w 12192000"/>
                <a:gd name="connsiteY1-4" fmla="*/ 0 h 2486025"/>
                <a:gd name="connsiteX2-5" fmla="*/ 12192000 w 12192000"/>
                <a:gd name="connsiteY2-6" fmla="*/ 2486025 h 2486025"/>
                <a:gd name="connsiteX3-7" fmla="*/ 0 w 12192000"/>
                <a:gd name="connsiteY3-8" fmla="*/ 2486025 h 2486025"/>
                <a:gd name="connsiteX4-9" fmla="*/ 0 w 12192000"/>
                <a:gd name="connsiteY4-10" fmla="*/ 9525 h 2486025"/>
                <a:gd name="connsiteX0-11" fmla="*/ 0 w 11458575"/>
                <a:gd name="connsiteY0-12" fmla="*/ 9525 h 2495550"/>
                <a:gd name="connsiteX1-13" fmla="*/ 11458575 w 11458575"/>
                <a:gd name="connsiteY1-14" fmla="*/ 0 h 2495550"/>
                <a:gd name="connsiteX2-15" fmla="*/ 10934700 w 11458575"/>
                <a:gd name="connsiteY2-16" fmla="*/ 2495550 h 2495550"/>
                <a:gd name="connsiteX3-17" fmla="*/ 0 w 11458575"/>
                <a:gd name="connsiteY3-18" fmla="*/ 2486025 h 2495550"/>
                <a:gd name="connsiteX4-19" fmla="*/ 0 w 11458575"/>
                <a:gd name="connsiteY4-20" fmla="*/ 9525 h 2495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58575" h="2495550">
                  <a:moveTo>
                    <a:pt x="0" y="9525"/>
                  </a:moveTo>
                  <a:lnTo>
                    <a:pt x="11458575" y="0"/>
                  </a:lnTo>
                  <a:lnTo>
                    <a:pt x="10934700" y="2495550"/>
                  </a:lnTo>
                  <a:lnTo>
                    <a:pt x="0" y="2486025"/>
                  </a:lnTo>
                  <a:lnTo>
                    <a:pt x="0" y="9525"/>
                  </a:lnTo>
                  <a:close/>
                </a:path>
              </a:pathLst>
            </a:custGeom>
            <a:solidFill>
              <a:srgbClr val="8CB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881554" y="4152900"/>
              <a:ext cx="7138996" cy="2705100"/>
              <a:chOff x="4881554" y="4152900"/>
              <a:chExt cx="7138996" cy="2705100"/>
            </a:xfrm>
          </p:grpSpPr>
          <p:cxnSp>
            <p:nvCxnSpPr>
              <p:cNvPr id="9" name="直接连接符 8"/>
              <p:cNvCxnSpPr/>
              <p:nvPr/>
            </p:nvCxnSpPr>
            <p:spPr>
              <a:xfrm>
                <a:off x="4881554" y="4152900"/>
                <a:ext cx="7138996" cy="0"/>
              </a:xfrm>
              <a:prstGeom prst="line">
                <a:avLst/>
              </a:prstGeom>
              <a:ln>
                <a:solidFill>
                  <a:srgbClr val="8CBFF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1447110" y="4152901"/>
                <a:ext cx="572845" cy="2705099"/>
              </a:xfrm>
              <a:prstGeom prst="line">
                <a:avLst/>
              </a:prstGeom>
              <a:ln>
                <a:solidFill>
                  <a:srgbClr val="8CBFF8"/>
                </a:solidFill>
              </a:ln>
            </p:spPr>
            <p:style>
              <a:lnRef idx="1">
                <a:schemeClr val="accent1"/>
              </a:lnRef>
              <a:fillRef idx="0">
                <a:schemeClr val="accent1"/>
              </a:fillRef>
              <a:effectRef idx="0">
                <a:schemeClr val="accent1"/>
              </a:effectRef>
              <a:fontRef idx="minor">
                <a:schemeClr val="tx1"/>
              </a:fontRef>
            </p:style>
          </p:cxnSp>
        </p:grpSp>
      </p:grpSp>
      <p:pic>
        <p:nvPicPr>
          <p:cNvPr id="6" name="图片 5"/>
          <p:cNvPicPr>
            <a:picLocks noChangeAspect="1"/>
          </p:cNvPicPr>
          <p:nvPr/>
        </p:nvPicPr>
        <p:blipFill>
          <a:blip r:embed="rId1"/>
          <a:stretch>
            <a:fillRect/>
          </a:stretch>
        </p:blipFill>
        <p:spPr>
          <a:xfrm>
            <a:off x="172045" y="1704822"/>
            <a:ext cx="4881555" cy="4448327"/>
          </a:xfrm>
          <a:prstGeom prst="rect">
            <a:avLst/>
          </a:prstGeom>
        </p:spPr>
      </p:pic>
      <p:sp>
        <p:nvSpPr>
          <p:cNvPr id="23" name="矩形 22"/>
          <p:cNvSpPr/>
          <p:nvPr/>
        </p:nvSpPr>
        <p:spPr>
          <a:xfrm>
            <a:off x="4736599" y="4717707"/>
            <a:ext cx="6169525" cy="188327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bg1"/>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sp>
        <p:nvSpPr>
          <p:cNvPr id="124" name="矩形 123"/>
          <p:cNvSpPr/>
          <p:nvPr/>
        </p:nvSpPr>
        <p:spPr>
          <a:xfrm>
            <a:off x="6782532" y="1651639"/>
            <a:ext cx="1351817"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864482" y="1455619"/>
            <a:ext cx="742944" cy="742944"/>
            <a:chOff x="6515106" y="2524125"/>
            <a:chExt cx="742944" cy="742944"/>
          </a:xfrm>
        </p:grpSpPr>
        <p:sp>
          <p:nvSpPr>
            <p:cNvPr id="127" name="泪滴形 126"/>
            <p:cNvSpPr/>
            <p:nvPr/>
          </p:nvSpPr>
          <p:spPr>
            <a:xfrm>
              <a:off x="6515106" y="2524125"/>
              <a:ext cx="742944" cy="742944"/>
            </a:xfrm>
            <a:prstGeom prst="teardrop">
              <a:avLst/>
            </a:prstGeom>
            <a:solidFill>
              <a:srgbClr val="8CB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6652009" y="2668786"/>
              <a:ext cx="449683" cy="431794"/>
              <a:chOff x="7131051" y="2990850"/>
              <a:chExt cx="896938" cy="858838"/>
            </a:xfrm>
            <a:solidFill>
              <a:schemeClr val="bg1"/>
            </a:solidFill>
          </p:grpSpPr>
          <p:sp>
            <p:nvSpPr>
              <p:cNvPr id="102" name="Freeform 89"/>
              <p:cNvSpPr>
                <a:spLocks noEditPoints="1"/>
              </p:cNvSpPr>
              <p:nvPr/>
            </p:nvSpPr>
            <p:spPr bwMode="auto">
              <a:xfrm>
                <a:off x="7346951" y="3140075"/>
                <a:ext cx="527050" cy="325438"/>
              </a:xfrm>
              <a:custGeom>
                <a:avLst/>
                <a:gdLst>
                  <a:gd name="T0" fmla="*/ 165 w 173"/>
                  <a:gd name="T1" fmla="*/ 81 h 107"/>
                  <a:gd name="T2" fmla="*/ 21 w 173"/>
                  <a:gd name="T3" fmla="*/ 4 h 107"/>
                  <a:gd name="T4" fmla="*/ 4 w 173"/>
                  <a:gd name="T5" fmla="*/ 9 h 107"/>
                  <a:gd name="T6" fmla="*/ 9 w 173"/>
                  <a:gd name="T7" fmla="*/ 26 h 107"/>
                  <a:gd name="T8" fmla="*/ 153 w 173"/>
                  <a:gd name="T9" fmla="*/ 103 h 107"/>
                  <a:gd name="T10" fmla="*/ 170 w 173"/>
                  <a:gd name="T11" fmla="*/ 98 h 107"/>
                  <a:gd name="T12" fmla="*/ 165 w 173"/>
                  <a:gd name="T13" fmla="*/ 81 h 107"/>
                  <a:gd name="T14" fmla="*/ 56 w 173"/>
                  <a:gd name="T15" fmla="*/ 37 h 107"/>
                  <a:gd name="T16" fmla="*/ 50 w 173"/>
                  <a:gd name="T17" fmla="*/ 41 h 107"/>
                  <a:gd name="T18" fmla="*/ 12 w 173"/>
                  <a:gd name="T19" fmla="*/ 20 h 107"/>
                  <a:gd name="T20" fmla="*/ 12 w 173"/>
                  <a:gd name="T21" fmla="*/ 14 h 107"/>
                  <a:gd name="T22" fmla="*/ 17 w 173"/>
                  <a:gd name="T23" fmla="*/ 10 h 107"/>
                  <a:gd name="T24" fmla="*/ 56 w 173"/>
                  <a:gd name="T25" fmla="*/ 31 h 107"/>
                  <a:gd name="T26" fmla="*/ 56 w 173"/>
                  <a:gd name="T27" fmla="*/ 3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107">
                    <a:moveTo>
                      <a:pt x="165" y="81"/>
                    </a:moveTo>
                    <a:cubicBezTo>
                      <a:pt x="21" y="4"/>
                      <a:pt x="21" y="4"/>
                      <a:pt x="21" y="4"/>
                    </a:cubicBezTo>
                    <a:cubicBezTo>
                      <a:pt x="15" y="0"/>
                      <a:pt x="7" y="3"/>
                      <a:pt x="4" y="9"/>
                    </a:cubicBezTo>
                    <a:cubicBezTo>
                      <a:pt x="0" y="15"/>
                      <a:pt x="3" y="23"/>
                      <a:pt x="9" y="26"/>
                    </a:cubicBezTo>
                    <a:cubicBezTo>
                      <a:pt x="153" y="103"/>
                      <a:pt x="153" y="103"/>
                      <a:pt x="153" y="103"/>
                    </a:cubicBezTo>
                    <a:cubicBezTo>
                      <a:pt x="159" y="107"/>
                      <a:pt x="167" y="104"/>
                      <a:pt x="170" y="98"/>
                    </a:cubicBezTo>
                    <a:cubicBezTo>
                      <a:pt x="173" y="92"/>
                      <a:pt x="171" y="84"/>
                      <a:pt x="165" y="81"/>
                    </a:cubicBezTo>
                    <a:close/>
                    <a:moveTo>
                      <a:pt x="56" y="37"/>
                    </a:moveTo>
                    <a:cubicBezTo>
                      <a:pt x="55" y="40"/>
                      <a:pt x="52" y="41"/>
                      <a:pt x="50" y="41"/>
                    </a:cubicBezTo>
                    <a:cubicBezTo>
                      <a:pt x="12" y="20"/>
                      <a:pt x="12" y="20"/>
                      <a:pt x="12" y="20"/>
                    </a:cubicBezTo>
                    <a:cubicBezTo>
                      <a:pt x="11" y="19"/>
                      <a:pt x="10" y="16"/>
                      <a:pt x="12" y="14"/>
                    </a:cubicBezTo>
                    <a:cubicBezTo>
                      <a:pt x="13" y="11"/>
                      <a:pt x="16" y="9"/>
                      <a:pt x="17" y="10"/>
                    </a:cubicBezTo>
                    <a:cubicBezTo>
                      <a:pt x="56" y="31"/>
                      <a:pt x="56" y="31"/>
                      <a:pt x="56" y="31"/>
                    </a:cubicBezTo>
                    <a:cubicBezTo>
                      <a:pt x="57" y="32"/>
                      <a:pt x="57" y="35"/>
                      <a:pt x="5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3" name="Freeform 90"/>
              <p:cNvSpPr/>
              <p:nvPr/>
            </p:nvSpPr>
            <p:spPr bwMode="auto">
              <a:xfrm>
                <a:off x="7131051" y="3565525"/>
                <a:ext cx="69850" cy="79375"/>
              </a:xfrm>
              <a:custGeom>
                <a:avLst/>
                <a:gdLst>
                  <a:gd name="T0" fmla="*/ 0 w 44"/>
                  <a:gd name="T1" fmla="*/ 39 h 50"/>
                  <a:gd name="T2" fmla="*/ 21 w 44"/>
                  <a:gd name="T3" fmla="*/ 50 h 50"/>
                  <a:gd name="T4" fmla="*/ 44 w 44"/>
                  <a:gd name="T5" fmla="*/ 12 h 50"/>
                  <a:gd name="T6" fmla="*/ 25 w 44"/>
                  <a:gd name="T7" fmla="*/ 0 h 50"/>
                  <a:gd name="T8" fmla="*/ 0 w 44"/>
                  <a:gd name="T9" fmla="*/ 39 h 50"/>
                </a:gdLst>
                <a:ahLst/>
                <a:cxnLst>
                  <a:cxn ang="0">
                    <a:pos x="T0" y="T1"/>
                  </a:cxn>
                  <a:cxn ang="0">
                    <a:pos x="T2" y="T3"/>
                  </a:cxn>
                  <a:cxn ang="0">
                    <a:pos x="T4" y="T5"/>
                  </a:cxn>
                  <a:cxn ang="0">
                    <a:pos x="T6" y="T7"/>
                  </a:cxn>
                  <a:cxn ang="0">
                    <a:pos x="T8" y="T9"/>
                  </a:cxn>
                </a:cxnLst>
                <a:rect l="0" t="0" r="r" b="b"/>
                <a:pathLst>
                  <a:path w="44" h="50">
                    <a:moveTo>
                      <a:pt x="0" y="39"/>
                    </a:moveTo>
                    <a:lnTo>
                      <a:pt x="21" y="50"/>
                    </a:lnTo>
                    <a:lnTo>
                      <a:pt x="44" y="12"/>
                    </a:lnTo>
                    <a:lnTo>
                      <a:pt x="25"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91"/>
              <p:cNvSpPr/>
              <p:nvPr/>
            </p:nvSpPr>
            <p:spPr bwMode="auto">
              <a:xfrm>
                <a:off x="7316788" y="3259138"/>
                <a:ext cx="69850" cy="82550"/>
              </a:xfrm>
              <a:custGeom>
                <a:avLst/>
                <a:gdLst>
                  <a:gd name="T0" fmla="*/ 0 w 44"/>
                  <a:gd name="T1" fmla="*/ 38 h 52"/>
                  <a:gd name="T2" fmla="*/ 19 w 44"/>
                  <a:gd name="T3" fmla="*/ 52 h 52"/>
                  <a:gd name="T4" fmla="*/ 44 w 44"/>
                  <a:gd name="T5" fmla="*/ 11 h 52"/>
                  <a:gd name="T6" fmla="*/ 23 w 44"/>
                  <a:gd name="T7" fmla="*/ 0 h 52"/>
                  <a:gd name="T8" fmla="*/ 0 w 44"/>
                  <a:gd name="T9" fmla="*/ 38 h 52"/>
                </a:gdLst>
                <a:ahLst/>
                <a:cxnLst>
                  <a:cxn ang="0">
                    <a:pos x="T0" y="T1"/>
                  </a:cxn>
                  <a:cxn ang="0">
                    <a:pos x="T2" y="T3"/>
                  </a:cxn>
                  <a:cxn ang="0">
                    <a:pos x="T4" y="T5"/>
                  </a:cxn>
                  <a:cxn ang="0">
                    <a:pos x="T6" y="T7"/>
                  </a:cxn>
                  <a:cxn ang="0">
                    <a:pos x="T8" y="T9"/>
                  </a:cxn>
                </a:cxnLst>
                <a:rect l="0" t="0" r="r" b="b"/>
                <a:pathLst>
                  <a:path w="44" h="52">
                    <a:moveTo>
                      <a:pt x="0" y="38"/>
                    </a:moveTo>
                    <a:lnTo>
                      <a:pt x="19" y="52"/>
                    </a:lnTo>
                    <a:lnTo>
                      <a:pt x="44" y="11"/>
                    </a:lnTo>
                    <a:lnTo>
                      <a:pt x="23"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92"/>
              <p:cNvSpPr/>
              <p:nvPr/>
            </p:nvSpPr>
            <p:spPr bwMode="auto">
              <a:xfrm>
                <a:off x="7224713" y="3414713"/>
                <a:ext cx="66675" cy="77788"/>
              </a:xfrm>
              <a:custGeom>
                <a:avLst/>
                <a:gdLst>
                  <a:gd name="T0" fmla="*/ 42 w 42"/>
                  <a:gd name="T1" fmla="*/ 11 h 49"/>
                  <a:gd name="T2" fmla="*/ 23 w 42"/>
                  <a:gd name="T3" fmla="*/ 0 h 49"/>
                  <a:gd name="T4" fmla="*/ 0 w 42"/>
                  <a:gd name="T5" fmla="*/ 38 h 49"/>
                  <a:gd name="T6" fmla="*/ 19 w 42"/>
                  <a:gd name="T7" fmla="*/ 49 h 49"/>
                  <a:gd name="T8" fmla="*/ 42 w 42"/>
                  <a:gd name="T9" fmla="*/ 11 h 49"/>
                </a:gdLst>
                <a:ahLst/>
                <a:cxnLst>
                  <a:cxn ang="0">
                    <a:pos x="T0" y="T1"/>
                  </a:cxn>
                  <a:cxn ang="0">
                    <a:pos x="T2" y="T3"/>
                  </a:cxn>
                  <a:cxn ang="0">
                    <a:pos x="T4" y="T5"/>
                  </a:cxn>
                  <a:cxn ang="0">
                    <a:pos x="T6" y="T7"/>
                  </a:cxn>
                  <a:cxn ang="0">
                    <a:pos x="T8" y="T9"/>
                  </a:cxn>
                </a:cxnLst>
                <a:rect l="0" t="0" r="r" b="b"/>
                <a:pathLst>
                  <a:path w="42" h="49">
                    <a:moveTo>
                      <a:pt x="42" y="11"/>
                    </a:moveTo>
                    <a:lnTo>
                      <a:pt x="23" y="0"/>
                    </a:lnTo>
                    <a:lnTo>
                      <a:pt x="0" y="38"/>
                    </a:lnTo>
                    <a:lnTo>
                      <a:pt x="19" y="49"/>
                    </a:lnTo>
                    <a:lnTo>
                      <a:pt x="4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93"/>
              <p:cNvSpPr/>
              <p:nvPr/>
            </p:nvSpPr>
            <p:spPr bwMode="auto">
              <a:xfrm>
                <a:off x="7207251" y="3638550"/>
                <a:ext cx="60325" cy="65088"/>
              </a:xfrm>
              <a:custGeom>
                <a:avLst/>
                <a:gdLst>
                  <a:gd name="T0" fmla="*/ 0 w 38"/>
                  <a:gd name="T1" fmla="*/ 29 h 41"/>
                  <a:gd name="T2" fmla="*/ 21 w 38"/>
                  <a:gd name="T3" fmla="*/ 41 h 41"/>
                  <a:gd name="T4" fmla="*/ 38 w 38"/>
                  <a:gd name="T5" fmla="*/ 12 h 41"/>
                  <a:gd name="T6" fmla="*/ 19 w 38"/>
                  <a:gd name="T7" fmla="*/ 0 h 41"/>
                  <a:gd name="T8" fmla="*/ 0 w 38"/>
                  <a:gd name="T9" fmla="*/ 29 h 41"/>
                </a:gdLst>
                <a:ahLst/>
                <a:cxnLst>
                  <a:cxn ang="0">
                    <a:pos x="T0" y="T1"/>
                  </a:cxn>
                  <a:cxn ang="0">
                    <a:pos x="T2" y="T3"/>
                  </a:cxn>
                  <a:cxn ang="0">
                    <a:pos x="T4" y="T5"/>
                  </a:cxn>
                  <a:cxn ang="0">
                    <a:pos x="T6" y="T7"/>
                  </a:cxn>
                  <a:cxn ang="0">
                    <a:pos x="T8" y="T9"/>
                  </a:cxn>
                </a:cxnLst>
                <a:rect l="0" t="0" r="r" b="b"/>
                <a:pathLst>
                  <a:path w="38" h="41">
                    <a:moveTo>
                      <a:pt x="0" y="29"/>
                    </a:moveTo>
                    <a:lnTo>
                      <a:pt x="21" y="41"/>
                    </a:lnTo>
                    <a:lnTo>
                      <a:pt x="38" y="12"/>
                    </a:lnTo>
                    <a:lnTo>
                      <a:pt x="19" y="0"/>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94"/>
              <p:cNvSpPr/>
              <p:nvPr/>
            </p:nvSpPr>
            <p:spPr bwMode="auto">
              <a:xfrm>
                <a:off x="7400926" y="3316288"/>
                <a:ext cx="61913" cy="65088"/>
              </a:xfrm>
              <a:custGeom>
                <a:avLst/>
                <a:gdLst>
                  <a:gd name="T0" fmla="*/ 39 w 39"/>
                  <a:gd name="T1" fmla="*/ 12 h 41"/>
                  <a:gd name="T2" fmla="*/ 18 w 39"/>
                  <a:gd name="T3" fmla="*/ 0 h 41"/>
                  <a:gd name="T4" fmla="*/ 0 w 39"/>
                  <a:gd name="T5" fmla="*/ 29 h 41"/>
                  <a:gd name="T6" fmla="*/ 19 w 39"/>
                  <a:gd name="T7" fmla="*/ 41 h 41"/>
                  <a:gd name="T8" fmla="*/ 39 w 39"/>
                  <a:gd name="T9" fmla="*/ 12 h 41"/>
                </a:gdLst>
                <a:ahLst/>
                <a:cxnLst>
                  <a:cxn ang="0">
                    <a:pos x="T0" y="T1"/>
                  </a:cxn>
                  <a:cxn ang="0">
                    <a:pos x="T2" y="T3"/>
                  </a:cxn>
                  <a:cxn ang="0">
                    <a:pos x="T4" y="T5"/>
                  </a:cxn>
                  <a:cxn ang="0">
                    <a:pos x="T6" y="T7"/>
                  </a:cxn>
                  <a:cxn ang="0">
                    <a:pos x="T8" y="T9"/>
                  </a:cxn>
                </a:cxnLst>
                <a:rect l="0" t="0" r="r" b="b"/>
                <a:pathLst>
                  <a:path w="39" h="41">
                    <a:moveTo>
                      <a:pt x="39" y="12"/>
                    </a:moveTo>
                    <a:lnTo>
                      <a:pt x="18" y="0"/>
                    </a:lnTo>
                    <a:lnTo>
                      <a:pt x="0" y="29"/>
                    </a:lnTo>
                    <a:lnTo>
                      <a:pt x="19" y="41"/>
                    </a:lnTo>
                    <a:lnTo>
                      <a:pt x="3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95"/>
              <p:cNvSpPr/>
              <p:nvPr/>
            </p:nvSpPr>
            <p:spPr bwMode="auto">
              <a:xfrm>
                <a:off x="7337426" y="3425825"/>
                <a:ext cx="57150" cy="65088"/>
              </a:xfrm>
              <a:custGeom>
                <a:avLst/>
                <a:gdLst>
                  <a:gd name="T0" fmla="*/ 19 w 36"/>
                  <a:gd name="T1" fmla="*/ 41 h 41"/>
                  <a:gd name="T2" fmla="*/ 36 w 36"/>
                  <a:gd name="T3" fmla="*/ 12 h 41"/>
                  <a:gd name="T4" fmla="*/ 17 w 36"/>
                  <a:gd name="T5" fmla="*/ 0 h 41"/>
                  <a:gd name="T6" fmla="*/ 0 w 36"/>
                  <a:gd name="T7" fmla="*/ 29 h 41"/>
                  <a:gd name="T8" fmla="*/ 19 w 36"/>
                  <a:gd name="T9" fmla="*/ 41 h 41"/>
                </a:gdLst>
                <a:ahLst/>
                <a:cxnLst>
                  <a:cxn ang="0">
                    <a:pos x="T0" y="T1"/>
                  </a:cxn>
                  <a:cxn ang="0">
                    <a:pos x="T2" y="T3"/>
                  </a:cxn>
                  <a:cxn ang="0">
                    <a:pos x="T4" y="T5"/>
                  </a:cxn>
                  <a:cxn ang="0">
                    <a:pos x="T6" y="T7"/>
                  </a:cxn>
                  <a:cxn ang="0">
                    <a:pos x="T8" y="T9"/>
                  </a:cxn>
                </a:cxnLst>
                <a:rect l="0" t="0" r="r" b="b"/>
                <a:pathLst>
                  <a:path w="36" h="41">
                    <a:moveTo>
                      <a:pt x="19" y="41"/>
                    </a:moveTo>
                    <a:lnTo>
                      <a:pt x="36" y="12"/>
                    </a:lnTo>
                    <a:lnTo>
                      <a:pt x="17" y="0"/>
                    </a:lnTo>
                    <a:lnTo>
                      <a:pt x="0" y="29"/>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Freeform 96"/>
              <p:cNvSpPr/>
              <p:nvPr/>
            </p:nvSpPr>
            <p:spPr bwMode="auto">
              <a:xfrm>
                <a:off x="7273926" y="3532188"/>
                <a:ext cx="57150" cy="65088"/>
              </a:xfrm>
              <a:custGeom>
                <a:avLst/>
                <a:gdLst>
                  <a:gd name="T0" fmla="*/ 19 w 36"/>
                  <a:gd name="T1" fmla="*/ 41 h 41"/>
                  <a:gd name="T2" fmla="*/ 36 w 36"/>
                  <a:gd name="T3" fmla="*/ 12 h 41"/>
                  <a:gd name="T4" fmla="*/ 17 w 36"/>
                  <a:gd name="T5" fmla="*/ 0 h 41"/>
                  <a:gd name="T6" fmla="*/ 0 w 36"/>
                  <a:gd name="T7" fmla="*/ 29 h 41"/>
                  <a:gd name="T8" fmla="*/ 19 w 36"/>
                  <a:gd name="T9" fmla="*/ 41 h 41"/>
                </a:gdLst>
                <a:ahLst/>
                <a:cxnLst>
                  <a:cxn ang="0">
                    <a:pos x="T0" y="T1"/>
                  </a:cxn>
                  <a:cxn ang="0">
                    <a:pos x="T2" y="T3"/>
                  </a:cxn>
                  <a:cxn ang="0">
                    <a:pos x="T4" y="T5"/>
                  </a:cxn>
                  <a:cxn ang="0">
                    <a:pos x="T6" y="T7"/>
                  </a:cxn>
                  <a:cxn ang="0">
                    <a:pos x="T8" y="T9"/>
                  </a:cxn>
                </a:cxnLst>
                <a:rect l="0" t="0" r="r" b="b"/>
                <a:pathLst>
                  <a:path w="36" h="41">
                    <a:moveTo>
                      <a:pt x="19" y="41"/>
                    </a:moveTo>
                    <a:lnTo>
                      <a:pt x="36" y="12"/>
                    </a:lnTo>
                    <a:lnTo>
                      <a:pt x="17" y="0"/>
                    </a:lnTo>
                    <a:lnTo>
                      <a:pt x="0" y="29"/>
                    </a:lnTo>
                    <a:lnTo>
                      <a:pt x="1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0" name="Freeform 97"/>
              <p:cNvSpPr/>
              <p:nvPr/>
            </p:nvSpPr>
            <p:spPr bwMode="auto">
              <a:xfrm>
                <a:off x="7358063" y="3511550"/>
                <a:ext cx="85725" cy="112713"/>
              </a:xfrm>
              <a:custGeom>
                <a:avLst/>
                <a:gdLst>
                  <a:gd name="T0" fmla="*/ 0 w 54"/>
                  <a:gd name="T1" fmla="*/ 59 h 71"/>
                  <a:gd name="T2" fmla="*/ 20 w 54"/>
                  <a:gd name="T3" fmla="*/ 71 h 71"/>
                  <a:gd name="T4" fmla="*/ 54 w 54"/>
                  <a:gd name="T5" fmla="*/ 11 h 71"/>
                  <a:gd name="T6" fmla="*/ 35 w 54"/>
                  <a:gd name="T7" fmla="*/ 0 h 71"/>
                  <a:gd name="T8" fmla="*/ 0 w 54"/>
                  <a:gd name="T9" fmla="*/ 59 h 71"/>
                </a:gdLst>
                <a:ahLst/>
                <a:cxnLst>
                  <a:cxn ang="0">
                    <a:pos x="T0" y="T1"/>
                  </a:cxn>
                  <a:cxn ang="0">
                    <a:pos x="T2" y="T3"/>
                  </a:cxn>
                  <a:cxn ang="0">
                    <a:pos x="T4" y="T5"/>
                  </a:cxn>
                  <a:cxn ang="0">
                    <a:pos x="T6" y="T7"/>
                  </a:cxn>
                  <a:cxn ang="0">
                    <a:pos x="T8" y="T9"/>
                  </a:cxn>
                </a:cxnLst>
                <a:rect l="0" t="0" r="r" b="b"/>
                <a:pathLst>
                  <a:path w="54" h="71">
                    <a:moveTo>
                      <a:pt x="0" y="59"/>
                    </a:moveTo>
                    <a:lnTo>
                      <a:pt x="20" y="71"/>
                    </a:lnTo>
                    <a:lnTo>
                      <a:pt x="54" y="11"/>
                    </a:lnTo>
                    <a:lnTo>
                      <a:pt x="35" y="0"/>
                    </a:lnTo>
                    <a:lnTo>
                      <a:pt x="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1" name="Freeform 98"/>
              <p:cNvSpPr/>
              <p:nvPr/>
            </p:nvSpPr>
            <p:spPr bwMode="auto">
              <a:xfrm>
                <a:off x="7453313" y="3359150"/>
                <a:ext cx="85725" cy="109538"/>
              </a:xfrm>
              <a:custGeom>
                <a:avLst/>
                <a:gdLst>
                  <a:gd name="T0" fmla="*/ 54 w 54"/>
                  <a:gd name="T1" fmla="*/ 12 h 69"/>
                  <a:gd name="T2" fmla="*/ 34 w 54"/>
                  <a:gd name="T3" fmla="*/ 0 h 69"/>
                  <a:gd name="T4" fmla="*/ 0 w 54"/>
                  <a:gd name="T5" fmla="*/ 58 h 69"/>
                  <a:gd name="T6" fmla="*/ 19 w 54"/>
                  <a:gd name="T7" fmla="*/ 69 h 69"/>
                  <a:gd name="T8" fmla="*/ 54 w 54"/>
                  <a:gd name="T9" fmla="*/ 12 h 69"/>
                </a:gdLst>
                <a:ahLst/>
                <a:cxnLst>
                  <a:cxn ang="0">
                    <a:pos x="T0" y="T1"/>
                  </a:cxn>
                  <a:cxn ang="0">
                    <a:pos x="T2" y="T3"/>
                  </a:cxn>
                  <a:cxn ang="0">
                    <a:pos x="T4" y="T5"/>
                  </a:cxn>
                  <a:cxn ang="0">
                    <a:pos x="T6" y="T7"/>
                  </a:cxn>
                  <a:cxn ang="0">
                    <a:pos x="T8" y="T9"/>
                  </a:cxn>
                </a:cxnLst>
                <a:rect l="0" t="0" r="r" b="b"/>
                <a:pathLst>
                  <a:path w="54" h="69">
                    <a:moveTo>
                      <a:pt x="54" y="12"/>
                    </a:moveTo>
                    <a:lnTo>
                      <a:pt x="34" y="0"/>
                    </a:lnTo>
                    <a:lnTo>
                      <a:pt x="0" y="58"/>
                    </a:lnTo>
                    <a:lnTo>
                      <a:pt x="19" y="69"/>
                    </a:lnTo>
                    <a:lnTo>
                      <a:pt x="5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2" name="Freeform 99"/>
              <p:cNvSpPr/>
              <p:nvPr/>
            </p:nvSpPr>
            <p:spPr bwMode="auto">
              <a:xfrm>
                <a:off x="7267576" y="3667125"/>
                <a:ext cx="85725" cy="109538"/>
              </a:xfrm>
              <a:custGeom>
                <a:avLst/>
                <a:gdLst>
                  <a:gd name="T0" fmla="*/ 0 w 54"/>
                  <a:gd name="T1" fmla="*/ 57 h 69"/>
                  <a:gd name="T2" fmla="*/ 19 w 54"/>
                  <a:gd name="T3" fmla="*/ 69 h 69"/>
                  <a:gd name="T4" fmla="*/ 54 w 54"/>
                  <a:gd name="T5" fmla="*/ 11 h 69"/>
                  <a:gd name="T6" fmla="*/ 34 w 54"/>
                  <a:gd name="T7" fmla="*/ 0 h 69"/>
                  <a:gd name="T8" fmla="*/ 0 w 54"/>
                  <a:gd name="T9" fmla="*/ 57 h 69"/>
                </a:gdLst>
                <a:ahLst/>
                <a:cxnLst>
                  <a:cxn ang="0">
                    <a:pos x="T0" y="T1"/>
                  </a:cxn>
                  <a:cxn ang="0">
                    <a:pos x="T2" y="T3"/>
                  </a:cxn>
                  <a:cxn ang="0">
                    <a:pos x="T4" y="T5"/>
                  </a:cxn>
                  <a:cxn ang="0">
                    <a:pos x="T6" y="T7"/>
                  </a:cxn>
                  <a:cxn ang="0">
                    <a:pos x="T8" y="T9"/>
                  </a:cxn>
                </a:cxnLst>
                <a:rect l="0" t="0" r="r" b="b"/>
                <a:pathLst>
                  <a:path w="54" h="69">
                    <a:moveTo>
                      <a:pt x="0" y="57"/>
                    </a:moveTo>
                    <a:lnTo>
                      <a:pt x="19" y="69"/>
                    </a:lnTo>
                    <a:lnTo>
                      <a:pt x="54" y="11"/>
                    </a:lnTo>
                    <a:lnTo>
                      <a:pt x="34" y="0"/>
                    </a:lnTo>
                    <a:lnTo>
                      <a:pt x="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100"/>
              <p:cNvSpPr/>
              <p:nvPr/>
            </p:nvSpPr>
            <p:spPr bwMode="auto">
              <a:xfrm>
                <a:off x="7466013" y="3557588"/>
                <a:ext cx="66675" cy="79375"/>
              </a:xfrm>
              <a:custGeom>
                <a:avLst/>
                <a:gdLst>
                  <a:gd name="T0" fmla="*/ 42 w 42"/>
                  <a:gd name="T1" fmla="*/ 11 h 50"/>
                  <a:gd name="T2" fmla="*/ 23 w 42"/>
                  <a:gd name="T3" fmla="*/ 0 h 50"/>
                  <a:gd name="T4" fmla="*/ 0 w 42"/>
                  <a:gd name="T5" fmla="*/ 38 h 50"/>
                  <a:gd name="T6" fmla="*/ 19 w 42"/>
                  <a:gd name="T7" fmla="*/ 50 h 50"/>
                  <a:gd name="T8" fmla="*/ 42 w 42"/>
                  <a:gd name="T9" fmla="*/ 11 h 50"/>
                </a:gdLst>
                <a:ahLst/>
                <a:cxnLst>
                  <a:cxn ang="0">
                    <a:pos x="T0" y="T1"/>
                  </a:cxn>
                  <a:cxn ang="0">
                    <a:pos x="T2" y="T3"/>
                  </a:cxn>
                  <a:cxn ang="0">
                    <a:pos x="T4" y="T5"/>
                  </a:cxn>
                  <a:cxn ang="0">
                    <a:pos x="T6" y="T7"/>
                  </a:cxn>
                  <a:cxn ang="0">
                    <a:pos x="T8" y="T9"/>
                  </a:cxn>
                </a:cxnLst>
                <a:rect l="0" t="0" r="r" b="b"/>
                <a:pathLst>
                  <a:path w="42" h="50">
                    <a:moveTo>
                      <a:pt x="42" y="11"/>
                    </a:moveTo>
                    <a:lnTo>
                      <a:pt x="23" y="0"/>
                    </a:lnTo>
                    <a:lnTo>
                      <a:pt x="0" y="38"/>
                    </a:lnTo>
                    <a:lnTo>
                      <a:pt x="19" y="50"/>
                    </a:lnTo>
                    <a:lnTo>
                      <a:pt x="42"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101"/>
              <p:cNvSpPr/>
              <p:nvPr/>
            </p:nvSpPr>
            <p:spPr bwMode="auto">
              <a:xfrm>
                <a:off x="7370763" y="3713163"/>
                <a:ext cx="66675" cy="77788"/>
              </a:xfrm>
              <a:custGeom>
                <a:avLst/>
                <a:gdLst>
                  <a:gd name="T0" fmla="*/ 0 w 42"/>
                  <a:gd name="T1" fmla="*/ 38 h 49"/>
                  <a:gd name="T2" fmla="*/ 19 w 42"/>
                  <a:gd name="T3" fmla="*/ 49 h 49"/>
                  <a:gd name="T4" fmla="*/ 42 w 42"/>
                  <a:gd name="T5" fmla="*/ 11 h 49"/>
                  <a:gd name="T6" fmla="*/ 23 w 42"/>
                  <a:gd name="T7" fmla="*/ 0 h 49"/>
                  <a:gd name="T8" fmla="*/ 0 w 42"/>
                  <a:gd name="T9" fmla="*/ 38 h 49"/>
                </a:gdLst>
                <a:ahLst/>
                <a:cxnLst>
                  <a:cxn ang="0">
                    <a:pos x="T0" y="T1"/>
                  </a:cxn>
                  <a:cxn ang="0">
                    <a:pos x="T2" y="T3"/>
                  </a:cxn>
                  <a:cxn ang="0">
                    <a:pos x="T4" y="T5"/>
                  </a:cxn>
                  <a:cxn ang="0">
                    <a:pos x="T6" y="T7"/>
                  </a:cxn>
                  <a:cxn ang="0">
                    <a:pos x="T8" y="T9"/>
                  </a:cxn>
                </a:cxnLst>
                <a:rect l="0" t="0" r="r" b="b"/>
                <a:pathLst>
                  <a:path w="42" h="49">
                    <a:moveTo>
                      <a:pt x="0" y="38"/>
                    </a:moveTo>
                    <a:lnTo>
                      <a:pt x="19" y="49"/>
                    </a:lnTo>
                    <a:lnTo>
                      <a:pt x="42" y="11"/>
                    </a:lnTo>
                    <a:lnTo>
                      <a:pt x="23"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102"/>
              <p:cNvSpPr/>
              <p:nvPr/>
            </p:nvSpPr>
            <p:spPr bwMode="auto">
              <a:xfrm>
                <a:off x="7556501" y="3405188"/>
                <a:ext cx="66675" cy="79375"/>
              </a:xfrm>
              <a:custGeom>
                <a:avLst/>
                <a:gdLst>
                  <a:gd name="T0" fmla="*/ 0 w 42"/>
                  <a:gd name="T1" fmla="*/ 38 h 50"/>
                  <a:gd name="T2" fmla="*/ 19 w 42"/>
                  <a:gd name="T3" fmla="*/ 50 h 50"/>
                  <a:gd name="T4" fmla="*/ 42 w 42"/>
                  <a:gd name="T5" fmla="*/ 11 h 50"/>
                  <a:gd name="T6" fmla="*/ 23 w 42"/>
                  <a:gd name="T7" fmla="*/ 0 h 50"/>
                  <a:gd name="T8" fmla="*/ 0 w 42"/>
                  <a:gd name="T9" fmla="*/ 38 h 50"/>
                </a:gdLst>
                <a:ahLst/>
                <a:cxnLst>
                  <a:cxn ang="0">
                    <a:pos x="T0" y="T1"/>
                  </a:cxn>
                  <a:cxn ang="0">
                    <a:pos x="T2" y="T3"/>
                  </a:cxn>
                  <a:cxn ang="0">
                    <a:pos x="T4" y="T5"/>
                  </a:cxn>
                  <a:cxn ang="0">
                    <a:pos x="T6" y="T7"/>
                  </a:cxn>
                  <a:cxn ang="0">
                    <a:pos x="T8" y="T9"/>
                  </a:cxn>
                </a:cxnLst>
                <a:rect l="0" t="0" r="r" b="b"/>
                <a:pathLst>
                  <a:path w="42" h="50">
                    <a:moveTo>
                      <a:pt x="0" y="38"/>
                    </a:moveTo>
                    <a:lnTo>
                      <a:pt x="19" y="50"/>
                    </a:lnTo>
                    <a:lnTo>
                      <a:pt x="42" y="11"/>
                    </a:lnTo>
                    <a:lnTo>
                      <a:pt x="23"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103"/>
              <p:cNvSpPr/>
              <p:nvPr/>
            </p:nvSpPr>
            <p:spPr bwMode="auto">
              <a:xfrm>
                <a:off x="7466013" y="3757613"/>
                <a:ext cx="57150" cy="65088"/>
              </a:xfrm>
              <a:custGeom>
                <a:avLst/>
                <a:gdLst>
                  <a:gd name="T0" fmla="*/ 0 w 36"/>
                  <a:gd name="T1" fmla="*/ 29 h 41"/>
                  <a:gd name="T2" fmla="*/ 19 w 36"/>
                  <a:gd name="T3" fmla="*/ 41 h 41"/>
                  <a:gd name="T4" fmla="*/ 36 w 36"/>
                  <a:gd name="T5" fmla="*/ 12 h 41"/>
                  <a:gd name="T6" fmla="*/ 17 w 36"/>
                  <a:gd name="T7" fmla="*/ 0 h 41"/>
                  <a:gd name="T8" fmla="*/ 0 w 36"/>
                  <a:gd name="T9" fmla="*/ 29 h 41"/>
                </a:gdLst>
                <a:ahLst/>
                <a:cxnLst>
                  <a:cxn ang="0">
                    <a:pos x="T0" y="T1"/>
                  </a:cxn>
                  <a:cxn ang="0">
                    <a:pos x="T2" y="T3"/>
                  </a:cxn>
                  <a:cxn ang="0">
                    <a:pos x="T4" y="T5"/>
                  </a:cxn>
                  <a:cxn ang="0">
                    <a:pos x="T6" y="T7"/>
                  </a:cxn>
                  <a:cxn ang="0">
                    <a:pos x="T8" y="T9"/>
                  </a:cxn>
                </a:cxnLst>
                <a:rect l="0" t="0" r="r" b="b"/>
                <a:pathLst>
                  <a:path w="36" h="41">
                    <a:moveTo>
                      <a:pt x="0" y="29"/>
                    </a:moveTo>
                    <a:lnTo>
                      <a:pt x="19" y="41"/>
                    </a:lnTo>
                    <a:lnTo>
                      <a:pt x="36" y="12"/>
                    </a:lnTo>
                    <a:lnTo>
                      <a:pt x="17" y="0"/>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104"/>
              <p:cNvSpPr/>
              <p:nvPr/>
            </p:nvSpPr>
            <p:spPr bwMode="auto">
              <a:xfrm>
                <a:off x="7529513" y="3648075"/>
                <a:ext cx="60325" cy="66675"/>
              </a:xfrm>
              <a:custGeom>
                <a:avLst/>
                <a:gdLst>
                  <a:gd name="T0" fmla="*/ 38 w 38"/>
                  <a:gd name="T1" fmla="*/ 12 h 42"/>
                  <a:gd name="T2" fmla="*/ 19 w 38"/>
                  <a:gd name="T3" fmla="*/ 0 h 42"/>
                  <a:gd name="T4" fmla="*/ 0 w 38"/>
                  <a:gd name="T5" fmla="*/ 31 h 42"/>
                  <a:gd name="T6" fmla="*/ 21 w 38"/>
                  <a:gd name="T7" fmla="*/ 42 h 42"/>
                  <a:gd name="T8" fmla="*/ 38 w 38"/>
                  <a:gd name="T9" fmla="*/ 12 h 42"/>
                </a:gdLst>
                <a:ahLst/>
                <a:cxnLst>
                  <a:cxn ang="0">
                    <a:pos x="T0" y="T1"/>
                  </a:cxn>
                  <a:cxn ang="0">
                    <a:pos x="T2" y="T3"/>
                  </a:cxn>
                  <a:cxn ang="0">
                    <a:pos x="T4" y="T5"/>
                  </a:cxn>
                  <a:cxn ang="0">
                    <a:pos x="T6" y="T7"/>
                  </a:cxn>
                  <a:cxn ang="0">
                    <a:pos x="T8" y="T9"/>
                  </a:cxn>
                </a:cxnLst>
                <a:rect l="0" t="0" r="r" b="b"/>
                <a:pathLst>
                  <a:path w="38" h="42">
                    <a:moveTo>
                      <a:pt x="38" y="12"/>
                    </a:moveTo>
                    <a:lnTo>
                      <a:pt x="19" y="0"/>
                    </a:lnTo>
                    <a:lnTo>
                      <a:pt x="0" y="31"/>
                    </a:lnTo>
                    <a:lnTo>
                      <a:pt x="21" y="42"/>
                    </a:lnTo>
                    <a:lnTo>
                      <a:pt x="3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105"/>
              <p:cNvSpPr/>
              <p:nvPr/>
            </p:nvSpPr>
            <p:spPr bwMode="auto">
              <a:xfrm>
                <a:off x="7596188" y="3541713"/>
                <a:ext cx="57150" cy="63500"/>
              </a:xfrm>
              <a:custGeom>
                <a:avLst/>
                <a:gdLst>
                  <a:gd name="T0" fmla="*/ 19 w 36"/>
                  <a:gd name="T1" fmla="*/ 40 h 40"/>
                  <a:gd name="T2" fmla="*/ 36 w 36"/>
                  <a:gd name="T3" fmla="*/ 12 h 40"/>
                  <a:gd name="T4" fmla="*/ 17 w 36"/>
                  <a:gd name="T5" fmla="*/ 0 h 40"/>
                  <a:gd name="T6" fmla="*/ 0 w 36"/>
                  <a:gd name="T7" fmla="*/ 29 h 40"/>
                  <a:gd name="T8" fmla="*/ 19 w 36"/>
                  <a:gd name="T9" fmla="*/ 40 h 40"/>
                </a:gdLst>
                <a:ahLst/>
                <a:cxnLst>
                  <a:cxn ang="0">
                    <a:pos x="T0" y="T1"/>
                  </a:cxn>
                  <a:cxn ang="0">
                    <a:pos x="T2" y="T3"/>
                  </a:cxn>
                  <a:cxn ang="0">
                    <a:pos x="T4" y="T5"/>
                  </a:cxn>
                  <a:cxn ang="0">
                    <a:pos x="T6" y="T7"/>
                  </a:cxn>
                  <a:cxn ang="0">
                    <a:pos x="T8" y="T9"/>
                  </a:cxn>
                </a:cxnLst>
                <a:rect l="0" t="0" r="r" b="b"/>
                <a:pathLst>
                  <a:path w="36" h="40">
                    <a:moveTo>
                      <a:pt x="19" y="40"/>
                    </a:moveTo>
                    <a:lnTo>
                      <a:pt x="36" y="12"/>
                    </a:lnTo>
                    <a:lnTo>
                      <a:pt x="17" y="0"/>
                    </a:lnTo>
                    <a:lnTo>
                      <a:pt x="0" y="29"/>
                    </a:lnTo>
                    <a:lnTo>
                      <a:pt x="1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9" name="Freeform 106"/>
              <p:cNvSpPr/>
              <p:nvPr/>
            </p:nvSpPr>
            <p:spPr bwMode="auto">
              <a:xfrm>
                <a:off x="7659688" y="3435350"/>
                <a:ext cx="58738" cy="63500"/>
              </a:xfrm>
              <a:custGeom>
                <a:avLst/>
                <a:gdLst>
                  <a:gd name="T0" fmla="*/ 0 w 37"/>
                  <a:gd name="T1" fmla="*/ 29 h 40"/>
                  <a:gd name="T2" fmla="*/ 19 w 37"/>
                  <a:gd name="T3" fmla="*/ 40 h 40"/>
                  <a:gd name="T4" fmla="*/ 37 w 37"/>
                  <a:gd name="T5" fmla="*/ 12 h 40"/>
                  <a:gd name="T6" fmla="*/ 18 w 37"/>
                  <a:gd name="T7" fmla="*/ 0 h 40"/>
                  <a:gd name="T8" fmla="*/ 0 w 37"/>
                  <a:gd name="T9" fmla="*/ 29 h 40"/>
                </a:gdLst>
                <a:ahLst/>
                <a:cxnLst>
                  <a:cxn ang="0">
                    <a:pos x="T0" y="T1"/>
                  </a:cxn>
                  <a:cxn ang="0">
                    <a:pos x="T2" y="T3"/>
                  </a:cxn>
                  <a:cxn ang="0">
                    <a:pos x="T4" y="T5"/>
                  </a:cxn>
                  <a:cxn ang="0">
                    <a:pos x="T6" y="T7"/>
                  </a:cxn>
                  <a:cxn ang="0">
                    <a:pos x="T8" y="T9"/>
                  </a:cxn>
                </a:cxnLst>
                <a:rect l="0" t="0" r="r" b="b"/>
                <a:pathLst>
                  <a:path w="37" h="40">
                    <a:moveTo>
                      <a:pt x="0" y="29"/>
                    </a:moveTo>
                    <a:lnTo>
                      <a:pt x="19" y="40"/>
                    </a:lnTo>
                    <a:lnTo>
                      <a:pt x="37" y="12"/>
                    </a:lnTo>
                    <a:lnTo>
                      <a:pt x="18" y="0"/>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0" name="Freeform 107"/>
              <p:cNvSpPr/>
              <p:nvPr/>
            </p:nvSpPr>
            <p:spPr bwMode="auto">
              <a:xfrm>
                <a:off x="7718426" y="3475038"/>
                <a:ext cx="79375" cy="96838"/>
              </a:xfrm>
              <a:custGeom>
                <a:avLst/>
                <a:gdLst>
                  <a:gd name="T0" fmla="*/ 0 w 50"/>
                  <a:gd name="T1" fmla="*/ 50 h 61"/>
                  <a:gd name="T2" fmla="*/ 21 w 50"/>
                  <a:gd name="T3" fmla="*/ 61 h 61"/>
                  <a:gd name="T4" fmla="*/ 50 w 50"/>
                  <a:gd name="T5" fmla="*/ 11 h 61"/>
                  <a:gd name="T6" fmla="*/ 28 w 50"/>
                  <a:gd name="T7" fmla="*/ 0 h 61"/>
                  <a:gd name="T8" fmla="*/ 0 w 50"/>
                  <a:gd name="T9" fmla="*/ 50 h 61"/>
                </a:gdLst>
                <a:ahLst/>
                <a:cxnLst>
                  <a:cxn ang="0">
                    <a:pos x="T0" y="T1"/>
                  </a:cxn>
                  <a:cxn ang="0">
                    <a:pos x="T2" y="T3"/>
                  </a:cxn>
                  <a:cxn ang="0">
                    <a:pos x="T4" y="T5"/>
                  </a:cxn>
                  <a:cxn ang="0">
                    <a:pos x="T6" y="T7"/>
                  </a:cxn>
                  <a:cxn ang="0">
                    <a:pos x="T8" y="T9"/>
                  </a:cxn>
                </a:cxnLst>
                <a:rect l="0" t="0" r="r" b="b"/>
                <a:pathLst>
                  <a:path w="50" h="61">
                    <a:moveTo>
                      <a:pt x="0" y="50"/>
                    </a:moveTo>
                    <a:lnTo>
                      <a:pt x="21" y="61"/>
                    </a:lnTo>
                    <a:lnTo>
                      <a:pt x="50" y="11"/>
                    </a:lnTo>
                    <a:lnTo>
                      <a:pt x="28" y="0"/>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1" name="Freeform 108"/>
              <p:cNvSpPr/>
              <p:nvPr/>
            </p:nvSpPr>
            <p:spPr bwMode="auto">
              <a:xfrm>
                <a:off x="7635876" y="3614738"/>
                <a:ext cx="79375" cy="95250"/>
              </a:xfrm>
              <a:custGeom>
                <a:avLst/>
                <a:gdLst>
                  <a:gd name="T0" fmla="*/ 0 w 50"/>
                  <a:gd name="T1" fmla="*/ 48 h 60"/>
                  <a:gd name="T2" fmla="*/ 21 w 50"/>
                  <a:gd name="T3" fmla="*/ 60 h 60"/>
                  <a:gd name="T4" fmla="*/ 50 w 50"/>
                  <a:gd name="T5" fmla="*/ 12 h 60"/>
                  <a:gd name="T6" fmla="*/ 29 w 50"/>
                  <a:gd name="T7" fmla="*/ 0 h 60"/>
                  <a:gd name="T8" fmla="*/ 0 w 50"/>
                  <a:gd name="T9" fmla="*/ 48 h 60"/>
                </a:gdLst>
                <a:ahLst/>
                <a:cxnLst>
                  <a:cxn ang="0">
                    <a:pos x="T0" y="T1"/>
                  </a:cxn>
                  <a:cxn ang="0">
                    <a:pos x="T2" y="T3"/>
                  </a:cxn>
                  <a:cxn ang="0">
                    <a:pos x="T4" y="T5"/>
                  </a:cxn>
                  <a:cxn ang="0">
                    <a:pos x="T6" y="T7"/>
                  </a:cxn>
                  <a:cxn ang="0">
                    <a:pos x="T8" y="T9"/>
                  </a:cxn>
                </a:cxnLst>
                <a:rect l="0" t="0" r="r" b="b"/>
                <a:pathLst>
                  <a:path w="50" h="60">
                    <a:moveTo>
                      <a:pt x="0" y="48"/>
                    </a:moveTo>
                    <a:lnTo>
                      <a:pt x="21" y="60"/>
                    </a:lnTo>
                    <a:lnTo>
                      <a:pt x="50" y="12"/>
                    </a:lnTo>
                    <a:lnTo>
                      <a:pt x="29" y="0"/>
                    </a:lnTo>
                    <a:lnTo>
                      <a:pt x="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2" name="Freeform 109"/>
              <p:cNvSpPr/>
              <p:nvPr/>
            </p:nvSpPr>
            <p:spPr bwMode="auto">
              <a:xfrm>
                <a:off x="7553326" y="3754438"/>
                <a:ext cx="79375" cy="95250"/>
              </a:xfrm>
              <a:custGeom>
                <a:avLst/>
                <a:gdLst>
                  <a:gd name="T0" fmla="*/ 0 w 50"/>
                  <a:gd name="T1" fmla="*/ 48 h 60"/>
                  <a:gd name="T2" fmla="*/ 19 w 50"/>
                  <a:gd name="T3" fmla="*/ 60 h 60"/>
                  <a:gd name="T4" fmla="*/ 50 w 50"/>
                  <a:gd name="T5" fmla="*/ 12 h 60"/>
                  <a:gd name="T6" fmla="*/ 29 w 50"/>
                  <a:gd name="T7" fmla="*/ 0 h 60"/>
                  <a:gd name="T8" fmla="*/ 0 w 50"/>
                  <a:gd name="T9" fmla="*/ 48 h 60"/>
                </a:gdLst>
                <a:ahLst/>
                <a:cxnLst>
                  <a:cxn ang="0">
                    <a:pos x="T0" y="T1"/>
                  </a:cxn>
                  <a:cxn ang="0">
                    <a:pos x="T2" y="T3"/>
                  </a:cxn>
                  <a:cxn ang="0">
                    <a:pos x="T4" y="T5"/>
                  </a:cxn>
                  <a:cxn ang="0">
                    <a:pos x="T6" y="T7"/>
                  </a:cxn>
                  <a:cxn ang="0">
                    <a:pos x="T8" y="T9"/>
                  </a:cxn>
                </a:cxnLst>
                <a:rect l="0" t="0" r="r" b="b"/>
                <a:pathLst>
                  <a:path w="50" h="60">
                    <a:moveTo>
                      <a:pt x="0" y="48"/>
                    </a:moveTo>
                    <a:lnTo>
                      <a:pt x="19" y="60"/>
                    </a:lnTo>
                    <a:lnTo>
                      <a:pt x="50" y="12"/>
                    </a:lnTo>
                    <a:lnTo>
                      <a:pt x="29" y="0"/>
                    </a:lnTo>
                    <a:lnTo>
                      <a:pt x="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3" name="Freeform 110"/>
              <p:cNvSpPr/>
              <p:nvPr/>
            </p:nvSpPr>
            <p:spPr bwMode="auto">
              <a:xfrm>
                <a:off x="7419976" y="2990850"/>
                <a:ext cx="608013" cy="730250"/>
              </a:xfrm>
              <a:custGeom>
                <a:avLst/>
                <a:gdLst>
                  <a:gd name="T0" fmla="*/ 151 w 200"/>
                  <a:gd name="T1" fmla="*/ 0 h 240"/>
                  <a:gd name="T2" fmla="*/ 110 w 200"/>
                  <a:gd name="T3" fmla="*/ 23 h 240"/>
                  <a:gd name="T4" fmla="*/ 109 w 200"/>
                  <a:gd name="T5" fmla="*/ 23 h 240"/>
                  <a:gd name="T6" fmla="*/ 0 w 200"/>
                  <a:gd name="T7" fmla="*/ 47 h 240"/>
                  <a:gd name="T8" fmla="*/ 11 w 200"/>
                  <a:gd name="T9" fmla="*/ 53 h 240"/>
                  <a:gd name="T10" fmla="*/ 114 w 200"/>
                  <a:gd name="T11" fmla="*/ 31 h 240"/>
                  <a:gd name="T12" fmla="*/ 24 w 200"/>
                  <a:gd name="T13" fmla="*/ 60 h 240"/>
                  <a:gd name="T14" fmla="*/ 149 w 200"/>
                  <a:gd name="T15" fmla="*/ 127 h 240"/>
                  <a:gd name="T16" fmla="*/ 125 w 200"/>
                  <a:gd name="T17" fmla="*/ 33 h 240"/>
                  <a:gd name="T18" fmla="*/ 151 w 200"/>
                  <a:gd name="T19" fmla="*/ 18 h 240"/>
                  <a:gd name="T20" fmla="*/ 182 w 200"/>
                  <a:gd name="T21" fmla="*/ 49 h 240"/>
                  <a:gd name="T22" fmla="*/ 182 w 200"/>
                  <a:gd name="T23" fmla="*/ 240 h 240"/>
                  <a:gd name="T24" fmla="*/ 200 w 200"/>
                  <a:gd name="T25" fmla="*/ 240 h 240"/>
                  <a:gd name="T26" fmla="*/ 200 w 200"/>
                  <a:gd name="T27" fmla="*/ 49 h 240"/>
                  <a:gd name="T28" fmla="*/ 151 w 200"/>
                  <a:gd name="T2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40">
                    <a:moveTo>
                      <a:pt x="151" y="0"/>
                    </a:moveTo>
                    <a:cubicBezTo>
                      <a:pt x="134" y="0"/>
                      <a:pt x="119" y="9"/>
                      <a:pt x="110" y="23"/>
                    </a:cubicBezTo>
                    <a:cubicBezTo>
                      <a:pt x="110" y="23"/>
                      <a:pt x="109" y="23"/>
                      <a:pt x="109" y="23"/>
                    </a:cubicBezTo>
                    <a:cubicBezTo>
                      <a:pt x="71" y="2"/>
                      <a:pt x="24" y="13"/>
                      <a:pt x="0" y="47"/>
                    </a:cubicBezTo>
                    <a:cubicBezTo>
                      <a:pt x="11" y="53"/>
                      <a:pt x="11" y="53"/>
                      <a:pt x="11" y="53"/>
                    </a:cubicBezTo>
                    <a:cubicBezTo>
                      <a:pt x="34" y="21"/>
                      <a:pt x="77" y="11"/>
                      <a:pt x="114" y="31"/>
                    </a:cubicBezTo>
                    <a:cubicBezTo>
                      <a:pt x="81" y="24"/>
                      <a:pt x="46" y="35"/>
                      <a:pt x="24" y="60"/>
                    </a:cubicBezTo>
                    <a:cubicBezTo>
                      <a:pt x="149" y="127"/>
                      <a:pt x="149" y="127"/>
                      <a:pt x="149" y="127"/>
                    </a:cubicBezTo>
                    <a:cubicBezTo>
                      <a:pt x="162" y="94"/>
                      <a:pt x="152" y="56"/>
                      <a:pt x="125" y="33"/>
                    </a:cubicBezTo>
                    <a:cubicBezTo>
                      <a:pt x="130" y="24"/>
                      <a:pt x="140" y="18"/>
                      <a:pt x="151" y="18"/>
                    </a:cubicBezTo>
                    <a:cubicBezTo>
                      <a:pt x="168" y="18"/>
                      <a:pt x="182" y="32"/>
                      <a:pt x="182" y="49"/>
                    </a:cubicBezTo>
                    <a:cubicBezTo>
                      <a:pt x="182" y="240"/>
                      <a:pt x="182" y="240"/>
                      <a:pt x="182" y="240"/>
                    </a:cubicBezTo>
                    <a:cubicBezTo>
                      <a:pt x="200" y="240"/>
                      <a:pt x="200" y="240"/>
                      <a:pt x="200" y="240"/>
                    </a:cubicBezTo>
                    <a:cubicBezTo>
                      <a:pt x="200" y="49"/>
                      <a:pt x="200" y="49"/>
                      <a:pt x="200" y="49"/>
                    </a:cubicBezTo>
                    <a:cubicBezTo>
                      <a:pt x="200" y="22"/>
                      <a:pt x="178" y="0"/>
                      <a:pt x="1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130" name="组合 129"/>
          <p:cNvGrpSpPr/>
          <p:nvPr/>
        </p:nvGrpSpPr>
        <p:grpSpPr>
          <a:xfrm>
            <a:off x="5883297" y="2634441"/>
            <a:ext cx="742944" cy="742944"/>
            <a:chOff x="7708108" y="2559104"/>
            <a:chExt cx="742944" cy="742944"/>
          </a:xfrm>
        </p:grpSpPr>
        <p:sp>
          <p:nvSpPr>
            <p:cNvPr id="128" name="泪滴形 127"/>
            <p:cNvSpPr/>
            <p:nvPr/>
          </p:nvSpPr>
          <p:spPr>
            <a:xfrm>
              <a:off x="7708108" y="2559104"/>
              <a:ext cx="742944" cy="742944"/>
            </a:xfrm>
            <a:prstGeom prst="teardrop">
              <a:avLst/>
            </a:prstGeom>
            <a:solidFill>
              <a:srgbClr val="8CB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Freeform 35"/>
            <p:cNvSpPr>
              <a:spLocks noEditPoints="1"/>
            </p:cNvSpPr>
            <p:nvPr/>
          </p:nvSpPr>
          <p:spPr bwMode="auto">
            <a:xfrm>
              <a:off x="7830039" y="2712164"/>
              <a:ext cx="499082" cy="400110"/>
            </a:xfrm>
            <a:custGeom>
              <a:avLst/>
              <a:gdLst>
                <a:gd name="T0" fmla="*/ 323 w 351"/>
                <a:gd name="T1" fmla="*/ 57 h 264"/>
                <a:gd name="T2" fmla="*/ 222 w 351"/>
                <a:gd name="T3" fmla="*/ 0 h 264"/>
                <a:gd name="T4" fmla="*/ 71 w 351"/>
                <a:gd name="T5" fmla="*/ 57 h 264"/>
                <a:gd name="T6" fmla="*/ 13 w 351"/>
                <a:gd name="T7" fmla="*/ 238 h 264"/>
                <a:gd name="T8" fmla="*/ 119 w 351"/>
                <a:gd name="T9" fmla="*/ 264 h 264"/>
                <a:gd name="T10" fmla="*/ 351 w 351"/>
                <a:gd name="T11" fmla="*/ 238 h 264"/>
                <a:gd name="T12" fmla="*/ 194 w 351"/>
                <a:gd name="T13" fmla="*/ 28 h 264"/>
                <a:gd name="T14" fmla="*/ 194 w 351"/>
                <a:gd name="T15" fmla="*/ 34 h 264"/>
                <a:gd name="T16" fmla="*/ 184 w 351"/>
                <a:gd name="T17" fmla="*/ 63 h 264"/>
                <a:gd name="T18" fmla="*/ 173 w 351"/>
                <a:gd name="T19" fmla="*/ 34 h 264"/>
                <a:gd name="T20" fmla="*/ 209 w 351"/>
                <a:gd name="T21" fmla="*/ 135 h 264"/>
                <a:gd name="T22" fmla="*/ 209 w 351"/>
                <a:gd name="T23" fmla="*/ 115 h 264"/>
                <a:gd name="T24" fmla="*/ 209 w 351"/>
                <a:gd name="T25" fmla="*/ 171 h 264"/>
                <a:gd name="T26" fmla="*/ 209 w 351"/>
                <a:gd name="T27" fmla="*/ 151 h 264"/>
                <a:gd name="T28" fmla="*/ 180 w 351"/>
                <a:gd name="T29" fmla="*/ 90 h 264"/>
                <a:gd name="T30" fmla="*/ 209 w 351"/>
                <a:gd name="T31" fmla="*/ 100 h 264"/>
                <a:gd name="T32" fmla="*/ 152 w 351"/>
                <a:gd name="T33" fmla="*/ 28 h 264"/>
                <a:gd name="T34" fmla="*/ 167 w 351"/>
                <a:gd name="T35" fmla="*/ 52 h 264"/>
                <a:gd name="T36" fmla="*/ 145 w 351"/>
                <a:gd name="T37" fmla="*/ 61 h 264"/>
                <a:gd name="T38" fmla="*/ 137 w 351"/>
                <a:gd name="T39" fmla="*/ 38 h 264"/>
                <a:gd name="T40" fmla="*/ 161 w 351"/>
                <a:gd name="T41" fmla="*/ 100 h 264"/>
                <a:gd name="T42" fmla="*/ 142 w 351"/>
                <a:gd name="T43" fmla="*/ 115 h 264"/>
                <a:gd name="T44" fmla="*/ 142 w 351"/>
                <a:gd name="T45" fmla="*/ 135 h 264"/>
                <a:gd name="T46" fmla="*/ 161 w 351"/>
                <a:gd name="T47" fmla="*/ 151 h 264"/>
                <a:gd name="T48" fmla="*/ 132 w 351"/>
                <a:gd name="T49" fmla="*/ 161 h 264"/>
                <a:gd name="T50" fmla="*/ 42 w 351"/>
                <a:gd name="T51" fmla="*/ 208 h 264"/>
                <a:gd name="T52" fmla="*/ 112 w 351"/>
                <a:gd name="T53" fmla="*/ 188 h 264"/>
                <a:gd name="T54" fmla="*/ 42 w 351"/>
                <a:gd name="T55" fmla="*/ 172 h 264"/>
                <a:gd name="T56" fmla="*/ 112 w 351"/>
                <a:gd name="T57" fmla="*/ 152 h 264"/>
                <a:gd name="T58" fmla="*/ 42 w 351"/>
                <a:gd name="T59" fmla="*/ 136 h 264"/>
                <a:gd name="T60" fmla="*/ 112 w 351"/>
                <a:gd name="T61" fmla="*/ 116 h 264"/>
                <a:gd name="T62" fmla="*/ 42 w 351"/>
                <a:gd name="T63" fmla="*/ 100 h 264"/>
                <a:gd name="T64" fmla="*/ 112 w 351"/>
                <a:gd name="T65" fmla="*/ 80 h 264"/>
                <a:gd name="T66" fmla="*/ 123 w 351"/>
                <a:gd name="T67" fmla="*/ 58 h 264"/>
                <a:gd name="T68" fmla="*/ 108 w 351"/>
                <a:gd name="T69" fmla="*/ 62 h 264"/>
                <a:gd name="T70" fmla="*/ 102 w 351"/>
                <a:gd name="T71" fmla="*/ 32 h 264"/>
                <a:gd name="T72" fmla="*/ 109 w 351"/>
                <a:gd name="T73" fmla="*/ 32 h 264"/>
                <a:gd name="T74" fmla="*/ 124 w 351"/>
                <a:gd name="T75" fmla="*/ 29 h 264"/>
                <a:gd name="T76" fmla="*/ 130 w 351"/>
                <a:gd name="T77" fmla="*/ 58 h 264"/>
                <a:gd name="T78" fmla="*/ 129 w 351"/>
                <a:gd name="T79" fmla="*/ 238 h 264"/>
                <a:gd name="T80" fmla="*/ 219 w 351"/>
                <a:gd name="T81" fmla="*/ 186 h 264"/>
                <a:gd name="T82" fmla="*/ 227 w 351"/>
                <a:gd name="T83" fmla="*/ 61 h 264"/>
                <a:gd name="T84" fmla="*/ 202 w 351"/>
                <a:gd name="T85" fmla="*/ 58 h 264"/>
                <a:gd name="T86" fmla="*/ 206 w 351"/>
                <a:gd name="T87" fmla="*/ 28 h 264"/>
                <a:gd name="T88" fmla="*/ 226 w 351"/>
                <a:gd name="T89" fmla="*/ 33 h 264"/>
                <a:gd name="T90" fmla="*/ 223 w 351"/>
                <a:gd name="T91" fmla="*/ 42 h 264"/>
                <a:gd name="T92" fmla="*/ 223 w 351"/>
                <a:gd name="T93" fmla="*/ 47 h 264"/>
                <a:gd name="T94" fmla="*/ 227 w 351"/>
                <a:gd name="T95" fmla="*/ 57 h 264"/>
                <a:gd name="T96" fmla="*/ 233 w 351"/>
                <a:gd name="T97" fmla="*/ 58 h 264"/>
                <a:gd name="T98" fmla="*/ 239 w 351"/>
                <a:gd name="T99" fmla="*/ 29 h 264"/>
                <a:gd name="T100" fmla="*/ 256 w 351"/>
                <a:gd name="T101" fmla="*/ 57 h 264"/>
                <a:gd name="T102" fmla="*/ 237 w 351"/>
                <a:gd name="T103" fmla="*/ 62 h 264"/>
                <a:gd name="T104" fmla="*/ 238 w 351"/>
                <a:gd name="T105" fmla="*/ 208 h 264"/>
                <a:gd name="T106" fmla="*/ 319 w 351"/>
                <a:gd name="T107" fmla="*/ 198 h 264"/>
                <a:gd name="T108" fmla="*/ 238 w 351"/>
                <a:gd name="T109" fmla="*/ 172 h 264"/>
                <a:gd name="T110" fmla="*/ 319 w 351"/>
                <a:gd name="T111" fmla="*/ 162 h 264"/>
                <a:gd name="T112" fmla="*/ 238 w 351"/>
                <a:gd name="T113" fmla="*/ 136 h 264"/>
                <a:gd name="T114" fmla="*/ 319 w 351"/>
                <a:gd name="T115" fmla="*/ 126 h 264"/>
                <a:gd name="T116" fmla="*/ 238 w 351"/>
                <a:gd name="T117" fmla="*/ 99 h 264"/>
                <a:gd name="T118" fmla="*/ 319 w 351"/>
                <a:gd name="T119" fmla="*/ 9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1" h="264">
                  <a:moveTo>
                    <a:pt x="337" y="238"/>
                  </a:moveTo>
                  <a:cubicBezTo>
                    <a:pt x="337" y="237"/>
                    <a:pt x="337" y="236"/>
                    <a:pt x="337" y="235"/>
                  </a:cubicBezTo>
                  <a:cubicBezTo>
                    <a:pt x="337" y="72"/>
                    <a:pt x="337" y="72"/>
                    <a:pt x="337" y="72"/>
                  </a:cubicBezTo>
                  <a:cubicBezTo>
                    <a:pt x="337" y="64"/>
                    <a:pt x="331" y="57"/>
                    <a:pt x="323" y="57"/>
                  </a:cubicBezTo>
                  <a:cubicBezTo>
                    <a:pt x="279" y="57"/>
                    <a:pt x="279" y="57"/>
                    <a:pt x="279" y="57"/>
                  </a:cubicBezTo>
                  <a:cubicBezTo>
                    <a:pt x="279" y="41"/>
                    <a:pt x="263" y="26"/>
                    <a:pt x="238" y="16"/>
                  </a:cubicBezTo>
                  <a:cubicBezTo>
                    <a:pt x="238" y="15"/>
                    <a:pt x="238" y="15"/>
                    <a:pt x="238" y="15"/>
                  </a:cubicBezTo>
                  <a:cubicBezTo>
                    <a:pt x="238" y="7"/>
                    <a:pt x="231" y="0"/>
                    <a:pt x="222" y="0"/>
                  </a:cubicBezTo>
                  <a:cubicBezTo>
                    <a:pt x="128" y="0"/>
                    <a:pt x="128" y="0"/>
                    <a:pt x="128" y="0"/>
                  </a:cubicBezTo>
                  <a:cubicBezTo>
                    <a:pt x="119" y="0"/>
                    <a:pt x="112" y="7"/>
                    <a:pt x="112" y="15"/>
                  </a:cubicBezTo>
                  <a:cubicBezTo>
                    <a:pt x="112" y="16"/>
                    <a:pt x="112" y="16"/>
                    <a:pt x="112" y="16"/>
                  </a:cubicBezTo>
                  <a:cubicBezTo>
                    <a:pt x="88" y="26"/>
                    <a:pt x="72" y="41"/>
                    <a:pt x="71" y="57"/>
                  </a:cubicBezTo>
                  <a:cubicBezTo>
                    <a:pt x="28" y="57"/>
                    <a:pt x="28" y="57"/>
                    <a:pt x="28" y="57"/>
                  </a:cubicBezTo>
                  <a:cubicBezTo>
                    <a:pt x="20" y="57"/>
                    <a:pt x="13" y="64"/>
                    <a:pt x="13" y="72"/>
                  </a:cubicBezTo>
                  <a:cubicBezTo>
                    <a:pt x="13" y="235"/>
                    <a:pt x="13" y="235"/>
                    <a:pt x="13" y="235"/>
                  </a:cubicBezTo>
                  <a:cubicBezTo>
                    <a:pt x="13" y="236"/>
                    <a:pt x="13" y="237"/>
                    <a:pt x="13" y="238"/>
                  </a:cubicBezTo>
                  <a:cubicBezTo>
                    <a:pt x="0" y="238"/>
                    <a:pt x="0" y="238"/>
                    <a:pt x="0" y="238"/>
                  </a:cubicBezTo>
                  <a:cubicBezTo>
                    <a:pt x="0" y="258"/>
                    <a:pt x="0" y="258"/>
                    <a:pt x="0" y="258"/>
                  </a:cubicBezTo>
                  <a:cubicBezTo>
                    <a:pt x="119" y="258"/>
                    <a:pt x="119" y="258"/>
                    <a:pt x="119" y="258"/>
                  </a:cubicBezTo>
                  <a:cubicBezTo>
                    <a:pt x="119" y="264"/>
                    <a:pt x="119" y="264"/>
                    <a:pt x="119" y="264"/>
                  </a:cubicBezTo>
                  <a:cubicBezTo>
                    <a:pt x="231" y="264"/>
                    <a:pt x="231" y="264"/>
                    <a:pt x="231" y="264"/>
                  </a:cubicBezTo>
                  <a:cubicBezTo>
                    <a:pt x="231" y="258"/>
                    <a:pt x="231" y="258"/>
                    <a:pt x="231" y="258"/>
                  </a:cubicBezTo>
                  <a:cubicBezTo>
                    <a:pt x="351" y="258"/>
                    <a:pt x="351" y="258"/>
                    <a:pt x="351" y="258"/>
                  </a:cubicBezTo>
                  <a:cubicBezTo>
                    <a:pt x="351" y="238"/>
                    <a:pt x="351" y="238"/>
                    <a:pt x="351" y="238"/>
                  </a:cubicBezTo>
                  <a:lnTo>
                    <a:pt x="337" y="238"/>
                  </a:lnTo>
                  <a:close/>
                  <a:moveTo>
                    <a:pt x="170" y="29"/>
                  </a:moveTo>
                  <a:cubicBezTo>
                    <a:pt x="171" y="29"/>
                    <a:pt x="172" y="28"/>
                    <a:pt x="173" y="28"/>
                  </a:cubicBezTo>
                  <a:cubicBezTo>
                    <a:pt x="194" y="28"/>
                    <a:pt x="194" y="28"/>
                    <a:pt x="194" y="28"/>
                  </a:cubicBezTo>
                  <a:cubicBezTo>
                    <a:pt x="195" y="28"/>
                    <a:pt x="196" y="29"/>
                    <a:pt x="197" y="29"/>
                  </a:cubicBezTo>
                  <a:cubicBezTo>
                    <a:pt x="197" y="30"/>
                    <a:pt x="198" y="30"/>
                    <a:pt x="198" y="31"/>
                  </a:cubicBezTo>
                  <a:cubicBezTo>
                    <a:pt x="198" y="32"/>
                    <a:pt x="197" y="33"/>
                    <a:pt x="197" y="33"/>
                  </a:cubicBezTo>
                  <a:cubicBezTo>
                    <a:pt x="196" y="34"/>
                    <a:pt x="195" y="34"/>
                    <a:pt x="194" y="34"/>
                  </a:cubicBezTo>
                  <a:cubicBezTo>
                    <a:pt x="187" y="34"/>
                    <a:pt x="187" y="34"/>
                    <a:pt x="187" y="34"/>
                  </a:cubicBezTo>
                  <a:cubicBezTo>
                    <a:pt x="187" y="58"/>
                    <a:pt x="187" y="58"/>
                    <a:pt x="187" y="58"/>
                  </a:cubicBezTo>
                  <a:cubicBezTo>
                    <a:pt x="187" y="60"/>
                    <a:pt x="187" y="61"/>
                    <a:pt x="186" y="62"/>
                  </a:cubicBezTo>
                  <a:cubicBezTo>
                    <a:pt x="185" y="62"/>
                    <a:pt x="185" y="63"/>
                    <a:pt x="184" y="63"/>
                  </a:cubicBezTo>
                  <a:cubicBezTo>
                    <a:pt x="183" y="63"/>
                    <a:pt x="182" y="62"/>
                    <a:pt x="181" y="62"/>
                  </a:cubicBezTo>
                  <a:cubicBezTo>
                    <a:pt x="180" y="61"/>
                    <a:pt x="180" y="60"/>
                    <a:pt x="180" y="58"/>
                  </a:cubicBezTo>
                  <a:cubicBezTo>
                    <a:pt x="180" y="34"/>
                    <a:pt x="180" y="34"/>
                    <a:pt x="180" y="34"/>
                  </a:cubicBezTo>
                  <a:cubicBezTo>
                    <a:pt x="173" y="34"/>
                    <a:pt x="173" y="34"/>
                    <a:pt x="173" y="34"/>
                  </a:cubicBezTo>
                  <a:cubicBezTo>
                    <a:pt x="172" y="34"/>
                    <a:pt x="171" y="34"/>
                    <a:pt x="170" y="33"/>
                  </a:cubicBezTo>
                  <a:cubicBezTo>
                    <a:pt x="170" y="33"/>
                    <a:pt x="169" y="32"/>
                    <a:pt x="169" y="31"/>
                  </a:cubicBezTo>
                  <a:cubicBezTo>
                    <a:pt x="169" y="30"/>
                    <a:pt x="170" y="30"/>
                    <a:pt x="170" y="29"/>
                  </a:cubicBezTo>
                  <a:close/>
                  <a:moveTo>
                    <a:pt x="209" y="135"/>
                  </a:moveTo>
                  <a:cubicBezTo>
                    <a:pt x="190" y="135"/>
                    <a:pt x="190" y="135"/>
                    <a:pt x="190" y="135"/>
                  </a:cubicBezTo>
                  <a:cubicBezTo>
                    <a:pt x="184" y="135"/>
                    <a:pt x="180" y="131"/>
                    <a:pt x="180" y="125"/>
                  </a:cubicBezTo>
                  <a:cubicBezTo>
                    <a:pt x="180" y="120"/>
                    <a:pt x="184" y="115"/>
                    <a:pt x="190" y="115"/>
                  </a:cubicBezTo>
                  <a:cubicBezTo>
                    <a:pt x="209" y="115"/>
                    <a:pt x="209" y="115"/>
                    <a:pt x="209" y="115"/>
                  </a:cubicBezTo>
                  <a:cubicBezTo>
                    <a:pt x="214" y="115"/>
                    <a:pt x="219" y="120"/>
                    <a:pt x="219" y="125"/>
                  </a:cubicBezTo>
                  <a:cubicBezTo>
                    <a:pt x="219" y="131"/>
                    <a:pt x="214" y="135"/>
                    <a:pt x="209" y="135"/>
                  </a:cubicBezTo>
                  <a:close/>
                  <a:moveTo>
                    <a:pt x="219" y="161"/>
                  </a:moveTo>
                  <a:cubicBezTo>
                    <a:pt x="219" y="166"/>
                    <a:pt x="214" y="171"/>
                    <a:pt x="209" y="171"/>
                  </a:cubicBezTo>
                  <a:cubicBezTo>
                    <a:pt x="190" y="171"/>
                    <a:pt x="190" y="171"/>
                    <a:pt x="190" y="171"/>
                  </a:cubicBezTo>
                  <a:cubicBezTo>
                    <a:pt x="184" y="171"/>
                    <a:pt x="180" y="166"/>
                    <a:pt x="180" y="161"/>
                  </a:cubicBezTo>
                  <a:cubicBezTo>
                    <a:pt x="180" y="155"/>
                    <a:pt x="184" y="151"/>
                    <a:pt x="190" y="151"/>
                  </a:cubicBezTo>
                  <a:cubicBezTo>
                    <a:pt x="209" y="151"/>
                    <a:pt x="209" y="151"/>
                    <a:pt x="209" y="151"/>
                  </a:cubicBezTo>
                  <a:cubicBezTo>
                    <a:pt x="214" y="151"/>
                    <a:pt x="219" y="155"/>
                    <a:pt x="219" y="161"/>
                  </a:cubicBezTo>
                  <a:close/>
                  <a:moveTo>
                    <a:pt x="209" y="100"/>
                  </a:moveTo>
                  <a:cubicBezTo>
                    <a:pt x="190" y="100"/>
                    <a:pt x="190" y="100"/>
                    <a:pt x="190" y="100"/>
                  </a:cubicBezTo>
                  <a:cubicBezTo>
                    <a:pt x="184" y="100"/>
                    <a:pt x="180" y="95"/>
                    <a:pt x="180" y="90"/>
                  </a:cubicBezTo>
                  <a:cubicBezTo>
                    <a:pt x="180" y="84"/>
                    <a:pt x="184" y="80"/>
                    <a:pt x="190" y="80"/>
                  </a:cubicBezTo>
                  <a:cubicBezTo>
                    <a:pt x="209" y="80"/>
                    <a:pt x="209" y="80"/>
                    <a:pt x="209" y="80"/>
                  </a:cubicBezTo>
                  <a:cubicBezTo>
                    <a:pt x="214" y="80"/>
                    <a:pt x="219" y="84"/>
                    <a:pt x="219" y="90"/>
                  </a:cubicBezTo>
                  <a:cubicBezTo>
                    <a:pt x="219" y="95"/>
                    <a:pt x="214" y="100"/>
                    <a:pt x="209" y="100"/>
                  </a:cubicBezTo>
                  <a:close/>
                  <a:moveTo>
                    <a:pt x="137" y="38"/>
                  </a:moveTo>
                  <a:cubicBezTo>
                    <a:pt x="138" y="36"/>
                    <a:pt x="139" y="34"/>
                    <a:pt x="140" y="33"/>
                  </a:cubicBezTo>
                  <a:cubicBezTo>
                    <a:pt x="141" y="31"/>
                    <a:pt x="143" y="30"/>
                    <a:pt x="145" y="29"/>
                  </a:cubicBezTo>
                  <a:cubicBezTo>
                    <a:pt x="147" y="28"/>
                    <a:pt x="149" y="28"/>
                    <a:pt x="152" y="28"/>
                  </a:cubicBezTo>
                  <a:cubicBezTo>
                    <a:pt x="155" y="28"/>
                    <a:pt x="158" y="29"/>
                    <a:pt x="161" y="30"/>
                  </a:cubicBezTo>
                  <a:cubicBezTo>
                    <a:pt x="163" y="31"/>
                    <a:pt x="165" y="33"/>
                    <a:pt x="167" y="36"/>
                  </a:cubicBezTo>
                  <a:cubicBezTo>
                    <a:pt x="168" y="39"/>
                    <a:pt x="169" y="42"/>
                    <a:pt x="169" y="45"/>
                  </a:cubicBezTo>
                  <a:cubicBezTo>
                    <a:pt x="169" y="48"/>
                    <a:pt x="168" y="50"/>
                    <a:pt x="167" y="52"/>
                  </a:cubicBezTo>
                  <a:cubicBezTo>
                    <a:pt x="167" y="54"/>
                    <a:pt x="166" y="56"/>
                    <a:pt x="164" y="58"/>
                  </a:cubicBezTo>
                  <a:cubicBezTo>
                    <a:pt x="163" y="59"/>
                    <a:pt x="161" y="60"/>
                    <a:pt x="159" y="61"/>
                  </a:cubicBezTo>
                  <a:cubicBezTo>
                    <a:pt x="157" y="62"/>
                    <a:pt x="155" y="63"/>
                    <a:pt x="152" y="63"/>
                  </a:cubicBezTo>
                  <a:cubicBezTo>
                    <a:pt x="150" y="63"/>
                    <a:pt x="147" y="62"/>
                    <a:pt x="145" y="61"/>
                  </a:cubicBezTo>
                  <a:cubicBezTo>
                    <a:pt x="143" y="60"/>
                    <a:pt x="141" y="59"/>
                    <a:pt x="140" y="58"/>
                  </a:cubicBezTo>
                  <a:cubicBezTo>
                    <a:pt x="139" y="56"/>
                    <a:pt x="137" y="54"/>
                    <a:pt x="137" y="52"/>
                  </a:cubicBezTo>
                  <a:cubicBezTo>
                    <a:pt x="136" y="50"/>
                    <a:pt x="136" y="48"/>
                    <a:pt x="136" y="45"/>
                  </a:cubicBezTo>
                  <a:cubicBezTo>
                    <a:pt x="136" y="43"/>
                    <a:pt x="136" y="40"/>
                    <a:pt x="137" y="38"/>
                  </a:cubicBezTo>
                  <a:close/>
                  <a:moveTo>
                    <a:pt x="142" y="80"/>
                  </a:moveTo>
                  <a:cubicBezTo>
                    <a:pt x="161" y="80"/>
                    <a:pt x="161" y="80"/>
                    <a:pt x="161" y="80"/>
                  </a:cubicBezTo>
                  <a:cubicBezTo>
                    <a:pt x="166" y="80"/>
                    <a:pt x="171" y="84"/>
                    <a:pt x="171" y="90"/>
                  </a:cubicBezTo>
                  <a:cubicBezTo>
                    <a:pt x="171" y="95"/>
                    <a:pt x="166" y="100"/>
                    <a:pt x="161" y="100"/>
                  </a:cubicBezTo>
                  <a:cubicBezTo>
                    <a:pt x="142" y="100"/>
                    <a:pt x="142" y="100"/>
                    <a:pt x="142" y="100"/>
                  </a:cubicBezTo>
                  <a:cubicBezTo>
                    <a:pt x="136" y="100"/>
                    <a:pt x="132" y="95"/>
                    <a:pt x="132" y="90"/>
                  </a:cubicBezTo>
                  <a:cubicBezTo>
                    <a:pt x="132" y="84"/>
                    <a:pt x="136" y="80"/>
                    <a:pt x="142" y="80"/>
                  </a:cubicBezTo>
                  <a:close/>
                  <a:moveTo>
                    <a:pt x="142" y="115"/>
                  </a:moveTo>
                  <a:cubicBezTo>
                    <a:pt x="161" y="115"/>
                    <a:pt x="161" y="115"/>
                    <a:pt x="161" y="115"/>
                  </a:cubicBezTo>
                  <a:cubicBezTo>
                    <a:pt x="166" y="115"/>
                    <a:pt x="171" y="120"/>
                    <a:pt x="171" y="125"/>
                  </a:cubicBezTo>
                  <a:cubicBezTo>
                    <a:pt x="171" y="131"/>
                    <a:pt x="166" y="135"/>
                    <a:pt x="161" y="135"/>
                  </a:cubicBezTo>
                  <a:cubicBezTo>
                    <a:pt x="142" y="135"/>
                    <a:pt x="142" y="135"/>
                    <a:pt x="142" y="135"/>
                  </a:cubicBezTo>
                  <a:cubicBezTo>
                    <a:pt x="136" y="135"/>
                    <a:pt x="132" y="131"/>
                    <a:pt x="132" y="125"/>
                  </a:cubicBezTo>
                  <a:cubicBezTo>
                    <a:pt x="132" y="120"/>
                    <a:pt x="136" y="115"/>
                    <a:pt x="142" y="115"/>
                  </a:cubicBezTo>
                  <a:close/>
                  <a:moveTo>
                    <a:pt x="142" y="151"/>
                  </a:moveTo>
                  <a:cubicBezTo>
                    <a:pt x="161" y="151"/>
                    <a:pt x="161" y="151"/>
                    <a:pt x="161" y="151"/>
                  </a:cubicBezTo>
                  <a:cubicBezTo>
                    <a:pt x="166" y="151"/>
                    <a:pt x="171" y="155"/>
                    <a:pt x="171" y="161"/>
                  </a:cubicBezTo>
                  <a:cubicBezTo>
                    <a:pt x="171" y="166"/>
                    <a:pt x="166" y="171"/>
                    <a:pt x="161" y="171"/>
                  </a:cubicBezTo>
                  <a:cubicBezTo>
                    <a:pt x="142" y="171"/>
                    <a:pt x="142" y="171"/>
                    <a:pt x="142" y="171"/>
                  </a:cubicBezTo>
                  <a:cubicBezTo>
                    <a:pt x="136" y="171"/>
                    <a:pt x="132" y="166"/>
                    <a:pt x="132" y="161"/>
                  </a:cubicBezTo>
                  <a:cubicBezTo>
                    <a:pt x="132" y="155"/>
                    <a:pt x="136" y="151"/>
                    <a:pt x="142" y="151"/>
                  </a:cubicBezTo>
                  <a:close/>
                  <a:moveTo>
                    <a:pt x="112" y="208"/>
                  </a:moveTo>
                  <a:cubicBezTo>
                    <a:pt x="112" y="208"/>
                    <a:pt x="111" y="208"/>
                    <a:pt x="111" y="208"/>
                  </a:cubicBezTo>
                  <a:cubicBezTo>
                    <a:pt x="42" y="208"/>
                    <a:pt x="42" y="208"/>
                    <a:pt x="42" y="208"/>
                  </a:cubicBezTo>
                  <a:cubicBezTo>
                    <a:pt x="36" y="208"/>
                    <a:pt x="32" y="204"/>
                    <a:pt x="32" y="198"/>
                  </a:cubicBezTo>
                  <a:cubicBezTo>
                    <a:pt x="32" y="193"/>
                    <a:pt x="36" y="188"/>
                    <a:pt x="42" y="188"/>
                  </a:cubicBezTo>
                  <a:cubicBezTo>
                    <a:pt x="111" y="188"/>
                    <a:pt x="111" y="188"/>
                    <a:pt x="111" y="188"/>
                  </a:cubicBezTo>
                  <a:cubicBezTo>
                    <a:pt x="111" y="188"/>
                    <a:pt x="112" y="188"/>
                    <a:pt x="112" y="188"/>
                  </a:cubicBezTo>
                  <a:lnTo>
                    <a:pt x="112" y="208"/>
                  </a:lnTo>
                  <a:close/>
                  <a:moveTo>
                    <a:pt x="112" y="172"/>
                  </a:moveTo>
                  <a:cubicBezTo>
                    <a:pt x="112" y="172"/>
                    <a:pt x="111" y="172"/>
                    <a:pt x="111" y="172"/>
                  </a:cubicBezTo>
                  <a:cubicBezTo>
                    <a:pt x="42" y="172"/>
                    <a:pt x="42" y="172"/>
                    <a:pt x="42" y="172"/>
                  </a:cubicBezTo>
                  <a:cubicBezTo>
                    <a:pt x="36" y="172"/>
                    <a:pt x="32" y="167"/>
                    <a:pt x="32" y="162"/>
                  </a:cubicBezTo>
                  <a:cubicBezTo>
                    <a:pt x="32" y="156"/>
                    <a:pt x="36" y="152"/>
                    <a:pt x="42" y="152"/>
                  </a:cubicBezTo>
                  <a:cubicBezTo>
                    <a:pt x="111" y="152"/>
                    <a:pt x="111" y="152"/>
                    <a:pt x="111" y="152"/>
                  </a:cubicBezTo>
                  <a:cubicBezTo>
                    <a:pt x="111" y="152"/>
                    <a:pt x="112" y="152"/>
                    <a:pt x="112" y="152"/>
                  </a:cubicBezTo>
                  <a:lnTo>
                    <a:pt x="112" y="172"/>
                  </a:lnTo>
                  <a:close/>
                  <a:moveTo>
                    <a:pt x="112" y="136"/>
                  </a:moveTo>
                  <a:cubicBezTo>
                    <a:pt x="112" y="136"/>
                    <a:pt x="111" y="136"/>
                    <a:pt x="111" y="136"/>
                  </a:cubicBezTo>
                  <a:cubicBezTo>
                    <a:pt x="42" y="136"/>
                    <a:pt x="42" y="136"/>
                    <a:pt x="42" y="136"/>
                  </a:cubicBezTo>
                  <a:cubicBezTo>
                    <a:pt x="36" y="136"/>
                    <a:pt x="32" y="131"/>
                    <a:pt x="32" y="126"/>
                  </a:cubicBezTo>
                  <a:cubicBezTo>
                    <a:pt x="32" y="120"/>
                    <a:pt x="36" y="116"/>
                    <a:pt x="42" y="116"/>
                  </a:cubicBezTo>
                  <a:cubicBezTo>
                    <a:pt x="111" y="116"/>
                    <a:pt x="111" y="116"/>
                    <a:pt x="111" y="116"/>
                  </a:cubicBezTo>
                  <a:cubicBezTo>
                    <a:pt x="111" y="116"/>
                    <a:pt x="112" y="116"/>
                    <a:pt x="112" y="116"/>
                  </a:cubicBezTo>
                  <a:lnTo>
                    <a:pt x="112" y="136"/>
                  </a:lnTo>
                  <a:close/>
                  <a:moveTo>
                    <a:pt x="112" y="99"/>
                  </a:moveTo>
                  <a:cubicBezTo>
                    <a:pt x="112" y="99"/>
                    <a:pt x="111" y="100"/>
                    <a:pt x="111" y="100"/>
                  </a:cubicBezTo>
                  <a:cubicBezTo>
                    <a:pt x="42" y="100"/>
                    <a:pt x="42" y="100"/>
                    <a:pt x="42" y="100"/>
                  </a:cubicBezTo>
                  <a:cubicBezTo>
                    <a:pt x="36" y="100"/>
                    <a:pt x="32" y="95"/>
                    <a:pt x="32" y="90"/>
                  </a:cubicBezTo>
                  <a:cubicBezTo>
                    <a:pt x="32" y="84"/>
                    <a:pt x="36" y="80"/>
                    <a:pt x="42" y="80"/>
                  </a:cubicBezTo>
                  <a:cubicBezTo>
                    <a:pt x="111" y="80"/>
                    <a:pt x="111" y="80"/>
                    <a:pt x="111" y="80"/>
                  </a:cubicBezTo>
                  <a:cubicBezTo>
                    <a:pt x="111" y="80"/>
                    <a:pt x="112" y="80"/>
                    <a:pt x="112" y="80"/>
                  </a:cubicBezTo>
                  <a:lnTo>
                    <a:pt x="112" y="99"/>
                  </a:lnTo>
                  <a:close/>
                  <a:moveTo>
                    <a:pt x="127" y="63"/>
                  </a:moveTo>
                  <a:cubicBezTo>
                    <a:pt x="126" y="63"/>
                    <a:pt x="125" y="62"/>
                    <a:pt x="124" y="62"/>
                  </a:cubicBezTo>
                  <a:cubicBezTo>
                    <a:pt x="123" y="61"/>
                    <a:pt x="123" y="60"/>
                    <a:pt x="123" y="58"/>
                  </a:cubicBezTo>
                  <a:cubicBezTo>
                    <a:pt x="123" y="47"/>
                    <a:pt x="123" y="47"/>
                    <a:pt x="123" y="47"/>
                  </a:cubicBezTo>
                  <a:cubicBezTo>
                    <a:pt x="109" y="47"/>
                    <a:pt x="109" y="47"/>
                    <a:pt x="109" y="47"/>
                  </a:cubicBezTo>
                  <a:cubicBezTo>
                    <a:pt x="109" y="58"/>
                    <a:pt x="109" y="58"/>
                    <a:pt x="109" y="58"/>
                  </a:cubicBezTo>
                  <a:cubicBezTo>
                    <a:pt x="109" y="60"/>
                    <a:pt x="108" y="61"/>
                    <a:pt x="108" y="62"/>
                  </a:cubicBezTo>
                  <a:cubicBezTo>
                    <a:pt x="107" y="62"/>
                    <a:pt x="106" y="63"/>
                    <a:pt x="105" y="63"/>
                  </a:cubicBezTo>
                  <a:cubicBezTo>
                    <a:pt x="104" y="63"/>
                    <a:pt x="103" y="62"/>
                    <a:pt x="103" y="62"/>
                  </a:cubicBezTo>
                  <a:cubicBezTo>
                    <a:pt x="102" y="61"/>
                    <a:pt x="102" y="60"/>
                    <a:pt x="102" y="58"/>
                  </a:cubicBezTo>
                  <a:cubicBezTo>
                    <a:pt x="102" y="32"/>
                    <a:pt x="102" y="32"/>
                    <a:pt x="102" y="32"/>
                  </a:cubicBezTo>
                  <a:cubicBezTo>
                    <a:pt x="102" y="31"/>
                    <a:pt x="102" y="30"/>
                    <a:pt x="103" y="29"/>
                  </a:cubicBezTo>
                  <a:cubicBezTo>
                    <a:pt x="103" y="28"/>
                    <a:pt x="104" y="28"/>
                    <a:pt x="105" y="28"/>
                  </a:cubicBezTo>
                  <a:cubicBezTo>
                    <a:pt x="106" y="28"/>
                    <a:pt x="107" y="28"/>
                    <a:pt x="108" y="29"/>
                  </a:cubicBezTo>
                  <a:cubicBezTo>
                    <a:pt x="108" y="30"/>
                    <a:pt x="109" y="31"/>
                    <a:pt x="109" y="32"/>
                  </a:cubicBezTo>
                  <a:cubicBezTo>
                    <a:pt x="109" y="42"/>
                    <a:pt x="109" y="42"/>
                    <a:pt x="109" y="42"/>
                  </a:cubicBezTo>
                  <a:cubicBezTo>
                    <a:pt x="123" y="42"/>
                    <a:pt x="123" y="42"/>
                    <a:pt x="123" y="42"/>
                  </a:cubicBezTo>
                  <a:cubicBezTo>
                    <a:pt x="123" y="32"/>
                    <a:pt x="123" y="32"/>
                    <a:pt x="123" y="32"/>
                  </a:cubicBezTo>
                  <a:cubicBezTo>
                    <a:pt x="123" y="31"/>
                    <a:pt x="123" y="30"/>
                    <a:pt x="124" y="29"/>
                  </a:cubicBezTo>
                  <a:cubicBezTo>
                    <a:pt x="125" y="28"/>
                    <a:pt x="126" y="28"/>
                    <a:pt x="127" y="28"/>
                  </a:cubicBezTo>
                  <a:cubicBezTo>
                    <a:pt x="128" y="28"/>
                    <a:pt x="128" y="28"/>
                    <a:pt x="129" y="29"/>
                  </a:cubicBezTo>
                  <a:cubicBezTo>
                    <a:pt x="130" y="30"/>
                    <a:pt x="130" y="31"/>
                    <a:pt x="130" y="32"/>
                  </a:cubicBezTo>
                  <a:cubicBezTo>
                    <a:pt x="130" y="58"/>
                    <a:pt x="130" y="58"/>
                    <a:pt x="130" y="58"/>
                  </a:cubicBezTo>
                  <a:cubicBezTo>
                    <a:pt x="130" y="60"/>
                    <a:pt x="130" y="61"/>
                    <a:pt x="129" y="62"/>
                  </a:cubicBezTo>
                  <a:cubicBezTo>
                    <a:pt x="128" y="62"/>
                    <a:pt x="128" y="63"/>
                    <a:pt x="127" y="63"/>
                  </a:cubicBezTo>
                  <a:close/>
                  <a:moveTo>
                    <a:pt x="221" y="238"/>
                  </a:moveTo>
                  <a:cubicBezTo>
                    <a:pt x="129" y="238"/>
                    <a:pt x="129" y="238"/>
                    <a:pt x="129" y="238"/>
                  </a:cubicBezTo>
                  <a:cubicBezTo>
                    <a:pt x="129" y="235"/>
                    <a:pt x="129" y="235"/>
                    <a:pt x="129" y="235"/>
                  </a:cubicBezTo>
                  <a:cubicBezTo>
                    <a:pt x="132" y="235"/>
                    <a:pt x="132" y="235"/>
                    <a:pt x="132" y="235"/>
                  </a:cubicBezTo>
                  <a:cubicBezTo>
                    <a:pt x="132" y="186"/>
                    <a:pt x="132" y="186"/>
                    <a:pt x="132" y="186"/>
                  </a:cubicBezTo>
                  <a:cubicBezTo>
                    <a:pt x="219" y="186"/>
                    <a:pt x="219" y="186"/>
                    <a:pt x="219" y="186"/>
                  </a:cubicBezTo>
                  <a:cubicBezTo>
                    <a:pt x="219" y="235"/>
                    <a:pt x="219" y="235"/>
                    <a:pt x="219" y="235"/>
                  </a:cubicBezTo>
                  <a:cubicBezTo>
                    <a:pt x="221" y="235"/>
                    <a:pt x="221" y="235"/>
                    <a:pt x="221" y="235"/>
                  </a:cubicBezTo>
                  <a:lnTo>
                    <a:pt x="221" y="238"/>
                  </a:lnTo>
                  <a:close/>
                  <a:moveTo>
                    <a:pt x="227" y="61"/>
                  </a:moveTo>
                  <a:cubicBezTo>
                    <a:pt x="226" y="62"/>
                    <a:pt x="225" y="62"/>
                    <a:pt x="224" y="62"/>
                  </a:cubicBezTo>
                  <a:cubicBezTo>
                    <a:pt x="206" y="62"/>
                    <a:pt x="206" y="62"/>
                    <a:pt x="206" y="62"/>
                  </a:cubicBezTo>
                  <a:cubicBezTo>
                    <a:pt x="204" y="62"/>
                    <a:pt x="203" y="62"/>
                    <a:pt x="203" y="61"/>
                  </a:cubicBezTo>
                  <a:cubicBezTo>
                    <a:pt x="202" y="60"/>
                    <a:pt x="202" y="59"/>
                    <a:pt x="202" y="58"/>
                  </a:cubicBezTo>
                  <a:cubicBezTo>
                    <a:pt x="202" y="33"/>
                    <a:pt x="202" y="33"/>
                    <a:pt x="202" y="33"/>
                  </a:cubicBezTo>
                  <a:cubicBezTo>
                    <a:pt x="202" y="32"/>
                    <a:pt x="202" y="31"/>
                    <a:pt x="202" y="30"/>
                  </a:cubicBezTo>
                  <a:cubicBezTo>
                    <a:pt x="203" y="30"/>
                    <a:pt x="203" y="29"/>
                    <a:pt x="204" y="29"/>
                  </a:cubicBezTo>
                  <a:cubicBezTo>
                    <a:pt x="204" y="29"/>
                    <a:pt x="205" y="28"/>
                    <a:pt x="206" y="28"/>
                  </a:cubicBezTo>
                  <a:cubicBezTo>
                    <a:pt x="224" y="28"/>
                    <a:pt x="224" y="28"/>
                    <a:pt x="224" y="28"/>
                  </a:cubicBezTo>
                  <a:cubicBezTo>
                    <a:pt x="225" y="28"/>
                    <a:pt x="226" y="29"/>
                    <a:pt x="226" y="29"/>
                  </a:cubicBezTo>
                  <a:cubicBezTo>
                    <a:pt x="227" y="30"/>
                    <a:pt x="227" y="30"/>
                    <a:pt x="227" y="31"/>
                  </a:cubicBezTo>
                  <a:cubicBezTo>
                    <a:pt x="227" y="32"/>
                    <a:pt x="227" y="33"/>
                    <a:pt x="226" y="33"/>
                  </a:cubicBezTo>
                  <a:cubicBezTo>
                    <a:pt x="226" y="33"/>
                    <a:pt x="225" y="34"/>
                    <a:pt x="224" y="34"/>
                  </a:cubicBezTo>
                  <a:cubicBezTo>
                    <a:pt x="209" y="34"/>
                    <a:pt x="209" y="34"/>
                    <a:pt x="209" y="34"/>
                  </a:cubicBezTo>
                  <a:cubicBezTo>
                    <a:pt x="209" y="42"/>
                    <a:pt x="209" y="42"/>
                    <a:pt x="209" y="42"/>
                  </a:cubicBezTo>
                  <a:cubicBezTo>
                    <a:pt x="223" y="42"/>
                    <a:pt x="223" y="42"/>
                    <a:pt x="223" y="42"/>
                  </a:cubicBezTo>
                  <a:cubicBezTo>
                    <a:pt x="224" y="42"/>
                    <a:pt x="224" y="42"/>
                    <a:pt x="225" y="43"/>
                  </a:cubicBezTo>
                  <a:cubicBezTo>
                    <a:pt x="225" y="43"/>
                    <a:pt x="226" y="44"/>
                    <a:pt x="226" y="44"/>
                  </a:cubicBezTo>
                  <a:cubicBezTo>
                    <a:pt x="226" y="45"/>
                    <a:pt x="225" y="46"/>
                    <a:pt x="225" y="46"/>
                  </a:cubicBezTo>
                  <a:cubicBezTo>
                    <a:pt x="224" y="47"/>
                    <a:pt x="224" y="47"/>
                    <a:pt x="223" y="47"/>
                  </a:cubicBezTo>
                  <a:cubicBezTo>
                    <a:pt x="209" y="47"/>
                    <a:pt x="209" y="47"/>
                    <a:pt x="209" y="47"/>
                  </a:cubicBezTo>
                  <a:cubicBezTo>
                    <a:pt x="209" y="57"/>
                    <a:pt x="209" y="57"/>
                    <a:pt x="209" y="57"/>
                  </a:cubicBezTo>
                  <a:cubicBezTo>
                    <a:pt x="224" y="57"/>
                    <a:pt x="224" y="57"/>
                    <a:pt x="224" y="57"/>
                  </a:cubicBezTo>
                  <a:cubicBezTo>
                    <a:pt x="225" y="57"/>
                    <a:pt x="226" y="57"/>
                    <a:pt x="227" y="57"/>
                  </a:cubicBezTo>
                  <a:cubicBezTo>
                    <a:pt x="227" y="58"/>
                    <a:pt x="228" y="58"/>
                    <a:pt x="228" y="59"/>
                  </a:cubicBezTo>
                  <a:cubicBezTo>
                    <a:pt x="228" y="60"/>
                    <a:pt x="227" y="61"/>
                    <a:pt x="227" y="61"/>
                  </a:cubicBezTo>
                  <a:close/>
                  <a:moveTo>
                    <a:pt x="234" y="61"/>
                  </a:moveTo>
                  <a:cubicBezTo>
                    <a:pt x="233" y="60"/>
                    <a:pt x="233" y="59"/>
                    <a:pt x="233" y="58"/>
                  </a:cubicBezTo>
                  <a:cubicBezTo>
                    <a:pt x="233" y="32"/>
                    <a:pt x="233" y="32"/>
                    <a:pt x="233" y="32"/>
                  </a:cubicBezTo>
                  <a:cubicBezTo>
                    <a:pt x="233" y="31"/>
                    <a:pt x="233" y="30"/>
                    <a:pt x="234" y="29"/>
                  </a:cubicBezTo>
                  <a:cubicBezTo>
                    <a:pt x="234" y="28"/>
                    <a:pt x="235" y="28"/>
                    <a:pt x="236" y="28"/>
                  </a:cubicBezTo>
                  <a:cubicBezTo>
                    <a:pt x="237" y="28"/>
                    <a:pt x="238" y="28"/>
                    <a:pt x="239" y="29"/>
                  </a:cubicBezTo>
                  <a:cubicBezTo>
                    <a:pt x="239" y="30"/>
                    <a:pt x="240" y="31"/>
                    <a:pt x="240" y="32"/>
                  </a:cubicBezTo>
                  <a:cubicBezTo>
                    <a:pt x="240" y="56"/>
                    <a:pt x="240" y="56"/>
                    <a:pt x="240" y="56"/>
                  </a:cubicBezTo>
                  <a:cubicBezTo>
                    <a:pt x="253" y="56"/>
                    <a:pt x="253" y="56"/>
                    <a:pt x="253" y="56"/>
                  </a:cubicBezTo>
                  <a:cubicBezTo>
                    <a:pt x="255" y="56"/>
                    <a:pt x="255" y="57"/>
                    <a:pt x="256" y="57"/>
                  </a:cubicBezTo>
                  <a:cubicBezTo>
                    <a:pt x="257" y="58"/>
                    <a:pt x="257" y="58"/>
                    <a:pt x="257" y="59"/>
                  </a:cubicBezTo>
                  <a:cubicBezTo>
                    <a:pt x="257" y="60"/>
                    <a:pt x="257" y="61"/>
                    <a:pt x="256" y="61"/>
                  </a:cubicBezTo>
                  <a:cubicBezTo>
                    <a:pt x="255" y="62"/>
                    <a:pt x="255" y="62"/>
                    <a:pt x="253" y="62"/>
                  </a:cubicBezTo>
                  <a:cubicBezTo>
                    <a:pt x="237" y="62"/>
                    <a:pt x="237" y="62"/>
                    <a:pt x="237" y="62"/>
                  </a:cubicBezTo>
                  <a:cubicBezTo>
                    <a:pt x="236" y="62"/>
                    <a:pt x="235" y="62"/>
                    <a:pt x="234" y="61"/>
                  </a:cubicBezTo>
                  <a:close/>
                  <a:moveTo>
                    <a:pt x="309" y="208"/>
                  </a:moveTo>
                  <a:cubicBezTo>
                    <a:pt x="240" y="208"/>
                    <a:pt x="240" y="208"/>
                    <a:pt x="240" y="208"/>
                  </a:cubicBezTo>
                  <a:cubicBezTo>
                    <a:pt x="239" y="208"/>
                    <a:pt x="239" y="208"/>
                    <a:pt x="238" y="208"/>
                  </a:cubicBezTo>
                  <a:cubicBezTo>
                    <a:pt x="238" y="188"/>
                    <a:pt x="238" y="188"/>
                    <a:pt x="238" y="188"/>
                  </a:cubicBezTo>
                  <a:cubicBezTo>
                    <a:pt x="239" y="188"/>
                    <a:pt x="239" y="188"/>
                    <a:pt x="240" y="188"/>
                  </a:cubicBezTo>
                  <a:cubicBezTo>
                    <a:pt x="309" y="188"/>
                    <a:pt x="309" y="188"/>
                    <a:pt x="309" y="188"/>
                  </a:cubicBezTo>
                  <a:cubicBezTo>
                    <a:pt x="314" y="188"/>
                    <a:pt x="319" y="193"/>
                    <a:pt x="319" y="198"/>
                  </a:cubicBezTo>
                  <a:cubicBezTo>
                    <a:pt x="319" y="204"/>
                    <a:pt x="314" y="208"/>
                    <a:pt x="309" y="208"/>
                  </a:cubicBezTo>
                  <a:close/>
                  <a:moveTo>
                    <a:pt x="309" y="172"/>
                  </a:moveTo>
                  <a:cubicBezTo>
                    <a:pt x="240" y="172"/>
                    <a:pt x="240" y="172"/>
                    <a:pt x="240" y="172"/>
                  </a:cubicBezTo>
                  <a:cubicBezTo>
                    <a:pt x="239" y="172"/>
                    <a:pt x="239" y="172"/>
                    <a:pt x="238" y="172"/>
                  </a:cubicBezTo>
                  <a:cubicBezTo>
                    <a:pt x="238" y="152"/>
                    <a:pt x="238" y="152"/>
                    <a:pt x="238" y="152"/>
                  </a:cubicBezTo>
                  <a:cubicBezTo>
                    <a:pt x="239" y="152"/>
                    <a:pt x="239" y="152"/>
                    <a:pt x="240" y="152"/>
                  </a:cubicBezTo>
                  <a:cubicBezTo>
                    <a:pt x="309" y="152"/>
                    <a:pt x="309" y="152"/>
                    <a:pt x="309" y="152"/>
                  </a:cubicBezTo>
                  <a:cubicBezTo>
                    <a:pt x="314" y="152"/>
                    <a:pt x="319" y="156"/>
                    <a:pt x="319" y="162"/>
                  </a:cubicBezTo>
                  <a:cubicBezTo>
                    <a:pt x="319" y="167"/>
                    <a:pt x="314" y="172"/>
                    <a:pt x="309" y="172"/>
                  </a:cubicBezTo>
                  <a:close/>
                  <a:moveTo>
                    <a:pt x="309" y="136"/>
                  </a:moveTo>
                  <a:cubicBezTo>
                    <a:pt x="240" y="136"/>
                    <a:pt x="240" y="136"/>
                    <a:pt x="240" y="136"/>
                  </a:cubicBezTo>
                  <a:cubicBezTo>
                    <a:pt x="239" y="136"/>
                    <a:pt x="239" y="136"/>
                    <a:pt x="238" y="136"/>
                  </a:cubicBezTo>
                  <a:cubicBezTo>
                    <a:pt x="238" y="116"/>
                    <a:pt x="238" y="116"/>
                    <a:pt x="238" y="116"/>
                  </a:cubicBezTo>
                  <a:cubicBezTo>
                    <a:pt x="239" y="116"/>
                    <a:pt x="239" y="116"/>
                    <a:pt x="240" y="116"/>
                  </a:cubicBezTo>
                  <a:cubicBezTo>
                    <a:pt x="309" y="116"/>
                    <a:pt x="309" y="116"/>
                    <a:pt x="309" y="116"/>
                  </a:cubicBezTo>
                  <a:cubicBezTo>
                    <a:pt x="314" y="116"/>
                    <a:pt x="319" y="120"/>
                    <a:pt x="319" y="126"/>
                  </a:cubicBezTo>
                  <a:cubicBezTo>
                    <a:pt x="319" y="131"/>
                    <a:pt x="314" y="136"/>
                    <a:pt x="309" y="136"/>
                  </a:cubicBezTo>
                  <a:close/>
                  <a:moveTo>
                    <a:pt x="309" y="100"/>
                  </a:moveTo>
                  <a:cubicBezTo>
                    <a:pt x="240" y="100"/>
                    <a:pt x="240" y="100"/>
                    <a:pt x="240" y="100"/>
                  </a:cubicBezTo>
                  <a:cubicBezTo>
                    <a:pt x="239" y="100"/>
                    <a:pt x="239" y="99"/>
                    <a:pt x="238" y="99"/>
                  </a:cubicBezTo>
                  <a:cubicBezTo>
                    <a:pt x="238" y="80"/>
                    <a:pt x="238" y="80"/>
                    <a:pt x="238" y="80"/>
                  </a:cubicBezTo>
                  <a:cubicBezTo>
                    <a:pt x="239" y="80"/>
                    <a:pt x="239" y="80"/>
                    <a:pt x="240" y="80"/>
                  </a:cubicBezTo>
                  <a:cubicBezTo>
                    <a:pt x="309" y="80"/>
                    <a:pt x="309" y="80"/>
                    <a:pt x="309" y="80"/>
                  </a:cubicBezTo>
                  <a:cubicBezTo>
                    <a:pt x="314" y="80"/>
                    <a:pt x="319" y="84"/>
                    <a:pt x="319" y="90"/>
                  </a:cubicBezTo>
                  <a:cubicBezTo>
                    <a:pt x="319" y="95"/>
                    <a:pt x="314" y="100"/>
                    <a:pt x="309" y="100"/>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131" name="矩形 130"/>
          <p:cNvSpPr/>
          <p:nvPr/>
        </p:nvSpPr>
        <p:spPr>
          <a:xfrm>
            <a:off x="6782532" y="2785106"/>
            <a:ext cx="1351817"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2" name="矩形 131"/>
          <p:cNvSpPr/>
          <p:nvPr/>
        </p:nvSpPr>
        <p:spPr>
          <a:xfrm>
            <a:off x="9554307" y="1655630"/>
            <a:ext cx="1351817"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泪滴形 133"/>
          <p:cNvSpPr/>
          <p:nvPr/>
        </p:nvSpPr>
        <p:spPr>
          <a:xfrm>
            <a:off x="8636257" y="1459610"/>
            <a:ext cx="742944" cy="742944"/>
          </a:xfrm>
          <a:prstGeom prst="teardrop">
            <a:avLst/>
          </a:prstGeom>
          <a:solidFill>
            <a:srgbClr val="8CB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泪滴形 158"/>
          <p:cNvSpPr/>
          <p:nvPr/>
        </p:nvSpPr>
        <p:spPr>
          <a:xfrm>
            <a:off x="8655072" y="2638432"/>
            <a:ext cx="742944" cy="742944"/>
          </a:xfrm>
          <a:prstGeom prst="teardrop">
            <a:avLst/>
          </a:prstGeom>
          <a:solidFill>
            <a:srgbClr val="8CB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160"/>
          <p:cNvSpPr/>
          <p:nvPr/>
        </p:nvSpPr>
        <p:spPr>
          <a:xfrm>
            <a:off x="9554307" y="2789097"/>
            <a:ext cx="1351817"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关键词</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2" name="组合 161"/>
          <p:cNvGrpSpPr/>
          <p:nvPr/>
        </p:nvGrpSpPr>
        <p:grpSpPr>
          <a:xfrm>
            <a:off x="1167269" y="990446"/>
            <a:ext cx="2456534" cy="400110"/>
            <a:chOff x="4685759" y="969582"/>
            <a:chExt cx="2456534" cy="400110"/>
          </a:xfrm>
        </p:grpSpPr>
        <p:sp>
          <p:nvSpPr>
            <p:cNvPr id="163" name="矩形 162"/>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4" name="组合 163"/>
            <p:cNvGrpSpPr/>
            <p:nvPr/>
          </p:nvGrpSpPr>
          <p:grpSpPr>
            <a:xfrm>
              <a:off x="4685759" y="1088664"/>
              <a:ext cx="280767" cy="178314"/>
              <a:chOff x="2060286" y="2157046"/>
              <a:chExt cx="280767" cy="178314"/>
            </a:xfrm>
            <a:solidFill>
              <a:srgbClr val="7F7F7F"/>
            </a:solidFill>
          </p:grpSpPr>
          <p:sp>
            <p:nvSpPr>
              <p:cNvPr id="165" name="半闭框 164"/>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66" name="半闭框 165"/>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167" name="组合 166"/>
          <p:cNvGrpSpPr/>
          <p:nvPr/>
        </p:nvGrpSpPr>
        <p:grpSpPr>
          <a:xfrm>
            <a:off x="8766237" y="1581468"/>
            <a:ext cx="520614" cy="454253"/>
            <a:chOff x="7491413" y="3025775"/>
            <a:chExt cx="925513" cy="858837"/>
          </a:xfrm>
          <a:solidFill>
            <a:schemeClr val="bg1"/>
          </a:solidFill>
        </p:grpSpPr>
        <p:sp>
          <p:nvSpPr>
            <p:cNvPr id="168" name="Freeform 86"/>
            <p:cNvSpPr>
              <a:spLocks noEditPoints="1"/>
            </p:cNvSpPr>
            <p:nvPr/>
          </p:nvSpPr>
          <p:spPr bwMode="auto">
            <a:xfrm>
              <a:off x="7491413" y="3025775"/>
              <a:ext cx="925513" cy="630238"/>
            </a:xfrm>
            <a:custGeom>
              <a:avLst/>
              <a:gdLst>
                <a:gd name="T0" fmla="*/ 228 w 304"/>
                <a:gd name="T1" fmla="*/ 104 h 207"/>
                <a:gd name="T2" fmla="*/ 161 w 304"/>
                <a:gd name="T3" fmla="*/ 76 h 207"/>
                <a:gd name="T4" fmla="*/ 161 w 304"/>
                <a:gd name="T5" fmla="*/ 73 h 207"/>
                <a:gd name="T6" fmla="*/ 189 w 304"/>
                <a:gd name="T7" fmla="*/ 37 h 207"/>
                <a:gd name="T8" fmla="*/ 152 w 304"/>
                <a:gd name="T9" fmla="*/ 0 h 207"/>
                <a:gd name="T10" fmla="*/ 115 w 304"/>
                <a:gd name="T11" fmla="*/ 37 h 207"/>
                <a:gd name="T12" fmla="*/ 124 w 304"/>
                <a:gd name="T13" fmla="*/ 45 h 207"/>
                <a:gd name="T14" fmla="*/ 132 w 304"/>
                <a:gd name="T15" fmla="*/ 37 h 207"/>
                <a:gd name="T16" fmla="*/ 152 w 304"/>
                <a:gd name="T17" fmla="*/ 17 h 207"/>
                <a:gd name="T18" fmla="*/ 172 w 304"/>
                <a:gd name="T19" fmla="*/ 37 h 207"/>
                <a:gd name="T20" fmla="*/ 152 w 304"/>
                <a:gd name="T21" fmla="*/ 57 h 207"/>
                <a:gd name="T22" fmla="*/ 144 w 304"/>
                <a:gd name="T23" fmla="*/ 65 h 207"/>
                <a:gd name="T24" fmla="*/ 144 w 304"/>
                <a:gd name="T25" fmla="*/ 66 h 207"/>
                <a:gd name="T26" fmla="*/ 144 w 304"/>
                <a:gd name="T27" fmla="*/ 66 h 207"/>
                <a:gd name="T28" fmla="*/ 144 w 304"/>
                <a:gd name="T29" fmla="*/ 78 h 207"/>
                <a:gd name="T30" fmla="*/ 78 w 304"/>
                <a:gd name="T31" fmla="*/ 104 h 207"/>
                <a:gd name="T32" fmla="*/ 0 w 304"/>
                <a:gd name="T33" fmla="*/ 145 h 207"/>
                <a:gd name="T34" fmla="*/ 0 w 304"/>
                <a:gd name="T35" fmla="*/ 157 h 207"/>
                <a:gd name="T36" fmla="*/ 24 w 304"/>
                <a:gd name="T37" fmla="*/ 176 h 207"/>
                <a:gd name="T38" fmla="*/ 39 w 304"/>
                <a:gd name="T39" fmla="*/ 176 h 207"/>
                <a:gd name="T40" fmla="*/ 39 w 304"/>
                <a:gd name="T41" fmla="*/ 207 h 207"/>
                <a:gd name="T42" fmla="*/ 265 w 304"/>
                <a:gd name="T43" fmla="*/ 207 h 207"/>
                <a:gd name="T44" fmla="*/ 265 w 304"/>
                <a:gd name="T45" fmla="*/ 176 h 207"/>
                <a:gd name="T46" fmla="*/ 281 w 304"/>
                <a:gd name="T47" fmla="*/ 176 h 207"/>
                <a:gd name="T48" fmla="*/ 304 w 304"/>
                <a:gd name="T49" fmla="*/ 157 h 207"/>
                <a:gd name="T50" fmla="*/ 304 w 304"/>
                <a:gd name="T51" fmla="*/ 145 h 207"/>
                <a:gd name="T52" fmla="*/ 228 w 304"/>
                <a:gd name="T53" fmla="*/ 104 h 207"/>
                <a:gd name="T54" fmla="*/ 290 w 304"/>
                <a:gd name="T55" fmla="*/ 157 h 207"/>
                <a:gd name="T56" fmla="*/ 281 w 304"/>
                <a:gd name="T57" fmla="*/ 162 h 207"/>
                <a:gd name="T58" fmla="*/ 265 w 304"/>
                <a:gd name="T59" fmla="*/ 162 h 207"/>
                <a:gd name="T60" fmla="*/ 265 w 304"/>
                <a:gd name="T61" fmla="*/ 152 h 207"/>
                <a:gd name="T62" fmla="*/ 254 w 304"/>
                <a:gd name="T63" fmla="*/ 141 h 207"/>
                <a:gd name="T64" fmla="*/ 51 w 304"/>
                <a:gd name="T65" fmla="*/ 141 h 207"/>
                <a:gd name="T66" fmla="*/ 39 w 304"/>
                <a:gd name="T67" fmla="*/ 152 h 207"/>
                <a:gd name="T68" fmla="*/ 39 w 304"/>
                <a:gd name="T69" fmla="*/ 162 h 207"/>
                <a:gd name="T70" fmla="*/ 24 w 304"/>
                <a:gd name="T71" fmla="*/ 162 h 207"/>
                <a:gd name="T72" fmla="*/ 14 w 304"/>
                <a:gd name="T73" fmla="*/ 157 h 207"/>
                <a:gd name="T74" fmla="*/ 14 w 304"/>
                <a:gd name="T75" fmla="*/ 148 h 207"/>
                <a:gd name="T76" fmla="*/ 154 w 304"/>
                <a:gd name="T77" fmla="*/ 89 h 207"/>
                <a:gd name="T78" fmla="*/ 290 w 304"/>
                <a:gd name="T79" fmla="*/ 148 h 207"/>
                <a:gd name="T80" fmla="*/ 290 w 304"/>
                <a:gd name="T81" fmla="*/ 15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207">
                  <a:moveTo>
                    <a:pt x="228" y="104"/>
                  </a:moveTo>
                  <a:cubicBezTo>
                    <a:pt x="200" y="92"/>
                    <a:pt x="172" y="81"/>
                    <a:pt x="161" y="76"/>
                  </a:cubicBezTo>
                  <a:cubicBezTo>
                    <a:pt x="161" y="73"/>
                    <a:pt x="161" y="73"/>
                    <a:pt x="161" y="73"/>
                  </a:cubicBezTo>
                  <a:cubicBezTo>
                    <a:pt x="177" y="69"/>
                    <a:pt x="189" y="54"/>
                    <a:pt x="189" y="37"/>
                  </a:cubicBezTo>
                  <a:cubicBezTo>
                    <a:pt x="189" y="16"/>
                    <a:pt x="173" y="0"/>
                    <a:pt x="152" y="0"/>
                  </a:cubicBezTo>
                  <a:cubicBezTo>
                    <a:pt x="132" y="0"/>
                    <a:pt x="115" y="16"/>
                    <a:pt x="115" y="37"/>
                  </a:cubicBezTo>
                  <a:cubicBezTo>
                    <a:pt x="115" y="41"/>
                    <a:pt x="119" y="45"/>
                    <a:pt x="124" y="45"/>
                  </a:cubicBezTo>
                  <a:cubicBezTo>
                    <a:pt x="128" y="45"/>
                    <a:pt x="132" y="41"/>
                    <a:pt x="132" y="37"/>
                  </a:cubicBezTo>
                  <a:cubicBezTo>
                    <a:pt x="132" y="26"/>
                    <a:pt x="141" y="17"/>
                    <a:pt x="152" y="17"/>
                  </a:cubicBezTo>
                  <a:cubicBezTo>
                    <a:pt x="163" y="17"/>
                    <a:pt x="172" y="26"/>
                    <a:pt x="172" y="37"/>
                  </a:cubicBezTo>
                  <a:cubicBezTo>
                    <a:pt x="172" y="48"/>
                    <a:pt x="163" y="57"/>
                    <a:pt x="152" y="57"/>
                  </a:cubicBezTo>
                  <a:cubicBezTo>
                    <a:pt x="147" y="57"/>
                    <a:pt x="144" y="61"/>
                    <a:pt x="144" y="65"/>
                  </a:cubicBezTo>
                  <a:cubicBezTo>
                    <a:pt x="144" y="65"/>
                    <a:pt x="144" y="65"/>
                    <a:pt x="144" y="66"/>
                  </a:cubicBezTo>
                  <a:cubicBezTo>
                    <a:pt x="144" y="66"/>
                    <a:pt x="144" y="66"/>
                    <a:pt x="144" y="66"/>
                  </a:cubicBezTo>
                  <a:cubicBezTo>
                    <a:pt x="144" y="78"/>
                    <a:pt x="144" y="78"/>
                    <a:pt x="144" y="78"/>
                  </a:cubicBezTo>
                  <a:cubicBezTo>
                    <a:pt x="131" y="82"/>
                    <a:pt x="104" y="93"/>
                    <a:pt x="78" y="104"/>
                  </a:cubicBezTo>
                  <a:cubicBezTo>
                    <a:pt x="0" y="136"/>
                    <a:pt x="0" y="139"/>
                    <a:pt x="0" y="145"/>
                  </a:cubicBezTo>
                  <a:cubicBezTo>
                    <a:pt x="0" y="157"/>
                    <a:pt x="0" y="157"/>
                    <a:pt x="0" y="157"/>
                  </a:cubicBezTo>
                  <a:cubicBezTo>
                    <a:pt x="0" y="168"/>
                    <a:pt x="11" y="176"/>
                    <a:pt x="24" y="176"/>
                  </a:cubicBezTo>
                  <a:cubicBezTo>
                    <a:pt x="39" y="176"/>
                    <a:pt x="39" y="176"/>
                    <a:pt x="39" y="176"/>
                  </a:cubicBezTo>
                  <a:cubicBezTo>
                    <a:pt x="39" y="207"/>
                    <a:pt x="39" y="207"/>
                    <a:pt x="39" y="207"/>
                  </a:cubicBezTo>
                  <a:cubicBezTo>
                    <a:pt x="265" y="207"/>
                    <a:pt x="265" y="207"/>
                    <a:pt x="265" y="207"/>
                  </a:cubicBezTo>
                  <a:cubicBezTo>
                    <a:pt x="265" y="176"/>
                    <a:pt x="265" y="176"/>
                    <a:pt x="265" y="176"/>
                  </a:cubicBezTo>
                  <a:cubicBezTo>
                    <a:pt x="281" y="176"/>
                    <a:pt x="281" y="176"/>
                    <a:pt x="281" y="176"/>
                  </a:cubicBezTo>
                  <a:cubicBezTo>
                    <a:pt x="294" y="176"/>
                    <a:pt x="304" y="168"/>
                    <a:pt x="304" y="157"/>
                  </a:cubicBezTo>
                  <a:cubicBezTo>
                    <a:pt x="304" y="145"/>
                    <a:pt x="304" y="145"/>
                    <a:pt x="304" y="145"/>
                  </a:cubicBezTo>
                  <a:cubicBezTo>
                    <a:pt x="304" y="139"/>
                    <a:pt x="304" y="136"/>
                    <a:pt x="228" y="104"/>
                  </a:cubicBezTo>
                  <a:close/>
                  <a:moveTo>
                    <a:pt x="290" y="157"/>
                  </a:moveTo>
                  <a:cubicBezTo>
                    <a:pt x="290" y="159"/>
                    <a:pt x="286" y="162"/>
                    <a:pt x="281" y="162"/>
                  </a:cubicBezTo>
                  <a:cubicBezTo>
                    <a:pt x="265" y="162"/>
                    <a:pt x="265" y="162"/>
                    <a:pt x="265" y="162"/>
                  </a:cubicBezTo>
                  <a:cubicBezTo>
                    <a:pt x="265" y="152"/>
                    <a:pt x="265" y="152"/>
                    <a:pt x="265" y="152"/>
                  </a:cubicBezTo>
                  <a:cubicBezTo>
                    <a:pt x="265" y="146"/>
                    <a:pt x="260" y="141"/>
                    <a:pt x="254" y="141"/>
                  </a:cubicBezTo>
                  <a:cubicBezTo>
                    <a:pt x="51" y="141"/>
                    <a:pt x="51" y="141"/>
                    <a:pt x="51" y="141"/>
                  </a:cubicBezTo>
                  <a:cubicBezTo>
                    <a:pt x="44" y="141"/>
                    <a:pt x="39" y="146"/>
                    <a:pt x="39" y="152"/>
                  </a:cubicBezTo>
                  <a:cubicBezTo>
                    <a:pt x="39" y="162"/>
                    <a:pt x="39" y="162"/>
                    <a:pt x="39" y="162"/>
                  </a:cubicBezTo>
                  <a:cubicBezTo>
                    <a:pt x="24" y="162"/>
                    <a:pt x="24" y="162"/>
                    <a:pt x="24" y="162"/>
                  </a:cubicBezTo>
                  <a:cubicBezTo>
                    <a:pt x="18" y="162"/>
                    <a:pt x="14" y="159"/>
                    <a:pt x="14" y="157"/>
                  </a:cubicBezTo>
                  <a:cubicBezTo>
                    <a:pt x="14" y="148"/>
                    <a:pt x="14" y="148"/>
                    <a:pt x="14" y="148"/>
                  </a:cubicBezTo>
                  <a:cubicBezTo>
                    <a:pt x="27" y="140"/>
                    <a:pt x="93" y="113"/>
                    <a:pt x="154" y="89"/>
                  </a:cubicBezTo>
                  <a:cubicBezTo>
                    <a:pt x="213" y="113"/>
                    <a:pt x="278" y="140"/>
                    <a:pt x="290" y="148"/>
                  </a:cubicBezTo>
                  <a:lnTo>
                    <a:pt x="290"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Rectangle 87"/>
            <p:cNvSpPr>
              <a:spLocks noChangeArrowheads="1"/>
            </p:cNvSpPr>
            <p:nvPr/>
          </p:nvSpPr>
          <p:spPr bwMode="auto">
            <a:xfrm>
              <a:off x="7610476" y="3679825"/>
              <a:ext cx="68738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0" name="Freeform 88"/>
            <p:cNvSpPr/>
            <p:nvPr/>
          </p:nvSpPr>
          <p:spPr bwMode="auto">
            <a:xfrm>
              <a:off x="7610476" y="3741737"/>
              <a:ext cx="687388" cy="142875"/>
            </a:xfrm>
            <a:custGeom>
              <a:avLst/>
              <a:gdLst>
                <a:gd name="T0" fmla="*/ 0 w 226"/>
                <a:gd name="T1" fmla="*/ 10 h 47"/>
                <a:gd name="T2" fmla="*/ 0 w 226"/>
                <a:gd name="T3" fmla="*/ 11 h 47"/>
                <a:gd name="T4" fmla="*/ 0 w 226"/>
                <a:gd name="T5" fmla="*/ 40 h 47"/>
                <a:gd name="T6" fmla="*/ 7 w 226"/>
                <a:gd name="T7" fmla="*/ 47 h 47"/>
                <a:gd name="T8" fmla="*/ 14 w 226"/>
                <a:gd name="T9" fmla="*/ 40 h 47"/>
                <a:gd name="T10" fmla="*/ 14 w 226"/>
                <a:gd name="T11" fmla="*/ 22 h 47"/>
                <a:gd name="T12" fmla="*/ 21 w 226"/>
                <a:gd name="T13" fmla="*/ 22 h 47"/>
                <a:gd name="T14" fmla="*/ 21 w 226"/>
                <a:gd name="T15" fmla="*/ 40 h 47"/>
                <a:gd name="T16" fmla="*/ 29 w 226"/>
                <a:gd name="T17" fmla="*/ 47 h 47"/>
                <a:gd name="T18" fmla="*/ 36 w 226"/>
                <a:gd name="T19" fmla="*/ 40 h 47"/>
                <a:gd name="T20" fmla="*/ 36 w 226"/>
                <a:gd name="T21" fmla="*/ 22 h 47"/>
                <a:gd name="T22" fmla="*/ 43 w 226"/>
                <a:gd name="T23" fmla="*/ 22 h 47"/>
                <a:gd name="T24" fmla="*/ 43 w 226"/>
                <a:gd name="T25" fmla="*/ 40 h 47"/>
                <a:gd name="T26" fmla="*/ 50 w 226"/>
                <a:gd name="T27" fmla="*/ 47 h 47"/>
                <a:gd name="T28" fmla="*/ 57 w 226"/>
                <a:gd name="T29" fmla="*/ 40 h 47"/>
                <a:gd name="T30" fmla="*/ 57 w 226"/>
                <a:gd name="T31" fmla="*/ 22 h 47"/>
                <a:gd name="T32" fmla="*/ 64 w 226"/>
                <a:gd name="T33" fmla="*/ 22 h 47"/>
                <a:gd name="T34" fmla="*/ 64 w 226"/>
                <a:gd name="T35" fmla="*/ 40 h 47"/>
                <a:gd name="T36" fmla="*/ 71 w 226"/>
                <a:gd name="T37" fmla="*/ 47 h 47"/>
                <a:gd name="T38" fmla="*/ 78 w 226"/>
                <a:gd name="T39" fmla="*/ 40 h 47"/>
                <a:gd name="T40" fmla="*/ 78 w 226"/>
                <a:gd name="T41" fmla="*/ 22 h 47"/>
                <a:gd name="T42" fmla="*/ 85 w 226"/>
                <a:gd name="T43" fmla="*/ 22 h 47"/>
                <a:gd name="T44" fmla="*/ 85 w 226"/>
                <a:gd name="T45" fmla="*/ 40 h 47"/>
                <a:gd name="T46" fmla="*/ 92 w 226"/>
                <a:gd name="T47" fmla="*/ 47 h 47"/>
                <a:gd name="T48" fmla="*/ 99 w 226"/>
                <a:gd name="T49" fmla="*/ 40 h 47"/>
                <a:gd name="T50" fmla="*/ 99 w 226"/>
                <a:gd name="T51" fmla="*/ 22 h 47"/>
                <a:gd name="T52" fmla="*/ 106 w 226"/>
                <a:gd name="T53" fmla="*/ 22 h 47"/>
                <a:gd name="T54" fmla="*/ 106 w 226"/>
                <a:gd name="T55" fmla="*/ 40 h 47"/>
                <a:gd name="T56" fmla="*/ 113 w 226"/>
                <a:gd name="T57" fmla="*/ 47 h 47"/>
                <a:gd name="T58" fmla="*/ 120 w 226"/>
                <a:gd name="T59" fmla="*/ 40 h 47"/>
                <a:gd name="T60" fmla="*/ 120 w 226"/>
                <a:gd name="T61" fmla="*/ 22 h 47"/>
                <a:gd name="T62" fmla="*/ 127 w 226"/>
                <a:gd name="T63" fmla="*/ 22 h 47"/>
                <a:gd name="T64" fmla="*/ 127 w 226"/>
                <a:gd name="T65" fmla="*/ 40 h 47"/>
                <a:gd name="T66" fmla="*/ 134 w 226"/>
                <a:gd name="T67" fmla="*/ 47 h 47"/>
                <a:gd name="T68" fmla="*/ 142 w 226"/>
                <a:gd name="T69" fmla="*/ 40 h 47"/>
                <a:gd name="T70" fmla="*/ 142 w 226"/>
                <a:gd name="T71" fmla="*/ 22 h 47"/>
                <a:gd name="T72" fmla="*/ 148 w 226"/>
                <a:gd name="T73" fmla="*/ 22 h 47"/>
                <a:gd name="T74" fmla="*/ 148 w 226"/>
                <a:gd name="T75" fmla="*/ 40 h 47"/>
                <a:gd name="T76" fmla="*/ 156 w 226"/>
                <a:gd name="T77" fmla="*/ 47 h 47"/>
                <a:gd name="T78" fmla="*/ 163 w 226"/>
                <a:gd name="T79" fmla="*/ 40 h 47"/>
                <a:gd name="T80" fmla="*/ 163 w 226"/>
                <a:gd name="T81" fmla="*/ 22 h 47"/>
                <a:gd name="T82" fmla="*/ 170 w 226"/>
                <a:gd name="T83" fmla="*/ 22 h 47"/>
                <a:gd name="T84" fmla="*/ 170 w 226"/>
                <a:gd name="T85" fmla="*/ 40 h 47"/>
                <a:gd name="T86" fmla="*/ 177 w 226"/>
                <a:gd name="T87" fmla="*/ 47 h 47"/>
                <a:gd name="T88" fmla="*/ 184 w 226"/>
                <a:gd name="T89" fmla="*/ 40 h 47"/>
                <a:gd name="T90" fmla="*/ 184 w 226"/>
                <a:gd name="T91" fmla="*/ 22 h 47"/>
                <a:gd name="T92" fmla="*/ 191 w 226"/>
                <a:gd name="T93" fmla="*/ 22 h 47"/>
                <a:gd name="T94" fmla="*/ 191 w 226"/>
                <a:gd name="T95" fmla="*/ 40 h 47"/>
                <a:gd name="T96" fmla="*/ 198 w 226"/>
                <a:gd name="T97" fmla="*/ 47 h 47"/>
                <a:gd name="T98" fmla="*/ 205 w 226"/>
                <a:gd name="T99" fmla="*/ 40 h 47"/>
                <a:gd name="T100" fmla="*/ 205 w 226"/>
                <a:gd name="T101" fmla="*/ 22 h 47"/>
                <a:gd name="T102" fmla="*/ 212 w 226"/>
                <a:gd name="T103" fmla="*/ 22 h 47"/>
                <a:gd name="T104" fmla="*/ 212 w 226"/>
                <a:gd name="T105" fmla="*/ 40 h 47"/>
                <a:gd name="T106" fmla="*/ 219 w 226"/>
                <a:gd name="T107" fmla="*/ 47 h 47"/>
                <a:gd name="T108" fmla="*/ 226 w 226"/>
                <a:gd name="T109" fmla="*/ 40 h 47"/>
                <a:gd name="T110" fmla="*/ 226 w 226"/>
                <a:gd name="T111" fmla="*/ 11 h 47"/>
                <a:gd name="T112" fmla="*/ 226 w 226"/>
                <a:gd name="T113" fmla="*/ 10 h 47"/>
                <a:gd name="T114" fmla="*/ 226 w 226"/>
                <a:gd name="T115" fmla="*/ 0 h 47"/>
                <a:gd name="T116" fmla="*/ 0 w 226"/>
                <a:gd name="T117" fmla="*/ 0 h 47"/>
                <a:gd name="T118" fmla="*/ 0 w 226"/>
                <a:gd name="T11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47">
                  <a:moveTo>
                    <a:pt x="0" y="10"/>
                  </a:moveTo>
                  <a:cubicBezTo>
                    <a:pt x="0" y="11"/>
                    <a:pt x="0" y="11"/>
                    <a:pt x="0" y="11"/>
                  </a:cubicBezTo>
                  <a:cubicBezTo>
                    <a:pt x="0" y="40"/>
                    <a:pt x="0" y="40"/>
                    <a:pt x="0" y="40"/>
                  </a:cubicBezTo>
                  <a:cubicBezTo>
                    <a:pt x="0" y="44"/>
                    <a:pt x="3" y="47"/>
                    <a:pt x="7" y="47"/>
                  </a:cubicBezTo>
                  <a:cubicBezTo>
                    <a:pt x="11" y="47"/>
                    <a:pt x="14" y="44"/>
                    <a:pt x="14" y="40"/>
                  </a:cubicBezTo>
                  <a:cubicBezTo>
                    <a:pt x="14" y="22"/>
                    <a:pt x="14" y="22"/>
                    <a:pt x="14" y="22"/>
                  </a:cubicBezTo>
                  <a:cubicBezTo>
                    <a:pt x="21" y="22"/>
                    <a:pt x="21" y="22"/>
                    <a:pt x="21" y="22"/>
                  </a:cubicBezTo>
                  <a:cubicBezTo>
                    <a:pt x="21" y="40"/>
                    <a:pt x="21" y="40"/>
                    <a:pt x="21" y="40"/>
                  </a:cubicBezTo>
                  <a:cubicBezTo>
                    <a:pt x="21" y="44"/>
                    <a:pt x="25" y="47"/>
                    <a:pt x="29" y="47"/>
                  </a:cubicBezTo>
                  <a:cubicBezTo>
                    <a:pt x="32" y="47"/>
                    <a:pt x="36" y="44"/>
                    <a:pt x="36" y="40"/>
                  </a:cubicBezTo>
                  <a:cubicBezTo>
                    <a:pt x="36" y="22"/>
                    <a:pt x="36" y="22"/>
                    <a:pt x="36" y="22"/>
                  </a:cubicBezTo>
                  <a:cubicBezTo>
                    <a:pt x="43" y="22"/>
                    <a:pt x="43" y="22"/>
                    <a:pt x="43" y="22"/>
                  </a:cubicBezTo>
                  <a:cubicBezTo>
                    <a:pt x="43" y="40"/>
                    <a:pt x="43" y="40"/>
                    <a:pt x="43" y="40"/>
                  </a:cubicBezTo>
                  <a:cubicBezTo>
                    <a:pt x="43" y="44"/>
                    <a:pt x="46" y="47"/>
                    <a:pt x="50" y="47"/>
                  </a:cubicBezTo>
                  <a:cubicBezTo>
                    <a:pt x="54" y="47"/>
                    <a:pt x="57" y="44"/>
                    <a:pt x="57" y="40"/>
                  </a:cubicBezTo>
                  <a:cubicBezTo>
                    <a:pt x="57" y="22"/>
                    <a:pt x="57" y="22"/>
                    <a:pt x="57" y="22"/>
                  </a:cubicBezTo>
                  <a:cubicBezTo>
                    <a:pt x="64" y="22"/>
                    <a:pt x="64" y="22"/>
                    <a:pt x="64" y="22"/>
                  </a:cubicBezTo>
                  <a:cubicBezTo>
                    <a:pt x="64" y="40"/>
                    <a:pt x="64" y="40"/>
                    <a:pt x="64" y="40"/>
                  </a:cubicBezTo>
                  <a:cubicBezTo>
                    <a:pt x="64" y="44"/>
                    <a:pt x="67" y="47"/>
                    <a:pt x="71" y="47"/>
                  </a:cubicBezTo>
                  <a:cubicBezTo>
                    <a:pt x="75" y="47"/>
                    <a:pt x="78" y="44"/>
                    <a:pt x="78" y="40"/>
                  </a:cubicBezTo>
                  <a:cubicBezTo>
                    <a:pt x="78" y="22"/>
                    <a:pt x="78" y="22"/>
                    <a:pt x="78" y="22"/>
                  </a:cubicBezTo>
                  <a:cubicBezTo>
                    <a:pt x="85" y="22"/>
                    <a:pt x="85" y="22"/>
                    <a:pt x="85" y="22"/>
                  </a:cubicBezTo>
                  <a:cubicBezTo>
                    <a:pt x="85" y="40"/>
                    <a:pt x="85" y="40"/>
                    <a:pt x="85" y="40"/>
                  </a:cubicBezTo>
                  <a:cubicBezTo>
                    <a:pt x="85" y="44"/>
                    <a:pt x="88" y="47"/>
                    <a:pt x="92" y="47"/>
                  </a:cubicBezTo>
                  <a:cubicBezTo>
                    <a:pt x="96" y="47"/>
                    <a:pt x="99" y="44"/>
                    <a:pt x="99" y="40"/>
                  </a:cubicBezTo>
                  <a:cubicBezTo>
                    <a:pt x="99" y="22"/>
                    <a:pt x="99" y="22"/>
                    <a:pt x="99" y="22"/>
                  </a:cubicBezTo>
                  <a:cubicBezTo>
                    <a:pt x="106" y="22"/>
                    <a:pt x="106" y="22"/>
                    <a:pt x="106" y="22"/>
                  </a:cubicBezTo>
                  <a:cubicBezTo>
                    <a:pt x="106" y="40"/>
                    <a:pt x="106" y="40"/>
                    <a:pt x="106" y="40"/>
                  </a:cubicBezTo>
                  <a:cubicBezTo>
                    <a:pt x="106" y="44"/>
                    <a:pt x="109" y="47"/>
                    <a:pt x="113" y="47"/>
                  </a:cubicBezTo>
                  <a:cubicBezTo>
                    <a:pt x="117" y="47"/>
                    <a:pt x="120" y="44"/>
                    <a:pt x="120" y="40"/>
                  </a:cubicBezTo>
                  <a:cubicBezTo>
                    <a:pt x="120" y="22"/>
                    <a:pt x="120" y="22"/>
                    <a:pt x="120" y="22"/>
                  </a:cubicBezTo>
                  <a:cubicBezTo>
                    <a:pt x="127" y="22"/>
                    <a:pt x="127" y="22"/>
                    <a:pt x="127" y="22"/>
                  </a:cubicBezTo>
                  <a:cubicBezTo>
                    <a:pt x="127" y="40"/>
                    <a:pt x="127" y="40"/>
                    <a:pt x="127" y="40"/>
                  </a:cubicBezTo>
                  <a:cubicBezTo>
                    <a:pt x="127" y="44"/>
                    <a:pt x="130" y="47"/>
                    <a:pt x="134" y="47"/>
                  </a:cubicBezTo>
                  <a:cubicBezTo>
                    <a:pt x="138" y="47"/>
                    <a:pt x="142" y="44"/>
                    <a:pt x="142" y="40"/>
                  </a:cubicBezTo>
                  <a:cubicBezTo>
                    <a:pt x="142" y="22"/>
                    <a:pt x="142" y="22"/>
                    <a:pt x="142" y="22"/>
                  </a:cubicBezTo>
                  <a:cubicBezTo>
                    <a:pt x="148" y="22"/>
                    <a:pt x="148" y="22"/>
                    <a:pt x="148" y="22"/>
                  </a:cubicBezTo>
                  <a:cubicBezTo>
                    <a:pt x="148" y="40"/>
                    <a:pt x="148" y="40"/>
                    <a:pt x="148" y="40"/>
                  </a:cubicBezTo>
                  <a:cubicBezTo>
                    <a:pt x="148" y="44"/>
                    <a:pt x="152" y="47"/>
                    <a:pt x="156" y="47"/>
                  </a:cubicBezTo>
                  <a:cubicBezTo>
                    <a:pt x="160" y="47"/>
                    <a:pt x="163" y="44"/>
                    <a:pt x="163" y="40"/>
                  </a:cubicBezTo>
                  <a:cubicBezTo>
                    <a:pt x="163" y="22"/>
                    <a:pt x="163" y="22"/>
                    <a:pt x="163" y="22"/>
                  </a:cubicBezTo>
                  <a:cubicBezTo>
                    <a:pt x="170" y="22"/>
                    <a:pt x="170" y="22"/>
                    <a:pt x="170" y="22"/>
                  </a:cubicBezTo>
                  <a:cubicBezTo>
                    <a:pt x="170" y="40"/>
                    <a:pt x="170" y="40"/>
                    <a:pt x="170" y="40"/>
                  </a:cubicBezTo>
                  <a:cubicBezTo>
                    <a:pt x="170" y="44"/>
                    <a:pt x="173" y="47"/>
                    <a:pt x="177" y="47"/>
                  </a:cubicBezTo>
                  <a:cubicBezTo>
                    <a:pt x="181" y="47"/>
                    <a:pt x="184" y="44"/>
                    <a:pt x="184" y="40"/>
                  </a:cubicBezTo>
                  <a:cubicBezTo>
                    <a:pt x="184" y="22"/>
                    <a:pt x="184" y="22"/>
                    <a:pt x="184" y="22"/>
                  </a:cubicBezTo>
                  <a:cubicBezTo>
                    <a:pt x="191" y="22"/>
                    <a:pt x="191" y="22"/>
                    <a:pt x="191" y="22"/>
                  </a:cubicBezTo>
                  <a:cubicBezTo>
                    <a:pt x="191" y="40"/>
                    <a:pt x="191" y="40"/>
                    <a:pt x="191" y="40"/>
                  </a:cubicBezTo>
                  <a:cubicBezTo>
                    <a:pt x="191" y="44"/>
                    <a:pt x="194" y="47"/>
                    <a:pt x="198" y="47"/>
                  </a:cubicBezTo>
                  <a:cubicBezTo>
                    <a:pt x="202" y="47"/>
                    <a:pt x="205" y="44"/>
                    <a:pt x="205" y="40"/>
                  </a:cubicBezTo>
                  <a:cubicBezTo>
                    <a:pt x="205" y="22"/>
                    <a:pt x="205" y="22"/>
                    <a:pt x="205" y="22"/>
                  </a:cubicBezTo>
                  <a:cubicBezTo>
                    <a:pt x="212" y="22"/>
                    <a:pt x="212" y="22"/>
                    <a:pt x="212" y="22"/>
                  </a:cubicBezTo>
                  <a:cubicBezTo>
                    <a:pt x="212" y="40"/>
                    <a:pt x="212" y="40"/>
                    <a:pt x="212" y="40"/>
                  </a:cubicBezTo>
                  <a:cubicBezTo>
                    <a:pt x="212" y="44"/>
                    <a:pt x="215" y="47"/>
                    <a:pt x="219" y="47"/>
                  </a:cubicBezTo>
                  <a:cubicBezTo>
                    <a:pt x="223" y="47"/>
                    <a:pt x="226" y="44"/>
                    <a:pt x="226" y="40"/>
                  </a:cubicBezTo>
                  <a:cubicBezTo>
                    <a:pt x="226" y="11"/>
                    <a:pt x="226" y="11"/>
                    <a:pt x="226" y="11"/>
                  </a:cubicBezTo>
                  <a:cubicBezTo>
                    <a:pt x="226" y="10"/>
                    <a:pt x="226" y="10"/>
                    <a:pt x="226" y="10"/>
                  </a:cubicBezTo>
                  <a:cubicBezTo>
                    <a:pt x="226" y="0"/>
                    <a:pt x="226" y="0"/>
                    <a:pt x="226" y="0"/>
                  </a:cubicBezTo>
                  <a:cubicBezTo>
                    <a:pt x="0" y="0"/>
                    <a:pt x="0" y="0"/>
                    <a:pt x="0" y="0"/>
                  </a:cubicBez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1" name="组合 170"/>
          <p:cNvGrpSpPr/>
          <p:nvPr/>
        </p:nvGrpSpPr>
        <p:grpSpPr>
          <a:xfrm>
            <a:off x="8835010" y="2745848"/>
            <a:ext cx="386405" cy="501651"/>
            <a:chOff x="6499226" y="3624263"/>
            <a:chExt cx="406400" cy="706438"/>
          </a:xfrm>
          <a:solidFill>
            <a:schemeClr val="bg1"/>
          </a:solidFill>
        </p:grpSpPr>
        <p:sp>
          <p:nvSpPr>
            <p:cNvPr id="172" name="Freeform 324"/>
            <p:cNvSpPr/>
            <p:nvPr/>
          </p:nvSpPr>
          <p:spPr bwMode="auto">
            <a:xfrm>
              <a:off x="6499226" y="3932238"/>
              <a:ext cx="406400" cy="236538"/>
            </a:xfrm>
            <a:custGeom>
              <a:avLst/>
              <a:gdLst>
                <a:gd name="T0" fmla="*/ 11 w 108"/>
                <a:gd name="T1" fmla="*/ 6 h 63"/>
                <a:gd name="T2" fmla="*/ 5 w 108"/>
                <a:gd name="T3" fmla="*/ 3 h 63"/>
                <a:gd name="T4" fmla="*/ 1 w 108"/>
                <a:gd name="T5" fmla="*/ 9 h 63"/>
                <a:gd name="T6" fmla="*/ 24 w 108"/>
                <a:gd name="T7" fmla="*/ 52 h 63"/>
                <a:gd name="T8" fmla="*/ 49 w 108"/>
                <a:gd name="T9" fmla="*/ 63 h 63"/>
                <a:gd name="T10" fmla="*/ 75 w 108"/>
                <a:gd name="T11" fmla="*/ 54 h 63"/>
                <a:gd name="T12" fmla="*/ 107 w 108"/>
                <a:gd name="T13" fmla="*/ 9 h 63"/>
                <a:gd name="T14" fmla="*/ 104 w 108"/>
                <a:gd name="T15" fmla="*/ 2 h 63"/>
                <a:gd name="T16" fmla="*/ 97 w 108"/>
                <a:gd name="T17" fmla="*/ 4 h 63"/>
                <a:gd name="T18" fmla="*/ 68 w 108"/>
                <a:gd name="T19" fmla="*/ 45 h 63"/>
                <a:gd name="T20" fmla="*/ 49 w 108"/>
                <a:gd name="T21" fmla="*/ 52 h 63"/>
                <a:gd name="T22" fmla="*/ 32 w 108"/>
                <a:gd name="T23" fmla="*/ 44 h 63"/>
                <a:gd name="T24" fmla="*/ 11 w 108"/>
                <a:gd name="T25" fmla="*/ 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63">
                  <a:moveTo>
                    <a:pt x="11" y="6"/>
                  </a:moveTo>
                  <a:cubicBezTo>
                    <a:pt x="11" y="3"/>
                    <a:pt x="7" y="2"/>
                    <a:pt x="5" y="3"/>
                  </a:cubicBezTo>
                  <a:cubicBezTo>
                    <a:pt x="2" y="3"/>
                    <a:pt x="0" y="7"/>
                    <a:pt x="1" y="9"/>
                  </a:cubicBezTo>
                  <a:cubicBezTo>
                    <a:pt x="7" y="30"/>
                    <a:pt x="15" y="44"/>
                    <a:pt x="24" y="52"/>
                  </a:cubicBezTo>
                  <a:cubicBezTo>
                    <a:pt x="32" y="60"/>
                    <a:pt x="40" y="63"/>
                    <a:pt x="49" y="63"/>
                  </a:cubicBezTo>
                  <a:cubicBezTo>
                    <a:pt x="58" y="63"/>
                    <a:pt x="66" y="60"/>
                    <a:pt x="75" y="54"/>
                  </a:cubicBezTo>
                  <a:cubicBezTo>
                    <a:pt x="87" y="45"/>
                    <a:pt x="98" y="30"/>
                    <a:pt x="107" y="9"/>
                  </a:cubicBezTo>
                  <a:cubicBezTo>
                    <a:pt x="108" y="6"/>
                    <a:pt x="107" y="3"/>
                    <a:pt x="104" y="2"/>
                  </a:cubicBezTo>
                  <a:cubicBezTo>
                    <a:pt x="102" y="0"/>
                    <a:pt x="98" y="2"/>
                    <a:pt x="97" y="4"/>
                  </a:cubicBezTo>
                  <a:cubicBezTo>
                    <a:pt x="89" y="23"/>
                    <a:pt x="79" y="37"/>
                    <a:pt x="68" y="45"/>
                  </a:cubicBezTo>
                  <a:cubicBezTo>
                    <a:pt x="62" y="50"/>
                    <a:pt x="55" y="52"/>
                    <a:pt x="49" y="52"/>
                  </a:cubicBezTo>
                  <a:cubicBezTo>
                    <a:pt x="43" y="52"/>
                    <a:pt x="37" y="50"/>
                    <a:pt x="32" y="44"/>
                  </a:cubicBezTo>
                  <a:cubicBezTo>
                    <a:pt x="24" y="37"/>
                    <a:pt x="17" y="2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3" name="Freeform 325"/>
            <p:cNvSpPr/>
            <p:nvPr/>
          </p:nvSpPr>
          <p:spPr bwMode="auto">
            <a:xfrm>
              <a:off x="6694488" y="3841750"/>
              <a:ext cx="192088" cy="142875"/>
            </a:xfrm>
            <a:custGeom>
              <a:avLst/>
              <a:gdLst>
                <a:gd name="T0" fmla="*/ 43 w 51"/>
                <a:gd name="T1" fmla="*/ 35 h 38"/>
                <a:gd name="T2" fmla="*/ 48 w 51"/>
                <a:gd name="T3" fmla="*/ 37 h 38"/>
                <a:gd name="T4" fmla="*/ 50 w 51"/>
                <a:gd name="T5" fmla="*/ 33 h 38"/>
                <a:gd name="T6" fmla="*/ 40 w 51"/>
                <a:gd name="T7" fmla="*/ 15 h 38"/>
                <a:gd name="T8" fmla="*/ 27 w 51"/>
                <a:gd name="T9" fmla="*/ 3 h 38"/>
                <a:gd name="T10" fmla="*/ 14 w 51"/>
                <a:gd name="T11" fmla="*/ 0 h 38"/>
                <a:gd name="T12" fmla="*/ 2 w 51"/>
                <a:gd name="T13" fmla="*/ 3 h 38"/>
                <a:gd name="T14" fmla="*/ 1 w 51"/>
                <a:gd name="T15" fmla="*/ 8 h 38"/>
                <a:gd name="T16" fmla="*/ 6 w 51"/>
                <a:gd name="T17" fmla="*/ 9 h 38"/>
                <a:gd name="T18" fmla="*/ 14 w 51"/>
                <a:gd name="T19" fmla="*/ 7 h 38"/>
                <a:gd name="T20" fmla="*/ 23 w 51"/>
                <a:gd name="T21" fmla="*/ 9 h 38"/>
                <a:gd name="T22" fmla="*/ 34 w 51"/>
                <a:gd name="T23" fmla="*/ 19 h 38"/>
                <a:gd name="T24" fmla="*/ 43 w 51"/>
                <a:gd name="T25"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8">
                  <a:moveTo>
                    <a:pt x="43" y="35"/>
                  </a:moveTo>
                  <a:cubicBezTo>
                    <a:pt x="44" y="37"/>
                    <a:pt x="46" y="38"/>
                    <a:pt x="48" y="37"/>
                  </a:cubicBezTo>
                  <a:cubicBezTo>
                    <a:pt x="50" y="37"/>
                    <a:pt x="51" y="35"/>
                    <a:pt x="50" y="33"/>
                  </a:cubicBezTo>
                  <a:cubicBezTo>
                    <a:pt x="47" y="26"/>
                    <a:pt x="44" y="20"/>
                    <a:pt x="40" y="15"/>
                  </a:cubicBezTo>
                  <a:cubicBezTo>
                    <a:pt x="36" y="10"/>
                    <a:pt x="31" y="5"/>
                    <a:pt x="27" y="3"/>
                  </a:cubicBezTo>
                  <a:cubicBezTo>
                    <a:pt x="24" y="1"/>
                    <a:pt x="19" y="0"/>
                    <a:pt x="14" y="0"/>
                  </a:cubicBezTo>
                  <a:cubicBezTo>
                    <a:pt x="10" y="0"/>
                    <a:pt x="6" y="1"/>
                    <a:pt x="2" y="3"/>
                  </a:cubicBezTo>
                  <a:cubicBezTo>
                    <a:pt x="1" y="4"/>
                    <a:pt x="0" y="6"/>
                    <a:pt x="1" y="8"/>
                  </a:cubicBezTo>
                  <a:cubicBezTo>
                    <a:pt x="2" y="10"/>
                    <a:pt x="4" y="10"/>
                    <a:pt x="6" y="9"/>
                  </a:cubicBezTo>
                  <a:cubicBezTo>
                    <a:pt x="8" y="8"/>
                    <a:pt x="11" y="7"/>
                    <a:pt x="14" y="7"/>
                  </a:cubicBezTo>
                  <a:cubicBezTo>
                    <a:pt x="18" y="7"/>
                    <a:pt x="21" y="8"/>
                    <a:pt x="23" y="9"/>
                  </a:cubicBezTo>
                  <a:cubicBezTo>
                    <a:pt x="27" y="11"/>
                    <a:pt x="31" y="15"/>
                    <a:pt x="34" y="19"/>
                  </a:cubicBezTo>
                  <a:cubicBezTo>
                    <a:pt x="38" y="24"/>
                    <a:pt x="41" y="30"/>
                    <a:pt x="4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4" name="Freeform 326"/>
            <p:cNvSpPr/>
            <p:nvPr/>
          </p:nvSpPr>
          <p:spPr bwMode="auto">
            <a:xfrm>
              <a:off x="6507163" y="3898900"/>
              <a:ext cx="66675" cy="85725"/>
            </a:xfrm>
            <a:custGeom>
              <a:avLst/>
              <a:gdLst>
                <a:gd name="T0" fmla="*/ 1 w 18"/>
                <a:gd name="T1" fmla="*/ 17 h 23"/>
                <a:gd name="T2" fmla="*/ 3 w 18"/>
                <a:gd name="T3" fmla="*/ 22 h 23"/>
                <a:gd name="T4" fmla="*/ 8 w 18"/>
                <a:gd name="T5" fmla="*/ 20 h 23"/>
                <a:gd name="T6" fmla="*/ 12 w 18"/>
                <a:gd name="T7" fmla="*/ 13 h 23"/>
                <a:gd name="T8" fmla="*/ 17 w 18"/>
                <a:gd name="T9" fmla="*/ 6 h 23"/>
                <a:gd name="T10" fmla="*/ 17 w 18"/>
                <a:gd name="T11" fmla="*/ 1 h 23"/>
                <a:gd name="T12" fmla="*/ 11 w 18"/>
                <a:gd name="T13" fmla="*/ 2 h 23"/>
                <a:gd name="T14" fmla="*/ 6 w 18"/>
                <a:gd name="T15" fmla="*/ 9 h 23"/>
                <a:gd name="T16" fmla="*/ 1 w 18"/>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3">
                  <a:moveTo>
                    <a:pt x="1" y="17"/>
                  </a:moveTo>
                  <a:cubicBezTo>
                    <a:pt x="0" y="19"/>
                    <a:pt x="1" y="21"/>
                    <a:pt x="3" y="22"/>
                  </a:cubicBezTo>
                  <a:cubicBezTo>
                    <a:pt x="5" y="23"/>
                    <a:pt x="7" y="22"/>
                    <a:pt x="8" y="20"/>
                  </a:cubicBezTo>
                  <a:cubicBezTo>
                    <a:pt x="9" y="18"/>
                    <a:pt x="10" y="15"/>
                    <a:pt x="12" y="13"/>
                  </a:cubicBezTo>
                  <a:cubicBezTo>
                    <a:pt x="13" y="11"/>
                    <a:pt x="15" y="9"/>
                    <a:pt x="17" y="6"/>
                  </a:cubicBezTo>
                  <a:cubicBezTo>
                    <a:pt x="18" y="5"/>
                    <a:pt x="18" y="2"/>
                    <a:pt x="17" y="1"/>
                  </a:cubicBezTo>
                  <a:cubicBezTo>
                    <a:pt x="15" y="0"/>
                    <a:pt x="13" y="0"/>
                    <a:pt x="11" y="2"/>
                  </a:cubicBezTo>
                  <a:cubicBezTo>
                    <a:pt x="9" y="4"/>
                    <a:pt x="7" y="6"/>
                    <a:pt x="6" y="9"/>
                  </a:cubicBezTo>
                  <a:cubicBezTo>
                    <a:pt x="4" y="12"/>
                    <a:pt x="2" y="14"/>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5" name="Freeform 327"/>
            <p:cNvSpPr/>
            <p:nvPr/>
          </p:nvSpPr>
          <p:spPr bwMode="auto">
            <a:xfrm>
              <a:off x="6675438" y="3838575"/>
              <a:ext cx="214313" cy="150813"/>
            </a:xfrm>
            <a:custGeom>
              <a:avLst/>
              <a:gdLst>
                <a:gd name="T0" fmla="*/ 6 w 57"/>
                <a:gd name="T1" fmla="*/ 1 h 40"/>
                <a:gd name="T2" fmla="*/ 1 w 57"/>
                <a:gd name="T3" fmla="*/ 3 h 40"/>
                <a:gd name="T4" fmla="*/ 3 w 57"/>
                <a:gd name="T5" fmla="*/ 8 h 40"/>
                <a:gd name="T6" fmla="*/ 6 w 57"/>
                <a:gd name="T7" fmla="*/ 9 h 40"/>
                <a:gd name="T8" fmla="*/ 28 w 57"/>
                <a:gd name="T9" fmla="*/ 22 h 40"/>
                <a:gd name="T10" fmla="*/ 51 w 57"/>
                <a:gd name="T11" fmla="*/ 39 h 40"/>
                <a:gd name="T12" fmla="*/ 56 w 57"/>
                <a:gd name="T13" fmla="*/ 38 h 40"/>
                <a:gd name="T14" fmla="*/ 56 w 57"/>
                <a:gd name="T15" fmla="*/ 33 h 40"/>
                <a:gd name="T16" fmla="*/ 32 w 57"/>
                <a:gd name="T17" fmla="*/ 16 h 40"/>
                <a:gd name="T18" fmla="*/ 9 w 57"/>
                <a:gd name="T19" fmla="*/ 3 h 40"/>
                <a:gd name="T20" fmla="*/ 6 w 57"/>
                <a:gd name="T2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0">
                  <a:moveTo>
                    <a:pt x="6" y="1"/>
                  </a:moveTo>
                  <a:cubicBezTo>
                    <a:pt x="4" y="0"/>
                    <a:pt x="2" y="1"/>
                    <a:pt x="1" y="3"/>
                  </a:cubicBezTo>
                  <a:cubicBezTo>
                    <a:pt x="0" y="5"/>
                    <a:pt x="1" y="7"/>
                    <a:pt x="3" y="8"/>
                  </a:cubicBezTo>
                  <a:cubicBezTo>
                    <a:pt x="4" y="8"/>
                    <a:pt x="5" y="9"/>
                    <a:pt x="6" y="9"/>
                  </a:cubicBezTo>
                  <a:cubicBezTo>
                    <a:pt x="13" y="13"/>
                    <a:pt x="21" y="17"/>
                    <a:pt x="28" y="22"/>
                  </a:cubicBezTo>
                  <a:cubicBezTo>
                    <a:pt x="36" y="27"/>
                    <a:pt x="44" y="33"/>
                    <a:pt x="51" y="39"/>
                  </a:cubicBezTo>
                  <a:cubicBezTo>
                    <a:pt x="53" y="40"/>
                    <a:pt x="55" y="40"/>
                    <a:pt x="56" y="38"/>
                  </a:cubicBezTo>
                  <a:cubicBezTo>
                    <a:pt x="57" y="36"/>
                    <a:pt x="57" y="34"/>
                    <a:pt x="56" y="33"/>
                  </a:cubicBezTo>
                  <a:cubicBezTo>
                    <a:pt x="48" y="27"/>
                    <a:pt x="40" y="21"/>
                    <a:pt x="32" y="16"/>
                  </a:cubicBezTo>
                  <a:cubicBezTo>
                    <a:pt x="24" y="11"/>
                    <a:pt x="17" y="6"/>
                    <a:pt x="9" y="3"/>
                  </a:cubicBezTo>
                  <a:cubicBezTo>
                    <a:pt x="8" y="2"/>
                    <a:pt x="7"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6" name="Freeform 328"/>
            <p:cNvSpPr/>
            <p:nvPr/>
          </p:nvSpPr>
          <p:spPr bwMode="auto">
            <a:xfrm>
              <a:off x="6518276" y="3902075"/>
              <a:ext cx="228600" cy="68263"/>
            </a:xfrm>
            <a:custGeom>
              <a:avLst/>
              <a:gdLst>
                <a:gd name="T0" fmla="*/ 2 w 61"/>
                <a:gd name="T1" fmla="*/ 11 h 18"/>
                <a:gd name="T2" fmla="*/ 1 w 61"/>
                <a:gd name="T3" fmla="*/ 16 h 18"/>
                <a:gd name="T4" fmla="*/ 6 w 61"/>
                <a:gd name="T5" fmla="*/ 17 h 18"/>
                <a:gd name="T6" fmla="*/ 32 w 61"/>
                <a:gd name="T7" fmla="*/ 8 h 18"/>
                <a:gd name="T8" fmla="*/ 56 w 61"/>
                <a:gd name="T9" fmla="*/ 13 h 18"/>
                <a:gd name="T10" fmla="*/ 61 w 61"/>
                <a:gd name="T11" fmla="*/ 11 h 18"/>
                <a:gd name="T12" fmla="*/ 59 w 61"/>
                <a:gd name="T13" fmla="*/ 6 h 18"/>
                <a:gd name="T14" fmla="*/ 32 w 61"/>
                <a:gd name="T15" fmla="*/ 1 h 18"/>
                <a:gd name="T16" fmla="*/ 2 w 61"/>
                <a:gd name="T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8">
                  <a:moveTo>
                    <a:pt x="2" y="11"/>
                  </a:moveTo>
                  <a:cubicBezTo>
                    <a:pt x="0" y="12"/>
                    <a:pt x="0" y="14"/>
                    <a:pt x="1" y="16"/>
                  </a:cubicBezTo>
                  <a:cubicBezTo>
                    <a:pt x="2" y="17"/>
                    <a:pt x="4" y="18"/>
                    <a:pt x="6" y="17"/>
                  </a:cubicBezTo>
                  <a:cubicBezTo>
                    <a:pt x="16" y="10"/>
                    <a:pt x="24" y="8"/>
                    <a:pt x="32" y="8"/>
                  </a:cubicBezTo>
                  <a:cubicBezTo>
                    <a:pt x="40" y="8"/>
                    <a:pt x="48" y="10"/>
                    <a:pt x="56" y="13"/>
                  </a:cubicBezTo>
                  <a:cubicBezTo>
                    <a:pt x="58" y="14"/>
                    <a:pt x="60" y="13"/>
                    <a:pt x="61" y="11"/>
                  </a:cubicBezTo>
                  <a:cubicBezTo>
                    <a:pt x="61" y="9"/>
                    <a:pt x="60" y="7"/>
                    <a:pt x="59" y="6"/>
                  </a:cubicBezTo>
                  <a:cubicBezTo>
                    <a:pt x="49" y="3"/>
                    <a:pt x="41" y="0"/>
                    <a:pt x="32" y="1"/>
                  </a:cubicBezTo>
                  <a:cubicBezTo>
                    <a:pt x="23" y="1"/>
                    <a:pt x="13"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7" name="Freeform 329"/>
            <p:cNvSpPr/>
            <p:nvPr/>
          </p:nvSpPr>
          <p:spPr bwMode="auto">
            <a:xfrm>
              <a:off x="6532563" y="3805238"/>
              <a:ext cx="188913" cy="142875"/>
            </a:xfrm>
            <a:custGeom>
              <a:avLst/>
              <a:gdLst>
                <a:gd name="T0" fmla="*/ 7 w 50"/>
                <a:gd name="T1" fmla="*/ 35 h 38"/>
                <a:gd name="T2" fmla="*/ 11 w 50"/>
                <a:gd name="T3" fmla="*/ 38 h 38"/>
                <a:gd name="T4" fmla="*/ 13 w 50"/>
                <a:gd name="T5" fmla="*/ 33 h 38"/>
                <a:gd name="T6" fmla="*/ 8 w 50"/>
                <a:gd name="T7" fmla="*/ 18 h 38"/>
                <a:gd name="T8" fmla="*/ 13 w 50"/>
                <a:gd name="T9" fmla="*/ 14 h 38"/>
                <a:gd name="T10" fmla="*/ 21 w 50"/>
                <a:gd name="T11" fmla="*/ 10 h 38"/>
                <a:gd name="T12" fmla="*/ 36 w 50"/>
                <a:gd name="T13" fmla="*/ 8 h 38"/>
                <a:gd name="T14" fmla="*/ 42 w 50"/>
                <a:gd name="T15" fmla="*/ 24 h 38"/>
                <a:gd name="T16" fmla="*/ 43 w 50"/>
                <a:gd name="T17" fmla="*/ 28 h 38"/>
                <a:gd name="T18" fmla="*/ 42 w 50"/>
                <a:gd name="T19" fmla="*/ 32 h 38"/>
                <a:gd name="T20" fmla="*/ 45 w 50"/>
                <a:gd name="T21" fmla="*/ 37 h 38"/>
                <a:gd name="T22" fmla="*/ 49 w 50"/>
                <a:gd name="T23" fmla="*/ 34 h 38"/>
                <a:gd name="T24" fmla="*/ 50 w 50"/>
                <a:gd name="T25" fmla="*/ 28 h 38"/>
                <a:gd name="T26" fmla="*/ 49 w 50"/>
                <a:gd name="T27" fmla="*/ 21 h 38"/>
                <a:gd name="T28" fmla="*/ 42 w 50"/>
                <a:gd name="T29" fmla="*/ 3 h 38"/>
                <a:gd name="T30" fmla="*/ 39 w 50"/>
                <a:gd name="T31" fmla="*/ 1 h 38"/>
                <a:gd name="T32" fmla="*/ 39 w 50"/>
                <a:gd name="T33" fmla="*/ 1 h 38"/>
                <a:gd name="T34" fmla="*/ 18 w 50"/>
                <a:gd name="T35" fmla="*/ 3 h 38"/>
                <a:gd name="T36" fmla="*/ 9 w 50"/>
                <a:gd name="T37" fmla="*/ 8 h 38"/>
                <a:gd name="T38" fmla="*/ 1 w 50"/>
                <a:gd name="T39" fmla="*/ 14 h 38"/>
                <a:gd name="T40" fmla="*/ 0 w 50"/>
                <a:gd name="T41" fmla="*/ 18 h 38"/>
                <a:gd name="T42" fmla="*/ 0 w 50"/>
                <a:gd name="T43" fmla="*/ 18 h 38"/>
                <a:gd name="T44" fmla="*/ 7 w 50"/>
                <a:gd name="T45"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38">
                  <a:moveTo>
                    <a:pt x="7" y="35"/>
                  </a:moveTo>
                  <a:cubicBezTo>
                    <a:pt x="7" y="37"/>
                    <a:pt x="9" y="38"/>
                    <a:pt x="11" y="38"/>
                  </a:cubicBezTo>
                  <a:cubicBezTo>
                    <a:pt x="13" y="37"/>
                    <a:pt x="14" y="35"/>
                    <a:pt x="13" y="33"/>
                  </a:cubicBezTo>
                  <a:cubicBezTo>
                    <a:pt x="8" y="18"/>
                    <a:pt x="8" y="18"/>
                    <a:pt x="8" y="18"/>
                  </a:cubicBezTo>
                  <a:cubicBezTo>
                    <a:pt x="10" y="17"/>
                    <a:pt x="12" y="15"/>
                    <a:pt x="13" y="14"/>
                  </a:cubicBezTo>
                  <a:cubicBezTo>
                    <a:pt x="16" y="12"/>
                    <a:pt x="18" y="11"/>
                    <a:pt x="21" y="10"/>
                  </a:cubicBezTo>
                  <a:cubicBezTo>
                    <a:pt x="25" y="8"/>
                    <a:pt x="31" y="8"/>
                    <a:pt x="36" y="8"/>
                  </a:cubicBezTo>
                  <a:cubicBezTo>
                    <a:pt x="42" y="24"/>
                    <a:pt x="42" y="24"/>
                    <a:pt x="42" y="24"/>
                  </a:cubicBezTo>
                  <a:cubicBezTo>
                    <a:pt x="42" y="25"/>
                    <a:pt x="43" y="27"/>
                    <a:pt x="43" y="28"/>
                  </a:cubicBezTo>
                  <a:cubicBezTo>
                    <a:pt x="43" y="30"/>
                    <a:pt x="43" y="31"/>
                    <a:pt x="42" y="32"/>
                  </a:cubicBezTo>
                  <a:cubicBezTo>
                    <a:pt x="42" y="34"/>
                    <a:pt x="43" y="36"/>
                    <a:pt x="45" y="37"/>
                  </a:cubicBezTo>
                  <a:cubicBezTo>
                    <a:pt x="47" y="37"/>
                    <a:pt x="49" y="36"/>
                    <a:pt x="49" y="34"/>
                  </a:cubicBezTo>
                  <a:cubicBezTo>
                    <a:pt x="50" y="32"/>
                    <a:pt x="50" y="30"/>
                    <a:pt x="50" y="28"/>
                  </a:cubicBezTo>
                  <a:cubicBezTo>
                    <a:pt x="50" y="26"/>
                    <a:pt x="49" y="24"/>
                    <a:pt x="49" y="21"/>
                  </a:cubicBezTo>
                  <a:cubicBezTo>
                    <a:pt x="42" y="3"/>
                    <a:pt x="42" y="3"/>
                    <a:pt x="42" y="3"/>
                  </a:cubicBezTo>
                  <a:cubicBezTo>
                    <a:pt x="42" y="2"/>
                    <a:pt x="40" y="1"/>
                    <a:pt x="39" y="1"/>
                  </a:cubicBezTo>
                  <a:cubicBezTo>
                    <a:pt x="39" y="1"/>
                    <a:pt x="39" y="1"/>
                    <a:pt x="39" y="1"/>
                  </a:cubicBezTo>
                  <a:cubicBezTo>
                    <a:pt x="32" y="0"/>
                    <a:pt x="24" y="0"/>
                    <a:pt x="18" y="3"/>
                  </a:cubicBezTo>
                  <a:cubicBezTo>
                    <a:pt x="15" y="4"/>
                    <a:pt x="12" y="6"/>
                    <a:pt x="9" y="8"/>
                  </a:cubicBezTo>
                  <a:cubicBezTo>
                    <a:pt x="6" y="10"/>
                    <a:pt x="4" y="12"/>
                    <a:pt x="1" y="14"/>
                  </a:cubicBezTo>
                  <a:cubicBezTo>
                    <a:pt x="0" y="15"/>
                    <a:pt x="0" y="17"/>
                    <a:pt x="0" y="18"/>
                  </a:cubicBezTo>
                  <a:cubicBezTo>
                    <a:pt x="0" y="18"/>
                    <a:pt x="0" y="18"/>
                    <a:pt x="0" y="18"/>
                  </a:cubicBezTo>
                  <a:cubicBezTo>
                    <a:pt x="7" y="35"/>
                    <a:pt x="7" y="35"/>
                    <a:pt x="7"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8" name="Freeform 330"/>
            <p:cNvSpPr>
              <a:spLocks noEditPoints="1"/>
            </p:cNvSpPr>
            <p:nvPr/>
          </p:nvSpPr>
          <p:spPr bwMode="auto">
            <a:xfrm>
              <a:off x="6499226" y="3624263"/>
              <a:ext cx="139700" cy="225425"/>
            </a:xfrm>
            <a:custGeom>
              <a:avLst/>
              <a:gdLst>
                <a:gd name="T0" fmla="*/ 26 w 37"/>
                <a:gd name="T1" fmla="*/ 51 h 60"/>
                <a:gd name="T2" fmla="*/ 29 w 37"/>
                <a:gd name="T3" fmla="*/ 50 h 60"/>
                <a:gd name="T4" fmla="*/ 17 w 37"/>
                <a:gd name="T5" fmla="*/ 9 h 60"/>
                <a:gd name="T6" fmla="*/ 16 w 37"/>
                <a:gd name="T7" fmla="*/ 8 h 60"/>
                <a:gd name="T8" fmla="*/ 8 w 37"/>
                <a:gd name="T9" fmla="*/ 11 h 60"/>
                <a:gd name="T10" fmla="*/ 8 w 37"/>
                <a:gd name="T11" fmla="*/ 13 h 60"/>
                <a:gd name="T12" fmla="*/ 26 w 37"/>
                <a:gd name="T13" fmla="*/ 51 h 60"/>
                <a:gd name="T14" fmla="*/ 34 w 37"/>
                <a:gd name="T15" fmla="*/ 56 h 60"/>
                <a:gd name="T16" fmla="*/ 25 w 37"/>
                <a:gd name="T17" fmla="*/ 59 h 60"/>
                <a:gd name="T18" fmla="*/ 20 w 37"/>
                <a:gd name="T19" fmla="*/ 57 h 60"/>
                <a:gd name="T20" fmla="*/ 20 w 37"/>
                <a:gd name="T21" fmla="*/ 57 h 60"/>
                <a:gd name="T22" fmla="*/ 2 w 37"/>
                <a:gd name="T23" fmla="*/ 17 h 60"/>
                <a:gd name="T24" fmla="*/ 1 w 37"/>
                <a:gd name="T25" fmla="*/ 13 h 60"/>
                <a:gd name="T26" fmla="*/ 2 w 37"/>
                <a:gd name="T27" fmla="*/ 7 h 60"/>
                <a:gd name="T28" fmla="*/ 18 w 37"/>
                <a:gd name="T29" fmla="*/ 1 h 60"/>
                <a:gd name="T30" fmla="*/ 24 w 37"/>
                <a:gd name="T31" fmla="*/ 6 h 60"/>
                <a:gd name="T32" fmla="*/ 24 w 37"/>
                <a:gd name="T33" fmla="*/ 8 h 60"/>
                <a:gd name="T34" fmla="*/ 37 w 37"/>
                <a:gd name="T35" fmla="*/ 51 h 60"/>
                <a:gd name="T36" fmla="*/ 34 w 37"/>
                <a:gd name="T37" fmla="*/ 56 h 60"/>
                <a:gd name="T38" fmla="*/ 34 w 37"/>
                <a:gd name="T3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60">
                  <a:moveTo>
                    <a:pt x="26" y="51"/>
                  </a:moveTo>
                  <a:cubicBezTo>
                    <a:pt x="29" y="50"/>
                    <a:pt x="29" y="50"/>
                    <a:pt x="29" y="50"/>
                  </a:cubicBezTo>
                  <a:cubicBezTo>
                    <a:pt x="17" y="9"/>
                    <a:pt x="17" y="9"/>
                    <a:pt x="17" y="9"/>
                  </a:cubicBezTo>
                  <a:cubicBezTo>
                    <a:pt x="17" y="9"/>
                    <a:pt x="17" y="9"/>
                    <a:pt x="16" y="8"/>
                  </a:cubicBezTo>
                  <a:cubicBezTo>
                    <a:pt x="13" y="8"/>
                    <a:pt x="10" y="9"/>
                    <a:pt x="8" y="11"/>
                  </a:cubicBezTo>
                  <a:cubicBezTo>
                    <a:pt x="8" y="12"/>
                    <a:pt x="8" y="12"/>
                    <a:pt x="8" y="13"/>
                  </a:cubicBezTo>
                  <a:cubicBezTo>
                    <a:pt x="26" y="51"/>
                    <a:pt x="26" y="51"/>
                    <a:pt x="26" y="51"/>
                  </a:cubicBezTo>
                  <a:close/>
                  <a:moveTo>
                    <a:pt x="34" y="56"/>
                  </a:moveTo>
                  <a:cubicBezTo>
                    <a:pt x="25" y="59"/>
                    <a:pt x="25" y="59"/>
                    <a:pt x="25" y="59"/>
                  </a:cubicBezTo>
                  <a:cubicBezTo>
                    <a:pt x="23" y="60"/>
                    <a:pt x="21" y="59"/>
                    <a:pt x="20" y="57"/>
                  </a:cubicBezTo>
                  <a:cubicBezTo>
                    <a:pt x="20" y="57"/>
                    <a:pt x="20" y="57"/>
                    <a:pt x="20" y="57"/>
                  </a:cubicBezTo>
                  <a:cubicBezTo>
                    <a:pt x="2" y="17"/>
                    <a:pt x="2" y="17"/>
                    <a:pt x="2" y="17"/>
                  </a:cubicBezTo>
                  <a:cubicBezTo>
                    <a:pt x="1" y="16"/>
                    <a:pt x="1" y="15"/>
                    <a:pt x="1" y="13"/>
                  </a:cubicBezTo>
                  <a:cubicBezTo>
                    <a:pt x="0" y="11"/>
                    <a:pt x="1" y="9"/>
                    <a:pt x="2" y="7"/>
                  </a:cubicBezTo>
                  <a:cubicBezTo>
                    <a:pt x="5" y="2"/>
                    <a:pt x="12" y="0"/>
                    <a:pt x="18" y="1"/>
                  </a:cubicBezTo>
                  <a:cubicBezTo>
                    <a:pt x="21" y="2"/>
                    <a:pt x="23" y="4"/>
                    <a:pt x="24" y="6"/>
                  </a:cubicBezTo>
                  <a:cubicBezTo>
                    <a:pt x="24" y="7"/>
                    <a:pt x="24" y="7"/>
                    <a:pt x="24" y="8"/>
                  </a:cubicBezTo>
                  <a:cubicBezTo>
                    <a:pt x="37" y="51"/>
                    <a:pt x="37" y="51"/>
                    <a:pt x="37" y="51"/>
                  </a:cubicBezTo>
                  <a:cubicBezTo>
                    <a:pt x="37" y="53"/>
                    <a:pt x="36" y="55"/>
                    <a:pt x="34" y="56"/>
                  </a:cubicBezTo>
                  <a:cubicBezTo>
                    <a:pt x="34" y="56"/>
                    <a:pt x="34" y="56"/>
                    <a:pt x="3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79" name="Freeform 331"/>
            <p:cNvSpPr/>
            <p:nvPr/>
          </p:nvSpPr>
          <p:spPr bwMode="auto">
            <a:xfrm>
              <a:off x="6589713" y="3813175"/>
              <a:ext cx="44450" cy="66675"/>
            </a:xfrm>
            <a:custGeom>
              <a:avLst/>
              <a:gdLst>
                <a:gd name="T0" fmla="*/ 8 w 12"/>
                <a:gd name="T1" fmla="*/ 3 h 18"/>
                <a:gd name="T2" fmla="*/ 3 w 12"/>
                <a:gd name="T3" fmla="*/ 1 h 18"/>
                <a:gd name="T4" fmla="*/ 1 w 12"/>
                <a:gd name="T5" fmla="*/ 5 h 18"/>
                <a:gd name="T6" fmla="*/ 5 w 12"/>
                <a:gd name="T7" fmla="*/ 15 h 18"/>
                <a:gd name="T8" fmla="*/ 9 w 12"/>
                <a:gd name="T9" fmla="*/ 18 h 18"/>
                <a:gd name="T10" fmla="*/ 12 w 12"/>
                <a:gd name="T11" fmla="*/ 13 h 18"/>
                <a:gd name="T12" fmla="*/ 8 w 12"/>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8" y="3"/>
                  </a:moveTo>
                  <a:cubicBezTo>
                    <a:pt x="7" y="1"/>
                    <a:pt x="5" y="0"/>
                    <a:pt x="3" y="1"/>
                  </a:cubicBezTo>
                  <a:cubicBezTo>
                    <a:pt x="1" y="1"/>
                    <a:pt x="0" y="3"/>
                    <a:pt x="1" y="5"/>
                  </a:cubicBezTo>
                  <a:cubicBezTo>
                    <a:pt x="5" y="15"/>
                    <a:pt x="5" y="15"/>
                    <a:pt x="5" y="15"/>
                  </a:cubicBezTo>
                  <a:cubicBezTo>
                    <a:pt x="5" y="17"/>
                    <a:pt x="7" y="18"/>
                    <a:pt x="9" y="18"/>
                  </a:cubicBezTo>
                  <a:cubicBezTo>
                    <a:pt x="11" y="17"/>
                    <a:pt x="12" y="15"/>
                    <a:pt x="12" y="13"/>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sp>
          <p:nvSpPr>
            <p:cNvPr id="180" name="Freeform 332"/>
            <p:cNvSpPr>
              <a:spLocks noEditPoints="1"/>
            </p:cNvSpPr>
            <p:nvPr/>
          </p:nvSpPr>
          <p:spPr bwMode="auto">
            <a:xfrm>
              <a:off x="6507163" y="3954463"/>
              <a:ext cx="390525" cy="376238"/>
            </a:xfrm>
            <a:custGeom>
              <a:avLst/>
              <a:gdLst>
                <a:gd name="T0" fmla="*/ 4 w 104"/>
                <a:gd name="T1" fmla="*/ 1 h 100"/>
                <a:gd name="T2" fmla="*/ 0 w 104"/>
                <a:gd name="T3" fmla="*/ 8 h 100"/>
                <a:gd name="T4" fmla="*/ 17 w 104"/>
                <a:gd name="T5" fmla="*/ 92 h 100"/>
                <a:gd name="T6" fmla="*/ 21 w 104"/>
                <a:gd name="T7" fmla="*/ 97 h 100"/>
                <a:gd name="T8" fmla="*/ 21 w 104"/>
                <a:gd name="T9" fmla="*/ 97 h 100"/>
                <a:gd name="T10" fmla="*/ 52 w 104"/>
                <a:gd name="T11" fmla="*/ 100 h 100"/>
                <a:gd name="T12" fmla="*/ 82 w 104"/>
                <a:gd name="T13" fmla="*/ 97 h 100"/>
                <a:gd name="T14" fmla="*/ 87 w 104"/>
                <a:gd name="T15" fmla="*/ 92 h 100"/>
                <a:gd name="T16" fmla="*/ 87 w 104"/>
                <a:gd name="T17" fmla="*/ 92 h 100"/>
                <a:gd name="T18" fmla="*/ 103 w 104"/>
                <a:gd name="T19" fmla="*/ 8 h 100"/>
                <a:gd name="T20" fmla="*/ 104 w 104"/>
                <a:gd name="T21" fmla="*/ 6 h 100"/>
                <a:gd name="T22" fmla="*/ 97 w 104"/>
                <a:gd name="T23" fmla="*/ 1 h 100"/>
                <a:gd name="T24" fmla="*/ 97 w 104"/>
                <a:gd name="T25" fmla="*/ 1 h 100"/>
                <a:gd name="T26" fmla="*/ 51 w 104"/>
                <a:gd name="T27" fmla="*/ 4 h 100"/>
                <a:gd name="T28" fmla="*/ 8 w 104"/>
                <a:gd name="T29" fmla="*/ 2 h 100"/>
                <a:gd name="T30" fmla="*/ 4 w 104"/>
                <a:gd name="T31" fmla="*/ 1 h 100"/>
                <a:gd name="T32" fmla="*/ 27 w 104"/>
                <a:gd name="T33" fmla="*/ 87 h 100"/>
                <a:gd name="T34" fmla="*/ 12 w 104"/>
                <a:gd name="T35" fmla="*/ 13 h 100"/>
                <a:gd name="T36" fmla="*/ 91 w 104"/>
                <a:gd name="T37" fmla="*/ 13 h 100"/>
                <a:gd name="T38" fmla="*/ 76 w 104"/>
                <a:gd name="T39" fmla="*/ 86 h 100"/>
                <a:gd name="T40" fmla="*/ 27 w 104"/>
                <a:gd name="T41" fmla="*/ 8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00">
                  <a:moveTo>
                    <a:pt x="4" y="1"/>
                  </a:moveTo>
                  <a:cubicBezTo>
                    <a:pt x="2" y="2"/>
                    <a:pt x="0" y="5"/>
                    <a:pt x="0" y="8"/>
                  </a:cubicBezTo>
                  <a:cubicBezTo>
                    <a:pt x="17" y="92"/>
                    <a:pt x="17" y="92"/>
                    <a:pt x="17" y="92"/>
                  </a:cubicBezTo>
                  <a:cubicBezTo>
                    <a:pt x="17" y="94"/>
                    <a:pt x="19" y="96"/>
                    <a:pt x="21" y="97"/>
                  </a:cubicBezTo>
                  <a:cubicBezTo>
                    <a:pt x="21" y="97"/>
                    <a:pt x="21" y="97"/>
                    <a:pt x="21" y="97"/>
                  </a:cubicBezTo>
                  <a:cubicBezTo>
                    <a:pt x="32" y="99"/>
                    <a:pt x="42" y="100"/>
                    <a:pt x="52" y="100"/>
                  </a:cubicBezTo>
                  <a:cubicBezTo>
                    <a:pt x="62" y="100"/>
                    <a:pt x="72" y="99"/>
                    <a:pt x="82" y="97"/>
                  </a:cubicBezTo>
                  <a:cubicBezTo>
                    <a:pt x="84" y="96"/>
                    <a:pt x="86" y="95"/>
                    <a:pt x="87" y="92"/>
                  </a:cubicBezTo>
                  <a:cubicBezTo>
                    <a:pt x="87" y="92"/>
                    <a:pt x="87" y="92"/>
                    <a:pt x="87" y="92"/>
                  </a:cubicBezTo>
                  <a:cubicBezTo>
                    <a:pt x="103" y="8"/>
                    <a:pt x="103" y="8"/>
                    <a:pt x="103" y="8"/>
                  </a:cubicBezTo>
                  <a:cubicBezTo>
                    <a:pt x="104" y="7"/>
                    <a:pt x="104" y="6"/>
                    <a:pt x="104" y="6"/>
                  </a:cubicBezTo>
                  <a:cubicBezTo>
                    <a:pt x="103" y="3"/>
                    <a:pt x="100" y="0"/>
                    <a:pt x="97" y="1"/>
                  </a:cubicBezTo>
                  <a:cubicBezTo>
                    <a:pt x="97" y="1"/>
                    <a:pt x="97" y="1"/>
                    <a:pt x="97" y="1"/>
                  </a:cubicBezTo>
                  <a:cubicBezTo>
                    <a:pt x="83" y="3"/>
                    <a:pt x="67" y="4"/>
                    <a:pt x="51" y="4"/>
                  </a:cubicBezTo>
                  <a:cubicBezTo>
                    <a:pt x="36" y="4"/>
                    <a:pt x="22" y="3"/>
                    <a:pt x="8" y="2"/>
                  </a:cubicBezTo>
                  <a:cubicBezTo>
                    <a:pt x="7" y="1"/>
                    <a:pt x="6" y="1"/>
                    <a:pt x="4" y="1"/>
                  </a:cubicBezTo>
                  <a:close/>
                  <a:moveTo>
                    <a:pt x="27" y="87"/>
                  </a:moveTo>
                  <a:cubicBezTo>
                    <a:pt x="22" y="62"/>
                    <a:pt x="17" y="37"/>
                    <a:pt x="12" y="13"/>
                  </a:cubicBezTo>
                  <a:cubicBezTo>
                    <a:pt x="38" y="16"/>
                    <a:pt x="64" y="16"/>
                    <a:pt x="91" y="13"/>
                  </a:cubicBezTo>
                  <a:cubicBezTo>
                    <a:pt x="86" y="37"/>
                    <a:pt x="81" y="62"/>
                    <a:pt x="76" y="86"/>
                  </a:cubicBezTo>
                  <a:cubicBezTo>
                    <a:pt x="62" y="89"/>
                    <a:pt x="45" y="89"/>
                    <a:pt x="2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4862E"/>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43894" y="2552700"/>
            <a:ext cx="4958659" cy="3143250"/>
          </a:xfrm>
          <a:prstGeom prst="rect">
            <a:avLst/>
          </a:prstGeom>
        </p:spPr>
      </p:pic>
      <p:grpSp>
        <p:nvGrpSpPr>
          <p:cNvPr id="29" name="组合 28"/>
          <p:cNvGrpSpPr/>
          <p:nvPr/>
        </p:nvGrpSpPr>
        <p:grpSpPr>
          <a:xfrm>
            <a:off x="3281363" y="657225"/>
            <a:ext cx="2995612" cy="6086476"/>
            <a:chOff x="3100388" y="771525"/>
            <a:chExt cx="2995612" cy="6086476"/>
          </a:xfrm>
        </p:grpSpPr>
        <p:sp>
          <p:nvSpPr>
            <p:cNvPr id="13" name="弧形 12"/>
            <p:cNvSpPr/>
            <p:nvPr/>
          </p:nvSpPr>
          <p:spPr>
            <a:xfrm>
              <a:off x="3100388" y="771526"/>
              <a:ext cx="2724150" cy="6086475"/>
            </a:xfrm>
            <a:prstGeom prst="arc">
              <a:avLst>
                <a:gd name="adj1" fmla="val 17522292"/>
                <a:gd name="adj2" fmla="val 3913304"/>
              </a:avLst>
            </a:prstGeom>
            <a:ln>
              <a:solidFill>
                <a:srgbClr val="448B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a:off x="3100388" y="771526"/>
              <a:ext cx="2724150" cy="6086475"/>
            </a:xfrm>
            <a:prstGeom prst="arc">
              <a:avLst>
                <a:gd name="adj1" fmla="val 17522292"/>
                <a:gd name="adj2" fmla="val 3311120"/>
              </a:avLst>
            </a:prstGeom>
            <a:ln>
              <a:solidFill>
                <a:srgbClr val="448B2B"/>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p:cNvSpPr/>
            <p:nvPr/>
          </p:nvSpPr>
          <p:spPr>
            <a:xfrm>
              <a:off x="3100388" y="771526"/>
              <a:ext cx="2724150" cy="6086475"/>
            </a:xfrm>
            <a:prstGeom prst="arc">
              <a:avLst>
                <a:gd name="adj1" fmla="val 17522292"/>
                <a:gd name="adj2" fmla="val 557069"/>
              </a:avLst>
            </a:prstGeom>
            <a:ln>
              <a:solidFill>
                <a:srgbClr val="448B2B"/>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3100388" y="771525"/>
              <a:ext cx="2724150" cy="6086475"/>
            </a:xfrm>
            <a:prstGeom prst="arc">
              <a:avLst>
                <a:gd name="adj1" fmla="val 17522292"/>
                <a:gd name="adj2" fmla="val 18952957"/>
              </a:avLst>
            </a:prstGeom>
            <a:ln>
              <a:solidFill>
                <a:srgbClr val="448B2B"/>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7" name="组合 16"/>
            <p:cNvGrpSpPr/>
            <p:nvPr/>
          </p:nvGrpSpPr>
          <p:grpSpPr>
            <a:xfrm>
              <a:off x="5109519" y="1266603"/>
              <a:ext cx="542925" cy="523229"/>
              <a:chOff x="5806864" y="2165336"/>
              <a:chExt cx="542925" cy="523229"/>
            </a:xfrm>
          </p:grpSpPr>
          <p:sp>
            <p:nvSpPr>
              <p:cNvPr id="18" name="椭圆 17"/>
              <p:cNvSpPr/>
              <p:nvPr/>
            </p:nvSpPr>
            <p:spPr>
              <a:xfrm>
                <a:off x="5826560" y="2165336"/>
                <a:ext cx="523229" cy="523229"/>
              </a:xfrm>
              <a:prstGeom prst="ellipse">
                <a:avLst/>
              </a:prstGeom>
              <a:solidFill>
                <a:srgbClr val="466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806864" y="2217564"/>
                <a:ext cx="542925" cy="400110"/>
              </a:xfrm>
              <a:prstGeom prst="rect">
                <a:avLst/>
              </a:prstGeom>
              <a:noFill/>
            </p:spPr>
            <p:txBody>
              <a:bodyPr wrap="square" rtlCol="0">
                <a:spAutoFit/>
              </a:bodyPr>
              <a:lstStyle/>
              <a:p>
                <a:r>
                  <a:rPr lang="en-US" altLang="zh-CN" sz="2000" b="1" i="1" dirty="0">
                    <a:solidFill>
                      <a:schemeClr val="bg1"/>
                    </a:solidFill>
                  </a:rPr>
                  <a:t>01</a:t>
                </a:r>
                <a:endParaRPr lang="zh-CN" altLang="en-US" sz="2000" b="1" i="1" dirty="0">
                  <a:solidFill>
                    <a:schemeClr val="bg1"/>
                  </a:solidFill>
                </a:endParaRPr>
              </a:p>
            </p:txBody>
          </p:sp>
        </p:grpSp>
        <p:grpSp>
          <p:nvGrpSpPr>
            <p:cNvPr id="20" name="组合 19"/>
            <p:cNvGrpSpPr/>
            <p:nvPr/>
          </p:nvGrpSpPr>
          <p:grpSpPr>
            <a:xfrm>
              <a:off x="5480994" y="2586361"/>
              <a:ext cx="542925" cy="523229"/>
              <a:chOff x="5806864" y="2165336"/>
              <a:chExt cx="542925" cy="523229"/>
            </a:xfrm>
          </p:grpSpPr>
          <p:sp>
            <p:nvSpPr>
              <p:cNvPr id="21" name="椭圆 20"/>
              <p:cNvSpPr/>
              <p:nvPr/>
            </p:nvSpPr>
            <p:spPr>
              <a:xfrm>
                <a:off x="5826560" y="2165336"/>
                <a:ext cx="523229" cy="523229"/>
              </a:xfrm>
              <a:prstGeom prst="ellipse">
                <a:avLst/>
              </a:prstGeom>
              <a:solidFill>
                <a:srgbClr val="FFD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806864" y="2216445"/>
                <a:ext cx="542925" cy="400110"/>
              </a:xfrm>
              <a:prstGeom prst="rect">
                <a:avLst/>
              </a:prstGeom>
              <a:noFill/>
            </p:spPr>
            <p:txBody>
              <a:bodyPr wrap="square" rtlCol="0">
                <a:spAutoFit/>
              </a:bodyPr>
              <a:lstStyle/>
              <a:p>
                <a:r>
                  <a:rPr lang="en-US" altLang="zh-CN" sz="2000" b="1" i="1" dirty="0">
                    <a:solidFill>
                      <a:schemeClr val="bg1"/>
                    </a:solidFill>
                  </a:rPr>
                  <a:t>02</a:t>
                </a:r>
                <a:endParaRPr lang="zh-CN" altLang="en-US" sz="2000" b="1" i="1" dirty="0">
                  <a:solidFill>
                    <a:schemeClr val="bg1"/>
                  </a:solidFill>
                </a:endParaRPr>
              </a:p>
            </p:txBody>
          </p:sp>
        </p:grpSp>
        <p:grpSp>
          <p:nvGrpSpPr>
            <p:cNvPr id="23" name="组合 22"/>
            <p:cNvGrpSpPr/>
            <p:nvPr/>
          </p:nvGrpSpPr>
          <p:grpSpPr>
            <a:xfrm>
              <a:off x="5553075" y="4046327"/>
              <a:ext cx="542925" cy="523229"/>
              <a:chOff x="5826558" y="2165336"/>
              <a:chExt cx="542925" cy="523229"/>
            </a:xfrm>
          </p:grpSpPr>
          <p:sp>
            <p:nvSpPr>
              <p:cNvPr id="24" name="椭圆 23"/>
              <p:cNvSpPr/>
              <p:nvPr/>
            </p:nvSpPr>
            <p:spPr>
              <a:xfrm>
                <a:off x="5826560" y="2165336"/>
                <a:ext cx="523229" cy="523229"/>
              </a:xfrm>
              <a:prstGeom prst="ellipse">
                <a:avLst/>
              </a:prstGeom>
              <a:solidFill>
                <a:srgbClr val="466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826558" y="2237314"/>
                <a:ext cx="542925" cy="400110"/>
              </a:xfrm>
              <a:prstGeom prst="rect">
                <a:avLst/>
              </a:prstGeom>
              <a:noFill/>
            </p:spPr>
            <p:txBody>
              <a:bodyPr wrap="square" rtlCol="0">
                <a:spAutoFit/>
              </a:bodyPr>
              <a:lstStyle/>
              <a:p>
                <a:r>
                  <a:rPr lang="en-US" altLang="zh-CN" sz="2000" b="1" i="1" dirty="0">
                    <a:solidFill>
                      <a:schemeClr val="bg1"/>
                    </a:solidFill>
                  </a:rPr>
                  <a:t>03</a:t>
                </a:r>
                <a:endParaRPr lang="zh-CN" altLang="en-US" sz="2000" b="1" i="1" dirty="0">
                  <a:solidFill>
                    <a:schemeClr val="bg1"/>
                  </a:solidFill>
                </a:endParaRPr>
              </a:p>
            </p:txBody>
          </p:sp>
        </p:grpSp>
        <p:grpSp>
          <p:nvGrpSpPr>
            <p:cNvPr id="26" name="组合 25"/>
            <p:cNvGrpSpPr/>
            <p:nvPr/>
          </p:nvGrpSpPr>
          <p:grpSpPr>
            <a:xfrm>
              <a:off x="5266680" y="5467997"/>
              <a:ext cx="542925" cy="523229"/>
              <a:chOff x="5806864" y="2165336"/>
              <a:chExt cx="542925" cy="523229"/>
            </a:xfrm>
          </p:grpSpPr>
          <p:sp>
            <p:nvSpPr>
              <p:cNvPr id="27" name="椭圆 26"/>
              <p:cNvSpPr/>
              <p:nvPr/>
            </p:nvSpPr>
            <p:spPr>
              <a:xfrm>
                <a:off x="5826560" y="2165336"/>
                <a:ext cx="523229" cy="523229"/>
              </a:xfrm>
              <a:prstGeom prst="ellipse">
                <a:avLst/>
              </a:prstGeom>
              <a:solidFill>
                <a:srgbClr val="FFD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806864" y="2226895"/>
                <a:ext cx="542925" cy="400110"/>
              </a:xfrm>
              <a:prstGeom prst="rect">
                <a:avLst/>
              </a:prstGeom>
              <a:noFill/>
            </p:spPr>
            <p:txBody>
              <a:bodyPr wrap="square" rtlCol="0">
                <a:spAutoFit/>
              </a:bodyPr>
              <a:lstStyle/>
              <a:p>
                <a:r>
                  <a:rPr lang="en-US" altLang="zh-CN" sz="2000" b="1" i="1" dirty="0">
                    <a:solidFill>
                      <a:schemeClr val="bg1"/>
                    </a:solidFill>
                  </a:rPr>
                  <a:t>04</a:t>
                </a:r>
                <a:endParaRPr lang="zh-CN" altLang="en-US" sz="2000" b="1" i="1" dirty="0">
                  <a:solidFill>
                    <a:schemeClr val="bg1"/>
                  </a:solidFill>
                </a:endParaRPr>
              </a:p>
            </p:txBody>
          </p:sp>
        </p:grpSp>
      </p:grpSp>
      <p:sp>
        <p:nvSpPr>
          <p:cNvPr id="30" name="矩形 29"/>
          <p:cNvSpPr/>
          <p:nvPr/>
        </p:nvSpPr>
        <p:spPr>
          <a:xfrm>
            <a:off x="5943279" y="968834"/>
            <a:ext cx="5226661"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276975" y="2381596"/>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6384635" y="3886794"/>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6043612" y="5308464"/>
            <a:ext cx="5126328"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265226" y="1182418"/>
            <a:ext cx="2456534" cy="400110"/>
            <a:chOff x="4685759" y="969582"/>
            <a:chExt cx="2456534" cy="400110"/>
          </a:xfrm>
        </p:grpSpPr>
        <p:sp>
          <p:nvSpPr>
            <p:cNvPr id="35" name="矩形 34"/>
            <p:cNvSpPr/>
            <p:nvPr/>
          </p:nvSpPr>
          <p:spPr>
            <a:xfrm>
              <a:off x="5121219" y="969582"/>
              <a:ext cx="2021074" cy="400110"/>
            </a:xfrm>
            <a:prstGeom prst="rect">
              <a:avLst/>
            </a:prstGeom>
          </p:spPr>
          <p:txBody>
            <a:bodyPr wrap="square">
              <a:spAutoFit/>
            </a:bodyPr>
            <a:lstStyle/>
            <a:p>
              <a:pPr algn="dist">
                <a:defRPr/>
              </a:pPr>
              <a:r>
                <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sz="2000"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685759" y="1088664"/>
              <a:ext cx="280767" cy="178314"/>
              <a:chOff x="2060286" y="2157046"/>
              <a:chExt cx="280767" cy="178314"/>
            </a:xfrm>
            <a:solidFill>
              <a:srgbClr val="7F7F7F"/>
            </a:solidFill>
          </p:grpSpPr>
          <p:sp>
            <p:nvSpPr>
              <p:cNvPr id="37" name="半闭框 36"/>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半闭框 37"/>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6149" y="2141056"/>
            <a:ext cx="4253524" cy="3746260"/>
          </a:xfrm>
          <a:prstGeom prst="rect">
            <a:avLst/>
          </a:prstGeom>
        </p:spPr>
      </p:pic>
      <p:sp>
        <p:nvSpPr>
          <p:cNvPr id="6" name="椭圆 5"/>
          <p:cNvSpPr/>
          <p:nvPr/>
        </p:nvSpPr>
        <p:spPr>
          <a:xfrm>
            <a:off x="5308948" y="1089655"/>
            <a:ext cx="757382" cy="757382"/>
          </a:xfrm>
          <a:prstGeom prst="ellipse">
            <a:avLst/>
          </a:prstGeom>
          <a:solidFill>
            <a:srgbClr val="F2A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4862E"/>
              </a:solidFill>
            </a:endParaRPr>
          </a:p>
        </p:txBody>
      </p:sp>
      <p:sp>
        <p:nvSpPr>
          <p:cNvPr id="7" name="椭圆 6"/>
          <p:cNvSpPr/>
          <p:nvPr/>
        </p:nvSpPr>
        <p:spPr>
          <a:xfrm>
            <a:off x="5308948" y="2356480"/>
            <a:ext cx="757382" cy="757382"/>
          </a:xfrm>
          <a:prstGeom prst="ellipse">
            <a:avLst/>
          </a:prstGeom>
          <a:solidFill>
            <a:srgbClr val="9FC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4862E"/>
              </a:solidFill>
            </a:endParaRPr>
          </a:p>
        </p:txBody>
      </p:sp>
      <p:sp>
        <p:nvSpPr>
          <p:cNvPr id="8" name="矩形 7"/>
          <p:cNvSpPr/>
          <p:nvPr/>
        </p:nvSpPr>
        <p:spPr>
          <a:xfrm>
            <a:off x="6232235" y="1141655"/>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6298910" y="2428324"/>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5308948" y="3714993"/>
            <a:ext cx="757382" cy="757382"/>
          </a:xfrm>
          <a:prstGeom prst="ellipse">
            <a:avLst/>
          </a:prstGeom>
          <a:solidFill>
            <a:srgbClr val="F2A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4862E"/>
              </a:solidFill>
            </a:endParaRPr>
          </a:p>
        </p:txBody>
      </p:sp>
      <p:sp>
        <p:nvSpPr>
          <p:cNvPr id="11" name="椭圆 10"/>
          <p:cNvSpPr/>
          <p:nvPr/>
        </p:nvSpPr>
        <p:spPr>
          <a:xfrm>
            <a:off x="5308948" y="5033818"/>
            <a:ext cx="757382" cy="757382"/>
          </a:xfrm>
          <a:prstGeom prst="ellipse">
            <a:avLst/>
          </a:prstGeom>
          <a:solidFill>
            <a:srgbClr val="9FC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4862E"/>
              </a:solidFill>
            </a:endParaRPr>
          </a:p>
        </p:txBody>
      </p:sp>
      <p:sp>
        <p:nvSpPr>
          <p:cNvPr id="12" name="矩形 11"/>
          <p:cNvSpPr/>
          <p:nvPr/>
        </p:nvSpPr>
        <p:spPr>
          <a:xfrm>
            <a:off x="6232235" y="3766993"/>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298910" y="5105662"/>
            <a:ext cx="4892965" cy="613694"/>
          </a:xfrm>
          <a:prstGeom prst="rect">
            <a:avLst/>
          </a:prstGeom>
        </p:spPr>
        <p:txBody>
          <a:bodyPr wrap="square">
            <a:spAutoFit/>
          </a:bodyPr>
          <a:lstStyle/>
          <a:p>
            <a:pPr lvl="0">
              <a:lnSpc>
                <a:spcPct val="150000"/>
              </a:lnSpc>
              <a:defRPr/>
            </a:pPr>
            <a:r>
              <a:rPr kumimoji="0" lang="zh-CN" altLang="en-US" sz="1200" b="0" i="0" u="none" strike="noStrike" kern="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请替换文本复制您所需要的文本在黏贴选项中选择只保留文本即可请替换</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文本选项中选择只保留文本即可请替换文本。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Freeform 32"/>
          <p:cNvSpPr>
            <a:spLocks noEditPoints="1"/>
          </p:cNvSpPr>
          <p:nvPr/>
        </p:nvSpPr>
        <p:spPr bwMode="auto">
          <a:xfrm>
            <a:off x="5502297" y="1256764"/>
            <a:ext cx="425847" cy="434340"/>
          </a:xfrm>
          <a:custGeom>
            <a:avLst/>
            <a:gdLst>
              <a:gd name="T0" fmla="*/ 59 w 128"/>
              <a:gd name="T1" fmla="*/ 0 h 128"/>
              <a:gd name="T2" fmla="*/ 0 w 128"/>
              <a:gd name="T3" fmla="*/ 0 h 128"/>
              <a:gd name="T4" fmla="*/ 0 w 128"/>
              <a:gd name="T5" fmla="*/ 59 h 128"/>
              <a:gd name="T6" fmla="*/ 69 w 128"/>
              <a:gd name="T7" fmla="*/ 128 h 128"/>
              <a:gd name="T8" fmla="*/ 128 w 128"/>
              <a:gd name="T9" fmla="*/ 69 h 128"/>
              <a:gd name="T10" fmla="*/ 59 w 128"/>
              <a:gd name="T11" fmla="*/ 0 h 128"/>
              <a:gd name="T12" fmla="*/ 15 w 128"/>
              <a:gd name="T13" fmla="*/ 31 h 128"/>
              <a:gd name="T14" fmla="*/ 29 w 128"/>
              <a:gd name="T15" fmla="*/ 16 h 128"/>
              <a:gd name="T16" fmla="*/ 44 w 128"/>
              <a:gd name="T17" fmla="*/ 31 h 128"/>
              <a:gd name="T18" fmla="*/ 29 w 128"/>
              <a:gd name="T19" fmla="*/ 45 h 128"/>
              <a:gd name="T20" fmla="*/ 15 w 128"/>
              <a:gd name="T21" fmla="*/ 31 h 128"/>
              <a:gd name="T22" fmla="*/ 73 w 128"/>
              <a:gd name="T23" fmla="*/ 101 h 128"/>
              <a:gd name="T24" fmla="*/ 38 w 128"/>
              <a:gd name="T25" fmla="*/ 66 h 128"/>
              <a:gd name="T26" fmla="*/ 42 w 128"/>
              <a:gd name="T27" fmla="*/ 62 h 128"/>
              <a:gd name="T28" fmla="*/ 77 w 128"/>
              <a:gd name="T29" fmla="*/ 97 h 128"/>
              <a:gd name="T30" fmla="*/ 73 w 128"/>
              <a:gd name="T31" fmla="*/ 101 h 128"/>
              <a:gd name="T32" fmla="*/ 84 w 128"/>
              <a:gd name="T33" fmla="*/ 90 h 128"/>
              <a:gd name="T34" fmla="*/ 49 w 128"/>
              <a:gd name="T35" fmla="*/ 55 h 128"/>
              <a:gd name="T36" fmla="*/ 53 w 128"/>
              <a:gd name="T37" fmla="*/ 51 h 128"/>
              <a:gd name="T38" fmla="*/ 88 w 128"/>
              <a:gd name="T39" fmla="*/ 86 h 128"/>
              <a:gd name="T40" fmla="*/ 84 w 128"/>
              <a:gd name="T41" fmla="*/ 90 h 128"/>
              <a:gd name="T42" fmla="*/ 60 w 128"/>
              <a:gd name="T43" fmla="*/ 44 h 128"/>
              <a:gd name="T44" fmla="*/ 64 w 128"/>
              <a:gd name="T45" fmla="*/ 40 h 128"/>
              <a:gd name="T46" fmla="*/ 99 w 128"/>
              <a:gd name="T47" fmla="*/ 75 h 128"/>
              <a:gd name="T48" fmla="*/ 95 w 128"/>
              <a:gd name="T49" fmla="*/ 79 h 128"/>
              <a:gd name="T50" fmla="*/ 60 w 128"/>
              <a:gd name="T5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59" y="0"/>
                </a:moveTo>
                <a:cubicBezTo>
                  <a:pt x="0" y="0"/>
                  <a:pt x="0" y="0"/>
                  <a:pt x="0" y="0"/>
                </a:cubicBezTo>
                <a:cubicBezTo>
                  <a:pt x="0" y="59"/>
                  <a:pt x="0" y="59"/>
                  <a:pt x="0" y="59"/>
                </a:cubicBezTo>
                <a:cubicBezTo>
                  <a:pt x="69" y="128"/>
                  <a:pt x="69" y="128"/>
                  <a:pt x="69" y="128"/>
                </a:cubicBezTo>
                <a:cubicBezTo>
                  <a:pt x="128" y="69"/>
                  <a:pt x="128" y="69"/>
                  <a:pt x="128" y="69"/>
                </a:cubicBezTo>
                <a:lnTo>
                  <a:pt x="59" y="0"/>
                </a:lnTo>
                <a:close/>
                <a:moveTo>
                  <a:pt x="15" y="31"/>
                </a:moveTo>
                <a:cubicBezTo>
                  <a:pt x="15" y="22"/>
                  <a:pt x="21" y="16"/>
                  <a:pt x="29" y="16"/>
                </a:cubicBezTo>
                <a:cubicBezTo>
                  <a:pt x="38" y="16"/>
                  <a:pt x="44" y="22"/>
                  <a:pt x="44" y="31"/>
                </a:cubicBezTo>
                <a:cubicBezTo>
                  <a:pt x="44" y="39"/>
                  <a:pt x="38" y="45"/>
                  <a:pt x="29" y="45"/>
                </a:cubicBezTo>
                <a:cubicBezTo>
                  <a:pt x="21" y="45"/>
                  <a:pt x="15" y="39"/>
                  <a:pt x="15" y="31"/>
                </a:cubicBezTo>
                <a:close/>
                <a:moveTo>
                  <a:pt x="73" y="101"/>
                </a:moveTo>
                <a:cubicBezTo>
                  <a:pt x="38" y="66"/>
                  <a:pt x="38" y="66"/>
                  <a:pt x="38" y="66"/>
                </a:cubicBezTo>
                <a:cubicBezTo>
                  <a:pt x="42" y="62"/>
                  <a:pt x="42" y="62"/>
                  <a:pt x="42" y="62"/>
                </a:cubicBezTo>
                <a:cubicBezTo>
                  <a:pt x="77" y="97"/>
                  <a:pt x="77" y="97"/>
                  <a:pt x="77" y="97"/>
                </a:cubicBezTo>
                <a:lnTo>
                  <a:pt x="73" y="101"/>
                </a:lnTo>
                <a:close/>
                <a:moveTo>
                  <a:pt x="84" y="90"/>
                </a:moveTo>
                <a:cubicBezTo>
                  <a:pt x="49" y="55"/>
                  <a:pt x="49" y="55"/>
                  <a:pt x="49" y="55"/>
                </a:cubicBezTo>
                <a:cubicBezTo>
                  <a:pt x="53" y="51"/>
                  <a:pt x="53" y="51"/>
                  <a:pt x="53" y="51"/>
                </a:cubicBezTo>
                <a:cubicBezTo>
                  <a:pt x="88" y="86"/>
                  <a:pt x="88" y="86"/>
                  <a:pt x="88" y="86"/>
                </a:cubicBezTo>
                <a:lnTo>
                  <a:pt x="84" y="90"/>
                </a:lnTo>
                <a:close/>
                <a:moveTo>
                  <a:pt x="60" y="44"/>
                </a:moveTo>
                <a:cubicBezTo>
                  <a:pt x="64" y="40"/>
                  <a:pt x="64" y="40"/>
                  <a:pt x="64" y="40"/>
                </a:cubicBezTo>
                <a:cubicBezTo>
                  <a:pt x="99" y="75"/>
                  <a:pt x="99" y="75"/>
                  <a:pt x="99" y="75"/>
                </a:cubicBezTo>
                <a:cubicBezTo>
                  <a:pt x="95" y="79"/>
                  <a:pt x="95" y="79"/>
                  <a:pt x="95" y="79"/>
                </a:cubicBezTo>
                <a:lnTo>
                  <a:pt x="60" y="44"/>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75"/>
          <p:cNvSpPr>
            <a:spLocks noEditPoints="1"/>
          </p:cNvSpPr>
          <p:nvPr/>
        </p:nvSpPr>
        <p:spPr bwMode="auto">
          <a:xfrm>
            <a:off x="5447925" y="2570071"/>
            <a:ext cx="479425" cy="330200"/>
          </a:xfrm>
          <a:custGeom>
            <a:avLst/>
            <a:gdLst>
              <a:gd name="T0" fmla="*/ 0 w 302"/>
              <a:gd name="T1" fmla="*/ 0 h 208"/>
              <a:gd name="T2" fmla="*/ 0 w 302"/>
              <a:gd name="T3" fmla="*/ 208 h 208"/>
              <a:gd name="T4" fmla="*/ 302 w 302"/>
              <a:gd name="T5" fmla="*/ 208 h 208"/>
              <a:gd name="T6" fmla="*/ 302 w 302"/>
              <a:gd name="T7" fmla="*/ 0 h 208"/>
              <a:gd name="T8" fmla="*/ 0 w 302"/>
              <a:gd name="T9" fmla="*/ 0 h 208"/>
              <a:gd name="T10" fmla="*/ 279 w 302"/>
              <a:gd name="T11" fmla="*/ 52 h 208"/>
              <a:gd name="T12" fmla="*/ 210 w 302"/>
              <a:gd name="T13" fmla="*/ 104 h 208"/>
              <a:gd name="T14" fmla="*/ 279 w 302"/>
              <a:gd name="T15" fmla="*/ 156 h 208"/>
              <a:gd name="T16" fmla="*/ 279 w 302"/>
              <a:gd name="T17" fmla="*/ 185 h 208"/>
              <a:gd name="T18" fmla="*/ 279 w 302"/>
              <a:gd name="T19" fmla="*/ 185 h 208"/>
              <a:gd name="T20" fmla="*/ 191 w 302"/>
              <a:gd name="T21" fmla="*/ 118 h 208"/>
              <a:gd name="T22" fmla="*/ 151 w 302"/>
              <a:gd name="T23" fmla="*/ 149 h 208"/>
              <a:gd name="T24" fmla="*/ 111 w 302"/>
              <a:gd name="T25" fmla="*/ 118 h 208"/>
              <a:gd name="T26" fmla="*/ 23 w 302"/>
              <a:gd name="T27" fmla="*/ 185 h 208"/>
              <a:gd name="T28" fmla="*/ 23 w 302"/>
              <a:gd name="T29" fmla="*/ 185 h 208"/>
              <a:gd name="T30" fmla="*/ 23 w 302"/>
              <a:gd name="T31" fmla="*/ 156 h 208"/>
              <a:gd name="T32" fmla="*/ 92 w 302"/>
              <a:gd name="T33" fmla="*/ 104 h 208"/>
              <a:gd name="T34" fmla="*/ 23 w 302"/>
              <a:gd name="T35" fmla="*/ 52 h 208"/>
              <a:gd name="T36" fmla="*/ 23 w 302"/>
              <a:gd name="T37" fmla="*/ 24 h 208"/>
              <a:gd name="T38" fmla="*/ 23 w 302"/>
              <a:gd name="T39" fmla="*/ 24 h 208"/>
              <a:gd name="T40" fmla="*/ 151 w 302"/>
              <a:gd name="T41" fmla="*/ 121 h 208"/>
              <a:gd name="T42" fmla="*/ 279 w 302"/>
              <a:gd name="T43" fmla="*/ 24 h 208"/>
              <a:gd name="T44" fmla="*/ 279 w 302"/>
              <a:gd name="T45" fmla="*/ 24 h 208"/>
              <a:gd name="T46" fmla="*/ 279 w 302"/>
              <a:gd name="T47"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2" h="208">
                <a:moveTo>
                  <a:pt x="0" y="0"/>
                </a:moveTo>
                <a:lnTo>
                  <a:pt x="0" y="208"/>
                </a:lnTo>
                <a:lnTo>
                  <a:pt x="302" y="208"/>
                </a:lnTo>
                <a:lnTo>
                  <a:pt x="302" y="0"/>
                </a:lnTo>
                <a:lnTo>
                  <a:pt x="0" y="0"/>
                </a:lnTo>
                <a:close/>
                <a:moveTo>
                  <a:pt x="279" y="52"/>
                </a:moveTo>
                <a:lnTo>
                  <a:pt x="210" y="104"/>
                </a:lnTo>
                <a:lnTo>
                  <a:pt x="279" y="156"/>
                </a:lnTo>
                <a:lnTo>
                  <a:pt x="279" y="185"/>
                </a:lnTo>
                <a:lnTo>
                  <a:pt x="279" y="185"/>
                </a:lnTo>
                <a:lnTo>
                  <a:pt x="191" y="118"/>
                </a:lnTo>
                <a:lnTo>
                  <a:pt x="151" y="149"/>
                </a:lnTo>
                <a:lnTo>
                  <a:pt x="111" y="118"/>
                </a:lnTo>
                <a:lnTo>
                  <a:pt x="23" y="185"/>
                </a:lnTo>
                <a:lnTo>
                  <a:pt x="23" y="185"/>
                </a:lnTo>
                <a:lnTo>
                  <a:pt x="23" y="156"/>
                </a:lnTo>
                <a:lnTo>
                  <a:pt x="92" y="104"/>
                </a:lnTo>
                <a:lnTo>
                  <a:pt x="23" y="52"/>
                </a:lnTo>
                <a:lnTo>
                  <a:pt x="23" y="24"/>
                </a:lnTo>
                <a:lnTo>
                  <a:pt x="23" y="24"/>
                </a:lnTo>
                <a:lnTo>
                  <a:pt x="151" y="121"/>
                </a:lnTo>
                <a:lnTo>
                  <a:pt x="279" y="24"/>
                </a:lnTo>
                <a:lnTo>
                  <a:pt x="279" y="24"/>
                </a:lnTo>
                <a:lnTo>
                  <a:pt x="279" y="5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16" name="组合 15"/>
          <p:cNvGrpSpPr/>
          <p:nvPr/>
        </p:nvGrpSpPr>
        <p:grpSpPr>
          <a:xfrm>
            <a:off x="5447925" y="3885406"/>
            <a:ext cx="457020" cy="426717"/>
            <a:chOff x="6334125" y="2238376"/>
            <a:chExt cx="481013" cy="457200"/>
          </a:xfrm>
          <a:solidFill>
            <a:schemeClr val="bg1"/>
          </a:solidFill>
        </p:grpSpPr>
        <p:sp>
          <p:nvSpPr>
            <p:cNvPr id="17" name="Freeform 138"/>
            <p:cNvSpPr/>
            <p:nvPr/>
          </p:nvSpPr>
          <p:spPr bwMode="auto">
            <a:xfrm>
              <a:off x="6334125" y="2587626"/>
              <a:ext cx="481013" cy="107950"/>
            </a:xfrm>
            <a:custGeom>
              <a:avLst/>
              <a:gdLst>
                <a:gd name="T0" fmla="*/ 267 w 303"/>
                <a:gd name="T1" fmla="*/ 0 h 68"/>
                <a:gd name="T2" fmla="*/ 267 w 303"/>
                <a:gd name="T3" fmla="*/ 35 h 68"/>
                <a:gd name="T4" fmla="*/ 36 w 303"/>
                <a:gd name="T5" fmla="*/ 35 h 68"/>
                <a:gd name="T6" fmla="*/ 36 w 303"/>
                <a:gd name="T7" fmla="*/ 0 h 68"/>
                <a:gd name="T8" fmla="*/ 0 w 303"/>
                <a:gd name="T9" fmla="*/ 0 h 68"/>
                <a:gd name="T10" fmla="*/ 0 w 303"/>
                <a:gd name="T11" fmla="*/ 68 h 68"/>
                <a:gd name="T12" fmla="*/ 303 w 303"/>
                <a:gd name="T13" fmla="*/ 68 h 68"/>
                <a:gd name="T14" fmla="*/ 303 w 303"/>
                <a:gd name="T15" fmla="*/ 0 h 68"/>
                <a:gd name="T16" fmla="*/ 267 w 303"/>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68">
                  <a:moveTo>
                    <a:pt x="267" y="0"/>
                  </a:moveTo>
                  <a:lnTo>
                    <a:pt x="267" y="35"/>
                  </a:lnTo>
                  <a:lnTo>
                    <a:pt x="36" y="35"/>
                  </a:lnTo>
                  <a:lnTo>
                    <a:pt x="36" y="0"/>
                  </a:lnTo>
                  <a:lnTo>
                    <a:pt x="0" y="0"/>
                  </a:lnTo>
                  <a:lnTo>
                    <a:pt x="0" y="68"/>
                  </a:lnTo>
                  <a:lnTo>
                    <a:pt x="303" y="68"/>
                  </a:lnTo>
                  <a:lnTo>
                    <a:pt x="303" y="0"/>
                  </a:lnTo>
                  <a:lnTo>
                    <a:pt x="2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9"/>
            <p:cNvSpPr/>
            <p:nvPr/>
          </p:nvSpPr>
          <p:spPr bwMode="auto">
            <a:xfrm>
              <a:off x="6408738" y="2238376"/>
              <a:ext cx="331788" cy="349250"/>
            </a:xfrm>
            <a:custGeom>
              <a:avLst/>
              <a:gdLst>
                <a:gd name="T0" fmla="*/ 209 w 209"/>
                <a:gd name="T1" fmla="*/ 104 h 220"/>
                <a:gd name="T2" fmla="*/ 145 w 209"/>
                <a:gd name="T3" fmla="*/ 104 h 220"/>
                <a:gd name="T4" fmla="*/ 145 w 209"/>
                <a:gd name="T5" fmla="*/ 0 h 220"/>
                <a:gd name="T6" fmla="*/ 64 w 209"/>
                <a:gd name="T7" fmla="*/ 0 h 220"/>
                <a:gd name="T8" fmla="*/ 64 w 209"/>
                <a:gd name="T9" fmla="*/ 104 h 220"/>
                <a:gd name="T10" fmla="*/ 0 w 209"/>
                <a:gd name="T11" fmla="*/ 104 h 220"/>
                <a:gd name="T12" fmla="*/ 105 w 209"/>
                <a:gd name="T13" fmla="*/ 220 h 220"/>
                <a:gd name="T14" fmla="*/ 209 w 209"/>
                <a:gd name="T15" fmla="*/ 104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220">
                  <a:moveTo>
                    <a:pt x="209" y="104"/>
                  </a:moveTo>
                  <a:lnTo>
                    <a:pt x="145" y="104"/>
                  </a:lnTo>
                  <a:lnTo>
                    <a:pt x="145" y="0"/>
                  </a:lnTo>
                  <a:lnTo>
                    <a:pt x="64" y="0"/>
                  </a:lnTo>
                  <a:lnTo>
                    <a:pt x="64" y="104"/>
                  </a:lnTo>
                  <a:lnTo>
                    <a:pt x="0" y="104"/>
                  </a:lnTo>
                  <a:lnTo>
                    <a:pt x="105" y="220"/>
                  </a:lnTo>
                  <a:lnTo>
                    <a:pt x="209"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Freeform 158"/>
          <p:cNvSpPr>
            <a:spLocks noEditPoints="1"/>
          </p:cNvSpPr>
          <p:nvPr/>
        </p:nvSpPr>
        <p:spPr bwMode="auto">
          <a:xfrm>
            <a:off x="5447269" y="5235913"/>
            <a:ext cx="457676" cy="461665"/>
          </a:xfrm>
          <a:custGeom>
            <a:avLst/>
            <a:gdLst>
              <a:gd name="T0" fmla="*/ 0 w 128"/>
              <a:gd name="T1" fmla="*/ 0 h 128"/>
              <a:gd name="T2" fmla="*/ 0 w 128"/>
              <a:gd name="T3" fmla="*/ 98 h 128"/>
              <a:gd name="T4" fmla="*/ 25 w 128"/>
              <a:gd name="T5" fmla="*/ 98 h 128"/>
              <a:gd name="T6" fmla="*/ 25 w 128"/>
              <a:gd name="T7" fmla="*/ 128 h 128"/>
              <a:gd name="T8" fmla="*/ 73 w 128"/>
              <a:gd name="T9" fmla="*/ 98 h 128"/>
              <a:gd name="T10" fmla="*/ 128 w 128"/>
              <a:gd name="T11" fmla="*/ 98 h 128"/>
              <a:gd name="T12" fmla="*/ 128 w 128"/>
              <a:gd name="T13" fmla="*/ 0 h 128"/>
              <a:gd name="T14" fmla="*/ 0 w 128"/>
              <a:gd name="T15" fmla="*/ 0 h 128"/>
              <a:gd name="T16" fmla="*/ 36 w 128"/>
              <a:gd name="T17" fmla="*/ 62 h 128"/>
              <a:gd name="T18" fmla="*/ 26 w 128"/>
              <a:gd name="T19" fmla="*/ 52 h 128"/>
              <a:gd name="T20" fmla="*/ 36 w 128"/>
              <a:gd name="T21" fmla="*/ 42 h 128"/>
              <a:gd name="T22" fmla="*/ 46 w 128"/>
              <a:gd name="T23" fmla="*/ 52 h 128"/>
              <a:gd name="T24" fmla="*/ 36 w 128"/>
              <a:gd name="T25" fmla="*/ 62 h 128"/>
              <a:gd name="T26" fmla="*/ 64 w 128"/>
              <a:gd name="T27" fmla="*/ 62 h 128"/>
              <a:gd name="T28" fmla="*/ 54 w 128"/>
              <a:gd name="T29" fmla="*/ 52 h 128"/>
              <a:gd name="T30" fmla="*/ 64 w 128"/>
              <a:gd name="T31" fmla="*/ 42 h 128"/>
              <a:gd name="T32" fmla="*/ 74 w 128"/>
              <a:gd name="T33" fmla="*/ 52 h 128"/>
              <a:gd name="T34" fmla="*/ 64 w 128"/>
              <a:gd name="T35" fmla="*/ 62 h 128"/>
              <a:gd name="T36" fmla="*/ 92 w 128"/>
              <a:gd name="T37" fmla="*/ 62 h 128"/>
              <a:gd name="T38" fmla="*/ 82 w 128"/>
              <a:gd name="T39" fmla="*/ 52 h 128"/>
              <a:gd name="T40" fmla="*/ 92 w 128"/>
              <a:gd name="T41" fmla="*/ 42 h 128"/>
              <a:gd name="T42" fmla="*/ 102 w 128"/>
              <a:gd name="T43" fmla="*/ 52 h 128"/>
              <a:gd name="T44" fmla="*/ 92 w 128"/>
              <a:gd name="T45"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0" y="0"/>
                </a:moveTo>
                <a:cubicBezTo>
                  <a:pt x="0" y="98"/>
                  <a:pt x="0" y="98"/>
                  <a:pt x="0" y="98"/>
                </a:cubicBezTo>
                <a:cubicBezTo>
                  <a:pt x="25" y="98"/>
                  <a:pt x="25" y="98"/>
                  <a:pt x="25" y="98"/>
                </a:cubicBezTo>
                <a:cubicBezTo>
                  <a:pt x="25" y="128"/>
                  <a:pt x="25" y="128"/>
                  <a:pt x="25" y="128"/>
                </a:cubicBezTo>
                <a:cubicBezTo>
                  <a:pt x="73" y="98"/>
                  <a:pt x="73" y="98"/>
                  <a:pt x="73" y="98"/>
                </a:cubicBezTo>
                <a:cubicBezTo>
                  <a:pt x="128" y="98"/>
                  <a:pt x="128" y="98"/>
                  <a:pt x="128" y="98"/>
                </a:cubicBezTo>
                <a:cubicBezTo>
                  <a:pt x="128" y="0"/>
                  <a:pt x="128" y="0"/>
                  <a:pt x="128" y="0"/>
                </a:cubicBezTo>
                <a:lnTo>
                  <a:pt x="0" y="0"/>
                </a:lnTo>
                <a:close/>
                <a:moveTo>
                  <a:pt x="36" y="62"/>
                </a:moveTo>
                <a:cubicBezTo>
                  <a:pt x="31" y="62"/>
                  <a:pt x="26" y="57"/>
                  <a:pt x="26" y="52"/>
                </a:cubicBezTo>
                <a:cubicBezTo>
                  <a:pt x="26" y="46"/>
                  <a:pt x="31" y="42"/>
                  <a:pt x="36" y="42"/>
                </a:cubicBezTo>
                <a:cubicBezTo>
                  <a:pt x="41" y="42"/>
                  <a:pt x="46" y="46"/>
                  <a:pt x="46" y="52"/>
                </a:cubicBezTo>
                <a:cubicBezTo>
                  <a:pt x="46" y="57"/>
                  <a:pt x="41" y="62"/>
                  <a:pt x="36" y="62"/>
                </a:cubicBezTo>
                <a:close/>
                <a:moveTo>
                  <a:pt x="64" y="62"/>
                </a:moveTo>
                <a:cubicBezTo>
                  <a:pt x="59" y="62"/>
                  <a:pt x="54" y="57"/>
                  <a:pt x="54" y="52"/>
                </a:cubicBezTo>
                <a:cubicBezTo>
                  <a:pt x="54" y="46"/>
                  <a:pt x="59" y="42"/>
                  <a:pt x="64" y="42"/>
                </a:cubicBezTo>
                <a:cubicBezTo>
                  <a:pt x="69" y="42"/>
                  <a:pt x="74" y="46"/>
                  <a:pt x="74" y="52"/>
                </a:cubicBezTo>
                <a:cubicBezTo>
                  <a:pt x="74" y="57"/>
                  <a:pt x="69" y="62"/>
                  <a:pt x="64" y="62"/>
                </a:cubicBezTo>
                <a:close/>
                <a:moveTo>
                  <a:pt x="92" y="62"/>
                </a:moveTo>
                <a:cubicBezTo>
                  <a:pt x="87" y="62"/>
                  <a:pt x="82" y="57"/>
                  <a:pt x="82" y="52"/>
                </a:cubicBezTo>
                <a:cubicBezTo>
                  <a:pt x="82" y="46"/>
                  <a:pt x="87" y="42"/>
                  <a:pt x="92" y="42"/>
                </a:cubicBezTo>
                <a:cubicBezTo>
                  <a:pt x="97" y="42"/>
                  <a:pt x="102" y="46"/>
                  <a:pt x="102" y="52"/>
                </a:cubicBezTo>
                <a:cubicBezTo>
                  <a:pt x="102" y="57"/>
                  <a:pt x="97" y="62"/>
                  <a:pt x="92" y="6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1462544" y="1369716"/>
            <a:ext cx="2254951" cy="369332"/>
            <a:chOff x="4685759" y="972437"/>
            <a:chExt cx="2254951" cy="369332"/>
          </a:xfrm>
        </p:grpSpPr>
        <p:sp>
          <p:nvSpPr>
            <p:cNvPr id="21" name="矩形 20"/>
            <p:cNvSpPr/>
            <p:nvPr/>
          </p:nvSpPr>
          <p:spPr>
            <a:xfrm>
              <a:off x="4919636" y="972437"/>
              <a:ext cx="2021074" cy="369332"/>
            </a:xfrm>
            <a:prstGeom prst="rect">
              <a:avLst/>
            </a:prstGeom>
          </p:spPr>
          <p:txBody>
            <a:bodyPr wrap="square">
              <a:spAutoFit/>
            </a:bodyPr>
            <a:lstStyle/>
            <a:p>
              <a:pPr algn="dist">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685759" y="1088664"/>
              <a:ext cx="280767" cy="178314"/>
              <a:chOff x="2060286" y="2157046"/>
              <a:chExt cx="280767" cy="178314"/>
            </a:xfrm>
            <a:solidFill>
              <a:srgbClr val="7F7F7F"/>
            </a:solidFill>
          </p:grpSpPr>
          <p:sp>
            <p:nvSpPr>
              <p:cNvPr id="23" name="半闭框 22"/>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半闭框 23"/>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327016" y="1123228"/>
            <a:ext cx="3238501" cy="1981199"/>
          </a:xfrm>
          <a:prstGeom prst="rect">
            <a:avLst/>
          </a:prstGeom>
          <a:solidFill>
            <a:srgbClr val="B6D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58225" y="4884716"/>
            <a:ext cx="1908196" cy="1040987"/>
          </a:xfrm>
          <a:prstGeom prst="rect">
            <a:avLst/>
          </a:prstGeom>
          <a:solidFill>
            <a:srgbClr val="BDC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1525" y="2507383"/>
            <a:ext cx="4350328" cy="2893291"/>
          </a:xfrm>
          <a:prstGeom prst="rect">
            <a:avLst/>
          </a:prstGeom>
          <a:solidFill>
            <a:srgbClr val="E83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4129" t="7811" r="5093" b="50000"/>
          <a:stretch>
            <a:fillRect/>
          </a:stretch>
        </p:blipFill>
        <p:spPr>
          <a:xfrm>
            <a:off x="231197" y="1982354"/>
            <a:ext cx="4350328" cy="2893291"/>
          </a:xfrm>
          <a:prstGeom prst="rect">
            <a:avLst/>
          </a:prstGeom>
          <a:solidFill>
            <a:schemeClr val="bg1"/>
          </a:solidFill>
        </p:spPr>
      </p:pic>
      <p:sp>
        <p:nvSpPr>
          <p:cNvPr id="9" name="矩形 8"/>
          <p:cNvSpPr/>
          <p:nvPr/>
        </p:nvSpPr>
        <p:spPr>
          <a:xfrm>
            <a:off x="4864276" y="2795456"/>
            <a:ext cx="3693537" cy="1883272"/>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bg1"/>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9339307" y="1652162"/>
            <a:ext cx="1351817" cy="461665"/>
          </a:xfrm>
          <a:prstGeom prst="rect">
            <a:avLst/>
          </a:prstGeom>
        </p:spPr>
        <p:txBody>
          <a:bodyPr wrap="square">
            <a:spAutoFit/>
          </a:bodyPr>
          <a:lstStyle/>
          <a:p>
            <a:pPr algn="dist">
              <a:defRPr/>
            </a:pPr>
            <a:r>
              <a:rPr lang="zh-CN" altLang="en-US" sz="2400" b="1" kern="0" dirty="0">
                <a:solidFill>
                  <a:schemeClr val="bg1"/>
                </a:solidFill>
                <a:latin typeface="微软雅黑" panose="020B0503020204020204" pitchFamily="34" charset="-122"/>
                <a:ea typeface="微软雅黑" panose="020B0503020204020204" pitchFamily="34" charset="-122"/>
              </a:rPr>
              <a:t>关键词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278885" y="1272659"/>
            <a:ext cx="2254951" cy="369332"/>
            <a:chOff x="4685759" y="972437"/>
            <a:chExt cx="2254951" cy="369332"/>
          </a:xfrm>
        </p:grpSpPr>
        <p:sp>
          <p:nvSpPr>
            <p:cNvPr id="12" name="矩形 11"/>
            <p:cNvSpPr/>
            <p:nvPr/>
          </p:nvSpPr>
          <p:spPr>
            <a:xfrm>
              <a:off x="4919636" y="972437"/>
              <a:ext cx="2021074" cy="369332"/>
            </a:xfrm>
            <a:prstGeom prst="rect">
              <a:avLst/>
            </a:prstGeom>
          </p:spPr>
          <p:txBody>
            <a:bodyPr wrap="square">
              <a:spAutoFit/>
            </a:bodyPr>
            <a:lstStyle/>
            <a:p>
              <a:pPr algn="dist">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685759" y="1088664"/>
              <a:ext cx="280767" cy="178314"/>
              <a:chOff x="2060286" y="2157046"/>
              <a:chExt cx="280767" cy="178314"/>
            </a:xfrm>
            <a:solidFill>
              <a:srgbClr val="7F7F7F"/>
            </a:solidFill>
          </p:grpSpPr>
          <p:sp>
            <p:nvSpPr>
              <p:cNvPr id="14" name="半闭框 13"/>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半闭框 14"/>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16" name="Freeform 65"/>
          <p:cNvSpPr>
            <a:spLocks noEditPoints="1"/>
          </p:cNvSpPr>
          <p:nvPr/>
        </p:nvSpPr>
        <p:spPr bwMode="auto">
          <a:xfrm>
            <a:off x="9679932" y="2408554"/>
            <a:ext cx="670569" cy="458301"/>
          </a:xfrm>
          <a:custGeom>
            <a:avLst/>
            <a:gdLst>
              <a:gd name="T0" fmla="*/ 262 w 287"/>
              <a:gd name="T1" fmla="*/ 99 h 231"/>
              <a:gd name="T2" fmla="*/ 278 w 287"/>
              <a:gd name="T3" fmla="*/ 81 h 231"/>
              <a:gd name="T4" fmla="*/ 243 w 287"/>
              <a:gd name="T5" fmla="*/ 75 h 231"/>
              <a:gd name="T6" fmla="*/ 208 w 287"/>
              <a:gd name="T7" fmla="*/ 25 h 231"/>
              <a:gd name="T8" fmla="*/ 189 w 287"/>
              <a:gd name="T9" fmla="*/ 16 h 231"/>
              <a:gd name="T10" fmla="*/ 113 w 287"/>
              <a:gd name="T11" fmla="*/ 0 h 231"/>
              <a:gd name="T12" fmla="*/ 97 w 287"/>
              <a:gd name="T13" fmla="*/ 25 h 231"/>
              <a:gd name="T14" fmla="*/ 61 w 287"/>
              <a:gd name="T15" fmla="*/ 41 h 231"/>
              <a:gd name="T16" fmla="*/ 26 w 287"/>
              <a:gd name="T17" fmla="*/ 71 h 231"/>
              <a:gd name="T18" fmla="*/ 19 w 287"/>
              <a:gd name="T19" fmla="*/ 98 h 231"/>
              <a:gd name="T20" fmla="*/ 17 w 287"/>
              <a:gd name="T21" fmla="*/ 103 h 231"/>
              <a:gd name="T22" fmla="*/ 0 w 287"/>
              <a:gd name="T23" fmla="*/ 169 h 231"/>
              <a:gd name="T24" fmla="*/ 10 w 287"/>
              <a:gd name="T25" fmla="*/ 214 h 231"/>
              <a:gd name="T26" fmla="*/ 57 w 287"/>
              <a:gd name="T27" fmla="*/ 231 h 231"/>
              <a:gd name="T28" fmla="*/ 74 w 287"/>
              <a:gd name="T29" fmla="*/ 187 h 231"/>
              <a:gd name="T30" fmla="*/ 212 w 287"/>
              <a:gd name="T31" fmla="*/ 214 h 231"/>
              <a:gd name="T32" fmla="*/ 259 w 287"/>
              <a:gd name="T33" fmla="*/ 231 h 231"/>
              <a:gd name="T34" fmla="*/ 277 w 287"/>
              <a:gd name="T35" fmla="*/ 185 h 231"/>
              <a:gd name="T36" fmla="*/ 287 w 287"/>
              <a:gd name="T37" fmla="*/ 130 h 231"/>
              <a:gd name="T38" fmla="*/ 59 w 287"/>
              <a:gd name="T39" fmla="*/ 152 h 231"/>
              <a:gd name="T40" fmla="*/ 21 w 287"/>
              <a:gd name="T41" fmla="*/ 158 h 231"/>
              <a:gd name="T42" fmla="*/ 28 w 287"/>
              <a:gd name="T43" fmla="*/ 126 h 231"/>
              <a:gd name="T44" fmla="*/ 59 w 287"/>
              <a:gd name="T45" fmla="*/ 152 h 231"/>
              <a:gd name="T46" fmla="*/ 89 w 287"/>
              <a:gd name="T47" fmla="*/ 161 h 231"/>
              <a:gd name="T48" fmla="*/ 197 w 287"/>
              <a:gd name="T49" fmla="*/ 141 h 231"/>
              <a:gd name="T50" fmla="*/ 52 w 287"/>
              <a:gd name="T51" fmla="*/ 85 h 231"/>
              <a:gd name="T52" fmla="*/ 71 w 287"/>
              <a:gd name="T53" fmla="*/ 47 h 231"/>
              <a:gd name="T54" fmla="*/ 207 w 287"/>
              <a:gd name="T55" fmla="*/ 37 h 231"/>
              <a:gd name="T56" fmla="*/ 234 w 287"/>
              <a:gd name="T57" fmla="*/ 84 h 231"/>
              <a:gd name="T58" fmla="*/ 52 w 287"/>
              <a:gd name="T59" fmla="*/ 85 h 231"/>
              <a:gd name="T60" fmla="*/ 244 w 287"/>
              <a:gd name="T61" fmla="*/ 162 h 231"/>
              <a:gd name="T62" fmla="*/ 237 w 287"/>
              <a:gd name="T63" fmla="*/ 135 h 231"/>
              <a:gd name="T64" fmla="*/ 275 w 287"/>
              <a:gd name="T65" fmla="*/ 13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231">
                <a:moveTo>
                  <a:pt x="270" y="103"/>
                </a:moveTo>
                <a:cubicBezTo>
                  <a:pt x="267" y="102"/>
                  <a:pt x="264" y="101"/>
                  <a:pt x="262" y="99"/>
                </a:cubicBezTo>
                <a:cubicBezTo>
                  <a:pt x="268" y="98"/>
                  <a:pt x="268" y="98"/>
                  <a:pt x="268" y="98"/>
                </a:cubicBezTo>
                <a:cubicBezTo>
                  <a:pt x="275" y="96"/>
                  <a:pt x="280" y="88"/>
                  <a:pt x="278" y="81"/>
                </a:cubicBezTo>
                <a:cubicBezTo>
                  <a:pt x="276" y="73"/>
                  <a:pt x="268" y="69"/>
                  <a:pt x="261" y="71"/>
                </a:cubicBezTo>
                <a:cubicBezTo>
                  <a:pt x="243" y="75"/>
                  <a:pt x="243" y="75"/>
                  <a:pt x="243" y="75"/>
                </a:cubicBezTo>
                <a:cubicBezTo>
                  <a:pt x="238" y="64"/>
                  <a:pt x="233" y="54"/>
                  <a:pt x="226" y="41"/>
                </a:cubicBezTo>
                <a:cubicBezTo>
                  <a:pt x="220" y="31"/>
                  <a:pt x="215" y="26"/>
                  <a:pt x="208" y="25"/>
                </a:cubicBezTo>
                <a:cubicBezTo>
                  <a:pt x="203" y="25"/>
                  <a:pt x="196" y="25"/>
                  <a:pt x="189" y="25"/>
                </a:cubicBezTo>
                <a:cubicBezTo>
                  <a:pt x="189" y="16"/>
                  <a:pt x="189" y="16"/>
                  <a:pt x="189" y="16"/>
                </a:cubicBezTo>
                <a:cubicBezTo>
                  <a:pt x="189" y="7"/>
                  <a:pt x="182" y="0"/>
                  <a:pt x="173" y="0"/>
                </a:cubicBezTo>
                <a:cubicBezTo>
                  <a:pt x="113" y="0"/>
                  <a:pt x="113" y="0"/>
                  <a:pt x="113" y="0"/>
                </a:cubicBezTo>
                <a:cubicBezTo>
                  <a:pt x="105" y="0"/>
                  <a:pt x="97" y="7"/>
                  <a:pt x="97" y="16"/>
                </a:cubicBezTo>
                <a:cubicBezTo>
                  <a:pt x="97" y="25"/>
                  <a:pt x="97" y="25"/>
                  <a:pt x="97" y="25"/>
                </a:cubicBezTo>
                <a:cubicBezTo>
                  <a:pt x="91" y="25"/>
                  <a:pt x="85" y="25"/>
                  <a:pt x="78" y="25"/>
                </a:cubicBezTo>
                <a:cubicBezTo>
                  <a:pt x="71" y="26"/>
                  <a:pt x="66" y="31"/>
                  <a:pt x="61" y="41"/>
                </a:cubicBezTo>
                <a:cubicBezTo>
                  <a:pt x="53" y="54"/>
                  <a:pt x="48" y="64"/>
                  <a:pt x="43" y="75"/>
                </a:cubicBezTo>
                <a:cubicBezTo>
                  <a:pt x="26" y="71"/>
                  <a:pt x="26" y="71"/>
                  <a:pt x="26" y="71"/>
                </a:cubicBezTo>
                <a:cubicBezTo>
                  <a:pt x="18" y="69"/>
                  <a:pt x="11" y="73"/>
                  <a:pt x="9" y="81"/>
                </a:cubicBezTo>
                <a:cubicBezTo>
                  <a:pt x="7" y="88"/>
                  <a:pt x="11" y="96"/>
                  <a:pt x="19" y="98"/>
                </a:cubicBezTo>
                <a:cubicBezTo>
                  <a:pt x="25" y="99"/>
                  <a:pt x="25" y="99"/>
                  <a:pt x="25" y="99"/>
                </a:cubicBezTo>
                <a:cubicBezTo>
                  <a:pt x="22" y="101"/>
                  <a:pt x="19" y="102"/>
                  <a:pt x="17" y="103"/>
                </a:cubicBezTo>
                <a:cubicBezTo>
                  <a:pt x="7" y="108"/>
                  <a:pt x="0" y="120"/>
                  <a:pt x="0" y="130"/>
                </a:cubicBezTo>
                <a:cubicBezTo>
                  <a:pt x="0" y="143"/>
                  <a:pt x="0" y="156"/>
                  <a:pt x="0" y="169"/>
                </a:cubicBezTo>
                <a:cubicBezTo>
                  <a:pt x="0" y="176"/>
                  <a:pt x="4" y="182"/>
                  <a:pt x="10" y="185"/>
                </a:cubicBezTo>
                <a:cubicBezTo>
                  <a:pt x="10" y="214"/>
                  <a:pt x="10" y="214"/>
                  <a:pt x="10" y="214"/>
                </a:cubicBezTo>
                <a:cubicBezTo>
                  <a:pt x="10" y="223"/>
                  <a:pt x="18" y="231"/>
                  <a:pt x="27" y="231"/>
                </a:cubicBezTo>
                <a:cubicBezTo>
                  <a:pt x="57" y="231"/>
                  <a:pt x="57" y="231"/>
                  <a:pt x="57" y="231"/>
                </a:cubicBezTo>
                <a:cubicBezTo>
                  <a:pt x="66" y="231"/>
                  <a:pt x="74" y="223"/>
                  <a:pt x="74" y="214"/>
                </a:cubicBezTo>
                <a:cubicBezTo>
                  <a:pt x="74" y="187"/>
                  <a:pt x="74" y="187"/>
                  <a:pt x="74" y="187"/>
                </a:cubicBezTo>
                <a:cubicBezTo>
                  <a:pt x="120" y="187"/>
                  <a:pt x="166" y="187"/>
                  <a:pt x="212" y="187"/>
                </a:cubicBezTo>
                <a:cubicBezTo>
                  <a:pt x="212" y="214"/>
                  <a:pt x="212" y="214"/>
                  <a:pt x="212" y="214"/>
                </a:cubicBezTo>
                <a:cubicBezTo>
                  <a:pt x="212" y="223"/>
                  <a:pt x="220" y="231"/>
                  <a:pt x="230" y="231"/>
                </a:cubicBezTo>
                <a:cubicBezTo>
                  <a:pt x="259" y="231"/>
                  <a:pt x="259" y="231"/>
                  <a:pt x="259" y="231"/>
                </a:cubicBezTo>
                <a:cubicBezTo>
                  <a:pt x="269" y="231"/>
                  <a:pt x="277" y="223"/>
                  <a:pt x="277" y="214"/>
                </a:cubicBezTo>
                <a:cubicBezTo>
                  <a:pt x="277" y="185"/>
                  <a:pt x="277" y="185"/>
                  <a:pt x="277" y="185"/>
                </a:cubicBezTo>
                <a:cubicBezTo>
                  <a:pt x="283" y="182"/>
                  <a:pt x="287" y="176"/>
                  <a:pt x="287" y="169"/>
                </a:cubicBezTo>
                <a:cubicBezTo>
                  <a:pt x="287" y="156"/>
                  <a:pt x="287" y="143"/>
                  <a:pt x="287" y="130"/>
                </a:cubicBezTo>
                <a:cubicBezTo>
                  <a:pt x="287" y="120"/>
                  <a:pt x="279" y="108"/>
                  <a:pt x="270" y="103"/>
                </a:cubicBezTo>
                <a:close/>
                <a:moveTo>
                  <a:pt x="59" y="152"/>
                </a:moveTo>
                <a:cubicBezTo>
                  <a:pt x="57" y="158"/>
                  <a:pt x="50" y="164"/>
                  <a:pt x="42" y="162"/>
                </a:cubicBezTo>
                <a:cubicBezTo>
                  <a:pt x="35" y="161"/>
                  <a:pt x="28" y="159"/>
                  <a:pt x="21" y="158"/>
                </a:cubicBezTo>
                <a:cubicBezTo>
                  <a:pt x="14" y="156"/>
                  <a:pt x="9" y="148"/>
                  <a:pt x="11" y="139"/>
                </a:cubicBezTo>
                <a:cubicBezTo>
                  <a:pt x="13" y="131"/>
                  <a:pt x="21" y="124"/>
                  <a:pt x="28" y="126"/>
                </a:cubicBezTo>
                <a:cubicBezTo>
                  <a:pt x="35" y="128"/>
                  <a:pt x="42" y="131"/>
                  <a:pt x="49" y="135"/>
                </a:cubicBezTo>
                <a:cubicBezTo>
                  <a:pt x="57" y="139"/>
                  <a:pt x="61" y="146"/>
                  <a:pt x="59" y="152"/>
                </a:cubicBezTo>
                <a:close/>
                <a:moveTo>
                  <a:pt x="197" y="161"/>
                </a:moveTo>
                <a:cubicBezTo>
                  <a:pt x="89" y="161"/>
                  <a:pt x="89" y="161"/>
                  <a:pt x="89" y="161"/>
                </a:cubicBezTo>
                <a:cubicBezTo>
                  <a:pt x="89" y="141"/>
                  <a:pt x="89" y="141"/>
                  <a:pt x="89" y="141"/>
                </a:cubicBezTo>
                <a:cubicBezTo>
                  <a:pt x="197" y="141"/>
                  <a:pt x="197" y="141"/>
                  <a:pt x="197" y="141"/>
                </a:cubicBezTo>
                <a:lnTo>
                  <a:pt x="197" y="161"/>
                </a:lnTo>
                <a:close/>
                <a:moveTo>
                  <a:pt x="52" y="85"/>
                </a:moveTo>
                <a:cubicBezTo>
                  <a:pt x="52" y="84"/>
                  <a:pt x="52" y="84"/>
                  <a:pt x="52" y="84"/>
                </a:cubicBezTo>
                <a:cubicBezTo>
                  <a:pt x="58" y="72"/>
                  <a:pt x="63" y="61"/>
                  <a:pt x="71" y="47"/>
                </a:cubicBezTo>
                <a:cubicBezTo>
                  <a:pt x="76" y="39"/>
                  <a:pt x="78" y="38"/>
                  <a:pt x="79" y="37"/>
                </a:cubicBezTo>
                <a:cubicBezTo>
                  <a:pt x="207" y="37"/>
                  <a:pt x="207" y="37"/>
                  <a:pt x="207" y="37"/>
                </a:cubicBezTo>
                <a:cubicBezTo>
                  <a:pt x="208" y="38"/>
                  <a:pt x="211" y="39"/>
                  <a:pt x="216" y="47"/>
                </a:cubicBezTo>
                <a:cubicBezTo>
                  <a:pt x="224" y="61"/>
                  <a:pt x="229" y="72"/>
                  <a:pt x="234" y="84"/>
                </a:cubicBezTo>
                <a:cubicBezTo>
                  <a:pt x="235" y="85"/>
                  <a:pt x="235" y="85"/>
                  <a:pt x="235" y="85"/>
                </a:cubicBezTo>
                <a:lnTo>
                  <a:pt x="52" y="85"/>
                </a:lnTo>
                <a:close/>
                <a:moveTo>
                  <a:pt x="265" y="158"/>
                </a:moveTo>
                <a:cubicBezTo>
                  <a:pt x="258" y="159"/>
                  <a:pt x="251" y="161"/>
                  <a:pt x="244" y="162"/>
                </a:cubicBezTo>
                <a:cubicBezTo>
                  <a:pt x="237" y="164"/>
                  <a:pt x="229" y="158"/>
                  <a:pt x="227" y="152"/>
                </a:cubicBezTo>
                <a:cubicBezTo>
                  <a:pt x="225" y="146"/>
                  <a:pt x="230" y="139"/>
                  <a:pt x="237" y="135"/>
                </a:cubicBezTo>
                <a:cubicBezTo>
                  <a:pt x="244" y="131"/>
                  <a:pt x="251" y="128"/>
                  <a:pt x="258" y="126"/>
                </a:cubicBezTo>
                <a:cubicBezTo>
                  <a:pt x="266" y="124"/>
                  <a:pt x="273" y="131"/>
                  <a:pt x="275" y="139"/>
                </a:cubicBezTo>
                <a:cubicBezTo>
                  <a:pt x="277" y="148"/>
                  <a:pt x="273" y="156"/>
                  <a:pt x="265" y="15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7" name="矩形 16"/>
          <p:cNvSpPr/>
          <p:nvPr/>
        </p:nvSpPr>
        <p:spPr>
          <a:xfrm>
            <a:off x="9004023" y="5169841"/>
            <a:ext cx="1351817" cy="461665"/>
          </a:xfrm>
          <a:prstGeom prst="rect">
            <a:avLst/>
          </a:prstGeom>
        </p:spPr>
        <p:txBody>
          <a:bodyPr wrap="square">
            <a:spAutoFit/>
          </a:bodyPr>
          <a:lstStyle/>
          <a:p>
            <a:pPr algn="dist">
              <a:defRPr/>
            </a:pPr>
            <a:r>
              <a:rPr lang="zh-CN" altLang="en-US" sz="2400" b="1" kern="0" dirty="0">
                <a:solidFill>
                  <a:schemeClr val="bg1"/>
                </a:solidFill>
                <a:latin typeface="微软雅黑" panose="020B0503020204020204" pitchFamily="34" charset="-122"/>
                <a:ea typeface="微软雅黑" panose="020B0503020204020204" pitchFamily="34" charset="-122"/>
              </a:rPr>
              <a:t>关键词</a:t>
            </a:r>
            <a:endParaRPr lang="zh-CN" altLang="en-US" sz="2400" b="1" kern="0" dirty="0">
              <a:solidFill>
                <a:schemeClr val="bg1"/>
              </a:solidFill>
              <a:latin typeface="微软雅黑" panose="020B0503020204020204" pitchFamily="34" charset="-122"/>
              <a:ea typeface="微软雅黑" panose="020B0503020204020204" pitchFamily="34" charset="-122"/>
            </a:endParaRPr>
          </a:p>
        </p:txBody>
      </p:sp>
      <p:sp>
        <p:nvSpPr>
          <p:cNvPr id="18" name="Freeform 37"/>
          <p:cNvSpPr>
            <a:spLocks noEditPoints="1"/>
          </p:cNvSpPr>
          <p:nvPr/>
        </p:nvSpPr>
        <p:spPr bwMode="auto">
          <a:xfrm>
            <a:off x="8183773" y="4575745"/>
            <a:ext cx="584879" cy="683886"/>
          </a:xfrm>
          <a:custGeom>
            <a:avLst/>
            <a:gdLst>
              <a:gd name="T0" fmla="*/ 218 w 278"/>
              <a:gd name="T1" fmla="*/ 167 h 333"/>
              <a:gd name="T2" fmla="*/ 251 w 278"/>
              <a:gd name="T3" fmla="*/ 49 h 333"/>
              <a:gd name="T4" fmla="*/ 132 w 278"/>
              <a:gd name="T5" fmla="*/ 15 h 333"/>
              <a:gd name="T6" fmla="*/ 183 w 278"/>
              <a:gd name="T7" fmla="*/ 35 h 333"/>
              <a:gd name="T8" fmla="*/ 195 w 278"/>
              <a:gd name="T9" fmla="*/ 161 h 333"/>
              <a:gd name="T10" fmla="*/ 192 w 278"/>
              <a:gd name="T11" fmla="*/ 64 h 333"/>
              <a:gd name="T12" fmla="*/ 69 w 278"/>
              <a:gd name="T13" fmla="*/ 44 h 333"/>
              <a:gd name="T14" fmla="*/ 49 w 278"/>
              <a:gd name="T15" fmla="*/ 79 h 333"/>
              <a:gd name="T16" fmla="*/ 148 w 278"/>
              <a:gd name="T17" fmla="*/ 78 h 333"/>
              <a:gd name="T18" fmla="*/ 166 w 278"/>
              <a:gd name="T19" fmla="*/ 178 h 333"/>
              <a:gd name="T20" fmla="*/ 115 w 278"/>
              <a:gd name="T21" fmla="*/ 74 h 333"/>
              <a:gd name="T22" fmla="*/ 3 w 278"/>
              <a:gd name="T23" fmla="*/ 127 h 333"/>
              <a:gd name="T24" fmla="*/ 69 w 278"/>
              <a:gd name="T25" fmla="*/ 287 h 333"/>
              <a:gd name="T26" fmla="*/ 126 w 278"/>
              <a:gd name="T27" fmla="*/ 286 h 333"/>
              <a:gd name="T28" fmla="*/ 199 w 278"/>
              <a:gd name="T29" fmla="*/ 332 h 333"/>
              <a:gd name="T30" fmla="*/ 205 w 278"/>
              <a:gd name="T31" fmla="*/ 332 h 333"/>
              <a:gd name="T32" fmla="*/ 278 w 278"/>
              <a:gd name="T33" fmla="*/ 286 h 333"/>
              <a:gd name="T34" fmla="*/ 275 w 278"/>
              <a:gd name="T35" fmla="*/ 199 h 333"/>
              <a:gd name="T36" fmla="*/ 49 w 278"/>
              <a:gd name="T37" fmla="*/ 147 h 333"/>
              <a:gd name="T38" fmla="*/ 46 w 278"/>
              <a:gd name="T39" fmla="*/ 146 h 333"/>
              <a:gd name="T40" fmla="*/ 44 w 278"/>
              <a:gd name="T41" fmla="*/ 143 h 333"/>
              <a:gd name="T42" fmla="*/ 27 w 278"/>
              <a:gd name="T43" fmla="*/ 144 h 333"/>
              <a:gd name="T44" fmla="*/ 26 w 278"/>
              <a:gd name="T45" fmla="*/ 152 h 333"/>
              <a:gd name="T46" fmla="*/ 21 w 278"/>
              <a:gd name="T47" fmla="*/ 154 h 333"/>
              <a:gd name="T48" fmla="*/ 20 w 278"/>
              <a:gd name="T49" fmla="*/ 150 h 333"/>
              <a:gd name="T50" fmla="*/ 22 w 278"/>
              <a:gd name="T51" fmla="*/ 123 h 333"/>
              <a:gd name="T52" fmla="*/ 23 w 278"/>
              <a:gd name="T53" fmla="*/ 118 h 333"/>
              <a:gd name="T54" fmla="*/ 26 w 278"/>
              <a:gd name="T55" fmla="*/ 115 h 333"/>
              <a:gd name="T56" fmla="*/ 31 w 278"/>
              <a:gd name="T57" fmla="*/ 116 h 333"/>
              <a:gd name="T58" fmla="*/ 34 w 278"/>
              <a:gd name="T59" fmla="*/ 120 h 333"/>
              <a:gd name="T60" fmla="*/ 51 w 278"/>
              <a:gd name="T61" fmla="*/ 143 h 333"/>
              <a:gd name="T62" fmla="*/ 110 w 278"/>
              <a:gd name="T63" fmla="*/ 198 h 333"/>
              <a:gd name="T64" fmla="*/ 87 w 278"/>
              <a:gd name="T65" fmla="*/ 205 h 333"/>
              <a:gd name="T66" fmla="*/ 58 w 278"/>
              <a:gd name="T67" fmla="*/ 179 h 333"/>
              <a:gd name="T68" fmla="*/ 86 w 278"/>
              <a:gd name="T69" fmla="*/ 160 h 333"/>
              <a:gd name="T70" fmla="*/ 121 w 278"/>
              <a:gd name="T71" fmla="*/ 160 h 333"/>
              <a:gd name="T72" fmla="*/ 110 w 278"/>
              <a:gd name="T73" fmla="*/ 198 h 333"/>
              <a:gd name="T74" fmla="*/ 202 w 278"/>
              <a:gd name="T75" fmla="*/ 319 h 333"/>
              <a:gd name="T76" fmla="*/ 138 w 278"/>
              <a:gd name="T77" fmla="*/ 209 h 333"/>
              <a:gd name="T78" fmla="*/ 266 w 278"/>
              <a:gd name="T79" fmla="*/ 20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8" h="333">
                <a:moveTo>
                  <a:pt x="275" y="199"/>
                </a:moveTo>
                <a:cubicBezTo>
                  <a:pt x="218" y="167"/>
                  <a:pt x="218" y="167"/>
                  <a:pt x="218" y="167"/>
                </a:cubicBezTo>
                <a:cubicBezTo>
                  <a:pt x="261" y="76"/>
                  <a:pt x="261" y="76"/>
                  <a:pt x="261" y="76"/>
                </a:cubicBezTo>
                <a:cubicBezTo>
                  <a:pt x="266" y="66"/>
                  <a:pt x="261" y="54"/>
                  <a:pt x="251" y="49"/>
                </a:cubicBezTo>
                <a:cubicBezTo>
                  <a:pt x="159" y="5"/>
                  <a:pt x="159" y="5"/>
                  <a:pt x="159" y="5"/>
                </a:cubicBezTo>
                <a:cubicBezTo>
                  <a:pt x="149" y="0"/>
                  <a:pt x="136" y="5"/>
                  <a:pt x="132" y="15"/>
                </a:cubicBezTo>
                <a:cubicBezTo>
                  <a:pt x="124" y="31"/>
                  <a:pt x="124" y="31"/>
                  <a:pt x="124" y="31"/>
                </a:cubicBezTo>
                <a:cubicBezTo>
                  <a:pt x="183" y="35"/>
                  <a:pt x="183" y="35"/>
                  <a:pt x="183" y="35"/>
                </a:cubicBezTo>
                <a:cubicBezTo>
                  <a:pt x="194" y="35"/>
                  <a:pt x="203" y="45"/>
                  <a:pt x="202" y="56"/>
                </a:cubicBezTo>
                <a:cubicBezTo>
                  <a:pt x="195" y="161"/>
                  <a:pt x="195" y="161"/>
                  <a:pt x="195" y="161"/>
                </a:cubicBezTo>
                <a:cubicBezTo>
                  <a:pt x="192" y="163"/>
                  <a:pt x="192" y="163"/>
                  <a:pt x="192" y="163"/>
                </a:cubicBezTo>
                <a:cubicBezTo>
                  <a:pt x="192" y="64"/>
                  <a:pt x="192" y="64"/>
                  <a:pt x="192" y="64"/>
                </a:cubicBezTo>
                <a:cubicBezTo>
                  <a:pt x="192" y="53"/>
                  <a:pt x="183" y="44"/>
                  <a:pt x="172" y="44"/>
                </a:cubicBezTo>
                <a:cubicBezTo>
                  <a:pt x="69" y="44"/>
                  <a:pt x="69" y="44"/>
                  <a:pt x="69" y="44"/>
                </a:cubicBezTo>
                <a:cubicBezTo>
                  <a:pt x="58" y="43"/>
                  <a:pt x="49" y="53"/>
                  <a:pt x="49" y="64"/>
                </a:cubicBezTo>
                <a:cubicBezTo>
                  <a:pt x="49" y="79"/>
                  <a:pt x="49" y="79"/>
                  <a:pt x="49" y="79"/>
                </a:cubicBezTo>
                <a:cubicBezTo>
                  <a:pt x="123" y="62"/>
                  <a:pt x="123" y="62"/>
                  <a:pt x="123" y="62"/>
                </a:cubicBezTo>
                <a:cubicBezTo>
                  <a:pt x="134" y="60"/>
                  <a:pt x="145" y="67"/>
                  <a:pt x="148" y="78"/>
                </a:cubicBezTo>
                <a:cubicBezTo>
                  <a:pt x="169" y="176"/>
                  <a:pt x="169" y="176"/>
                  <a:pt x="169" y="176"/>
                </a:cubicBezTo>
                <a:cubicBezTo>
                  <a:pt x="166" y="178"/>
                  <a:pt x="166" y="178"/>
                  <a:pt x="166" y="178"/>
                </a:cubicBezTo>
                <a:cubicBezTo>
                  <a:pt x="140" y="88"/>
                  <a:pt x="140" y="88"/>
                  <a:pt x="140" y="88"/>
                </a:cubicBezTo>
                <a:cubicBezTo>
                  <a:pt x="137" y="77"/>
                  <a:pt x="126" y="71"/>
                  <a:pt x="115" y="74"/>
                </a:cubicBezTo>
                <a:cubicBezTo>
                  <a:pt x="17" y="102"/>
                  <a:pt x="17" y="102"/>
                  <a:pt x="17" y="102"/>
                </a:cubicBezTo>
                <a:cubicBezTo>
                  <a:pt x="6" y="105"/>
                  <a:pt x="0" y="117"/>
                  <a:pt x="3" y="127"/>
                </a:cubicBezTo>
                <a:cubicBezTo>
                  <a:pt x="44" y="273"/>
                  <a:pt x="44" y="273"/>
                  <a:pt x="44" y="273"/>
                </a:cubicBezTo>
                <a:cubicBezTo>
                  <a:pt x="47" y="284"/>
                  <a:pt x="59" y="290"/>
                  <a:pt x="69" y="287"/>
                </a:cubicBezTo>
                <a:cubicBezTo>
                  <a:pt x="126" y="271"/>
                  <a:pt x="126" y="271"/>
                  <a:pt x="126" y="271"/>
                </a:cubicBezTo>
                <a:cubicBezTo>
                  <a:pt x="126" y="286"/>
                  <a:pt x="126" y="286"/>
                  <a:pt x="126" y="286"/>
                </a:cubicBezTo>
                <a:cubicBezTo>
                  <a:pt x="126" y="288"/>
                  <a:pt x="127" y="290"/>
                  <a:pt x="129" y="291"/>
                </a:cubicBezTo>
                <a:cubicBezTo>
                  <a:pt x="199" y="332"/>
                  <a:pt x="199" y="332"/>
                  <a:pt x="199" y="332"/>
                </a:cubicBezTo>
                <a:cubicBezTo>
                  <a:pt x="200" y="332"/>
                  <a:pt x="201" y="333"/>
                  <a:pt x="202" y="333"/>
                </a:cubicBezTo>
                <a:cubicBezTo>
                  <a:pt x="203" y="333"/>
                  <a:pt x="204" y="332"/>
                  <a:pt x="205" y="332"/>
                </a:cubicBezTo>
                <a:cubicBezTo>
                  <a:pt x="275" y="291"/>
                  <a:pt x="275" y="291"/>
                  <a:pt x="275" y="291"/>
                </a:cubicBezTo>
                <a:cubicBezTo>
                  <a:pt x="277" y="290"/>
                  <a:pt x="278" y="288"/>
                  <a:pt x="278" y="286"/>
                </a:cubicBezTo>
                <a:cubicBezTo>
                  <a:pt x="278" y="205"/>
                  <a:pt x="278" y="205"/>
                  <a:pt x="278" y="205"/>
                </a:cubicBezTo>
                <a:cubicBezTo>
                  <a:pt x="278" y="203"/>
                  <a:pt x="277" y="201"/>
                  <a:pt x="275" y="199"/>
                </a:cubicBezTo>
                <a:close/>
                <a:moveTo>
                  <a:pt x="51" y="145"/>
                </a:moveTo>
                <a:cubicBezTo>
                  <a:pt x="50" y="146"/>
                  <a:pt x="50" y="146"/>
                  <a:pt x="49" y="147"/>
                </a:cubicBezTo>
                <a:cubicBezTo>
                  <a:pt x="48" y="147"/>
                  <a:pt x="48" y="147"/>
                  <a:pt x="47" y="147"/>
                </a:cubicBezTo>
                <a:cubicBezTo>
                  <a:pt x="47" y="147"/>
                  <a:pt x="47" y="147"/>
                  <a:pt x="46" y="146"/>
                </a:cubicBezTo>
                <a:cubicBezTo>
                  <a:pt x="46" y="146"/>
                  <a:pt x="45" y="146"/>
                  <a:pt x="45" y="145"/>
                </a:cubicBezTo>
                <a:cubicBezTo>
                  <a:pt x="44" y="144"/>
                  <a:pt x="44" y="144"/>
                  <a:pt x="44" y="143"/>
                </a:cubicBezTo>
                <a:cubicBezTo>
                  <a:pt x="41" y="140"/>
                  <a:pt x="41" y="140"/>
                  <a:pt x="41" y="140"/>
                </a:cubicBezTo>
                <a:cubicBezTo>
                  <a:pt x="27" y="144"/>
                  <a:pt x="27" y="144"/>
                  <a:pt x="27" y="144"/>
                </a:cubicBezTo>
                <a:cubicBezTo>
                  <a:pt x="27" y="148"/>
                  <a:pt x="27" y="148"/>
                  <a:pt x="27" y="148"/>
                </a:cubicBezTo>
                <a:cubicBezTo>
                  <a:pt x="26" y="150"/>
                  <a:pt x="26" y="152"/>
                  <a:pt x="26" y="152"/>
                </a:cubicBezTo>
                <a:cubicBezTo>
                  <a:pt x="26" y="153"/>
                  <a:pt x="25" y="154"/>
                  <a:pt x="24" y="154"/>
                </a:cubicBezTo>
                <a:cubicBezTo>
                  <a:pt x="23" y="154"/>
                  <a:pt x="22" y="154"/>
                  <a:pt x="21" y="154"/>
                </a:cubicBezTo>
                <a:cubicBezTo>
                  <a:pt x="21" y="153"/>
                  <a:pt x="20" y="153"/>
                  <a:pt x="20" y="152"/>
                </a:cubicBezTo>
                <a:cubicBezTo>
                  <a:pt x="20" y="151"/>
                  <a:pt x="20" y="151"/>
                  <a:pt x="20" y="150"/>
                </a:cubicBezTo>
                <a:cubicBezTo>
                  <a:pt x="20" y="150"/>
                  <a:pt x="20" y="149"/>
                  <a:pt x="20" y="148"/>
                </a:cubicBezTo>
                <a:cubicBezTo>
                  <a:pt x="22" y="123"/>
                  <a:pt x="22" y="123"/>
                  <a:pt x="22" y="123"/>
                </a:cubicBezTo>
                <a:cubicBezTo>
                  <a:pt x="22" y="123"/>
                  <a:pt x="22" y="122"/>
                  <a:pt x="22" y="121"/>
                </a:cubicBezTo>
                <a:cubicBezTo>
                  <a:pt x="22" y="120"/>
                  <a:pt x="23" y="119"/>
                  <a:pt x="23" y="118"/>
                </a:cubicBezTo>
                <a:cubicBezTo>
                  <a:pt x="23" y="118"/>
                  <a:pt x="23" y="117"/>
                  <a:pt x="24" y="116"/>
                </a:cubicBezTo>
                <a:cubicBezTo>
                  <a:pt x="24" y="116"/>
                  <a:pt x="25" y="115"/>
                  <a:pt x="26" y="115"/>
                </a:cubicBezTo>
                <a:cubicBezTo>
                  <a:pt x="27" y="115"/>
                  <a:pt x="28" y="115"/>
                  <a:pt x="29" y="115"/>
                </a:cubicBezTo>
                <a:cubicBezTo>
                  <a:pt x="29" y="115"/>
                  <a:pt x="30" y="116"/>
                  <a:pt x="31" y="116"/>
                </a:cubicBezTo>
                <a:cubicBezTo>
                  <a:pt x="31" y="116"/>
                  <a:pt x="32" y="117"/>
                  <a:pt x="32" y="118"/>
                </a:cubicBezTo>
                <a:cubicBezTo>
                  <a:pt x="33" y="118"/>
                  <a:pt x="33" y="119"/>
                  <a:pt x="34" y="120"/>
                </a:cubicBezTo>
                <a:cubicBezTo>
                  <a:pt x="49" y="139"/>
                  <a:pt x="49" y="139"/>
                  <a:pt x="49" y="139"/>
                </a:cubicBezTo>
                <a:cubicBezTo>
                  <a:pt x="50" y="141"/>
                  <a:pt x="51" y="142"/>
                  <a:pt x="51" y="143"/>
                </a:cubicBezTo>
                <a:cubicBezTo>
                  <a:pt x="52" y="143"/>
                  <a:pt x="51" y="144"/>
                  <a:pt x="51" y="145"/>
                </a:cubicBezTo>
                <a:close/>
                <a:moveTo>
                  <a:pt x="110" y="198"/>
                </a:moveTo>
                <a:cubicBezTo>
                  <a:pt x="107" y="203"/>
                  <a:pt x="104" y="208"/>
                  <a:pt x="102" y="211"/>
                </a:cubicBezTo>
                <a:cubicBezTo>
                  <a:pt x="102" y="211"/>
                  <a:pt x="93" y="207"/>
                  <a:pt x="87" y="205"/>
                </a:cubicBezTo>
                <a:cubicBezTo>
                  <a:pt x="76" y="199"/>
                  <a:pt x="63" y="191"/>
                  <a:pt x="60" y="185"/>
                </a:cubicBezTo>
                <a:cubicBezTo>
                  <a:pt x="59" y="184"/>
                  <a:pt x="58" y="182"/>
                  <a:pt x="58" y="179"/>
                </a:cubicBezTo>
                <a:cubicBezTo>
                  <a:pt x="54" y="168"/>
                  <a:pt x="59" y="157"/>
                  <a:pt x="69" y="154"/>
                </a:cubicBezTo>
                <a:cubicBezTo>
                  <a:pt x="75" y="153"/>
                  <a:pt x="81" y="155"/>
                  <a:pt x="86" y="160"/>
                </a:cubicBezTo>
                <a:cubicBezTo>
                  <a:pt x="87" y="153"/>
                  <a:pt x="92" y="147"/>
                  <a:pt x="98" y="146"/>
                </a:cubicBezTo>
                <a:cubicBezTo>
                  <a:pt x="107" y="143"/>
                  <a:pt x="117" y="149"/>
                  <a:pt x="121" y="160"/>
                </a:cubicBezTo>
                <a:cubicBezTo>
                  <a:pt x="121" y="163"/>
                  <a:pt x="122" y="165"/>
                  <a:pt x="122" y="167"/>
                </a:cubicBezTo>
                <a:cubicBezTo>
                  <a:pt x="122" y="174"/>
                  <a:pt x="116" y="187"/>
                  <a:pt x="110" y="198"/>
                </a:cubicBezTo>
                <a:close/>
                <a:moveTo>
                  <a:pt x="266" y="282"/>
                </a:moveTo>
                <a:cubicBezTo>
                  <a:pt x="202" y="319"/>
                  <a:pt x="202" y="319"/>
                  <a:pt x="202" y="319"/>
                </a:cubicBezTo>
                <a:cubicBezTo>
                  <a:pt x="138" y="282"/>
                  <a:pt x="138" y="282"/>
                  <a:pt x="138" y="282"/>
                </a:cubicBezTo>
                <a:cubicBezTo>
                  <a:pt x="138" y="209"/>
                  <a:pt x="138" y="209"/>
                  <a:pt x="138" y="209"/>
                </a:cubicBezTo>
                <a:cubicBezTo>
                  <a:pt x="202" y="172"/>
                  <a:pt x="202" y="172"/>
                  <a:pt x="202" y="172"/>
                </a:cubicBezTo>
                <a:cubicBezTo>
                  <a:pt x="266" y="209"/>
                  <a:pt x="266" y="209"/>
                  <a:pt x="266" y="209"/>
                </a:cubicBezTo>
                <a:lnTo>
                  <a:pt x="266" y="282"/>
                </a:lnTo>
                <a:close/>
              </a:path>
            </a:pathLst>
          </a:custGeom>
          <a:solidFill>
            <a:schemeClr val="bg1"/>
          </a:solidFill>
          <a:ln>
            <a:noFill/>
          </a:ln>
        </p:spPr>
        <p:txBody>
          <a:bodyPr vert="horz" wrap="square" lIns="91440" tIns="45720" rIns="91440" bIns="45720" numCol="1" anchor="t" anchorCtr="0" compatLnSpc="1"/>
          <a:lstStyle/>
          <a:p>
            <a:endParaRPr lang="en-US"/>
          </a:p>
        </p:txBody>
      </p:sp>
      <p:cxnSp>
        <p:nvCxnSpPr>
          <p:cNvPr id="19" name="直接连接符 18"/>
          <p:cNvCxnSpPr/>
          <p:nvPr/>
        </p:nvCxnSpPr>
        <p:spPr>
          <a:xfrm flipH="1">
            <a:off x="5337795" y="2340653"/>
            <a:ext cx="2472705" cy="0"/>
          </a:xfrm>
          <a:prstGeom prst="line">
            <a:avLst/>
          </a:prstGeom>
          <a:ln w="15875">
            <a:solidFill>
              <a:srgbClr val="E83A5B"/>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687175" y="1504780"/>
            <a:ext cx="0" cy="1362075"/>
          </a:xfrm>
          <a:prstGeom prst="line">
            <a:avLst/>
          </a:prstGeom>
          <a:ln w="15875">
            <a:solidFill>
              <a:srgbClr val="B6DEED"/>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9045010" y="6045878"/>
            <a:ext cx="1134626" cy="0"/>
          </a:xfrm>
          <a:prstGeom prst="line">
            <a:avLst/>
          </a:prstGeom>
          <a:ln w="15875">
            <a:solidFill>
              <a:srgbClr val="BDCAD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78795" y="5106905"/>
            <a:ext cx="0" cy="416606"/>
          </a:xfrm>
          <a:prstGeom prst="line">
            <a:avLst/>
          </a:prstGeom>
          <a:ln w="15875">
            <a:solidFill>
              <a:srgbClr val="E83A5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687098" y="5315208"/>
            <a:ext cx="0" cy="416606"/>
          </a:xfrm>
          <a:prstGeom prst="line">
            <a:avLst/>
          </a:prstGeom>
          <a:ln w="15875">
            <a:solidFill>
              <a:srgbClr val="E83A5B"/>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5402"/>
          <a:stretch>
            <a:fillRect/>
          </a:stretch>
        </p:blipFill>
        <p:spPr>
          <a:xfrm>
            <a:off x="4084207" y="2025566"/>
            <a:ext cx="3690210" cy="3259784"/>
          </a:xfrm>
          <a:prstGeom prst="rect">
            <a:avLst/>
          </a:prstGeom>
          <a:effectLst>
            <a:reflection blurRad="6350" stA="50000" endA="300" endPos="28000" dir="5400000" sy="-100000" algn="bl" rotWithShape="0"/>
          </a:effectLst>
        </p:spPr>
      </p:pic>
      <p:sp>
        <p:nvSpPr>
          <p:cNvPr id="4" name="矩形 3"/>
          <p:cNvSpPr/>
          <p:nvPr/>
        </p:nvSpPr>
        <p:spPr>
          <a:xfrm>
            <a:off x="619125" y="2251859"/>
            <a:ext cx="3165045" cy="3360600"/>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331629" y="2241202"/>
            <a:ext cx="3165045" cy="3360600"/>
          </a:xfrm>
          <a:prstGeom prst="rect">
            <a:avLst/>
          </a:prstGeom>
        </p:spPr>
        <p:txBody>
          <a:bodyPr vert="horz"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        请替换文本复制您所需要的文本在黏贴选项中选择只保留文本即可请替换文本即可请替换文本复制您本即可请替换文本复制您所需要的文本在黏替请替换文本复制您所需要的文本在黏贴选项中选择选择只保留文本即可请替换文本即可请替换文本复制您本即可请替换文本复制您所需要的文本在黏替请替换文本复制您所需要的文本在黏贴选项只保留文本即可请替换只保留。</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72044" y="1882527"/>
            <a:ext cx="2254951" cy="369332"/>
            <a:chOff x="4685759" y="972437"/>
            <a:chExt cx="2254951" cy="369332"/>
          </a:xfrm>
        </p:grpSpPr>
        <p:sp>
          <p:nvSpPr>
            <p:cNvPr id="7" name="矩形 6"/>
            <p:cNvSpPr/>
            <p:nvPr/>
          </p:nvSpPr>
          <p:spPr>
            <a:xfrm>
              <a:off x="4919636" y="972437"/>
              <a:ext cx="2021074" cy="369332"/>
            </a:xfrm>
            <a:prstGeom prst="rect">
              <a:avLst/>
            </a:prstGeom>
          </p:spPr>
          <p:txBody>
            <a:bodyPr wrap="square">
              <a:spAutoFit/>
            </a:bodyPr>
            <a:lstStyle/>
            <a:p>
              <a:pPr algn="dist">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685759" y="1088664"/>
              <a:ext cx="280767" cy="178314"/>
              <a:chOff x="2060286" y="2157046"/>
              <a:chExt cx="280767" cy="178314"/>
            </a:xfrm>
            <a:solidFill>
              <a:srgbClr val="7F7F7F"/>
            </a:solidFill>
          </p:grpSpPr>
          <p:sp>
            <p:nvSpPr>
              <p:cNvPr id="9" name="半闭框 8"/>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半闭框 9"/>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grpSp>
        <p:nvGrpSpPr>
          <p:cNvPr id="11" name="组合 10"/>
          <p:cNvGrpSpPr/>
          <p:nvPr/>
        </p:nvGrpSpPr>
        <p:grpSpPr>
          <a:xfrm flipH="1">
            <a:off x="8930143" y="1830243"/>
            <a:ext cx="2254951" cy="369332"/>
            <a:chOff x="4685759" y="972437"/>
            <a:chExt cx="2254951" cy="369332"/>
          </a:xfrm>
        </p:grpSpPr>
        <p:sp>
          <p:nvSpPr>
            <p:cNvPr id="12" name="矩形 11"/>
            <p:cNvSpPr/>
            <p:nvPr/>
          </p:nvSpPr>
          <p:spPr>
            <a:xfrm>
              <a:off x="4919636" y="972437"/>
              <a:ext cx="2021074" cy="369332"/>
            </a:xfrm>
            <a:prstGeom prst="rect">
              <a:avLst/>
            </a:prstGeom>
          </p:spPr>
          <p:txBody>
            <a:bodyPr wrap="square">
              <a:spAutoFit/>
            </a:bodyPr>
            <a:lstStyle/>
            <a:p>
              <a:pPr algn="dist">
                <a:defRPr/>
              </a:pPr>
              <a:r>
                <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rPr>
                <a:t>请添加小标题</a:t>
              </a:r>
              <a:endParaRPr lang="zh-CN" altLang="en-US" b="1"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685759" y="1088664"/>
              <a:ext cx="280767" cy="178314"/>
              <a:chOff x="2060286" y="2157046"/>
              <a:chExt cx="280767" cy="178314"/>
            </a:xfrm>
            <a:solidFill>
              <a:srgbClr val="7F7F7F"/>
            </a:solidFill>
          </p:grpSpPr>
          <p:sp>
            <p:nvSpPr>
              <p:cNvPr id="14" name="半闭框 13"/>
              <p:cNvSpPr/>
              <p:nvPr/>
            </p:nvSpPr>
            <p:spPr>
              <a:xfrm rot="19169370">
                <a:off x="2177076" y="2167703"/>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半闭框 14"/>
              <p:cNvSpPr/>
              <p:nvPr/>
            </p:nvSpPr>
            <p:spPr>
              <a:xfrm rot="19169370">
                <a:off x="2060286" y="2157046"/>
                <a:ext cx="163977" cy="167657"/>
              </a:xfrm>
              <a:prstGeom prst="halfFrame">
                <a:avLst>
                  <a:gd name="adj1" fmla="val 16861"/>
                  <a:gd name="adj2" fmla="val 145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4133</Words>
  <Application>WPS 演示</Application>
  <PresentationFormat>宽屏</PresentationFormat>
  <Paragraphs>279</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方正清刻本悦宋简体</vt:lpstr>
      <vt:lpstr>钟齐安景臣硬笔行书</vt:lpstr>
      <vt:lpstr>微软雅黑</vt:lpstr>
      <vt:lpstr>Times New Roman</vt:lpstr>
      <vt:lpstr>等线</vt:lpstr>
      <vt:lpstr>Arial Unicode MS</vt:lpstr>
      <vt:lpstr>等线 Light</vt:lpstr>
      <vt:lpstr>Calibri</vt:lpstr>
      <vt:lpstr>等线</vt:lpstr>
      <vt:lpstr>Impact</vt:lpstr>
      <vt:lpstr>华文新魏</vt:lpstr>
      <vt:lpstr>汉仪南宫体简</vt:lpstr>
      <vt:lpstr>方正苏新诗柳楷简体-yolan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22</cp:revision>
  <dcterms:created xsi:type="dcterms:W3CDTF">2018-07-01T02:52:00Z</dcterms:created>
  <dcterms:modified xsi:type="dcterms:W3CDTF">2018-07-06T08:46:13Z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