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1130" r:id="rId3"/>
    <p:sldId id="1129" r:id="rId5"/>
    <p:sldId id="1249" r:id="rId6"/>
    <p:sldId id="1258" r:id="rId7"/>
    <p:sldId id="1253" r:id="rId8"/>
    <p:sldId id="1254" r:id="rId9"/>
    <p:sldId id="1270" r:id="rId10"/>
    <p:sldId id="1250" r:id="rId11"/>
    <p:sldId id="1045" r:id="rId12"/>
    <p:sldId id="1026" r:id="rId13"/>
    <p:sldId id="1251" r:id="rId14"/>
    <p:sldId id="1083" r:id="rId15"/>
    <p:sldId id="1271" r:id="rId16"/>
    <p:sldId id="1252" r:id="rId17"/>
    <p:sldId id="1242" r:id="rId18"/>
    <p:sldId id="1256" r:id="rId19"/>
    <p:sldId id="1257" r:id="rId20"/>
    <p:sldId id="1272" r:id="rId21"/>
    <p:sldId id="1259" r:id="rId22"/>
    <p:sldId id="1078" r:id="rId23"/>
    <p:sldId id="1260" r:id="rId24"/>
    <p:sldId id="1273" r:id="rId25"/>
    <p:sldId id="1261" r:id="rId26"/>
    <p:sldId id="1262" r:id="rId27"/>
    <p:sldId id="1076" r:id="rId28"/>
    <p:sldId id="1092" r:id="rId29"/>
    <p:sldId id="1274" r:id="rId30"/>
  </p:sldIdLst>
  <p:sldSz cx="1219644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CBCB"/>
    <a:srgbClr val="DEDEDE"/>
    <a:srgbClr val="7D6969"/>
    <a:srgbClr val="927E7E"/>
    <a:srgbClr val="D03030"/>
    <a:srgbClr val="DA5C5C"/>
    <a:srgbClr val="2B3C4B"/>
    <a:srgbClr val="415B73"/>
    <a:srgbClr val="000000"/>
    <a:srgbClr val="2432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985" autoAdjust="0"/>
    <p:restoredTop sz="96210" autoAdjust="0"/>
  </p:normalViewPr>
  <p:slideViewPr>
    <p:cSldViewPr snapToObjects="1">
      <p:cViewPr>
        <p:scale>
          <a:sx n="60" d="100"/>
          <a:sy n="60" d="100"/>
        </p:scale>
        <p:origin x="1398" y="12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908050"/>
            <a:ext cx="10977563" cy="635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1600200"/>
            <a:ext cx="1097756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908050"/>
            <a:ext cx="8081963" cy="52181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 userDrawn="1"/>
        </p:nvSpPr>
        <p:spPr>
          <a:xfrm>
            <a:off x="11700380" y="6494062"/>
            <a:ext cx="3706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D8D532AE-1218-4540-83FB-2A8BCE0E4579}" type="slidenum">
              <a:rPr lang="zh-CN" altLang="en-US" sz="1100" smtClean="0">
                <a:solidFill>
                  <a:schemeClr val="tx2"/>
                </a:solidFill>
                <a:latin typeface="+mj-ea"/>
                <a:ea typeface="+mj-ea"/>
              </a:rPr>
            </a:fld>
            <a:endParaRPr lang="zh-CN" altLang="en-US" sz="1100" dirty="0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963613" y="2906713"/>
            <a:ext cx="10366375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908050"/>
            <a:ext cx="10977563" cy="635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09600" y="1600200"/>
            <a:ext cx="541178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3788" y="1600200"/>
            <a:ext cx="541337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956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956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96013" y="1535113"/>
            <a:ext cx="539115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96013" y="2174875"/>
            <a:ext cx="539115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908050"/>
            <a:ext cx="10977563" cy="635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768850" y="273050"/>
            <a:ext cx="6818313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09600" y="1435100"/>
            <a:ext cx="4013200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2390775" y="5367338"/>
            <a:ext cx="7318375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7.png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58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6.png"/><Relationship Id="rId7" Type="http://schemas.openxmlformats.org/officeDocument/2006/relationships/image" Target="../media/image70.png"/><Relationship Id="rId6" Type="http://schemas.openxmlformats.org/officeDocument/2006/relationships/tags" Target="../tags/tag3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65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6.png"/><Relationship Id="rId7" Type="http://schemas.openxmlformats.org/officeDocument/2006/relationships/image" Target="../media/image76.png"/><Relationship Id="rId6" Type="http://schemas.openxmlformats.org/officeDocument/2006/relationships/tags" Target="../tags/tag4.xml"/><Relationship Id="rId5" Type="http://schemas.openxmlformats.org/officeDocument/2006/relationships/image" Target="../media/image75.png"/><Relationship Id="rId4" Type="http://schemas.openxmlformats.org/officeDocument/2006/relationships/image" Target="../media/image74.jpeg"/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71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19.jpeg"/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79.jpeg"/><Relationship Id="rId3" Type="http://schemas.openxmlformats.org/officeDocument/2006/relationships/image" Target="../media/image78.png"/><Relationship Id="rId2" Type="http://schemas.openxmlformats.org/officeDocument/2006/relationships/tags" Target="../tags/tag5.xml"/><Relationship Id="rId1" Type="http://schemas.openxmlformats.org/officeDocument/2006/relationships/image" Target="../media/image7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84.png"/><Relationship Id="rId4" Type="http://schemas.openxmlformats.org/officeDocument/2006/relationships/image" Target="../media/image83.jpeg"/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image" Target="../media/image80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88.png"/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image" Target="../media/image85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6.png"/><Relationship Id="rId7" Type="http://schemas.openxmlformats.org/officeDocument/2006/relationships/image" Target="../media/image93.jpeg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Relationship Id="rId3" Type="http://schemas.openxmlformats.org/officeDocument/2006/relationships/image" Target="../media/image89.jpeg"/><Relationship Id="rId2" Type="http://schemas.openxmlformats.org/officeDocument/2006/relationships/image" Target="../media/image39.png"/><Relationship Id="rId10" Type="http://schemas.openxmlformats.org/officeDocument/2006/relationships/notesSlide" Target="../notesSlides/notesSlide17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0.jpeg"/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0.png"/><Relationship Id="rId8" Type="http://schemas.openxmlformats.org/officeDocument/2006/relationships/image" Target="../media/image99.png"/><Relationship Id="rId7" Type="http://schemas.openxmlformats.org/officeDocument/2006/relationships/tags" Target="../tags/tag8.xml"/><Relationship Id="rId6" Type="http://schemas.openxmlformats.org/officeDocument/2006/relationships/image" Target="../media/image98.png"/><Relationship Id="rId5" Type="http://schemas.openxmlformats.org/officeDocument/2006/relationships/tags" Target="../tags/tag7.xml"/><Relationship Id="rId4" Type="http://schemas.openxmlformats.org/officeDocument/2006/relationships/image" Target="../media/image97.jpeg"/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7" Type="http://schemas.openxmlformats.org/officeDocument/2006/relationships/notesSlide" Target="../notesSlides/notesSlide19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6.png"/><Relationship Id="rId14" Type="http://schemas.openxmlformats.org/officeDocument/2006/relationships/image" Target="../media/image101.png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94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109.png"/><Relationship Id="rId7" Type="http://schemas.openxmlformats.org/officeDocument/2006/relationships/image" Target="../media/image108.png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jpeg"/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7.jpeg"/><Relationship Id="rId8" Type="http://schemas.openxmlformats.org/officeDocument/2006/relationships/image" Target="../media/image116.png"/><Relationship Id="rId7" Type="http://schemas.openxmlformats.org/officeDocument/2006/relationships/tags" Target="../tags/tag13.xml"/><Relationship Id="rId6" Type="http://schemas.openxmlformats.org/officeDocument/2006/relationships/image" Target="../media/image115.pn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2" Type="http://schemas.openxmlformats.org/officeDocument/2006/relationships/notesSlide" Target="../notesSlides/notesSlide2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6.png"/><Relationship Id="rId1" Type="http://schemas.openxmlformats.org/officeDocument/2006/relationships/image" Target="../media/image110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1.jpeg"/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jpeg"/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image" Target="../media/image118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6" Type="http://schemas.openxmlformats.org/officeDocument/2006/relationships/image" Target="../media/image115.png"/><Relationship Id="rId5" Type="http://schemas.openxmlformats.org/officeDocument/2006/relationships/image" Target="../media/image128.png"/><Relationship Id="rId4" Type="http://schemas.openxmlformats.org/officeDocument/2006/relationships/image" Target="../media/image127.jpeg"/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image" Target="../media/image12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Relationship Id="rId3" Type="http://schemas.openxmlformats.org/officeDocument/2006/relationships/image" Target="../media/image131.jpeg"/><Relationship Id="rId2" Type="http://schemas.openxmlformats.org/officeDocument/2006/relationships/image" Target="../media/image130.png"/><Relationship Id="rId1" Type="http://schemas.openxmlformats.org/officeDocument/2006/relationships/image" Target="../media/image129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6.png"/><Relationship Id="rId2" Type="http://schemas.openxmlformats.org/officeDocument/2006/relationships/image" Target="../media/image135.jpeg"/><Relationship Id="rId1" Type="http://schemas.openxmlformats.org/officeDocument/2006/relationships/image" Target="../media/image134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tags" Target="../tags/tag1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6" Type="http://schemas.openxmlformats.org/officeDocument/2006/relationships/image" Target="../media/image39.png"/><Relationship Id="rId5" Type="http://schemas.openxmlformats.org/officeDocument/2006/relationships/tags" Target="../tags/tag2.xml"/><Relationship Id="rId4" Type="http://schemas.openxmlformats.org/officeDocument/2006/relationships/image" Target="../media/image38.pn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43.pn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18.jpeg"/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51.png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504825" y="623888"/>
            <a:ext cx="6242050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935413" y="3206750"/>
            <a:ext cx="2517775" cy="277812"/>
          </a:xfrm>
          <a:prstGeom prst="rect">
            <a:avLst/>
          </a:prstGeom>
          <a:solidFill>
            <a:srgbClr val="FD7B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1528763" y="998538"/>
            <a:ext cx="434975" cy="738187"/>
          </a:xfrm>
          <a:prstGeom prst="line">
            <a:avLst/>
          </a:prstGeom>
          <a:noFill/>
          <a:ln w="17463" cap="flat">
            <a:solidFill>
              <a:srgbClr val="23191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1336675" y="1063625"/>
            <a:ext cx="433388" cy="738187"/>
          </a:xfrm>
          <a:prstGeom prst="line">
            <a:avLst/>
          </a:prstGeom>
          <a:noFill/>
          <a:ln w="17463" cap="flat">
            <a:solidFill>
              <a:srgbClr val="23191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V="1">
            <a:off x="3281363" y="3176588"/>
            <a:ext cx="242888" cy="411162"/>
          </a:xfrm>
          <a:prstGeom prst="line">
            <a:avLst/>
          </a:prstGeom>
          <a:noFill/>
          <a:ln w="17463" cap="flat">
            <a:solidFill>
              <a:srgbClr val="23191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1905000" y="2730500"/>
            <a:ext cx="404813" cy="687387"/>
          </a:xfrm>
          <a:prstGeom prst="line">
            <a:avLst/>
          </a:prstGeom>
          <a:noFill/>
          <a:ln w="17463" cap="flat">
            <a:solidFill>
              <a:srgbClr val="23191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V="1">
            <a:off x="1873250" y="3071813"/>
            <a:ext cx="404813" cy="685800"/>
          </a:xfrm>
          <a:prstGeom prst="line">
            <a:avLst/>
          </a:prstGeom>
          <a:noFill/>
          <a:ln w="17463" cap="flat">
            <a:solidFill>
              <a:srgbClr val="23191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3154363" y="3052763"/>
            <a:ext cx="176213" cy="177800"/>
          </a:xfrm>
          <a:prstGeom prst="ellipse">
            <a:avLst/>
          </a:prstGeom>
          <a:noFill/>
          <a:ln w="17463" cap="flat">
            <a:solidFill>
              <a:srgbClr val="23191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1536700" y="1462088"/>
            <a:ext cx="177800" cy="177800"/>
          </a:xfrm>
          <a:prstGeom prst="ellipse">
            <a:avLst/>
          </a:prstGeom>
          <a:solidFill>
            <a:srgbClr val="FFFFFF"/>
          </a:solidFill>
          <a:ln w="17463" cap="flat">
            <a:solidFill>
              <a:srgbClr val="231915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3976688" y="3219450"/>
            <a:ext cx="241458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5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TRAVEL  COMMEMORATE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 flipV="1">
            <a:off x="6391275" y="1262063"/>
            <a:ext cx="347663" cy="592137"/>
          </a:xfrm>
          <a:prstGeom prst="line">
            <a:avLst/>
          </a:prstGeom>
          <a:noFill/>
          <a:ln w="17463" cap="flat">
            <a:solidFill>
              <a:srgbClr val="23191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504825" y="1565275"/>
            <a:ext cx="1541463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1500" b="0" i="0" u="none" strike="noStrike" cap="none" normalizeH="0" baseline="0">
                <a:ln>
                  <a:noFill/>
                </a:ln>
                <a:solidFill>
                  <a:srgbClr val="354A5E"/>
                </a:solidFill>
                <a:effectLst/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旅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2079625" y="1466850"/>
            <a:ext cx="1320801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9700" b="0" i="0" u="none" strike="noStrike" cap="none" normalizeH="0" baseline="0">
                <a:ln>
                  <a:noFill/>
                </a:ln>
                <a:solidFill>
                  <a:srgbClr val="354A5E"/>
                </a:solidFill>
                <a:effectLst/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行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3719513" y="1758950"/>
            <a:ext cx="1247775" cy="1646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700" b="0" i="0" u="none" strike="noStrike" cap="none" normalizeH="0" baseline="0">
                <a:ln>
                  <a:noFill/>
                </a:ln>
                <a:solidFill>
                  <a:srgbClr val="354A5E"/>
                </a:solidFill>
                <a:effectLst/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纪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5199063" y="1403350"/>
            <a:ext cx="1470025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0" b="0" i="0" u="none" strike="noStrike" cap="none" normalizeH="0" baseline="0">
                <a:ln>
                  <a:noFill/>
                </a:ln>
                <a:solidFill>
                  <a:srgbClr val="354A5E"/>
                </a:solidFill>
                <a:effectLst/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念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" t="19002" r="10078" b="13544"/>
          <a:stretch>
            <a:fillRect/>
          </a:stretch>
        </p:blipFill>
        <p:spPr>
          <a:xfrm>
            <a:off x="3178426" y="755697"/>
            <a:ext cx="2476415" cy="1505870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601493" y="3799452"/>
            <a:ext cx="5359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因为有梦所以勇敢出发，选择出发，便只顾风雨兼程。</a:t>
            </a:r>
            <a:endParaRPr lang="zh-CN" altLang="en-US" sz="160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79859" y="4263670"/>
            <a:ext cx="4319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旅游相册</a:t>
            </a:r>
            <a:r>
              <a:rPr lang="en-US" altLang="zh-CN"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动态模板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39706" y="6003279"/>
            <a:ext cx="3167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[2018.7.26]</a:t>
            </a:r>
            <a:endParaRPr lang="zh-CN" altLang="en-US" sz="240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46">
        <p:blinds dir="vert"/>
      </p:transition>
    </mc:Choice>
    <mc:Fallback>
      <p:transition spd="slow" advTm="604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240386">
            <a:off x="9105151" y="784667"/>
            <a:ext cx="2418400" cy="208715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761047">
            <a:off x="8466123" y="3271284"/>
            <a:ext cx="2760980" cy="2777452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431846">
            <a:off x="1019658" y="1637118"/>
            <a:ext cx="5090150" cy="3841830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113311">
            <a:off x="6144636" y="1290151"/>
            <a:ext cx="2949477" cy="1964988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2344">
            <a:off x="5047579" y="3927809"/>
            <a:ext cx="3395564" cy="2263709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2508">
            <a:off x="483256" y="2177689"/>
            <a:ext cx="1571393" cy="303940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939" y="2807375"/>
            <a:ext cx="1388261" cy="1332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5" y="316523"/>
            <a:ext cx="2563389" cy="6044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988"/>
    </mc:Choice>
    <mc:Fallback>
      <p:transition spd="slow" advTm="9988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5212"/>
            <a:ext cx="12219762" cy="3655032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 bwMode="auto">
          <a:xfrm>
            <a:off x="3650109" y="4151297"/>
            <a:ext cx="2003844" cy="2003844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762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椭圆 28"/>
          <p:cNvSpPr/>
          <p:nvPr/>
        </p:nvSpPr>
        <p:spPr bwMode="auto">
          <a:xfrm>
            <a:off x="958059" y="4151297"/>
            <a:ext cx="2003844" cy="2003844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762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椭圆 29"/>
          <p:cNvSpPr/>
          <p:nvPr/>
        </p:nvSpPr>
        <p:spPr bwMode="auto">
          <a:xfrm>
            <a:off x="6360784" y="4151297"/>
            <a:ext cx="2003844" cy="2003844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762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椭圆 30"/>
          <p:cNvSpPr/>
          <p:nvPr/>
        </p:nvSpPr>
        <p:spPr bwMode="auto">
          <a:xfrm>
            <a:off x="9049393" y="4151297"/>
            <a:ext cx="2003844" cy="2003844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762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5011"/>
          <a:stretch>
            <a:fillRect/>
          </a:stretch>
        </p:blipFill>
        <p:spPr>
          <a:xfrm>
            <a:off x="10608364" y="5467840"/>
            <a:ext cx="1129638" cy="119867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505107" y="1828795"/>
            <a:ext cx="5017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生活是一段奇妙的旅行，就在那一去无返的火车上。与那些新人和旧人们共同经历吧！也许这就是一个人无法抗拒的命运，有你、有我、也有他。</a:t>
            </a:r>
            <a:endParaRPr lang="zh-CN" altLang="en-US" sz="160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5" y="346588"/>
            <a:ext cx="3021633" cy="712541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285" y="3779555"/>
            <a:ext cx="4552511" cy="25715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7821" y="1055757"/>
            <a:ext cx="5400600" cy="52535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886" y="2169995"/>
            <a:ext cx="2133056" cy="130334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836" y="2169995"/>
            <a:ext cx="2133056" cy="130334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7232">
            <a:off x="200764" y="148313"/>
            <a:ext cx="1772700" cy="2307567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33539" y="5676833"/>
            <a:ext cx="1158082" cy="11811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437" y="1151241"/>
            <a:ext cx="3021633" cy="712541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03"/>
          <a:stretch>
            <a:fillRect/>
          </a:stretch>
        </p:blipFill>
        <p:spPr>
          <a:xfrm>
            <a:off x="0" y="-1"/>
            <a:ext cx="12196763" cy="6858001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 bwMode="auto">
          <a:xfrm>
            <a:off x="1155032" y="1227221"/>
            <a:ext cx="9938084" cy="4656222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583764" y="247278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54A5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第三部分：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594325" y="4078453"/>
            <a:ext cx="5161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D2D2D2">
                    <a:lumMod val="25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生活是一段奇妙的旅行，就在那一去无返的火车上。与那些新人和旧人们共同经历吧！也许这就是一个人无法抗拒的命运，有你、有我、也有他。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D2D2D2">
                  <a:lumMod val="25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6056545" y="5018860"/>
            <a:ext cx="223722" cy="20453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399197" y="5018860"/>
            <a:ext cx="223722" cy="204537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713893" y="5018860"/>
            <a:ext cx="223722" cy="20453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520783" y="2961713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354A5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风土人情篇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419" y="1522902"/>
            <a:ext cx="3194434" cy="753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42"/>
          <a:stretch>
            <a:fillRect/>
          </a:stretch>
        </p:blipFill>
        <p:spPr>
          <a:xfrm>
            <a:off x="1651484" y="1610809"/>
            <a:ext cx="3614709" cy="3855303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695">
        <p15:prstTrans prst="pageCurlDouble"/>
      </p:transition>
    </mc:Choice>
    <mc:Fallback>
      <p:transition spd="slow" advTm="36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2" grpId="0"/>
      <p:bldP spid="13" grpId="0"/>
      <p:bldP spid="14" grpId="0" animBg="1"/>
      <p:bldP spid="15" grpId="0" animBg="1"/>
      <p:bldP spid="16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12196800" cy="376678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24463" y="354724"/>
            <a:ext cx="8743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solidFill>
                  <a:schemeClr val="accent2"/>
                </a:solidFill>
                <a:latin typeface="+mj-ea"/>
                <a:ea typeface="+mj-ea"/>
              </a:rPr>
              <a:t>遇见最真实的自己</a:t>
            </a:r>
            <a:endParaRPr lang="zh-CN" altLang="en-US" sz="4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768340" y="1205615"/>
            <a:ext cx="641134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341092" y="5430707"/>
            <a:ext cx="9509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旅行要学会随遇而安，淡然一点，走走停停，不要害怕错过什么，因为在路上你就已经收获了自由自在的好心情。切忌贪婪，恨不得一次玩遍所有传说中的好景点，累死累活不说，走马观花反而少了真实体验，要知道，当你一直在担心错过了什么的时候，其实你已经错过了旅行的意义。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" y="2079424"/>
            <a:ext cx="3762654" cy="250782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606" y="2079424"/>
            <a:ext cx="3762654" cy="250782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260" y="5752404"/>
            <a:ext cx="903224" cy="101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410" y="1493927"/>
            <a:ext cx="5334000" cy="3556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46" y="327171"/>
            <a:ext cx="3021633" cy="7125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988"/>
    </mc:Choice>
    <mc:Fallback>
      <p:transition spd="slow" advTm="9988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2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/>
          <p:bldP spid="2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043">
            <a:off x="2227626" y="560348"/>
            <a:ext cx="4251970" cy="2551182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9184">
            <a:off x="6834838" y="557966"/>
            <a:ext cx="3771389" cy="2514259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6856">
            <a:off x="2655101" y="3483019"/>
            <a:ext cx="4026617" cy="2426859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06"/>
          <a:stretch>
            <a:fillRect/>
          </a:stretch>
        </p:blipFill>
        <p:spPr>
          <a:xfrm rot="21175158">
            <a:off x="7297259" y="3507159"/>
            <a:ext cx="3783724" cy="2400162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673" y="2539721"/>
            <a:ext cx="7401453" cy="16941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5" y="5791200"/>
            <a:ext cx="3021633" cy="712541"/>
          </a:xfrm>
          <a:prstGeom prst="rect">
            <a:avLst/>
          </a:prstGeom>
        </p:spPr>
      </p:pic>
    </p:spTree>
  </p:cSld>
  <p:clrMapOvr>
    <a:masterClrMapping/>
  </p:clrMapOvr>
  <p:transition spd="slow" advTm="965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7181" y="2492896"/>
            <a:ext cx="6469009" cy="39378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7181" y="549530"/>
            <a:ext cx="3099494" cy="171140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5226" y="549530"/>
            <a:ext cx="2930964" cy="1733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239" y="1700808"/>
            <a:ext cx="4300940" cy="46076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052" y="734111"/>
            <a:ext cx="3021633" cy="712541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31" y="5077529"/>
            <a:ext cx="1864995" cy="1480422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18543" y="5857891"/>
            <a:ext cx="78517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有时我们选择改变，并非经过深思熟虑，而更像是听见了天地间冥冥中的呼唤，呼唤你前往另一个地方，过上另一种生活。</a:t>
            </a:r>
            <a:endParaRPr lang="zh-CN" altLang="en-US" sz="160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0208">
            <a:off x="659698" y="484827"/>
            <a:ext cx="3424097" cy="1985977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0574">
            <a:off x="1945208" y="2644764"/>
            <a:ext cx="2759068" cy="1841678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8598">
            <a:off x="6393340" y="393223"/>
            <a:ext cx="3047642" cy="2214620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7062">
            <a:off x="7944848" y="2366102"/>
            <a:ext cx="3026547" cy="180079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402" y="2053887"/>
            <a:ext cx="3660713" cy="242522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43" y="4972232"/>
            <a:ext cx="3021633" cy="712541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03"/>
          <a:stretch>
            <a:fillRect/>
          </a:stretch>
        </p:blipFill>
        <p:spPr>
          <a:xfrm>
            <a:off x="0" y="-1"/>
            <a:ext cx="12196763" cy="6858001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 bwMode="auto">
          <a:xfrm>
            <a:off x="1155032" y="1227221"/>
            <a:ext cx="9938084" cy="4656222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583764" y="247278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54A5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第四部分：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594325" y="4078453"/>
            <a:ext cx="5161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D2D2D2">
                    <a:lumMod val="25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生活是一段奇妙的旅行，就在那一去无返的火车上。与那些新人和旧人们共同经历吧！也许这就是一个人无法抗拒的命运，有你、有我、也有他。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D2D2D2">
                  <a:lumMod val="25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6056545" y="5018860"/>
            <a:ext cx="223722" cy="20453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399197" y="5018860"/>
            <a:ext cx="223722" cy="204537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713893" y="5018860"/>
            <a:ext cx="223722" cy="20453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520783" y="2961713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6000">
                <a:solidFill>
                  <a:srgbClr val="354A5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特色美食</a:t>
            </a: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354A5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篇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419" y="1522902"/>
            <a:ext cx="3194434" cy="7532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07" b="3633"/>
          <a:stretch>
            <a:fillRect/>
          </a:stretch>
        </p:blipFill>
        <p:spPr>
          <a:xfrm>
            <a:off x="1629911" y="1610809"/>
            <a:ext cx="3614709" cy="3855304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695">
        <p15:prstTrans prst="pageCurlDouble"/>
      </p:transition>
    </mc:Choice>
    <mc:Fallback>
      <p:transition spd="slow" advTm="36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2" grpId="0"/>
      <p:bldP spid="13" grpId="0"/>
      <p:bldP spid="14" grpId="0" animBg="1"/>
      <p:bldP spid="15" grpId="0" animBg="1"/>
      <p:bldP spid="16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4217">
            <a:off x="553672" y="1290437"/>
            <a:ext cx="4100311" cy="2733541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1947">
            <a:off x="6828340" y="1222848"/>
            <a:ext cx="4078415" cy="2718944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280383">
            <a:off x="3378079" y="3697318"/>
            <a:ext cx="1987246" cy="1967306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84457">
            <a:off x="5914282" y="3648283"/>
            <a:ext cx="2124565" cy="1967306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0" name="组合 19"/>
          <p:cNvGrpSpPr/>
          <p:nvPr/>
        </p:nvGrpSpPr>
        <p:grpSpPr>
          <a:xfrm>
            <a:off x="-286604" y="-150064"/>
            <a:ext cx="12649715" cy="1763327"/>
            <a:chOff x="1497623" y="127017"/>
            <a:chExt cx="9196755" cy="1281997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497623" y="127017"/>
              <a:ext cx="9196755" cy="1078745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>
              <p:custDataLst>
                <p:tags r:id="rId7"/>
              </p:custDataLst>
            </p:nvPr>
          </p:nvGrpSpPr>
          <p:grpSpPr>
            <a:xfrm rot="2423863">
              <a:off x="3019681" y="456417"/>
              <a:ext cx="407051" cy="683249"/>
              <a:chOff x="3355097" y="2705308"/>
              <a:chExt cx="758971" cy="1273959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5097" y="2705308"/>
                <a:ext cx="676600" cy="1273959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3086" y="2717499"/>
                <a:ext cx="700982" cy="1261768"/>
              </a:xfrm>
              <a:prstGeom prst="rect">
                <a:avLst/>
              </a:prstGeom>
            </p:spPr>
          </p:pic>
        </p:grpSp>
        <p:grpSp>
          <p:nvGrpSpPr>
            <p:cNvPr id="23" name="组合 22"/>
            <p:cNvGrpSpPr/>
            <p:nvPr>
              <p:custDataLst>
                <p:tags r:id="rId10"/>
              </p:custDataLst>
            </p:nvPr>
          </p:nvGrpSpPr>
          <p:grpSpPr>
            <a:xfrm>
              <a:off x="4529360" y="725765"/>
              <a:ext cx="407051" cy="683249"/>
              <a:chOff x="3355097" y="2705308"/>
              <a:chExt cx="758971" cy="1273959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5097" y="2705308"/>
                <a:ext cx="676600" cy="1273959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3086" y="2717499"/>
                <a:ext cx="700982" cy="1261768"/>
              </a:xfrm>
              <a:prstGeom prst="rect">
                <a:avLst/>
              </a:prstGeom>
            </p:spPr>
          </p:pic>
        </p:grpSp>
        <p:grpSp>
          <p:nvGrpSpPr>
            <p:cNvPr id="24" name="组合 23"/>
            <p:cNvGrpSpPr/>
            <p:nvPr>
              <p:custDataLst>
                <p:tags r:id="rId11"/>
              </p:custDataLst>
            </p:nvPr>
          </p:nvGrpSpPr>
          <p:grpSpPr>
            <a:xfrm>
              <a:off x="6710938" y="709646"/>
              <a:ext cx="407051" cy="683249"/>
              <a:chOff x="3355097" y="2705308"/>
              <a:chExt cx="758971" cy="1273959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5097" y="2705308"/>
                <a:ext cx="676600" cy="1273959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3087" y="2717498"/>
                <a:ext cx="700981" cy="1261769"/>
              </a:xfrm>
              <a:prstGeom prst="rect">
                <a:avLst/>
              </a:prstGeom>
            </p:spPr>
          </p:pic>
        </p:grpSp>
        <p:grpSp>
          <p:nvGrpSpPr>
            <p:cNvPr id="25" name="组合 24"/>
            <p:cNvGrpSpPr/>
            <p:nvPr>
              <p:custDataLst>
                <p:tags r:id="rId12"/>
              </p:custDataLst>
            </p:nvPr>
          </p:nvGrpSpPr>
          <p:grpSpPr>
            <a:xfrm>
              <a:off x="8635520" y="303138"/>
              <a:ext cx="407051" cy="683249"/>
              <a:chOff x="3355097" y="2705308"/>
              <a:chExt cx="758971" cy="1273959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5097" y="2705308"/>
                <a:ext cx="676600" cy="1273959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3086" y="2717499"/>
                <a:ext cx="700982" cy="1261768"/>
              </a:xfrm>
              <a:prstGeom prst="rect">
                <a:avLst/>
              </a:prstGeom>
            </p:spPr>
          </p:pic>
        </p:grpSp>
      </p:grpSp>
      <p:pic>
        <p:nvPicPr>
          <p:cNvPr id="43" name="图片 42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60"/>
          <a:stretch>
            <a:fillRect/>
          </a:stretch>
        </p:blipFill>
        <p:spPr>
          <a:xfrm>
            <a:off x="10146847" y="4582816"/>
            <a:ext cx="2049916" cy="2071614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3434085" y="6159820"/>
            <a:ext cx="53142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要么读书、要么旅行，灵魂和身体，必须有一个在路上。</a:t>
            </a:r>
            <a:endParaRPr lang="zh-CN" altLang="en-US" sz="160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5" y="5791200"/>
            <a:ext cx="3021633" cy="712541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Box 7"/>
          <p:cNvSpPr txBox="1"/>
          <p:nvPr/>
        </p:nvSpPr>
        <p:spPr>
          <a:xfrm>
            <a:off x="980354" y="44144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第一部分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TextBox 8"/>
          <p:cNvSpPr txBox="1"/>
          <p:nvPr/>
        </p:nvSpPr>
        <p:spPr>
          <a:xfrm>
            <a:off x="980354" y="4824306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自然景观篇</a:t>
            </a:r>
            <a:endParaRPr lang="zh-CN" altLang="en-US" sz="2200" b="1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TextBox 9"/>
          <p:cNvSpPr txBox="1"/>
          <p:nvPr/>
        </p:nvSpPr>
        <p:spPr>
          <a:xfrm>
            <a:off x="3117106" y="44144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第二部分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TextBox 10"/>
          <p:cNvSpPr txBox="1"/>
          <p:nvPr/>
        </p:nvSpPr>
        <p:spPr>
          <a:xfrm>
            <a:off x="3117106" y="4824306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历史文化篇</a:t>
            </a:r>
            <a:endParaRPr lang="zh-CN" altLang="en-US" sz="2200" b="1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7" name="TextBox 11"/>
          <p:cNvSpPr txBox="1"/>
          <p:nvPr/>
        </p:nvSpPr>
        <p:spPr>
          <a:xfrm>
            <a:off x="5223057" y="44144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第三部分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8" name="TextBox 12"/>
          <p:cNvSpPr txBox="1"/>
          <p:nvPr/>
        </p:nvSpPr>
        <p:spPr>
          <a:xfrm>
            <a:off x="5223057" y="4824306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风土人情篇</a:t>
            </a:r>
            <a:endParaRPr lang="zh-CN" altLang="en-US" sz="2200" b="1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9" name="TextBox 13"/>
          <p:cNvSpPr txBox="1"/>
          <p:nvPr/>
        </p:nvSpPr>
        <p:spPr>
          <a:xfrm>
            <a:off x="7301713" y="44144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第四部分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1" name="TextBox 14"/>
          <p:cNvSpPr txBox="1"/>
          <p:nvPr/>
        </p:nvSpPr>
        <p:spPr>
          <a:xfrm>
            <a:off x="7301713" y="4824306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特色美食篇</a:t>
            </a:r>
            <a:endParaRPr lang="zh-CN" altLang="en-US" sz="2200" b="1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2" name="直接连接符 81"/>
          <p:cNvCxnSpPr/>
          <p:nvPr/>
        </p:nvCxnSpPr>
        <p:spPr bwMode="auto">
          <a:xfrm flipH="1">
            <a:off x="536225" y="1248642"/>
            <a:ext cx="11100791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3" name="Rectangle 3"/>
          <p:cNvSpPr txBox="1">
            <a:spLocks noChangeArrowheads="1"/>
          </p:cNvSpPr>
          <p:nvPr/>
        </p:nvSpPr>
        <p:spPr bwMode="auto">
          <a:xfrm>
            <a:off x="1343170" y="684845"/>
            <a:ext cx="800219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 marL="0" marR="0" lvl="0" indent="0" algn="ctr" defTabSz="914400" eaLnBrk="1" latinLnBrk="0" hangingPunct="1">
              <a:lnSpc>
                <a:spcPct val="100000"/>
              </a:lnSpc>
              <a:buClrTx/>
              <a:buSz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uLnTx/>
                <a:uFillTx/>
                <a:latin typeface="Lifeline JL" panose="00000400000000000000" pitchFamily="2" charset="0"/>
                <a:ea typeface="微软雅黑" panose="020B0503020204020204" pitchFamily="34" charset="-122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/>
              <a:t>行程</a:t>
            </a:r>
            <a:endParaRPr lang="zh-CN" altLang="en-US" dirty="0"/>
          </a:p>
        </p:txBody>
      </p:sp>
      <p:sp>
        <p:nvSpPr>
          <p:cNvPr id="84" name="Text Box 5"/>
          <p:cNvSpPr txBox="1">
            <a:spLocks noChangeArrowheads="1"/>
          </p:cNvSpPr>
          <p:nvPr/>
        </p:nvSpPr>
        <p:spPr bwMode="auto">
          <a:xfrm>
            <a:off x="2064778" y="797739"/>
            <a:ext cx="1417375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/>
              <a:t>ITINERARY</a:t>
            </a:r>
            <a:endParaRPr lang="en-US" altLang="zh-CN"/>
          </a:p>
        </p:txBody>
      </p:sp>
      <p:grpSp>
        <p:nvGrpSpPr>
          <p:cNvPr id="85" name="组合 84"/>
          <p:cNvGrpSpPr/>
          <p:nvPr/>
        </p:nvGrpSpPr>
        <p:grpSpPr>
          <a:xfrm>
            <a:off x="530231" y="758511"/>
            <a:ext cx="737468" cy="388970"/>
            <a:chOff x="10850563" y="2924175"/>
            <a:chExt cx="1041399" cy="549275"/>
          </a:xfrm>
        </p:grpSpPr>
        <p:sp>
          <p:nvSpPr>
            <p:cNvPr id="86" name="Freeform 16"/>
            <p:cNvSpPr/>
            <p:nvPr/>
          </p:nvSpPr>
          <p:spPr bwMode="auto">
            <a:xfrm>
              <a:off x="10850563" y="2924175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7"/>
            <p:cNvSpPr/>
            <p:nvPr/>
          </p:nvSpPr>
          <p:spPr bwMode="auto">
            <a:xfrm>
              <a:off x="11188700" y="2924175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8"/>
            <p:cNvSpPr/>
            <p:nvPr/>
          </p:nvSpPr>
          <p:spPr bwMode="auto">
            <a:xfrm>
              <a:off x="11531600" y="2924175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9" name="Freeform 5"/>
          <p:cNvSpPr/>
          <p:nvPr/>
        </p:nvSpPr>
        <p:spPr bwMode="auto">
          <a:xfrm>
            <a:off x="891335" y="2200099"/>
            <a:ext cx="1645306" cy="2056078"/>
          </a:xfrm>
          <a:custGeom>
            <a:avLst/>
            <a:gdLst>
              <a:gd name="T0" fmla="*/ 3921 w 3921"/>
              <a:gd name="T1" fmla="*/ 0 h 4901"/>
              <a:gd name="T2" fmla="*/ 3921 w 3921"/>
              <a:gd name="T3" fmla="*/ 4381 h 4901"/>
              <a:gd name="T4" fmla="*/ 3397 w 3921"/>
              <a:gd name="T5" fmla="*/ 4901 h 4901"/>
              <a:gd name="T6" fmla="*/ 0 w 3921"/>
              <a:gd name="T7" fmla="*/ 4901 h 4901"/>
              <a:gd name="T8" fmla="*/ 0 w 3921"/>
              <a:gd name="T9" fmla="*/ 701 h 4901"/>
              <a:gd name="T10" fmla="*/ 739 w 3921"/>
              <a:gd name="T11" fmla="*/ 0 h 4901"/>
              <a:gd name="T12" fmla="*/ 3921 w 3921"/>
              <a:gd name="T13" fmla="*/ 0 h 4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1" h="4901">
                <a:moveTo>
                  <a:pt x="3921" y="0"/>
                </a:moveTo>
                <a:lnTo>
                  <a:pt x="3921" y="4381"/>
                </a:lnTo>
                <a:lnTo>
                  <a:pt x="3397" y="4901"/>
                </a:lnTo>
                <a:lnTo>
                  <a:pt x="0" y="4901"/>
                </a:lnTo>
                <a:lnTo>
                  <a:pt x="0" y="701"/>
                </a:lnTo>
                <a:lnTo>
                  <a:pt x="739" y="0"/>
                </a:lnTo>
                <a:lnTo>
                  <a:pt x="3921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38100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91" name="Freeform 5"/>
          <p:cNvSpPr/>
          <p:nvPr/>
        </p:nvSpPr>
        <p:spPr bwMode="auto">
          <a:xfrm>
            <a:off x="3020553" y="2200099"/>
            <a:ext cx="1645306" cy="2056078"/>
          </a:xfrm>
          <a:custGeom>
            <a:avLst/>
            <a:gdLst>
              <a:gd name="T0" fmla="*/ 3921 w 3921"/>
              <a:gd name="T1" fmla="*/ 0 h 4901"/>
              <a:gd name="T2" fmla="*/ 3921 w 3921"/>
              <a:gd name="T3" fmla="*/ 4381 h 4901"/>
              <a:gd name="T4" fmla="*/ 3397 w 3921"/>
              <a:gd name="T5" fmla="*/ 4901 h 4901"/>
              <a:gd name="T6" fmla="*/ 0 w 3921"/>
              <a:gd name="T7" fmla="*/ 4901 h 4901"/>
              <a:gd name="T8" fmla="*/ 0 w 3921"/>
              <a:gd name="T9" fmla="*/ 701 h 4901"/>
              <a:gd name="T10" fmla="*/ 739 w 3921"/>
              <a:gd name="T11" fmla="*/ 0 h 4901"/>
              <a:gd name="T12" fmla="*/ 3921 w 3921"/>
              <a:gd name="T13" fmla="*/ 0 h 4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1" h="4901">
                <a:moveTo>
                  <a:pt x="3921" y="0"/>
                </a:moveTo>
                <a:lnTo>
                  <a:pt x="3921" y="4381"/>
                </a:lnTo>
                <a:lnTo>
                  <a:pt x="3397" y="4901"/>
                </a:lnTo>
                <a:lnTo>
                  <a:pt x="0" y="4901"/>
                </a:lnTo>
                <a:lnTo>
                  <a:pt x="0" y="701"/>
                </a:lnTo>
                <a:lnTo>
                  <a:pt x="739" y="0"/>
                </a:lnTo>
                <a:lnTo>
                  <a:pt x="392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38100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93" name="Freeform 5"/>
          <p:cNvSpPr/>
          <p:nvPr/>
        </p:nvSpPr>
        <p:spPr bwMode="auto">
          <a:xfrm>
            <a:off x="5123522" y="2200099"/>
            <a:ext cx="1645306" cy="2056078"/>
          </a:xfrm>
          <a:custGeom>
            <a:avLst/>
            <a:gdLst>
              <a:gd name="T0" fmla="*/ 3921 w 3921"/>
              <a:gd name="T1" fmla="*/ 0 h 4901"/>
              <a:gd name="T2" fmla="*/ 3921 w 3921"/>
              <a:gd name="T3" fmla="*/ 4381 h 4901"/>
              <a:gd name="T4" fmla="*/ 3397 w 3921"/>
              <a:gd name="T5" fmla="*/ 4901 h 4901"/>
              <a:gd name="T6" fmla="*/ 0 w 3921"/>
              <a:gd name="T7" fmla="*/ 4901 h 4901"/>
              <a:gd name="T8" fmla="*/ 0 w 3921"/>
              <a:gd name="T9" fmla="*/ 701 h 4901"/>
              <a:gd name="T10" fmla="*/ 739 w 3921"/>
              <a:gd name="T11" fmla="*/ 0 h 4901"/>
              <a:gd name="T12" fmla="*/ 3921 w 3921"/>
              <a:gd name="T13" fmla="*/ 0 h 4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1" h="4901">
                <a:moveTo>
                  <a:pt x="3921" y="0"/>
                </a:moveTo>
                <a:lnTo>
                  <a:pt x="3921" y="4381"/>
                </a:lnTo>
                <a:lnTo>
                  <a:pt x="3397" y="4901"/>
                </a:lnTo>
                <a:lnTo>
                  <a:pt x="0" y="4901"/>
                </a:lnTo>
                <a:lnTo>
                  <a:pt x="0" y="701"/>
                </a:lnTo>
                <a:lnTo>
                  <a:pt x="739" y="0"/>
                </a:lnTo>
                <a:lnTo>
                  <a:pt x="3921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95" name="Freeform 5"/>
          <p:cNvSpPr/>
          <p:nvPr/>
        </p:nvSpPr>
        <p:spPr bwMode="auto">
          <a:xfrm>
            <a:off x="7226491" y="2200099"/>
            <a:ext cx="1645306" cy="2056078"/>
          </a:xfrm>
          <a:custGeom>
            <a:avLst/>
            <a:gdLst>
              <a:gd name="T0" fmla="*/ 3921 w 3921"/>
              <a:gd name="T1" fmla="*/ 0 h 4901"/>
              <a:gd name="T2" fmla="*/ 3921 w 3921"/>
              <a:gd name="T3" fmla="*/ 4381 h 4901"/>
              <a:gd name="T4" fmla="*/ 3397 w 3921"/>
              <a:gd name="T5" fmla="*/ 4901 h 4901"/>
              <a:gd name="T6" fmla="*/ 0 w 3921"/>
              <a:gd name="T7" fmla="*/ 4901 h 4901"/>
              <a:gd name="T8" fmla="*/ 0 w 3921"/>
              <a:gd name="T9" fmla="*/ 701 h 4901"/>
              <a:gd name="T10" fmla="*/ 739 w 3921"/>
              <a:gd name="T11" fmla="*/ 0 h 4901"/>
              <a:gd name="T12" fmla="*/ 3921 w 3921"/>
              <a:gd name="T13" fmla="*/ 0 h 4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1" h="4901">
                <a:moveTo>
                  <a:pt x="3921" y="0"/>
                </a:moveTo>
                <a:lnTo>
                  <a:pt x="3921" y="4381"/>
                </a:lnTo>
                <a:lnTo>
                  <a:pt x="3397" y="4901"/>
                </a:lnTo>
                <a:lnTo>
                  <a:pt x="0" y="4901"/>
                </a:lnTo>
                <a:lnTo>
                  <a:pt x="0" y="701"/>
                </a:lnTo>
                <a:lnTo>
                  <a:pt x="739" y="0"/>
                </a:lnTo>
                <a:lnTo>
                  <a:pt x="3921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38100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99" name="TextBox 13"/>
          <p:cNvSpPr txBox="1"/>
          <p:nvPr/>
        </p:nvSpPr>
        <p:spPr>
          <a:xfrm>
            <a:off x="9643860" y="44144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第五部分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0" name="TextBox 14"/>
          <p:cNvSpPr txBox="1"/>
          <p:nvPr/>
        </p:nvSpPr>
        <p:spPr>
          <a:xfrm>
            <a:off x="9643860" y="4824306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互动体验篇</a:t>
            </a:r>
            <a:endParaRPr lang="zh-CN" altLang="en-US" sz="2200" b="1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1" name="Freeform 5"/>
          <p:cNvSpPr/>
          <p:nvPr/>
        </p:nvSpPr>
        <p:spPr bwMode="auto">
          <a:xfrm>
            <a:off x="9568638" y="2200099"/>
            <a:ext cx="1645306" cy="2056078"/>
          </a:xfrm>
          <a:custGeom>
            <a:avLst/>
            <a:gdLst>
              <a:gd name="T0" fmla="*/ 3921 w 3921"/>
              <a:gd name="T1" fmla="*/ 0 h 4901"/>
              <a:gd name="T2" fmla="*/ 3921 w 3921"/>
              <a:gd name="T3" fmla="*/ 4381 h 4901"/>
              <a:gd name="T4" fmla="*/ 3397 w 3921"/>
              <a:gd name="T5" fmla="*/ 4901 h 4901"/>
              <a:gd name="T6" fmla="*/ 0 w 3921"/>
              <a:gd name="T7" fmla="*/ 4901 h 4901"/>
              <a:gd name="T8" fmla="*/ 0 w 3921"/>
              <a:gd name="T9" fmla="*/ 701 h 4901"/>
              <a:gd name="T10" fmla="*/ 739 w 3921"/>
              <a:gd name="T11" fmla="*/ 0 h 4901"/>
              <a:gd name="T12" fmla="*/ 3921 w 3921"/>
              <a:gd name="T13" fmla="*/ 0 h 4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1" h="4901">
                <a:moveTo>
                  <a:pt x="3921" y="0"/>
                </a:moveTo>
                <a:lnTo>
                  <a:pt x="3921" y="4381"/>
                </a:lnTo>
                <a:lnTo>
                  <a:pt x="3397" y="4901"/>
                </a:lnTo>
                <a:lnTo>
                  <a:pt x="0" y="4901"/>
                </a:lnTo>
                <a:lnTo>
                  <a:pt x="0" y="701"/>
                </a:lnTo>
                <a:lnTo>
                  <a:pt x="739" y="0"/>
                </a:lnTo>
                <a:lnTo>
                  <a:pt x="3921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695">
        <p15:prstTrans prst="pageCurlDouble"/>
      </p:transition>
    </mc:Choice>
    <mc:Fallback>
      <p:transition spd="slow" advTm="36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49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4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95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4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9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950"/>
                            </p:stCondLst>
                            <p:childTnLst>
                              <p:par>
                                <p:cTn id="6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4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9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950"/>
                            </p:stCondLst>
                            <p:childTnLst>
                              <p:par>
                                <p:cTn id="8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4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9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95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45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0" grpId="0"/>
      <p:bldP spid="71" grpId="0"/>
      <p:bldP spid="72" grpId="0"/>
      <p:bldP spid="77" grpId="0"/>
      <p:bldP spid="78" grpId="0"/>
      <p:bldP spid="79" grpId="0"/>
      <p:bldP spid="81" grpId="0"/>
      <p:bldP spid="83" grpId="0"/>
      <p:bldP spid="84" grpId="0"/>
      <p:bldP spid="89" grpId="0" animBg="1"/>
      <p:bldP spid="89" grpId="1" animBg="1"/>
      <p:bldP spid="91" grpId="0" animBg="1"/>
      <p:bldP spid="91" grpId="1" animBg="1"/>
      <p:bldP spid="93" grpId="0" animBg="1"/>
      <p:bldP spid="93" grpId="1" animBg="1"/>
      <p:bldP spid="95" grpId="0" animBg="1"/>
      <p:bldP spid="95" grpId="1" animBg="1"/>
      <p:bldP spid="99" grpId="0"/>
      <p:bldP spid="100" grpId="0"/>
      <p:bldP spid="101" grpId="0" animBg="1"/>
      <p:bldP spid="10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87" y="451994"/>
            <a:ext cx="11119362" cy="6125423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 bwMode="auto">
          <a:xfrm>
            <a:off x="2243235" y="1412775"/>
            <a:ext cx="3278919" cy="3278919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椭圆 30"/>
          <p:cNvSpPr/>
          <p:nvPr/>
        </p:nvSpPr>
        <p:spPr bwMode="auto">
          <a:xfrm>
            <a:off x="5522153" y="3356992"/>
            <a:ext cx="2200139" cy="2200139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 bwMode="auto">
          <a:xfrm>
            <a:off x="7822109" y="2708921"/>
            <a:ext cx="1982774" cy="1982774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609" y="1252154"/>
            <a:ext cx="4479400" cy="381951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973" y="4691694"/>
            <a:ext cx="848076" cy="78125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035" y="5151082"/>
            <a:ext cx="930314" cy="81209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109" y="2678231"/>
            <a:ext cx="601364" cy="52426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473" y="293921"/>
            <a:ext cx="3021633" cy="712541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315" y="873121"/>
            <a:ext cx="2314410" cy="162089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440" y="1869244"/>
            <a:ext cx="2314410" cy="154293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42" y="3712191"/>
            <a:ext cx="2411916" cy="160995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3679" y="3717095"/>
            <a:ext cx="2314410" cy="154293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24254" y="1869245"/>
            <a:ext cx="2314410" cy="15429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8804">
            <a:off x="10308660" y="78509"/>
            <a:ext cx="1570316" cy="204411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20" y="5445224"/>
            <a:ext cx="1416472" cy="125756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25226" y="3685709"/>
            <a:ext cx="4326331" cy="26366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5" y="160580"/>
            <a:ext cx="3021633" cy="712541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6563E-6 -4.81481E-6 L 0.3591 0.07825 " pathEditMode="relative" rAng="0" ptsTypes="AA">
                                      <p:cBhvr>
                                        <p:cTn id="23" dur="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49" y="391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6245E-6 -3.7037E-6 L 0.24027 0.34746 " pathEditMode="relative" rAng="0" ptsTypes="AA">
                                      <p:cBhvr>
                                        <p:cTn id="27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14" y="1736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1338E-6 -3.7037E-7 L 0.0099 0.49028 " pathEditMode="relative" rAng="0" ptsTypes="AA">
                                      <p:cBhvr>
                                        <p:cTn id="31" dur="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2451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9.2542E-7 -3.7037E-6 L -0.24352 0.34746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83" y="1736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68996E-6 1.85185E-6 L -0.35337 0.07824 " pathEditMode="relative" rAng="0" ptsTypes="AA">
                                      <p:cBhvr>
                                        <p:cTn id="39" dur="5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75" y="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03"/>
          <a:stretch>
            <a:fillRect/>
          </a:stretch>
        </p:blipFill>
        <p:spPr>
          <a:xfrm>
            <a:off x="0" y="-1"/>
            <a:ext cx="12196763" cy="6858001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 bwMode="auto">
          <a:xfrm>
            <a:off x="1155032" y="1227221"/>
            <a:ext cx="9938084" cy="4656222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583764" y="247278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54A5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第五部分：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594325" y="4078453"/>
            <a:ext cx="5161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D2D2D2">
                    <a:lumMod val="25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生活是一段奇妙的旅行，就在那一去无返的火车上。与那些新人和旧人们共同经历吧！也许这就是一个人无法抗拒的命运，有你、有我、也有他。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D2D2D2">
                  <a:lumMod val="25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6056545" y="5018860"/>
            <a:ext cx="223722" cy="20453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399197" y="5018860"/>
            <a:ext cx="223722" cy="204537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713893" y="5018860"/>
            <a:ext cx="223722" cy="20453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520783" y="2961713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354A5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互动体验篇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419" y="1522902"/>
            <a:ext cx="3194434" cy="753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2" b="10814"/>
          <a:stretch>
            <a:fillRect/>
          </a:stretch>
        </p:blipFill>
        <p:spPr>
          <a:xfrm>
            <a:off x="1627108" y="1610809"/>
            <a:ext cx="3614709" cy="3855304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695">
        <p15:prstTrans prst="pageCurlDouble"/>
      </p:transition>
    </mc:Choice>
    <mc:Fallback>
      <p:transition spd="slow" advTm="36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2" grpId="0"/>
      <p:bldP spid="13" grpId="0"/>
      <p:bldP spid="14" grpId="0" animBg="1"/>
      <p:bldP spid="15" grpId="0" animBg="1"/>
      <p:bldP spid="16" grpId="0" animBg="1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91610" y="751212"/>
            <a:ext cx="4687092" cy="567955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967" y="2758847"/>
            <a:ext cx="2481116" cy="165303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657" y="751212"/>
            <a:ext cx="2481116" cy="165303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312" y="4737743"/>
            <a:ext cx="2476461" cy="16530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65" y="3335696"/>
            <a:ext cx="3823840" cy="3234571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505108" y="1828795"/>
            <a:ext cx="34330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生活是一段奇妙的旅行，就在那一去无返的火车上。与那些新人和旧人们共同经历吧！也许这就是一个人无法抗拒的命运，有你、有我、也有他。</a:t>
            </a:r>
            <a:endParaRPr lang="zh-CN" altLang="en-US" sz="140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349" y="3726209"/>
            <a:ext cx="1461039" cy="140197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5" y="563460"/>
            <a:ext cx="3021633" cy="712541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84003" y="3816164"/>
            <a:ext cx="1852680" cy="231034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80234" y="2669874"/>
            <a:ext cx="2556559" cy="344634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66732" y="4519210"/>
            <a:ext cx="2016537" cy="158417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3493" y="1585057"/>
            <a:ext cx="3184766" cy="45296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294" y="2204864"/>
            <a:ext cx="1660300" cy="106934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8804">
            <a:off x="308742" y="215478"/>
            <a:ext cx="1570316" cy="204411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658513" y="1509395"/>
            <a:ext cx="63401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人生最好的旅行，就是你在一个陌生的地方，发现一种久违的感动。</a:t>
            </a:r>
            <a:endParaRPr lang="zh-CN" altLang="en-US" sz="160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6653" y="511493"/>
            <a:ext cx="3021633" cy="712541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25" y="1232507"/>
            <a:ext cx="4392488" cy="5285649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3853751" y="5369998"/>
            <a:ext cx="73661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一个人的旅行，反而会更贴近自己的内心，真正的停下来，享受自我的体验时刻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TextBox 25"/>
          <p:cNvSpPr txBox="1"/>
          <p:nvPr/>
        </p:nvSpPr>
        <p:spPr>
          <a:xfrm>
            <a:off x="1305987" y="2076992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chemeClr val="accent1"/>
                </a:solidFill>
                <a:latin typeface="+mj-ea"/>
                <a:ea typeface="+mj-ea"/>
              </a:rPr>
              <a:t>旅行日记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659242" y="0"/>
            <a:ext cx="3537521" cy="14585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64925" y="2792277"/>
            <a:ext cx="2433456" cy="16333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110" y="2792277"/>
            <a:ext cx="2487402" cy="163339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709" y="2792277"/>
            <a:ext cx="2247790" cy="16333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42" y="1626402"/>
            <a:ext cx="3021633" cy="712541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"/>
          <p:cNvSpPr txBox="1"/>
          <p:nvPr/>
        </p:nvSpPr>
        <p:spPr>
          <a:xfrm>
            <a:off x="776178" y="127505"/>
            <a:ext cx="3305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484849"/>
                </a:solidFill>
                <a:sym typeface="Arial" panose="020B0604020202020204" pitchFamily="34" charset="0"/>
              </a:rPr>
              <a:t>照片更换</a:t>
            </a:r>
            <a:r>
              <a:rPr lang="zh-CN" altLang="en-US" dirty="0">
                <a:solidFill>
                  <a:srgbClr val="484849"/>
                </a:solidFill>
                <a:sym typeface="Arial" panose="020B0604020202020204" pitchFamily="34" charset="0"/>
              </a:rPr>
              <a:t>说明</a:t>
            </a:r>
            <a:endParaRPr lang="zh-CN" altLang="en-US" dirty="0">
              <a:solidFill>
                <a:srgbClr val="484849"/>
              </a:solidFill>
              <a:sym typeface="Arial" panose="020B0604020202020204" pitchFamily="34" charset="0"/>
            </a:endParaRPr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283122" y="173365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ED5A00"/>
              </a:solidFill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762990" y="980728"/>
            <a:ext cx="100879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Tx/>
              <a:buChar char="•"/>
            </a:pPr>
            <a:r>
              <a:rPr lang="zh-CN" altLang="zh-CN" b="1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关于更换</a:t>
            </a:r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b="1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中的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照片</a:t>
            </a:r>
            <a:endParaRPr lang="zh-CN" altLang="zh-CN" sz="1000" dirty="0">
              <a:solidFill>
                <a:schemeClr val="bg2">
                  <a:lumMod val="10000"/>
                </a:schemeClr>
              </a:solidFill>
              <a:cs typeface="宋体" panose="02010600030101010101" pitchFamily="2" charset="-122"/>
            </a:endParaRPr>
          </a:p>
          <a:p>
            <a:pPr lvl="0" eaLnBrk="0" hangingPunct="0"/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模板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照片</a:t>
            </a:r>
            <a:r>
              <a:rPr lang="zh-CN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更换方法是对像点右键-&gt;设置对象格式-&gt;填充-&gt;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</a:t>
            </a:r>
            <a:r>
              <a:rPr lang="zh-CN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，选择事先准备好的图片即可。</a:t>
            </a:r>
            <a:endParaRPr lang="en-US" altLang="zh-CN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eaLnBrk="0" hangingPunct="0"/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、封面的名字所用字体</a:t>
            </a:r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为：微软雅黑 </a:t>
            </a:r>
            <a:r>
              <a:rPr lang="en-US" altLang="zh-CN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Light</a:t>
            </a:r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如缺字体，请自行百度下载。</a:t>
            </a:r>
            <a:endParaRPr lang="en-US" altLang="zh-CN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eaLnBrk="0" hangingPunct="0"/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、选择图片的横竖比例尽量和画框相近，以避免图片变形。如果比例不一致，有两种解决方式：一是调整画框比例，二是裁切图片，见以下例子。</a:t>
            </a:r>
            <a:endParaRPr lang="zh-CN" altLang="zh-CN" sz="1000" dirty="0">
              <a:solidFill>
                <a:schemeClr val="bg2">
                  <a:lumMod val="10000"/>
                </a:schemeClr>
              </a:solidFill>
              <a:cs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64931" y="2623567"/>
            <a:ext cx="50614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）在</a:t>
            </a:r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里插入一张事先准备好的照片，然后用图片裁剪工具将图片多余部分裁掉，得到一个正方形的头像。</a:t>
            </a:r>
            <a:endParaRPr lang="zh-CN" altLang="en-US" dirty="0">
              <a:solidFill>
                <a:schemeClr val="bg2">
                  <a:lumMod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63801" y="3856065"/>
            <a:ext cx="5062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）将裁掉的图片适当拉大一些，然后</a:t>
            </a:r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另存为图片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文件，以备使用。</a:t>
            </a:r>
            <a:endParaRPr lang="zh-CN" altLang="en-US" dirty="0">
              <a:solidFill>
                <a:schemeClr val="bg2">
                  <a:lumMod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64931" y="5578236"/>
            <a:ext cx="4823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）更换新的头像后的效果。</a:t>
            </a:r>
            <a:endParaRPr lang="zh-CN" altLang="en-US" dirty="0">
              <a:solidFill>
                <a:schemeClr val="bg2">
                  <a:lumMod val="10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42" name="Picture 18" descr="C:\Users\Administrator\Documents\1262856780_8579280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397" y="2607029"/>
            <a:ext cx="1812928" cy="229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8" descr="C:\Users\Administrator\Documents\1262856780_857928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027" y="2607029"/>
            <a:ext cx="2185864" cy="228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右箭头 14"/>
          <p:cNvSpPr/>
          <p:nvPr/>
        </p:nvSpPr>
        <p:spPr bwMode="auto">
          <a:xfrm>
            <a:off x="8430282" y="3075091"/>
            <a:ext cx="256430" cy="27018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5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397" y="4952673"/>
            <a:ext cx="1557350" cy="184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-32099" y="3534664"/>
            <a:ext cx="61656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D2D2D2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演示完毕  感谢关注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D2D2D2">
                  <a:lumMod val="10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35348" y="4306536"/>
            <a:ext cx="3167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D2D2D2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[2018.7.26]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D2D2D2">
                  <a:lumMod val="10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22" y="2205280"/>
            <a:ext cx="4680403" cy="11037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46">
        <p:blinds dir="vert"/>
      </p:transition>
    </mc:Choice>
    <mc:Fallback>
      <p:transition spd="slow" advTm="604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03"/>
          <a:stretch>
            <a:fillRect/>
          </a:stretch>
        </p:blipFill>
        <p:spPr>
          <a:xfrm>
            <a:off x="0" y="-1"/>
            <a:ext cx="12196763" cy="6858001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 bwMode="auto">
          <a:xfrm>
            <a:off x="1155032" y="1227221"/>
            <a:ext cx="9938084" cy="4656222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583764" y="247278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第一部分：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594325" y="4078453"/>
            <a:ext cx="5161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生活是一段奇妙的旅行，就在那一去无返的火车上。与那些新人和旧人们共同经历吧！也许这就是一个人无法抗拒的命运，有你、有我、也有他。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6056545" y="5018860"/>
            <a:ext cx="223722" cy="20453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399197" y="5018860"/>
            <a:ext cx="223722" cy="204537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713893" y="5018860"/>
            <a:ext cx="223722" cy="20453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520783" y="2961713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自然景观篇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4721" y="1610810"/>
            <a:ext cx="3614709" cy="3855303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419" y="1522902"/>
            <a:ext cx="3194434" cy="753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695">
        <p15:prstTrans prst="pageCurlDouble"/>
      </p:transition>
    </mc:Choice>
    <mc:Fallback>
      <p:transition spd="slow" advTm="36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2" grpId="0"/>
      <p:bldP spid="13" grpId="0"/>
      <p:bldP spid="14" grpId="0" animBg="1"/>
      <p:bldP spid="15" grpId="0" animBg="1"/>
      <p:bldP spid="16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75175" y="3910747"/>
            <a:ext cx="2320144" cy="18976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04295" y="969486"/>
            <a:ext cx="4329500" cy="267351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436" y="3926735"/>
            <a:ext cx="2296030" cy="188169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06494" y="974374"/>
            <a:ext cx="3342020" cy="266862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531" y="3910747"/>
            <a:ext cx="2846521" cy="1900053"/>
          </a:xfrm>
          <a:prstGeom prst="rect">
            <a:avLst/>
          </a:prstGeom>
        </p:spPr>
      </p:pic>
      <p:sp>
        <p:nvSpPr>
          <p:cNvPr id="12" name="Freeform 5"/>
          <p:cNvSpPr/>
          <p:nvPr/>
        </p:nvSpPr>
        <p:spPr bwMode="auto">
          <a:xfrm>
            <a:off x="2127072" y="666923"/>
            <a:ext cx="1628775" cy="869950"/>
          </a:xfrm>
          <a:custGeom>
            <a:avLst/>
            <a:gdLst>
              <a:gd name="T0" fmla="*/ 0 w 2201"/>
              <a:gd name="T1" fmla="*/ 0 h 1173"/>
              <a:gd name="T2" fmla="*/ 30 w 2201"/>
              <a:gd name="T3" fmla="*/ 0 h 1173"/>
              <a:gd name="T4" fmla="*/ 2201 w 2201"/>
              <a:gd name="T5" fmla="*/ 0 h 1173"/>
              <a:gd name="T6" fmla="*/ 2201 w 2201"/>
              <a:gd name="T7" fmla="*/ 30 h 1173"/>
              <a:gd name="T8" fmla="*/ 30 w 2201"/>
              <a:gd name="T9" fmla="*/ 30 h 1173"/>
              <a:gd name="T10" fmla="*/ 30 w 2201"/>
              <a:gd name="T11" fmla="*/ 1173 h 1173"/>
              <a:gd name="T12" fmla="*/ 0 w 2201"/>
              <a:gd name="T13" fmla="*/ 1173 h 1173"/>
              <a:gd name="T14" fmla="*/ 0 w 2201"/>
              <a:gd name="T15" fmla="*/ 30 h 1173"/>
              <a:gd name="T16" fmla="*/ 0 w 2201"/>
              <a:gd name="T17" fmla="*/ 0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01" h="1173">
                <a:moveTo>
                  <a:pt x="0" y="0"/>
                </a:moveTo>
                <a:lnTo>
                  <a:pt x="30" y="0"/>
                </a:lnTo>
                <a:lnTo>
                  <a:pt x="2201" y="0"/>
                </a:lnTo>
                <a:lnTo>
                  <a:pt x="2201" y="30"/>
                </a:lnTo>
                <a:lnTo>
                  <a:pt x="30" y="30"/>
                </a:lnTo>
                <a:lnTo>
                  <a:pt x="30" y="1173"/>
                </a:lnTo>
                <a:lnTo>
                  <a:pt x="0" y="1173"/>
                </a:lnTo>
                <a:lnTo>
                  <a:pt x="0" y="3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6"/>
          <p:cNvSpPr/>
          <p:nvPr/>
        </p:nvSpPr>
        <p:spPr bwMode="auto">
          <a:xfrm>
            <a:off x="9075560" y="666923"/>
            <a:ext cx="1628775" cy="869950"/>
          </a:xfrm>
          <a:custGeom>
            <a:avLst/>
            <a:gdLst>
              <a:gd name="T0" fmla="*/ 2201 w 2201"/>
              <a:gd name="T1" fmla="*/ 0 h 1173"/>
              <a:gd name="T2" fmla="*/ 2171 w 2201"/>
              <a:gd name="T3" fmla="*/ 0 h 1173"/>
              <a:gd name="T4" fmla="*/ 0 w 2201"/>
              <a:gd name="T5" fmla="*/ 0 h 1173"/>
              <a:gd name="T6" fmla="*/ 0 w 2201"/>
              <a:gd name="T7" fmla="*/ 30 h 1173"/>
              <a:gd name="T8" fmla="*/ 2171 w 2201"/>
              <a:gd name="T9" fmla="*/ 30 h 1173"/>
              <a:gd name="T10" fmla="*/ 2171 w 2201"/>
              <a:gd name="T11" fmla="*/ 1173 h 1173"/>
              <a:gd name="T12" fmla="*/ 2201 w 2201"/>
              <a:gd name="T13" fmla="*/ 1173 h 1173"/>
              <a:gd name="T14" fmla="*/ 2201 w 2201"/>
              <a:gd name="T15" fmla="*/ 30 h 1173"/>
              <a:gd name="T16" fmla="*/ 2201 w 2201"/>
              <a:gd name="T17" fmla="*/ 0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01" h="1173">
                <a:moveTo>
                  <a:pt x="2201" y="0"/>
                </a:moveTo>
                <a:lnTo>
                  <a:pt x="2171" y="0"/>
                </a:lnTo>
                <a:lnTo>
                  <a:pt x="0" y="0"/>
                </a:lnTo>
                <a:lnTo>
                  <a:pt x="0" y="30"/>
                </a:lnTo>
                <a:lnTo>
                  <a:pt x="2171" y="30"/>
                </a:lnTo>
                <a:lnTo>
                  <a:pt x="2171" y="1173"/>
                </a:lnTo>
                <a:lnTo>
                  <a:pt x="2201" y="1173"/>
                </a:lnTo>
                <a:lnTo>
                  <a:pt x="2201" y="30"/>
                </a:lnTo>
                <a:lnTo>
                  <a:pt x="220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7"/>
          <p:cNvSpPr/>
          <p:nvPr/>
        </p:nvSpPr>
        <p:spPr bwMode="auto">
          <a:xfrm>
            <a:off x="2127072" y="5262804"/>
            <a:ext cx="1628775" cy="869950"/>
          </a:xfrm>
          <a:custGeom>
            <a:avLst/>
            <a:gdLst>
              <a:gd name="T0" fmla="*/ 0 w 2201"/>
              <a:gd name="T1" fmla="*/ 1173 h 1173"/>
              <a:gd name="T2" fmla="*/ 30 w 2201"/>
              <a:gd name="T3" fmla="*/ 1173 h 1173"/>
              <a:gd name="T4" fmla="*/ 2201 w 2201"/>
              <a:gd name="T5" fmla="*/ 1173 h 1173"/>
              <a:gd name="T6" fmla="*/ 2201 w 2201"/>
              <a:gd name="T7" fmla="*/ 1143 h 1173"/>
              <a:gd name="T8" fmla="*/ 30 w 2201"/>
              <a:gd name="T9" fmla="*/ 1143 h 1173"/>
              <a:gd name="T10" fmla="*/ 30 w 2201"/>
              <a:gd name="T11" fmla="*/ 0 h 1173"/>
              <a:gd name="T12" fmla="*/ 0 w 2201"/>
              <a:gd name="T13" fmla="*/ 0 h 1173"/>
              <a:gd name="T14" fmla="*/ 0 w 2201"/>
              <a:gd name="T15" fmla="*/ 1143 h 1173"/>
              <a:gd name="T16" fmla="*/ 0 w 2201"/>
              <a:gd name="T17" fmla="*/ 1173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01" h="1173">
                <a:moveTo>
                  <a:pt x="0" y="1173"/>
                </a:moveTo>
                <a:lnTo>
                  <a:pt x="30" y="1173"/>
                </a:lnTo>
                <a:lnTo>
                  <a:pt x="2201" y="1173"/>
                </a:lnTo>
                <a:lnTo>
                  <a:pt x="2201" y="1143"/>
                </a:lnTo>
                <a:lnTo>
                  <a:pt x="30" y="1143"/>
                </a:lnTo>
                <a:lnTo>
                  <a:pt x="30" y="0"/>
                </a:lnTo>
                <a:lnTo>
                  <a:pt x="0" y="0"/>
                </a:lnTo>
                <a:lnTo>
                  <a:pt x="0" y="1143"/>
                </a:lnTo>
                <a:lnTo>
                  <a:pt x="0" y="11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8"/>
          <p:cNvSpPr/>
          <p:nvPr/>
        </p:nvSpPr>
        <p:spPr bwMode="auto">
          <a:xfrm>
            <a:off x="9075560" y="5262804"/>
            <a:ext cx="1628775" cy="869950"/>
          </a:xfrm>
          <a:custGeom>
            <a:avLst/>
            <a:gdLst>
              <a:gd name="T0" fmla="*/ 2201 w 2201"/>
              <a:gd name="T1" fmla="*/ 1173 h 1173"/>
              <a:gd name="T2" fmla="*/ 2171 w 2201"/>
              <a:gd name="T3" fmla="*/ 1173 h 1173"/>
              <a:gd name="T4" fmla="*/ 0 w 2201"/>
              <a:gd name="T5" fmla="*/ 1173 h 1173"/>
              <a:gd name="T6" fmla="*/ 0 w 2201"/>
              <a:gd name="T7" fmla="*/ 1143 h 1173"/>
              <a:gd name="T8" fmla="*/ 2171 w 2201"/>
              <a:gd name="T9" fmla="*/ 1143 h 1173"/>
              <a:gd name="T10" fmla="*/ 2171 w 2201"/>
              <a:gd name="T11" fmla="*/ 0 h 1173"/>
              <a:gd name="T12" fmla="*/ 2201 w 2201"/>
              <a:gd name="T13" fmla="*/ 0 h 1173"/>
              <a:gd name="T14" fmla="*/ 2201 w 2201"/>
              <a:gd name="T15" fmla="*/ 1143 h 1173"/>
              <a:gd name="T16" fmla="*/ 2201 w 2201"/>
              <a:gd name="T17" fmla="*/ 1173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01" h="1173">
                <a:moveTo>
                  <a:pt x="2201" y="1173"/>
                </a:moveTo>
                <a:lnTo>
                  <a:pt x="2171" y="1173"/>
                </a:lnTo>
                <a:lnTo>
                  <a:pt x="0" y="1173"/>
                </a:lnTo>
                <a:lnTo>
                  <a:pt x="0" y="1143"/>
                </a:lnTo>
                <a:lnTo>
                  <a:pt x="2171" y="1143"/>
                </a:lnTo>
                <a:lnTo>
                  <a:pt x="2171" y="0"/>
                </a:lnTo>
                <a:lnTo>
                  <a:pt x="2201" y="0"/>
                </a:lnTo>
                <a:lnTo>
                  <a:pt x="2201" y="1143"/>
                </a:lnTo>
                <a:lnTo>
                  <a:pt x="2201" y="11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7773">
            <a:off x="227809" y="-24170"/>
            <a:ext cx="1178991" cy="220614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1449" y="5356736"/>
            <a:ext cx="1147306" cy="11234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7" y="6188905"/>
            <a:ext cx="2493908" cy="588096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2572E-6 4.62535E-7 L 0.28834 0.34944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0" y="1746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7779E-6 4.62535E-7 L -0.28144 0.34944 " pathEditMode="relative" rAng="0" ptsTypes="AA">
                                      <p:cBhvr>
                                        <p:cTn id="18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72" y="1746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2572E-6 1.49861E-6 L 0.28834 -0.32008 " pathEditMode="relative" rAng="0" ptsTypes="AA">
                                      <p:cBhvr>
                                        <p:cTn id="22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0" y="-1600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7779E-6 1.49861E-6 L -0.28144 -0.32008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72" y="-160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25">
            <a:off x="4761551" y="2976761"/>
            <a:ext cx="3935206" cy="2626750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7929">
            <a:off x="8028780" y="1145903"/>
            <a:ext cx="3253564" cy="2147353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859051">
            <a:off x="1332801" y="1135431"/>
            <a:ext cx="3573123" cy="416724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67078" flipH="1">
            <a:off x="553765" y="673827"/>
            <a:ext cx="1075094" cy="111412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3252" y="4797152"/>
            <a:ext cx="1864995" cy="1480422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718543" y="5951473"/>
            <a:ext cx="78517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有时我们选择改变，并非经过深思熟虑，而更像是听见了天地间冥冥中的呼唤，呼唤你前往另一个地方，过上另一种生活。</a:t>
            </a:r>
            <a:endParaRPr lang="zh-CN" altLang="en-US" sz="160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981" y="391437"/>
            <a:ext cx="3021633" cy="712541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98181" y="788318"/>
            <a:ext cx="4469309" cy="528136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7781" y="2914413"/>
            <a:ext cx="3364749" cy="315526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34259" y="3413101"/>
            <a:ext cx="2832751" cy="26565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9034260" y="1556792"/>
            <a:ext cx="2832751" cy="1650664"/>
          </a:xfrm>
          <a:prstGeom prst="rect">
            <a:avLst/>
          </a:prstGeom>
          <a:solidFill>
            <a:schemeClr val="bg1"/>
          </a:solidFill>
          <a:ln w="1270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9178383" y="1803696"/>
            <a:ext cx="2344153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因为有梦所以勇敢出发，选择出发，便只顾风雨兼程。</a:t>
            </a:r>
            <a:endParaRPr lang="zh-CN" altLang="en-US" sz="160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643" y="1436812"/>
            <a:ext cx="1986143" cy="20311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418" y="4941168"/>
            <a:ext cx="1986143" cy="20311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5" y="432047"/>
            <a:ext cx="3021633" cy="7125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988"/>
    </mc:Choice>
    <mc:Fallback>
      <p:transition spd="slow" advTm="99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03"/>
          <a:stretch>
            <a:fillRect/>
          </a:stretch>
        </p:blipFill>
        <p:spPr>
          <a:xfrm>
            <a:off x="0" y="-1"/>
            <a:ext cx="12196763" cy="6858001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 bwMode="auto">
          <a:xfrm>
            <a:off x="1155032" y="1227221"/>
            <a:ext cx="9938084" cy="4656222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583764" y="247278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54A5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第二部分：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594325" y="4078453"/>
            <a:ext cx="5161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D2D2D2">
                    <a:lumMod val="25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生活是一段奇妙的旅行，就在那一去无返的火车上。与那些新人和旧人们共同经历吧！也许这就是一个人无法抗拒的命运，有你、有我、也有他。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D2D2D2">
                  <a:lumMod val="25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6056545" y="5018860"/>
            <a:ext cx="223722" cy="20453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399197" y="5018860"/>
            <a:ext cx="223722" cy="204537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713893" y="5018860"/>
            <a:ext cx="223722" cy="20453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520783" y="2961713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354A5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历史文化篇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354A5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419" y="1522902"/>
            <a:ext cx="3194434" cy="7532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04"/>
          <a:stretch>
            <a:fillRect/>
          </a:stretch>
        </p:blipFill>
        <p:spPr>
          <a:xfrm>
            <a:off x="1613845" y="1610810"/>
            <a:ext cx="3614709" cy="3855303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695">
        <p15:prstTrans prst="pageCurlDouble"/>
      </p:transition>
    </mc:Choice>
    <mc:Fallback>
      <p:transition spd="slow" advTm="36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2" grpId="0"/>
      <p:bldP spid="13" grpId="0"/>
      <p:bldP spid="14" grpId="0" animBg="1"/>
      <p:bldP spid="15" grpId="0" animBg="1"/>
      <p:bldP spid="16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74856" y="656499"/>
            <a:ext cx="3194422" cy="247450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81" y="656499"/>
            <a:ext cx="3763750" cy="247450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79775" y="3647427"/>
            <a:ext cx="3988583" cy="239057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44251" y="3458366"/>
            <a:ext cx="2199029" cy="257051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 bwMode="auto">
          <a:xfrm>
            <a:off x="2566058" y="3421144"/>
            <a:ext cx="1945706" cy="1541912"/>
          </a:xfrm>
          <a:prstGeom prst="rect">
            <a:avLst/>
          </a:prstGeom>
          <a:solidFill>
            <a:schemeClr val="tx2"/>
          </a:solidFill>
          <a:ln w="1270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 bwMode="auto">
          <a:xfrm>
            <a:off x="8359966" y="1651721"/>
            <a:ext cx="1945706" cy="1541912"/>
          </a:xfrm>
          <a:prstGeom prst="rect">
            <a:avLst/>
          </a:prstGeom>
          <a:solidFill>
            <a:schemeClr val="accent4"/>
          </a:solidFill>
          <a:ln w="1270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24" y="2231143"/>
            <a:ext cx="7191050" cy="15777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398" y="3736579"/>
            <a:ext cx="3455854" cy="17777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559" y="738482"/>
            <a:ext cx="1468249" cy="4588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305" y="5514351"/>
            <a:ext cx="2561788" cy="9023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5" y="5791200"/>
            <a:ext cx="3021633" cy="7125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988"/>
    </mc:Choice>
    <mc:Fallback>
      <p:transition spd="slow" advTm="99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9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心形 11"/>
          <p:cNvSpPr/>
          <p:nvPr/>
        </p:nvSpPr>
        <p:spPr bwMode="auto">
          <a:xfrm>
            <a:off x="3090898" y="791570"/>
            <a:ext cx="6020793" cy="5300806"/>
          </a:xfrm>
          <a:custGeom>
            <a:avLst/>
            <a:gdLst>
              <a:gd name="connsiteX0" fmla="*/ 3225205 w 6450409"/>
              <a:gd name="connsiteY0" fmla="*/ 1404156 h 5616624"/>
              <a:gd name="connsiteX1" fmla="*/ 3225205 w 6450409"/>
              <a:gd name="connsiteY1" fmla="*/ 5616624 h 5616624"/>
              <a:gd name="connsiteX2" fmla="*/ 3225205 w 6450409"/>
              <a:gd name="connsiteY2" fmla="*/ 1404156 h 5616624"/>
              <a:gd name="connsiteX0-1" fmla="*/ 3255314 w 6497441"/>
              <a:gd name="connsiteY0-2" fmla="*/ 1275035 h 5801828"/>
              <a:gd name="connsiteX1-3" fmla="*/ 3245789 w 6497441"/>
              <a:gd name="connsiteY1-4" fmla="*/ 5801828 h 5801828"/>
              <a:gd name="connsiteX2-5" fmla="*/ 3255314 w 6497441"/>
              <a:gd name="connsiteY2-6" fmla="*/ 1275035 h 5801828"/>
              <a:gd name="connsiteX0-7" fmla="*/ 3255314 w 6568865"/>
              <a:gd name="connsiteY0-8" fmla="*/ 1275035 h 5801828"/>
              <a:gd name="connsiteX1-9" fmla="*/ 3245789 w 6568865"/>
              <a:gd name="connsiteY1-10" fmla="*/ 5801828 h 5801828"/>
              <a:gd name="connsiteX2-11" fmla="*/ 3255314 w 6568865"/>
              <a:gd name="connsiteY2-12" fmla="*/ 1275035 h 5801828"/>
              <a:gd name="connsiteX0-13" fmla="*/ 3348298 w 6661849"/>
              <a:gd name="connsiteY0-14" fmla="*/ 876398 h 5403191"/>
              <a:gd name="connsiteX1-15" fmla="*/ 3338773 w 6661849"/>
              <a:gd name="connsiteY1-16" fmla="*/ 5403191 h 5403191"/>
              <a:gd name="connsiteX2-17" fmla="*/ 3348298 w 6661849"/>
              <a:gd name="connsiteY2-18" fmla="*/ 876398 h 5403191"/>
              <a:gd name="connsiteX0-19" fmla="*/ 3312133 w 6625684"/>
              <a:gd name="connsiteY0-20" fmla="*/ 876398 h 5403191"/>
              <a:gd name="connsiteX1-21" fmla="*/ 3302608 w 6625684"/>
              <a:gd name="connsiteY1-22" fmla="*/ 5403191 h 5403191"/>
              <a:gd name="connsiteX2-23" fmla="*/ 3312133 w 6625684"/>
              <a:gd name="connsiteY2-24" fmla="*/ 876398 h 5403191"/>
              <a:gd name="connsiteX0-25" fmla="*/ 3312133 w 6589719"/>
              <a:gd name="connsiteY0-26" fmla="*/ 731827 h 5258620"/>
              <a:gd name="connsiteX1-27" fmla="*/ 3302608 w 6589719"/>
              <a:gd name="connsiteY1-28" fmla="*/ 5258620 h 5258620"/>
              <a:gd name="connsiteX2-29" fmla="*/ 3312133 w 6589719"/>
              <a:gd name="connsiteY2-30" fmla="*/ 731827 h 5258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589719" h="5258620">
                <a:moveTo>
                  <a:pt x="3312133" y="731827"/>
                </a:moveTo>
                <a:cubicBezTo>
                  <a:pt x="4792445" y="-1275296"/>
                  <a:pt x="9887400" y="1046152"/>
                  <a:pt x="3302608" y="5258620"/>
                </a:cubicBezTo>
                <a:cubicBezTo>
                  <a:pt x="-3282185" y="1046152"/>
                  <a:pt x="1749932" y="-1247999"/>
                  <a:pt x="3312133" y="731827"/>
                </a:cubicBezTo>
                <a:close/>
              </a:path>
            </a:pathLst>
          </a:cu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椭圆 35"/>
          <p:cNvSpPr/>
          <p:nvPr/>
        </p:nvSpPr>
        <p:spPr bwMode="auto">
          <a:xfrm>
            <a:off x="7812721" y="3098683"/>
            <a:ext cx="3280296" cy="3280296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椭圆 36"/>
          <p:cNvSpPr/>
          <p:nvPr/>
        </p:nvSpPr>
        <p:spPr bwMode="auto">
          <a:xfrm>
            <a:off x="1713147" y="790160"/>
            <a:ext cx="2236367" cy="2236367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115863" y="5682296"/>
            <a:ext cx="3130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要么读书、要么旅行，灵魂和身体，必须有一个在路上。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794" y="1843563"/>
            <a:ext cx="1839800" cy="176542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25" y="4131724"/>
            <a:ext cx="2383470" cy="24340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694" y="213172"/>
            <a:ext cx="2563389" cy="604481"/>
          </a:xfrm>
          <a:prstGeom prst="rect">
            <a:avLst/>
          </a:prstGeom>
        </p:spPr>
      </p:pic>
    </p:spTree>
  </p:cSld>
  <p:clrMapOvr>
    <a:masterClrMapping/>
  </p:clrMapOvr>
  <p:transition spd="slow" advTm="39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6" grpId="0" animBg="1"/>
      <p:bldP spid="37" grpId="0" animBg="1"/>
      <p:bldP spid="38" grpId="0"/>
    </p:bldLst>
  </p:timing>
</p:sld>
</file>

<file path=ppt/tags/tag1.xml><?xml version="1.0" encoding="utf-8"?>
<p:tagLst xmlns:p="http://schemas.openxmlformats.org/presentationml/2006/main">
  <p:tag name="MH" val="20170414135332"/>
  <p:tag name="MH_LIBRARY" val="GRAPHIC"/>
  <p:tag name="MH_ORDER" val="Picture 77"/>
</p:tagLst>
</file>

<file path=ppt/tags/tag10.xml><?xml version="1.0" encoding="utf-8"?>
<p:tagLst xmlns:p="http://schemas.openxmlformats.org/presentationml/2006/main">
  <p:tag name="MH" val="20170414135255"/>
  <p:tag name="MH_LIBRARY" val="GRAPHIC"/>
  <p:tag name="MH_ORDER" val="Group 35"/>
</p:tagLst>
</file>

<file path=ppt/tags/tag11.xml><?xml version="1.0" encoding="utf-8"?>
<p:tagLst xmlns:p="http://schemas.openxmlformats.org/presentationml/2006/main">
  <p:tag name="MH" val="20170414135255"/>
  <p:tag name="MH_LIBRARY" val="GRAPHIC"/>
  <p:tag name="MH_ORDER" val="Group 38"/>
</p:tagLst>
</file>

<file path=ppt/tags/tag12.xml><?xml version="1.0" encoding="utf-8"?>
<p:tagLst xmlns:p="http://schemas.openxmlformats.org/presentationml/2006/main">
  <p:tag name="MH" val="20170414135407"/>
  <p:tag name="MH_LIBRARY" val="GRAPHIC"/>
  <p:tag name="MH_ORDER" val="Picture 27"/>
</p:tagLst>
</file>

<file path=ppt/tags/tag13.xml><?xml version="1.0" encoding="utf-8"?>
<p:tagLst xmlns:p="http://schemas.openxmlformats.org/presentationml/2006/main">
  <p:tag name="MH" val="20170414135452"/>
  <p:tag name="MH_LIBRARY" val="GRAPHIC"/>
  <p:tag name="MH_ORDER" val="Picture 21"/>
</p:tagLst>
</file>

<file path=ppt/tags/tag2.xml><?xml version="1.0" encoding="utf-8"?>
<p:tagLst xmlns:p="http://schemas.openxmlformats.org/presentationml/2006/main">
  <p:tag name="MH" val="20170414135220"/>
  <p:tag name="MH_LIBRARY" val="GRAPHIC"/>
  <p:tag name="MH_ORDER" val="Picture 18"/>
</p:tagLst>
</file>

<file path=ppt/tags/tag3.xml><?xml version="1.0" encoding="utf-8"?>
<p:tagLst xmlns:p="http://schemas.openxmlformats.org/presentationml/2006/main">
  <p:tag name="MH" val="20170414135324"/>
  <p:tag name="MH_LIBRARY" val="GRAPHIC"/>
  <p:tag name="MH_ORDER" val="Picture 22"/>
</p:tagLst>
</file>

<file path=ppt/tags/tag4.xml><?xml version="1.0" encoding="utf-8"?>
<p:tagLst xmlns:p="http://schemas.openxmlformats.org/presentationml/2006/main">
  <p:tag name="MH" val="20170414135332"/>
  <p:tag name="MH_LIBRARY" val="GRAPHIC"/>
  <p:tag name="MH_ORDER" val="Picture 74"/>
</p:tagLst>
</file>

<file path=ppt/tags/tag5.xml><?xml version="1.0" encoding="utf-8"?>
<p:tagLst xmlns:p="http://schemas.openxmlformats.org/presentationml/2006/main">
  <p:tag name="MH" val="20170414135255"/>
  <p:tag name="MH_LIBRARY" val="GRAPHIC"/>
  <p:tag name="MH_ORDER" val="Picture 25"/>
</p:tagLst>
</file>

<file path=ppt/tags/tag6.xml><?xml version="1.0" encoding="utf-8"?>
<p:tagLst xmlns:p="http://schemas.openxmlformats.org/presentationml/2006/main">
  <p:tag name="MH" val="20170414135220"/>
  <p:tag name="MH_LIBRARY" val="GRAPHIC"/>
  <p:tag name="MH_ORDER" val="Picture 18"/>
</p:tagLst>
</file>

<file path=ppt/tags/tag7.xml><?xml version="1.0" encoding="utf-8"?>
<p:tagLst xmlns:p="http://schemas.openxmlformats.org/presentationml/2006/main">
  <p:tag name="MH" val="20170414135255"/>
  <p:tag name="MH_LIBRARY" val="GRAPHIC"/>
  <p:tag name="MH_ORDER" val="Picture 1"/>
</p:tagLst>
</file>

<file path=ppt/tags/tag8.xml><?xml version="1.0" encoding="utf-8"?>
<p:tagLst xmlns:p="http://schemas.openxmlformats.org/presentationml/2006/main">
  <p:tag name="MH" val="20170414135255"/>
  <p:tag name="MH_LIBRARY" val="GRAPHIC"/>
  <p:tag name="MH_ORDER" val="Group 5"/>
</p:tagLst>
</file>

<file path=ppt/tags/tag9.xml><?xml version="1.0" encoding="utf-8"?>
<p:tagLst xmlns:p="http://schemas.openxmlformats.org/presentationml/2006/main">
  <p:tag name="MH" val="20170414135255"/>
  <p:tag name="MH_LIBRARY" val="GRAPHIC"/>
  <p:tag name="MH_ORDER" val="Group 30"/>
</p:tagLst>
</file>

<file path=ppt/theme/theme1.xml><?xml version="1.0" encoding="utf-8"?>
<a:theme xmlns:a="http://schemas.openxmlformats.org/drawingml/2006/main" name="1_默认设计模板">
  <a:themeElements>
    <a:clrScheme name="自定义 46">
      <a:dk1>
        <a:srgbClr val="354A5E"/>
      </a:dk1>
      <a:lt1>
        <a:srgbClr val="D64A4A"/>
      </a:lt1>
      <a:dk2>
        <a:srgbClr val="8C7676"/>
      </a:dk2>
      <a:lt2>
        <a:srgbClr val="D2D2D2"/>
      </a:lt2>
      <a:accent1>
        <a:srgbClr val="FFFFFF"/>
      </a:accent1>
      <a:accent2>
        <a:srgbClr val="0D1217"/>
      </a:accent2>
      <a:accent3>
        <a:srgbClr val="354A5E"/>
      </a:accent3>
      <a:accent4>
        <a:srgbClr val="D64A4A"/>
      </a:accent4>
      <a:accent5>
        <a:srgbClr val="8C7676"/>
      </a:accent5>
      <a:accent6>
        <a:srgbClr val="D2D2D2"/>
      </a:accent6>
      <a:hlink>
        <a:srgbClr val="FFFFFF"/>
      </a:hlink>
      <a:folHlink>
        <a:srgbClr val="393A3F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/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红青色经典商务</Template>
  <TotalTime>0</TotalTime>
  <Words>1292</Words>
  <Application>WPS 演示</Application>
  <PresentationFormat>自定义</PresentationFormat>
  <Paragraphs>111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仿宋_GB2312</vt:lpstr>
      <vt:lpstr>Calibri</vt:lpstr>
      <vt:lpstr>微软雅黑 Light</vt:lpstr>
      <vt:lpstr>汉仪尚巍手书W</vt:lpstr>
      <vt:lpstr>Lifeline JL</vt:lpstr>
      <vt:lpstr>Open Sans</vt:lpstr>
      <vt:lpstr>黑体</vt:lpstr>
      <vt:lpstr>Arial Unicode MS</vt:lpstr>
      <vt:lpstr>Times New Roman</vt:lpstr>
      <vt:lpstr>Segoe Print</vt:lpstr>
      <vt:lpstr>仿宋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42</cp:revision>
  <dcterms:created xsi:type="dcterms:W3CDTF">2018-07-26T03:04:00Z</dcterms:created>
  <dcterms:modified xsi:type="dcterms:W3CDTF">2018-08-01T10:03:55Z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