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0" r:id="rId3"/>
    <p:sldId id="292" r:id="rId5"/>
    <p:sldId id="262" r:id="rId6"/>
    <p:sldId id="263" r:id="rId7"/>
    <p:sldId id="329" r:id="rId8"/>
    <p:sldId id="336" r:id="rId9"/>
    <p:sldId id="266" r:id="rId10"/>
    <p:sldId id="328" r:id="rId11"/>
    <p:sldId id="326" r:id="rId12"/>
    <p:sldId id="325" r:id="rId13"/>
    <p:sldId id="330" r:id="rId14"/>
    <p:sldId id="334" r:id="rId15"/>
    <p:sldId id="320" r:id="rId16"/>
    <p:sldId id="332" r:id="rId17"/>
    <p:sldId id="319" r:id="rId18"/>
    <p:sldId id="327" r:id="rId19"/>
    <p:sldId id="331" r:id="rId20"/>
    <p:sldId id="307" r:id="rId21"/>
    <p:sldId id="298" r:id="rId22"/>
    <p:sldId id="324" r:id="rId23"/>
    <p:sldId id="316" r:id="rId24"/>
    <p:sldId id="296" r:id="rId25"/>
    <p:sldId id="317" r:id="rId26"/>
    <p:sldId id="264" r:id="rId27"/>
    <p:sldId id="333" r:id="rId28"/>
    <p:sldId id="335" r:id="rId29"/>
    <p:sldId id="313" r:id="rId30"/>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CEE"/>
    <a:srgbClr val="03AFC5"/>
    <a:srgbClr val="E3D3D3"/>
    <a:srgbClr val="F2F2F2"/>
    <a:srgbClr val="145C49"/>
    <a:srgbClr val="617E3A"/>
    <a:srgbClr val="6C8B41"/>
    <a:srgbClr val="FFFFFF"/>
    <a:srgbClr val="D1E7E5"/>
    <a:srgbClr val="239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2" autoAdjust="0"/>
    <p:restoredTop sz="91244" autoAdjust="0"/>
  </p:normalViewPr>
  <p:slideViewPr>
    <p:cSldViewPr snapToGrid="0">
      <p:cViewPr varScale="1">
        <p:scale>
          <a:sx n="62" d="100"/>
          <a:sy n="62" d="100"/>
        </p:scale>
        <p:origin x="978"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mn-lt"/>
                <a:ea typeface="+mn-ea"/>
              </a:defRPr>
            </a:lvl1pPr>
          </a:lstStyle>
          <a:p>
            <a:pPr>
              <a:defRPr/>
            </a:pPr>
            <a:fld id="{E3649B75-C036-43A6-B586-D4D3956B9750}"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mn-lt"/>
                <a:ea typeface="+mn-ea"/>
              </a:defRPr>
            </a:lvl1pPr>
          </a:lstStyle>
          <a:p>
            <a:pPr>
              <a:defRPr/>
            </a:pPr>
            <a:fld id="{D57F35CC-AECF-450E-A632-155F605872F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mn-lt"/>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endParaRPr lang="zh-CN" altLang="en-US" sz="1865" dirty="0"/>
          </a:p>
          <a:p>
            <a:pPr defTabSz="1218565"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rPr>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2777837" y="1592268"/>
            <a:ext cx="6636327" cy="2604550"/>
          </a:xfrm>
        </p:spPr>
        <p:txBody>
          <a:bodyPr anchor="ctr">
            <a:normAutofit/>
          </a:bodyPr>
          <a:lstStyle>
            <a:lvl1pPr algn="ctr">
              <a:lnSpc>
                <a:spcPct val="150000"/>
              </a:lnSpc>
              <a:defRPr sz="4400" b="1" i="0">
                <a:solidFill>
                  <a:schemeClr val="accent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fld>
            <a:endParaRPr lang="zh-CN" altLang="en-US"/>
          </a:p>
        </p:txBody>
      </p:sp>
      <p:sp>
        <p:nvSpPr>
          <p:cNvPr id="3" name="Subtitle 2"/>
          <p:cNvSpPr>
            <a:spLocks noGrp="1"/>
          </p:cNvSpPr>
          <p:nvPr userDrawn="1">
            <p:ph type="subTitle" idx="1"/>
          </p:nvPr>
        </p:nvSpPr>
        <p:spPr>
          <a:xfrm>
            <a:off x="2760401" y="4328661"/>
            <a:ext cx="6671199" cy="671821"/>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Title 1"/>
          <p:cNvSpPr>
            <a:spLocks noGrp="1"/>
          </p:cNvSpPr>
          <p:nvPr>
            <p:ph type="title"/>
          </p:nvPr>
        </p:nvSpPr>
        <p:spPr>
          <a:xfrm>
            <a:off x="2777836" y="1659774"/>
            <a:ext cx="6636328" cy="2467282"/>
          </a:xfrm>
        </p:spPr>
        <p:txBody>
          <a:bodyPr anchor="ctr"/>
          <a:lstStyle>
            <a:lvl1pPr algn="ctr">
              <a:lnSpc>
                <a:spcPct val="150000"/>
              </a:lnSpc>
              <a:defRPr sz="48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2828908" y="4379532"/>
            <a:ext cx="6534184"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lang="en-US" dirty="0"/>
            </a:lvl1pPr>
          </a:lstStyle>
          <a:p>
            <a:pPr lvl="0"/>
            <a:r>
              <a:rPr lang="zh-CN" altLang="en-US" dirty="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fld>
            <a:endParaRPr lang="zh-CN" altLang="en-US"/>
          </a:p>
        </p:txBody>
      </p:sp>
      <p:sp>
        <p:nvSpPr>
          <p:cNvPr id="7" name="矩形 6"/>
          <p:cNvSpPr/>
          <p:nvPr userDrawn="1"/>
        </p:nvSpPr>
        <p:spPr>
          <a:xfrm>
            <a:off x="0" y="0"/>
            <a:ext cx="12192002" cy="6858001"/>
          </a:xfrm>
          <a:prstGeom prst="rect">
            <a:avLst/>
          </a:prstGeom>
          <a:solidFill>
            <a:srgbClr val="EBEC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algn="ctr" defTabSz="914400" eaLnBrk="1" latinLnBrk="0" hangingPunct="1"/>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solidFill>
            <a:srgbClr val="EBEC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027" name="Text Placeholder 2"/>
          <p:cNvSpPr>
            <a:spLocks noGrp="1"/>
          </p:cNvSpPr>
          <p:nvPr>
            <p:ph type="body" idx="1"/>
          </p:nvPr>
        </p:nvSpPr>
        <p:spPr bwMode="auto">
          <a:xfrm>
            <a:off x="754063" y="1769806"/>
            <a:ext cx="10680700" cy="45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CE9557E7-78E4-435A-A3A8-EB5A40A4B307}" type="datetimeFigureOut">
              <a:rPr lang="zh-CN" altLang="en-US"/>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EB3DC92C-287B-43BD-8FAB-B84E3B43B89E}" type="slidenum">
              <a:rPr lang="zh-CN" altLang="en-US"/>
            </a:fld>
            <a:endParaRPr lang="zh-CN" altLang="en-US"/>
          </a:p>
        </p:txBody>
      </p:sp>
      <p:sp>
        <p:nvSpPr>
          <p:cNvPr id="1031" name="Title Placeholder 1"/>
          <p:cNvSpPr>
            <a:spLocks noGrp="1"/>
          </p:cNvSpPr>
          <p:nvPr>
            <p:ph type="title"/>
          </p:nvPr>
        </p:nvSpPr>
        <p:spPr bwMode="auto">
          <a:xfrm>
            <a:off x="754063" y="162393"/>
            <a:ext cx="10680700" cy="111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accent1"/>
          </a:solidFill>
          <a:effectLst/>
          <a:latin typeface="+mj-lt"/>
          <a:ea typeface="+mj-ea"/>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slideLayout" Target="../slideLayouts/slideLayout6.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6.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descr="#clear#"/>
          <p:cNvSpPr>
            <a:spLocks noGrp="1"/>
          </p:cNvSpPr>
          <p:nvPr>
            <p:ph type="ctrTitle"/>
          </p:nvPr>
        </p:nvSpPr>
        <p:spPr/>
        <p:txBody>
          <a:bodyPr>
            <a:normAutofit/>
          </a:bodyPr>
          <a:lstStyle/>
          <a:p>
            <a:r>
              <a:rPr lang="zh-CN" altLang="en-US" sz="5400" dirty="0"/>
              <a:t>暑假补习唯美小清新老师课件模板</a:t>
            </a:r>
            <a:endParaRPr lang="zh-CN" altLang="en-US" sz="5400" dirty="0"/>
          </a:p>
        </p:txBody>
      </p:sp>
      <p:sp>
        <p:nvSpPr>
          <p:cNvPr id="7" name="副标题 6" descr="#clear#"/>
          <p:cNvSpPr>
            <a:spLocks noGrp="1"/>
          </p:cNvSpPr>
          <p:nvPr>
            <p:ph type="subTitle" idx="1"/>
          </p:nvPr>
        </p:nvSpPr>
        <p:spPr/>
        <p:txBody>
          <a:bodyPr/>
          <a:lstStyle/>
          <a:p>
            <a:r>
              <a:rPr lang="zh-CN" altLang="en-US" sz="2400" dirty="0"/>
              <a:t>讲师：</a:t>
            </a:r>
            <a:r>
              <a:rPr lang="en-US" sz="2400" dirty="0"/>
              <a:t>XXX</a:t>
            </a:r>
            <a:endParaRPr lang="en-US" sz="2400"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27" name="MH_Other_2"/>
          <p:cNvSpPr/>
          <p:nvPr>
            <p:custDataLst>
              <p:tags r:id="rId1"/>
            </p:custDataLst>
          </p:nvPr>
        </p:nvSpPr>
        <p:spPr>
          <a:xfrm>
            <a:off x="6692901" y="2041525"/>
            <a:ext cx="4557713" cy="3367088"/>
          </a:xfrm>
          <a:custGeom>
            <a:avLst/>
            <a:gdLst>
              <a:gd name="connsiteX0" fmla="*/ 106446 w 4557485"/>
              <a:gd name="connsiteY0" fmla="*/ 0 h 3367314"/>
              <a:gd name="connsiteX1" fmla="*/ 4451039 w 4557485"/>
              <a:gd name="connsiteY1" fmla="*/ 0 h 3367314"/>
              <a:gd name="connsiteX2" fmla="*/ 4557485 w 4557485"/>
              <a:gd name="connsiteY2" fmla="*/ 106446 h 3367314"/>
              <a:gd name="connsiteX3" fmla="*/ 4557485 w 4557485"/>
              <a:gd name="connsiteY3" fmla="*/ 2622239 h 3367314"/>
              <a:gd name="connsiteX4" fmla="*/ 4451039 w 4557485"/>
              <a:gd name="connsiteY4" fmla="*/ 2728685 h 3367314"/>
              <a:gd name="connsiteX5" fmla="*/ 3773714 w 4557485"/>
              <a:gd name="connsiteY5" fmla="*/ 2728685 h 3367314"/>
              <a:gd name="connsiteX6" fmla="*/ 3773714 w 4557485"/>
              <a:gd name="connsiteY6" fmla="*/ 3367314 h 3367314"/>
              <a:gd name="connsiteX7" fmla="*/ 3135085 w 4557485"/>
              <a:gd name="connsiteY7" fmla="*/ 2728685 h 3367314"/>
              <a:gd name="connsiteX8" fmla="*/ 106446 w 4557485"/>
              <a:gd name="connsiteY8" fmla="*/ 2728685 h 3367314"/>
              <a:gd name="connsiteX9" fmla="*/ 0 w 4557485"/>
              <a:gd name="connsiteY9" fmla="*/ 2622239 h 3367314"/>
              <a:gd name="connsiteX10" fmla="*/ 0 w 4557485"/>
              <a:gd name="connsiteY10" fmla="*/ 106446 h 3367314"/>
              <a:gd name="connsiteX11" fmla="*/ 106446 w 4557485"/>
              <a:gd name="connsiteY11" fmla="*/ 0 h 33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7485" h="3367314">
                <a:moveTo>
                  <a:pt x="106446" y="0"/>
                </a:moveTo>
                <a:lnTo>
                  <a:pt x="4451039" y="0"/>
                </a:lnTo>
                <a:cubicBezTo>
                  <a:pt x="4509828" y="0"/>
                  <a:pt x="4557485" y="47657"/>
                  <a:pt x="4557485" y="106446"/>
                </a:cubicBezTo>
                <a:lnTo>
                  <a:pt x="4557485" y="2622239"/>
                </a:lnTo>
                <a:cubicBezTo>
                  <a:pt x="4557485" y="2681028"/>
                  <a:pt x="4509828" y="2728685"/>
                  <a:pt x="4451039" y="2728685"/>
                </a:cubicBezTo>
                <a:lnTo>
                  <a:pt x="3773714" y="2728685"/>
                </a:lnTo>
                <a:lnTo>
                  <a:pt x="3773714" y="3367314"/>
                </a:lnTo>
                <a:lnTo>
                  <a:pt x="3135085" y="2728685"/>
                </a:lnTo>
                <a:lnTo>
                  <a:pt x="106446" y="2728685"/>
                </a:lnTo>
                <a:cubicBezTo>
                  <a:pt x="47657" y="2728685"/>
                  <a:pt x="0" y="2681028"/>
                  <a:pt x="0" y="2622239"/>
                </a:cubicBezTo>
                <a:lnTo>
                  <a:pt x="0" y="106446"/>
                </a:lnTo>
                <a:cubicBezTo>
                  <a:pt x="0" y="47657"/>
                  <a:pt x="47657" y="0"/>
                  <a:pt x="1064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MH_Other_3"/>
          <p:cNvSpPr/>
          <p:nvPr>
            <p:custDataLst>
              <p:tags r:id="rId2"/>
            </p:custDataLst>
          </p:nvPr>
        </p:nvSpPr>
        <p:spPr>
          <a:xfrm>
            <a:off x="6781800" y="2154238"/>
            <a:ext cx="376238" cy="285750"/>
          </a:xfrm>
          <a:custGeom>
            <a:avLst/>
            <a:gdLst/>
            <a:ahLst/>
            <a:cxnLst/>
            <a:rect l="l" t="t" r="r" b="b"/>
            <a:pathLst>
              <a:path w="376733" h="285293">
                <a:moveTo>
                  <a:pt x="374295" y="1219"/>
                </a:moveTo>
                <a:cubicBezTo>
                  <a:pt x="375920" y="1219"/>
                  <a:pt x="376733" y="2032"/>
                  <a:pt x="376733" y="3657"/>
                </a:cubicBezTo>
                <a:cubicBezTo>
                  <a:pt x="376733" y="6096"/>
                  <a:pt x="374295" y="10566"/>
                  <a:pt x="369418" y="17069"/>
                </a:cubicBezTo>
                <a:cubicBezTo>
                  <a:pt x="353975" y="36576"/>
                  <a:pt x="342392" y="58725"/>
                  <a:pt x="334671" y="83515"/>
                </a:cubicBezTo>
                <a:cubicBezTo>
                  <a:pt x="326949" y="108305"/>
                  <a:pt x="323088" y="129235"/>
                  <a:pt x="323088" y="146304"/>
                </a:cubicBezTo>
                <a:cubicBezTo>
                  <a:pt x="323088" y="163373"/>
                  <a:pt x="328778" y="186131"/>
                  <a:pt x="340157" y="214579"/>
                </a:cubicBezTo>
                <a:cubicBezTo>
                  <a:pt x="343408" y="221894"/>
                  <a:pt x="345034" y="229819"/>
                  <a:pt x="345034" y="238353"/>
                </a:cubicBezTo>
                <a:cubicBezTo>
                  <a:pt x="345034" y="246888"/>
                  <a:pt x="336703" y="255422"/>
                  <a:pt x="320040" y="263957"/>
                </a:cubicBezTo>
                <a:cubicBezTo>
                  <a:pt x="303378" y="272491"/>
                  <a:pt x="287732" y="276758"/>
                  <a:pt x="273101" y="276758"/>
                </a:cubicBezTo>
                <a:cubicBezTo>
                  <a:pt x="258471" y="276758"/>
                  <a:pt x="243434" y="272288"/>
                  <a:pt x="227991" y="263347"/>
                </a:cubicBezTo>
                <a:cubicBezTo>
                  <a:pt x="212548" y="254406"/>
                  <a:pt x="204826" y="237541"/>
                  <a:pt x="204826" y="212750"/>
                </a:cubicBezTo>
                <a:cubicBezTo>
                  <a:pt x="204826" y="187960"/>
                  <a:pt x="213564" y="158089"/>
                  <a:pt x="231039" y="123139"/>
                </a:cubicBezTo>
                <a:cubicBezTo>
                  <a:pt x="248514" y="88189"/>
                  <a:pt x="274930" y="59131"/>
                  <a:pt x="310287" y="35966"/>
                </a:cubicBezTo>
                <a:cubicBezTo>
                  <a:pt x="345644" y="12801"/>
                  <a:pt x="366980" y="1219"/>
                  <a:pt x="374295" y="1219"/>
                </a:cubicBezTo>
                <a:close/>
                <a:moveTo>
                  <a:pt x="235916" y="0"/>
                </a:moveTo>
                <a:cubicBezTo>
                  <a:pt x="240386" y="0"/>
                  <a:pt x="242621" y="813"/>
                  <a:pt x="242621" y="2438"/>
                </a:cubicBezTo>
                <a:cubicBezTo>
                  <a:pt x="242621" y="4877"/>
                  <a:pt x="239370" y="8941"/>
                  <a:pt x="232868" y="14630"/>
                </a:cubicBezTo>
                <a:cubicBezTo>
                  <a:pt x="199543" y="42265"/>
                  <a:pt x="175159" y="71120"/>
                  <a:pt x="159716" y="101193"/>
                </a:cubicBezTo>
                <a:cubicBezTo>
                  <a:pt x="144272" y="131267"/>
                  <a:pt x="136551" y="156057"/>
                  <a:pt x="136551" y="175565"/>
                </a:cubicBezTo>
                <a:cubicBezTo>
                  <a:pt x="136551" y="195072"/>
                  <a:pt x="137973" y="209702"/>
                  <a:pt x="140818" y="219456"/>
                </a:cubicBezTo>
                <a:cubicBezTo>
                  <a:pt x="143663" y="229209"/>
                  <a:pt x="145085" y="236118"/>
                  <a:pt x="145085" y="240182"/>
                </a:cubicBezTo>
                <a:cubicBezTo>
                  <a:pt x="145085" y="253187"/>
                  <a:pt x="137160" y="263957"/>
                  <a:pt x="121311" y="272491"/>
                </a:cubicBezTo>
                <a:cubicBezTo>
                  <a:pt x="105461" y="281025"/>
                  <a:pt x="90831" y="285293"/>
                  <a:pt x="77420" y="285293"/>
                </a:cubicBezTo>
                <a:cubicBezTo>
                  <a:pt x="64008" y="285293"/>
                  <a:pt x="47752" y="279400"/>
                  <a:pt x="28652" y="267614"/>
                </a:cubicBezTo>
                <a:cubicBezTo>
                  <a:pt x="9551" y="255829"/>
                  <a:pt x="0" y="238557"/>
                  <a:pt x="0" y="215798"/>
                </a:cubicBezTo>
                <a:cubicBezTo>
                  <a:pt x="0" y="202793"/>
                  <a:pt x="3658" y="189585"/>
                  <a:pt x="10973" y="176174"/>
                </a:cubicBezTo>
                <a:cubicBezTo>
                  <a:pt x="18288" y="162763"/>
                  <a:pt x="32716" y="142849"/>
                  <a:pt x="54255" y="116433"/>
                </a:cubicBezTo>
                <a:cubicBezTo>
                  <a:pt x="75794" y="90017"/>
                  <a:pt x="98959" y="67869"/>
                  <a:pt x="123749" y="49987"/>
                </a:cubicBezTo>
                <a:cubicBezTo>
                  <a:pt x="148540" y="32105"/>
                  <a:pt x="172314" y="19304"/>
                  <a:pt x="195072" y="11582"/>
                </a:cubicBezTo>
                <a:cubicBezTo>
                  <a:pt x="217831" y="3861"/>
                  <a:pt x="231445" y="0"/>
                  <a:pt x="235916" y="0"/>
                </a:cubicBezTo>
                <a:close/>
              </a:path>
            </a:pathLst>
          </a:custGeom>
          <a:solidFill>
            <a:srgbClr val="FFFFFF"/>
          </a:solidFill>
          <a:ln>
            <a:noFill/>
          </a:ln>
          <a:effectLst/>
        </p:spPr>
        <p:txBody>
          <a:bodyPr/>
          <a:lstStyle/>
          <a:p>
            <a:pPr algn="just">
              <a:lnSpc>
                <a:spcPct val="130000"/>
              </a:lnSpc>
              <a:defRPr/>
            </a:pPr>
            <a:endParaRPr lang="zh-CN" altLang="en-US" sz="9600">
              <a:solidFill>
                <a:srgbClr val="FFFFFF"/>
              </a:solidFill>
              <a:latin typeface="华文隶书" panose="02010800040101010101" pitchFamily="2" charset="-122"/>
              <a:ea typeface="华文隶书" panose="02010800040101010101" pitchFamily="2" charset="-122"/>
            </a:endParaRPr>
          </a:p>
        </p:txBody>
      </p:sp>
      <p:sp>
        <p:nvSpPr>
          <p:cNvPr id="29" name="MH_Other_4"/>
          <p:cNvSpPr/>
          <p:nvPr>
            <p:custDataLst>
              <p:tags r:id="rId3"/>
            </p:custDataLst>
          </p:nvPr>
        </p:nvSpPr>
        <p:spPr>
          <a:xfrm rot="10800000">
            <a:off x="10814844" y="4360863"/>
            <a:ext cx="376238" cy="284162"/>
          </a:xfrm>
          <a:custGeom>
            <a:avLst/>
            <a:gdLst/>
            <a:ahLst/>
            <a:cxnLst/>
            <a:rect l="l" t="t" r="r" b="b"/>
            <a:pathLst>
              <a:path w="376733" h="285293">
                <a:moveTo>
                  <a:pt x="374295" y="1219"/>
                </a:moveTo>
                <a:cubicBezTo>
                  <a:pt x="375920" y="1219"/>
                  <a:pt x="376733" y="2032"/>
                  <a:pt x="376733" y="3657"/>
                </a:cubicBezTo>
                <a:cubicBezTo>
                  <a:pt x="376733" y="6096"/>
                  <a:pt x="374295" y="10566"/>
                  <a:pt x="369418" y="17069"/>
                </a:cubicBezTo>
                <a:cubicBezTo>
                  <a:pt x="353975" y="36576"/>
                  <a:pt x="342392" y="58725"/>
                  <a:pt x="334671" y="83515"/>
                </a:cubicBezTo>
                <a:cubicBezTo>
                  <a:pt x="326949" y="108305"/>
                  <a:pt x="323088" y="129235"/>
                  <a:pt x="323088" y="146304"/>
                </a:cubicBezTo>
                <a:cubicBezTo>
                  <a:pt x="323088" y="163373"/>
                  <a:pt x="328778" y="186131"/>
                  <a:pt x="340157" y="214579"/>
                </a:cubicBezTo>
                <a:cubicBezTo>
                  <a:pt x="343408" y="221894"/>
                  <a:pt x="345034" y="229819"/>
                  <a:pt x="345034" y="238353"/>
                </a:cubicBezTo>
                <a:cubicBezTo>
                  <a:pt x="345034" y="246888"/>
                  <a:pt x="336703" y="255422"/>
                  <a:pt x="320040" y="263957"/>
                </a:cubicBezTo>
                <a:cubicBezTo>
                  <a:pt x="303378" y="272491"/>
                  <a:pt x="287732" y="276758"/>
                  <a:pt x="273101" y="276758"/>
                </a:cubicBezTo>
                <a:cubicBezTo>
                  <a:pt x="258471" y="276758"/>
                  <a:pt x="243434" y="272288"/>
                  <a:pt x="227991" y="263347"/>
                </a:cubicBezTo>
                <a:cubicBezTo>
                  <a:pt x="212548" y="254406"/>
                  <a:pt x="204826" y="237541"/>
                  <a:pt x="204826" y="212750"/>
                </a:cubicBezTo>
                <a:cubicBezTo>
                  <a:pt x="204826" y="187960"/>
                  <a:pt x="213564" y="158089"/>
                  <a:pt x="231039" y="123139"/>
                </a:cubicBezTo>
                <a:cubicBezTo>
                  <a:pt x="248514" y="88189"/>
                  <a:pt x="274930" y="59131"/>
                  <a:pt x="310287" y="35966"/>
                </a:cubicBezTo>
                <a:cubicBezTo>
                  <a:pt x="345644" y="12801"/>
                  <a:pt x="366980" y="1219"/>
                  <a:pt x="374295" y="1219"/>
                </a:cubicBezTo>
                <a:close/>
                <a:moveTo>
                  <a:pt x="235916" y="0"/>
                </a:moveTo>
                <a:cubicBezTo>
                  <a:pt x="240386" y="0"/>
                  <a:pt x="242621" y="813"/>
                  <a:pt x="242621" y="2438"/>
                </a:cubicBezTo>
                <a:cubicBezTo>
                  <a:pt x="242621" y="4877"/>
                  <a:pt x="239370" y="8941"/>
                  <a:pt x="232868" y="14630"/>
                </a:cubicBezTo>
                <a:cubicBezTo>
                  <a:pt x="199543" y="42265"/>
                  <a:pt x="175159" y="71120"/>
                  <a:pt x="159716" y="101193"/>
                </a:cubicBezTo>
                <a:cubicBezTo>
                  <a:pt x="144272" y="131267"/>
                  <a:pt x="136551" y="156057"/>
                  <a:pt x="136551" y="175565"/>
                </a:cubicBezTo>
                <a:cubicBezTo>
                  <a:pt x="136551" y="195072"/>
                  <a:pt x="137973" y="209702"/>
                  <a:pt x="140818" y="219456"/>
                </a:cubicBezTo>
                <a:cubicBezTo>
                  <a:pt x="143663" y="229209"/>
                  <a:pt x="145085" y="236118"/>
                  <a:pt x="145085" y="240182"/>
                </a:cubicBezTo>
                <a:cubicBezTo>
                  <a:pt x="145085" y="253187"/>
                  <a:pt x="137160" y="263957"/>
                  <a:pt x="121311" y="272491"/>
                </a:cubicBezTo>
                <a:cubicBezTo>
                  <a:pt x="105461" y="281025"/>
                  <a:pt x="90831" y="285293"/>
                  <a:pt x="77420" y="285293"/>
                </a:cubicBezTo>
                <a:cubicBezTo>
                  <a:pt x="64008" y="285293"/>
                  <a:pt x="47752" y="279400"/>
                  <a:pt x="28652" y="267614"/>
                </a:cubicBezTo>
                <a:cubicBezTo>
                  <a:pt x="9551" y="255829"/>
                  <a:pt x="0" y="238557"/>
                  <a:pt x="0" y="215798"/>
                </a:cubicBezTo>
                <a:cubicBezTo>
                  <a:pt x="0" y="202793"/>
                  <a:pt x="3658" y="189585"/>
                  <a:pt x="10973" y="176174"/>
                </a:cubicBezTo>
                <a:cubicBezTo>
                  <a:pt x="18288" y="162763"/>
                  <a:pt x="32716" y="142849"/>
                  <a:pt x="54255" y="116433"/>
                </a:cubicBezTo>
                <a:cubicBezTo>
                  <a:pt x="75794" y="90017"/>
                  <a:pt x="98959" y="67869"/>
                  <a:pt x="123749" y="49987"/>
                </a:cubicBezTo>
                <a:cubicBezTo>
                  <a:pt x="148540" y="32105"/>
                  <a:pt x="172314" y="19304"/>
                  <a:pt x="195072" y="11582"/>
                </a:cubicBezTo>
                <a:cubicBezTo>
                  <a:pt x="217831" y="3861"/>
                  <a:pt x="231445" y="0"/>
                  <a:pt x="235916" y="0"/>
                </a:cubicBezTo>
                <a:close/>
              </a:path>
            </a:pathLst>
          </a:custGeom>
          <a:solidFill>
            <a:srgbClr val="FFFFFF"/>
          </a:solidFill>
          <a:ln>
            <a:noFill/>
          </a:ln>
          <a:effectLst/>
        </p:spPr>
        <p:txBody>
          <a:bodyPr/>
          <a:lstStyle/>
          <a:p>
            <a:pPr algn="just">
              <a:lnSpc>
                <a:spcPct val="130000"/>
              </a:lnSpc>
              <a:defRPr/>
            </a:pPr>
            <a:endParaRPr lang="zh-CN" altLang="en-US" sz="9600">
              <a:solidFill>
                <a:srgbClr val="FFFFFF"/>
              </a:solidFill>
              <a:latin typeface="华文隶书" panose="02010800040101010101" pitchFamily="2" charset="-122"/>
              <a:ea typeface="华文隶书" panose="02010800040101010101" pitchFamily="2" charset="-122"/>
            </a:endParaRPr>
          </a:p>
        </p:txBody>
      </p:sp>
      <p:sp>
        <p:nvSpPr>
          <p:cNvPr id="30" name="矩形 29" descr="#clear#"/>
          <p:cNvSpPr/>
          <p:nvPr/>
        </p:nvSpPr>
        <p:spPr>
          <a:xfrm>
            <a:off x="7900933" y="5537474"/>
            <a:ext cx="3153622" cy="42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b="1" dirty="0">
                <a:solidFill>
                  <a:schemeClr val="accent1"/>
                </a:solidFill>
                <a:latin typeface="+mj-ea"/>
                <a:ea typeface="+mj-ea"/>
              </a:rPr>
              <a:t>请在此输入您的文本</a:t>
            </a:r>
            <a:endParaRPr lang="zh-CN" altLang="zh-CN" sz="1800" b="1" dirty="0">
              <a:solidFill>
                <a:schemeClr val="accent1"/>
              </a:solidFill>
              <a:latin typeface="+mj-ea"/>
              <a:ea typeface="+mj-ea"/>
            </a:endParaRPr>
          </a:p>
        </p:txBody>
      </p:sp>
      <p:sp>
        <p:nvSpPr>
          <p:cNvPr id="32" name="矩形 31" descr="#clear#"/>
          <p:cNvSpPr/>
          <p:nvPr/>
        </p:nvSpPr>
        <p:spPr>
          <a:xfrm>
            <a:off x="7104061" y="2382838"/>
            <a:ext cx="3817143" cy="192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rgbClr val="FFFFFF"/>
              </a:solidFill>
              <a:latin typeface="+mn-ea"/>
            </a:endParaRPr>
          </a:p>
        </p:txBody>
      </p:sp>
      <p:sp>
        <p:nvSpPr>
          <p:cNvPr id="33" name="矩形 32" descr="#clear#"/>
          <p:cNvSpPr/>
          <p:nvPr/>
        </p:nvSpPr>
        <p:spPr>
          <a:xfrm>
            <a:off x="792163" y="1371181"/>
            <a:ext cx="4747262"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descr="#clear#"/>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9" name="自由: 形状 48"/>
          <p:cNvSpPr/>
          <p:nvPr/>
        </p:nvSpPr>
        <p:spPr>
          <a:xfrm rot="5400000">
            <a:off x="2331878" y="433362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descr="#clear#"/>
          <p:cNvSpPr/>
          <p:nvPr/>
        </p:nvSpPr>
        <p:spPr>
          <a:xfrm>
            <a:off x="541679" y="4525017"/>
            <a:ext cx="1841170" cy="950706"/>
          </a:xfrm>
          <a:prstGeom prst="roundRect">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2017</a:t>
            </a:r>
            <a:endParaRPr lang="zh-CN" altLang="en-US" sz="4400" dirty="0"/>
          </a:p>
        </p:txBody>
      </p:sp>
      <p:sp>
        <p:nvSpPr>
          <p:cNvPr id="21" name="矩形 20" descr="#clear#"/>
          <p:cNvSpPr/>
          <p:nvPr/>
        </p:nvSpPr>
        <p:spPr>
          <a:xfrm>
            <a:off x="725235" y="2528472"/>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自由: 形状 51"/>
          <p:cNvSpPr/>
          <p:nvPr/>
        </p:nvSpPr>
        <p:spPr>
          <a:xfrm rot="5400000">
            <a:off x="5638166" y="433362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descr="#clear#"/>
          <p:cNvSpPr/>
          <p:nvPr/>
        </p:nvSpPr>
        <p:spPr>
          <a:xfrm>
            <a:off x="3847967" y="4525017"/>
            <a:ext cx="1841170" cy="950706"/>
          </a:xfrm>
          <a:prstGeom prst="roundRect">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2018</a:t>
            </a:r>
            <a:endParaRPr lang="zh-CN" altLang="en-US" sz="4400" dirty="0"/>
          </a:p>
        </p:txBody>
      </p:sp>
      <p:sp>
        <p:nvSpPr>
          <p:cNvPr id="38" name="矩形 37" descr="#clear#"/>
          <p:cNvSpPr/>
          <p:nvPr/>
        </p:nvSpPr>
        <p:spPr>
          <a:xfrm>
            <a:off x="4031523" y="2528472"/>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9" name="KSO_Shape"/>
          <p:cNvSpPr/>
          <p:nvPr/>
        </p:nvSpPr>
        <p:spPr bwMode="auto">
          <a:xfrm>
            <a:off x="8278585" y="2528472"/>
            <a:ext cx="2839358" cy="193549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圆角矩形 21" descr="#clear#"/>
          <p:cNvSpPr/>
          <p:nvPr/>
        </p:nvSpPr>
        <p:spPr>
          <a:xfrm>
            <a:off x="7440442" y="5000370"/>
            <a:ext cx="4515644" cy="67774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1"/>
                </a:solidFill>
                <a:latin typeface="+mj-ea"/>
                <a:ea typeface="+mj-ea"/>
              </a:rPr>
              <a:t>请输入小标题</a:t>
            </a:r>
            <a:endParaRPr lang="zh-CN" altLang="en-US" sz="2800" dirty="0">
              <a:solidFill>
                <a:schemeClr val="accent1"/>
              </a:solidFill>
              <a:latin typeface="+mj-ea"/>
              <a:ea typeface="+mj-ea"/>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descr="#clear#"/>
          <p:cNvSpPr>
            <a:spLocks noGrp="1"/>
          </p:cNvSpPr>
          <p:nvPr>
            <p:ph type="title"/>
          </p:nvPr>
        </p:nvSpPr>
        <p:spPr/>
        <p:txBody>
          <a:bodyPr/>
          <a:lstStyle/>
          <a:p>
            <a:r>
              <a:rPr lang="zh-CN" altLang="en-US" dirty="0"/>
              <a:t>请在此输入您的大标题</a:t>
            </a:r>
            <a:endParaRPr lang="en-US" altLang="zh-CN" dirty="0"/>
          </a:p>
        </p:txBody>
      </p:sp>
      <p:sp>
        <p:nvSpPr>
          <p:cNvPr id="24" name="MH_Other_7"/>
          <p:cNvSpPr/>
          <p:nvPr>
            <p:custDataLst>
              <p:tags r:id="rId1"/>
            </p:custDataLst>
          </p:nvPr>
        </p:nvSpPr>
        <p:spPr>
          <a:xfrm>
            <a:off x="2381885" y="1734544"/>
            <a:ext cx="1915329" cy="1915329"/>
          </a:xfrm>
          <a:prstGeom prst="donut">
            <a:avLst>
              <a:gd name="adj" fmla="val 16905"/>
            </a:avLst>
          </a:prstGeom>
          <a:gradFill>
            <a:gsLst>
              <a:gs pos="0">
                <a:schemeClr val="accent1"/>
              </a:gs>
              <a:gs pos="100000">
                <a:schemeClr val="accent1">
                  <a:lumMod val="75000"/>
                </a:schemeClr>
              </a:gs>
            </a:gsLst>
            <a:lin ang="2700000" scaled="1"/>
          </a:gradFill>
          <a:ln w="12700" cap="flat" cmpd="sng" algn="ctr">
            <a:noFill/>
            <a:prstDash val="solid"/>
            <a:miter lim="800000"/>
          </a:ln>
          <a:effectLst>
            <a:outerShdw blurRad="76200" dir="18900000" sy="23000" kx="-1200000" algn="bl" rotWithShape="0">
              <a:prstClr val="black">
                <a:alpha val="20000"/>
              </a:prstClr>
            </a:outerShdw>
          </a:effectLst>
          <a:scene3d>
            <a:camera prst="orthographicFront">
              <a:rot lat="0" lon="1500000" rev="0"/>
            </a:camera>
            <a:lightRig rig="threePt" dir="t">
              <a:rot lat="0" lon="0" rev="9600000"/>
            </a:lightRig>
          </a:scene3d>
          <a:sp3d extrusionH="508000" contourW="12700">
            <a:contourClr>
              <a:schemeClr val="accent1"/>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5" name="MH_Text_1" descr="#clear#"/>
          <p:cNvSpPr txBox="1">
            <a:spLocks noChangeArrowheads="1"/>
          </p:cNvSpPr>
          <p:nvPr>
            <p:custDataLst>
              <p:tags r:id="rId2"/>
            </p:custDataLst>
          </p:nvPr>
        </p:nvSpPr>
        <p:spPr bwMode="auto">
          <a:xfrm>
            <a:off x="3059478" y="2415189"/>
            <a:ext cx="7667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eaLnBrk="1" hangingPunct="1"/>
            <a:r>
              <a:rPr lang="en-US" altLang="zh-CN" sz="3000" dirty="0">
                <a:latin typeface="+mn-lt"/>
                <a:ea typeface="+mn-ea"/>
              </a:rPr>
              <a:t>20</a:t>
            </a:r>
            <a:r>
              <a:rPr lang="en-US" altLang="zh-CN" sz="2100" dirty="0">
                <a:latin typeface="+mn-lt"/>
                <a:ea typeface="+mn-ea"/>
              </a:rPr>
              <a:t>%</a:t>
            </a:r>
            <a:endParaRPr lang="zh-CN" altLang="en-US" sz="2100" dirty="0">
              <a:latin typeface="+mn-lt"/>
              <a:ea typeface="+mn-ea"/>
            </a:endParaRPr>
          </a:p>
        </p:txBody>
      </p:sp>
      <p:sp>
        <p:nvSpPr>
          <p:cNvPr id="26" name="MH_Other_7"/>
          <p:cNvSpPr/>
          <p:nvPr>
            <p:custDataLst>
              <p:tags r:id="rId3"/>
            </p:custDataLst>
          </p:nvPr>
        </p:nvSpPr>
        <p:spPr>
          <a:xfrm>
            <a:off x="5138337" y="1734544"/>
            <a:ext cx="1915329" cy="1915329"/>
          </a:xfrm>
          <a:prstGeom prst="donut">
            <a:avLst>
              <a:gd name="adj" fmla="val 16905"/>
            </a:avLst>
          </a:prstGeom>
          <a:gradFill>
            <a:gsLst>
              <a:gs pos="0">
                <a:schemeClr val="accent1"/>
              </a:gs>
              <a:gs pos="100000">
                <a:schemeClr val="accent1">
                  <a:lumMod val="75000"/>
                </a:schemeClr>
              </a:gs>
            </a:gsLst>
            <a:lin ang="2700000" scaled="1"/>
          </a:gradFill>
          <a:ln w="12700" cap="flat" cmpd="sng" algn="ctr">
            <a:noFill/>
            <a:prstDash val="solid"/>
            <a:miter lim="800000"/>
          </a:ln>
          <a:effectLst>
            <a:outerShdw blurRad="76200" dir="18900000" sy="23000" kx="-1200000" algn="bl" rotWithShape="0">
              <a:prstClr val="black">
                <a:alpha val="20000"/>
              </a:prstClr>
            </a:outerShdw>
          </a:effectLst>
          <a:scene3d>
            <a:camera prst="orthographicFront">
              <a:rot lat="0" lon="1500000" rev="0"/>
            </a:camera>
            <a:lightRig rig="threePt" dir="t">
              <a:rot lat="0" lon="0" rev="9600000"/>
            </a:lightRig>
          </a:scene3d>
          <a:sp3d extrusionH="508000" contourW="12700">
            <a:contourClr>
              <a:schemeClr val="accent1"/>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7" name="MH_Text_1" descr="#clear#"/>
          <p:cNvSpPr txBox="1">
            <a:spLocks noChangeArrowheads="1"/>
          </p:cNvSpPr>
          <p:nvPr>
            <p:custDataLst>
              <p:tags r:id="rId4"/>
            </p:custDataLst>
          </p:nvPr>
        </p:nvSpPr>
        <p:spPr bwMode="auto">
          <a:xfrm>
            <a:off x="5815930" y="2415189"/>
            <a:ext cx="7667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eaLnBrk="1" hangingPunct="1"/>
            <a:r>
              <a:rPr lang="en-US" altLang="zh-CN" sz="3000" dirty="0">
                <a:latin typeface="+mn-lt"/>
                <a:ea typeface="+mn-ea"/>
              </a:rPr>
              <a:t>56</a:t>
            </a:r>
            <a:r>
              <a:rPr lang="en-US" altLang="zh-CN" sz="2100" dirty="0">
                <a:latin typeface="+mn-lt"/>
                <a:ea typeface="+mn-ea"/>
              </a:rPr>
              <a:t>%</a:t>
            </a:r>
            <a:endParaRPr lang="zh-CN" altLang="en-US" sz="2100" dirty="0">
              <a:latin typeface="+mn-lt"/>
              <a:ea typeface="+mn-ea"/>
            </a:endParaRPr>
          </a:p>
        </p:txBody>
      </p:sp>
      <p:sp>
        <p:nvSpPr>
          <p:cNvPr id="28" name="MH_Other_7"/>
          <p:cNvSpPr/>
          <p:nvPr>
            <p:custDataLst>
              <p:tags r:id="rId5"/>
            </p:custDataLst>
          </p:nvPr>
        </p:nvSpPr>
        <p:spPr>
          <a:xfrm>
            <a:off x="7894789" y="1734544"/>
            <a:ext cx="1915329" cy="1915329"/>
          </a:xfrm>
          <a:prstGeom prst="donut">
            <a:avLst>
              <a:gd name="adj" fmla="val 16905"/>
            </a:avLst>
          </a:prstGeom>
          <a:gradFill>
            <a:gsLst>
              <a:gs pos="0">
                <a:schemeClr val="accent1"/>
              </a:gs>
              <a:gs pos="100000">
                <a:schemeClr val="accent1">
                  <a:lumMod val="75000"/>
                </a:schemeClr>
              </a:gs>
            </a:gsLst>
            <a:lin ang="2700000" scaled="1"/>
          </a:gradFill>
          <a:ln w="12700" cap="flat" cmpd="sng" algn="ctr">
            <a:noFill/>
            <a:prstDash val="solid"/>
            <a:miter lim="800000"/>
          </a:ln>
          <a:effectLst>
            <a:outerShdw blurRad="76200" dir="18900000" sy="23000" kx="-1200000" algn="bl" rotWithShape="0">
              <a:prstClr val="black">
                <a:alpha val="20000"/>
              </a:prstClr>
            </a:outerShdw>
          </a:effectLst>
          <a:scene3d>
            <a:camera prst="orthographicFront">
              <a:rot lat="0" lon="1500000" rev="0"/>
            </a:camera>
            <a:lightRig rig="threePt" dir="t">
              <a:rot lat="0" lon="0" rev="9600000"/>
            </a:lightRig>
          </a:scene3d>
          <a:sp3d extrusionH="508000" contourW="12700">
            <a:contourClr>
              <a:schemeClr val="accent1"/>
            </a:contourClr>
          </a:sp3d>
        </p:spPr>
        <p:txBody>
          <a:bodyPr anchor="ctr"/>
          <a:lstStyle/>
          <a:p>
            <a:pPr algn="ctr">
              <a:defRPr/>
            </a:pPr>
            <a:endParaRPr lang="zh-CN" altLang="en-US" kern="0" dirty="0">
              <a:solidFill>
                <a:prstClr val="black"/>
              </a:solidFill>
              <a:sym typeface="Arial" panose="020B0604020202020204" pitchFamily="34" charset="0"/>
            </a:endParaRPr>
          </a:p>
        </p:txBody>
      </p:sp>
      <p:sp>
        <p:nvSpPr>
          <p:cNvPr id="29" name="MH_Text_1" descr="#clear#"/>
          <p:cNvSpPr txBox="1">
            <a:spLocks noChangeArrowheads="1"/>
          </p:cNvSpPr>
          <p:nvPr>
            <p:custDataLst>
              <p:tags r:id="rId6"/>
            </p:custDataLst>
          </p:nvPr>
        </p:nvSpPr>
        <p:spPr bwMode="auto">
          <a:xfrm>
            <a:off x="8572382" y="2415189"/>
            <a:ext cx="7667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eaLnBrk="1" hangingPunct="1"/>
            <a:r>
              <a:rPr lang="en-US" altLang="zh-CN" sz="3000" dirty="0">
                <a:latin typeface="+mn-lt"/>
                <a:ea typeface="+mn-ea"/>
              </a:rPr>
              <a:t>98</a:t>
            </a:r>
            <a:r>
              <a:rPr lang="en-US" altLang="zh-CN" sz="2100" dirty="0">
                <a:latin typeface="+mn-lt"/>
                <a:ea typeface="+mn-ea"/>
              </a:rPr>
              <a:t>%</a:t>
            </a:r>
            <a:endParaRPr lang="zh-CN" altLang="en-US" sz="2100" dirty="0">
              <a:latin typeface="+mn-lt"/>
              <a:ea typeface="+mn-ea"/>
            </a:endParaRPr>
          </a:p>
        </p:txBody>
      </p:sp>
      <p:sp>
        <p:nvSpPr>
          <p:cNvPr id="30" name="矩形 29" descr="#clear#"/>
          <p:cNvSpPr/>
          <p:nvPr/>
        </p:nvSpPr>
        <p:spPr>
          <a:xfrm>
            <a:off x="2251310" y="3919703"/>
            <a:ext cx="2085343" cy="6125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dirty="0">
                <a:solidFill>
                  <a:schemeClr val="tx1"/>
                </a:solidFill>
                <a:latin typeface="幼圆" panose="02010509060101010101" pitchFamily="49" charset="-122"/>
                <a:ea typeface="幼圆" panose="02010509060101010101" pitchFamily="49" charset="-122"/>
              </a:rPr>
              <a:t>请输入文本</a:t>
            </a:r>
            <a:endParaRPr lang="zh-CN" altLang="zh-CN" dirty="0">
              <a:solidFill>
                <a:schemeClr val="tx1"/>
              </a:solidFill>
              <a:latin typeface="幼圆" panose="02010509060101010101" pitchFamily="49" charset="-122"/>
              <a:ea typeface="幼圆" panose="02010509060101010101" pitchFamily="49" charset="-122"/>
            </a:endParaRPr>
          </a:p>
        </p:txBody>
      </p:sp>
      <p:sp>
        <p:nvSpPr>
          <p:cNvPr id="31" name="矩形 30" descr="#clear#"/>
          <p:cNvSpPr/>
          <p:nvPr/>
        </p:nvSpPr>
        <p:spPr>
          <a:xfrm>
            <a:off x="5053329" y="3919703"/>
            <a:ext cx="2085343" cy="6125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dirty="0">
                <a:solidFill>
                  <a:schemeClr val="tx1"/>
                </a:solidFill>
                <a:latin typeface="幼圆" panose="02010509060101010101" pitchFamily="49" charset="-122"/>
                <a:ea typeface="幼圆" panose="02010509060101010101" pitchFamily="49" charset="-122"/>
              </a:rPr>
              <a:t>请输入文本</a:t>
            </a:r>
            <a:endParaRPr lang="zh-CN" altLang="zh-CN" dirty="0">
              <a:solidFill>
                <a:schemeClr val="tx1"/>
              </a:solidFill>
              <a:latin typeface="幼圆" panose="02010509060101010101" pitchFamily="49" charset="-122"/>
              <a:ea typeface="幼圆" panose="02010509060101010101" pitchFamily="49" charset="-122"/>
            </a:endParaRPr>
          </a:p>
        </p:txBody>
      </p:sp>
      <p:sp>
        <p:nvSpPr>
          <p:cNvPr id="32" name="矩形 31" descr="#clear#"/>
          <p:cNvSpPr/>
          <p:nvPr/>
        </p:nvSpPr>
        <p:spPr>
          <a:xfrm>
            <a:off x="7855348" y="3919703"/>
            <a:ext cx="2085343" cy="6125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dirty="0">
                <a:solidFill>
                  <a:schemeClr val="tx1"/>
                </a:solidFill>
                <a:latin typeface="幼圆" panose="02010509060101010101" pitchFamily="49" charset="-122"/>
                <a:ea typeface="幼圆" panose="02010509060101010101" pitchFamily="49" charset="-122"/>
              </a:rPr>
              <a:t>请输入文本</a:t>
            </a:r>
            <a:endParaRPr lang="zh-CN" altLang="zh-CN" dirty="0">
              <a:solidFill>
                <a:schemeClr val="tx1"/>
              </a:solidFill>
              <a:latin typeface="幼圆" panose="02010509060101010101" pitchFamily="49" charset="-122"/>
              <a:ea typeface="幼圆" panose="02010509060101010101" pitchFamily="49" charset="-122"/>
            </a:endParaRPr>
          </a:p>
        </p:txBody>
      </p:sp>
      <p:cxnSp>
        <p:nvCxnSpPr>
          <p:cNvPr id="33" name="直接连接符 32"/>
          <p:cNvCxnSpPr/>
          <p:nvPr/>
        </p:nvCxnSpPr>
        <p:spPr>
          <a:xfrm>
            <a:off x="859908" y="4731026"/>
            <a:ext cx="10472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圆角矩形 26" descr="#clear#"/>
          <p:cNvSpPr/>
          <p:nvPr/>
        </p:nvSpPr>
        <p:spPr>
          <a:xfrm>
            <a:off x="760516" y="5032510"/>
            <a:ext cx="10670968" cy="164801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a:p>
            <a:pPr algn="ctr">
              <a:lnSpc>
                <a:spcPct val="150000"/>
              </a:lnSpc>
            </a:pP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descr="#clear#"/>
          <p:cNvSpPr>
            <a:spLocks noGrp="1"/>
          </p:cNvSpPr>
          <p:nvPr>
            <p:ph type="title"/>
          </p:nvPr>
        </p:nvSpPr>
        <p:spPr/>
        <p:txBody>
          <a:bodyPr/>
          <a:lstStyle/>
          <a:p>
            <a:r>
              <a:rPr lang="zh-CN" altLang="en-US" dirty="0"/>
              <a:t>请在此输入您的大标题</a:t>
            </a:r>
            <a:endParaRPr lang="en-US" altLang="zh-CN" dirty="0"/>
          </a:p>
        </p:txBody>
      </p:sp>
      <p:sp>
        <p:nvSpPr>
          <p:cNvPr id="21" name="Freeform 62"/>
          <p:cNvSpPr>
            <a:spLocks noEditPoints="1"/>
          </p:cNvSpPr>
          <p:nvPr/>
        </p:nvSpPr>
        <p:spPr bwMode="auto">
          <a:xfrm>
            <a:off x="1735955" y="4120027"/>
            <a:ext cx="1653790" cy="1647728"/>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2" name="Freeform 63"/>
          <p:cNvSpPr>
            <a:spLocks noEditPoints="1"/>
          </p:cNvSpPr>
          <p:nvPr/>
        </p:nvSpPr>
        <p:spPr bwMode="auto">
          <a:xfrm>
            <a:off x="2317506" y="4701578"/>
            <a:ext cx="490688" cy="484626"/>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4" name="Freeform 62"/>
          <p:cNvSpPr>
            <a:spLocks noEditPoints="1"/>
          </p:cNvSpPr>
          <p:nvPr/>
        </p:nvSpPr>
        <p:spPr bwMode="auto">
          <a:xfrm>
            <a:off x="2562850" y="2563195"/>
            <a:ext cx="1854405" cy="1847608"/>
          </a:xfrm>
          <a:custGeom>
            <a:avLst/>
            <a:gdLst>
              <a:gd name="T0" fmla="*/ 78 w 190"/>
              <a:gd name="T1" fmla="*/ 190 h 190"/>
              <a:gd name="T2" fmla="*/ 63 w 190"/>
              <a:gd name="T3" fmla="*/ 156 h 190"/>
              <a:gd name="T4" fmla="*/ 16 w 190"/>
              <a:gd name="T5" fmla="*/ 150 h 190"/>
              <a:gd name="T6" fmla="*/ 29 w 190"/>
              <a:gd name="T7" fmla="*/ 116 h 190"/>
              <a:gd name="T8" fmla="*/ 0 w 190"/>
              <a:gd name="T9" fmla="*/ 78 h 190"/>
              <a:gd name="T10" fmla="*/ 33 w 190"/>
              <a:gd name="T11" fmla="*/ 63 h 190"/>
              <a:gd name="T12" fmla="*/ 39 w 190"/>
              <a:gd name="T13" fmla="*/ 16 h 190"/>
              <a:gd name="T14" fmla="*/ 74 w 190"/>
              <a:gd name="T15" fmla="*/ 29 h 190"/>
              <a:gd name="T16" fmla="*/ 111 w 190"/>
              <a:gd name="T17" fmla="*/ 0 h 190"/>
              <a:gd name="T18" fmla="*/ 126 w 190"/>
              <a:gd name="T19" fmla="*/ 33 h 190"/>
              <a:gd name="T20" fmla="*/ 174 w 190"/>
              <a:gd name="T21" fmla="*/ 39 h 190"/>
              <a:gd name="T22" fmla="*/ 160 w 190"/>
              <a:gd name="T23" fmla="*/ 73 h 190"/>
              <a:gd name="T24" fmla="*/ 190 w 190"/>
              <a:gd name="T25" fmla="*/ 111 h 190"/>
              <a:gd name="T26" fmla="*/ 156 w 190"/>
              <a:gd name="T27" fmla="*/ 126 h 190"/>
              <a:gd name="T28" fmla="*/ 150 w 190"/>
              <a:gd name="T29" fmla="*/ 173 h 190"/>
              <a:gd name="T30" fmla="*/ 116 w 190"/>
              <a:gd name="T31" fmla="*/ 160 h 190"/>
              <a:gd name="T32" fmla="*/ 85 w 190"/>
              <a:gd name="T33" fmla="*/ 182 h 190"/>
              <a:gd name="T34" fmla="*/ 109 w 190"/>
              <a:gd name="T35" fmla="*/ 154 h 190"/>
              <a:gd name="T36" fmla="*/ 125 w 190"/>
              <a:gd name="T37" fmla="*/ 148 h 190"/>
              <a:gd name="T38" fmla="*/ 150 w 190"/>
              <a:gd name="T39" fmla="*/ 163 h 190"/>
              <a:gd name="T40" fmla="*/ 147 w 190"/>
              <a:gd name="T41" fmla="*/ 127 h 190"/>
              <a:gd name="T42" fmla="*/ 153 w 190"/>
              <a:gd name="T43" fmla="*/ 111 h 190"/>
              <a:gd name="T44" fmla="*/ 182 w 190"/>
              <a:gd name="T45" fmla="*/ 104 h 190"/>
              <a:gd name="T46" fmla="*/ 154 w 190"/>
              <a:gd name="T47" fmla="*/ 80 h 190"/>
              <a:gd name="T48" fmla="*/ 148 w 190"/>
              <a:gd name="T49" fmla="*/ 65 h 190"/>
              <a:gd name="T50" fmla="*/ 163 w 190"/>
              <a:gd name="T51" fmla="*/ 40 h 190"/>
              <a:gd name="T52" fmla="*/ 127 w 190"/>
              <a:gd name="T53" fmla="*/ 43 h 190"/>
              <a:gd name="T54" fmla="*/ 111 w 190"/>
              <a:gd name="T55" fmla="*/ 36 h 190"/>
              <a:gd name="T56" fmla="*/ 104 w 190"/>
              <a:gd name="T57" fmla="*/ 8 h 190"/>
              <a:gd name="T58" fmla="*/ 81 w 190"/>
              <a:gd name="T59" fmla="*/ 35 h 190"/>
              <a:gd name="T60" fmla="*/ 65 w 190"/>
              <a:gd name="T61" fmla="*/ 41 h 190"/>
              <a:gd name="T62" fmla="*/ 40 w 190"/>
              <a:gd name="T63" fmla="*/ 26 h 190"/>
              <a:gd name="T64" fmla="*/ 43 w 190"/>
              <a:gd name="T65" fmla="*/ 63 h 190"/>
              <a:gd name="T66" fmla="*/ 36 w 190"/>
              <a:gd name="T67" fmla="*/ 78 h 190"/>
              <a:gd name="T68" fmla="*/ 8 w 190"/>
              <a:gd name="T69" fmla="*/ 85 h 190"/>
              <a:gd name="T70" fmla="*/ 35 w 190"/>
              <a:gd name="T71" fmla="*/ 109 h 190"/>
              <a:gd name="T72" fmla="*/ 42 w 190"/>
              <a:gd name="T73" fmla="*/ 124 h 190"/>
              <a:gd name="T74" fmla="*/ 27 w 190"/>
              <a:gd name="T75" fmla="*/ 149 h 190"/>
              <a:gd name="T76" fmla="*/ 63 w 190"/>
              <a:gd name="T77" fmla="*/ 147 h 190"/>
              <a:gd name="T78" fmla="*/ 78 w 190"/>
              <a:gd name="T79" fmla="*/ 153 h 190"/>
              <a:gd name="T80" fmla="*/ 85 w 190"/>
              <a:gd name="T81" fmla="*/ 1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0" h="190">
                <a:moveTo>
                  <a:pt x="111" y="190"/>
                </a:moveTo>
                <a:cubicBezTo>
                  <a:pt x="78" y="190"/>
                  <a:pt x="78" y="190"/>
                  <a:pt x="78" y="190"/>
                </a:cubicBezTo>
                <a:cubicBezTo>
                  <a:pt x="74" y="160"/>
                  <a:pt x="74" y="160"/>
                  <a:pt x="74" y="160"/>
                </a:cubicBezTo>
                <a:cubicBezTo>
                  <a:pt x="70" y="159"/>
                  <a:pt x="67" y="158"/>
                  <a:pt x="63" y="156"/>
                </a:cubicBezTo>
                <a:cubicBezTo>
                  <a:pt x="39" y="173"/>
                  <a:pt x="39" y="173"/>
                  <a:pt x="39" y="173"/>
                </a:cubicBezTo>
                <a:cubicBezTo>
                  <a:pt x="16" y="150"/>
                  <a:pt x="16" y="150"/>
                  <a:pt x="16" y="150"/>
                </a:cubicBezTo>
                <a:cubicBezTo>
                  <a:pt x="33" y="126"/>
                  <a:pt x="33" y="126"/>
                  <a:pt x="33" y="126"/>
                </a:cubicBezTo>
                <a:cubicBezTo>
                  <a:pt x="32" y="123"/>
                  <a:pt x="30" y="119"/>
                  <a:pt x="29" y="116"/>
                </a:cubicBezTo>
                <a:cubicBezTo>
                  <a:pt x="0" y="111"/>
                  <a:pt x="0" y="111"/>
                  <a:pt x="0" y="111"/>
                </a:cubicBezTo>
                <a:cubicBezTo>
                  <a:pt x="0" y="78"/>
                  <a:pt x="0" y="78"/>
                  <a:pt x="0" y="78"/>
                </a:cubicBezTo>
                <a:cubicBezTo>
                  <a:pt x="29" y="73"/>
                  <a:pt x="29" y="73"/>
                  <a:pt x="29" y="73"/>
                </a:cubicBezTo>
                <a:cubicBezTo>
                  <a:pt x="30" y="70"/>
                  <a:pt x="32" y="67"/>
                  <a:pt x="33" y="63"/>
                </a:cubicBezTo>
                <a:cubicBezTo>
                  <a:pt x="16" y="39"/>
                  <a:pt x="16" y="39"/>
                  <a:pt x="16" y="39"/>
                </a:cubicBezTo>
                <a:cubicBezTo>
                  <a:pt x="39" y="16"/>
                  <a:pt x="39" y="16"/>
                  <a:pt x="39" y="16"/>
                </a:cubicBezTo>
                <a:cubicBezTo>
                  <a:pt x="63" y="33"/>
                  <a:pt x="63" y="33"/>
                  <a:pt x="63" y="33"/>
                </a:cubicBezTo>
                <a:cubicBezTo>
                  <a:pt x="67" y="32"/>
                  <a:pt x="70" y="30"/>
                  <a:pt x="74" y="29"/>
                </a:cubicBezTo>
                <a:cubicBezTo>
                  <a:pt x="78" y="0"/>
                  <a:pt x="78" y="0"/>
                  <a:pt x="78" y="0"/>
                </a:cubicBezTo>
                <a:cubicBezTo>
                  <a:pt x="111" y="0"/>
                  <a:pt x="111" y="0"/>
                  <a:pt x="111" y="0"/>
                </a:cubicBezTo>
                <a:cubicBezTo>
                  <a:pt x="116" y="29"/>
                  <a:pt x="116" y="29"/>
                  <a:pt x="116" y="29"/>
                </a:cubicBezTo>
                <a:cubicBezTo>
                  <a:pt x="120" y="30"/>
                  <a:pt x="123" y="32"/>
                  <a:pt x="126" y="33"/>
                </a:cubicBezTo>
                <a:cubicBezTo>
                  <a:pt x="150" y="16"/>
                  <a:pt x="150" y="16"/>
                  <a:pt x="150" y="16"/>
                </a:cubicBezTo>
                <a:cubicBezTo>
                  <a:pt x="174" y="39"/>
                  <a:pt x="174" y="39"/>
                  <a:pt x="174" y="39"/>
                </a:cubicBezTo>
                <a:cubicBezTo>
                  <a:pt x="156" y="63"/>
                  <a:pt x="156" y="63"/>
                  <a:pt x="156" y="63"/>
                </a:cubicBezTo>
                <a:cubicBezTo>
                  <a:pt x="158" y="67"/>
                  <a:pt x="159" y="70"/>
                  <a:pt x="160" y="73"/>
                </a:cubicBezTo>
                <a:cubicBezTo>
                  <a:pt x="190" y="78"/>
                  <a:pt x="190" y="78"/>
                  <a:pt x="190" y="78"/>
                </a:cubicBezTo>
                <a:cubicBezTo>
                  <a:pt x="190" y="111"/>
                  <a:pt x="190" y="111"/>
                  <a:pt x="190" y="111"/>
                </a:cubicBezTo>
                <a:cubicBezTo>
                  <a:pt x="160" y="116"/>
                  <a:pt x="160" y="116"/>
                  <a:pt x="160" y="116"/>
                </a:cubicBezTo>
                <a:cubicBezTo>
                  <a:pt x="159" y="119"/>
                  <a:pt x="158" y="123"/>
                  <a:pt x="156" y="126"/>
                </a:cubicBezTo>
                <a:cubicBezTo>
                  <a:pt x="174" y="150"/>
                  <a:pt x="174" y="150"/>
                  <a:pt x="174" y="150"/>
                </a:cubicBezTo>
                <a:cubicBezTo>
                  <a:pt x="150" y="173"/>
                  <a:pt x="150" y="173"/>
                  <a:pt x="150" y="173"/>
                </a:cubicBezTo>
                <a:cubicBezTo>
                  <a:pt x="126" y="156"/>
                  <a:pt x="126" y="156"/>
                  <a:pt x="126" y="156"/>
                </a:cubicBezTo>
                <a:cubicBezTo>
                  <a:pt x="123" y="158"/>
                  <a:pt x="120" y="159"/>
                  <a:pt x="116" y="160"/>
                </a:cubicBezTo>
                <a:lnTo>
                  <a:pt x="111" y="190"/>
                </a:lnTo>
                <a:close/>
                <a:moveTo>
                  <a:pt x="85" y="182"/>
                </a:moveTo>
                <a:cubicBezTo>
                  <a:pt x="104" y="182"/>
                  <a:pt x="104" y="182"/>
                  <a:pt x="104" y="182"/>
                </a:cubicBezTo>
                <a:cubicBezTo>
                  <a:pt x="109" y="154"/>
                  <a:pt x="109" y="154"/>
                  <a:pt x="109" y="154"/>
                </a:cubicBezTo>
                <a:cubicBezTo>
                  <a:pt x="111" y="153"/>
                  <a:pt x="111" y="153"/>
                  <a:pt x="111" y="153"/>
                </a:cubicBezTo>
                <a:cubicBezTo>
                  <a:pt x="116" y="152"/>
                  <a:pt x="120" y="150"/>
                  <a:pt x="125" y="148"/>
                </a:cubicBezTo>
                <a:cubicBezTo>
                  <a:pt x="127" y="147"/>
                  <a:pt x="127" y="147"/>
                  <a:pt x="127" y="147"/>
                </a:cubicBezTo>
                <a:cubicBezTo>
                  <a:pt x="150" y="163"/>
                  <a:pt x="150" y="163"/>
                  <a:pt x="150" y="163"/>
                </a:cubicBezTo>
                <a:cubicBezTo>
                  <a:pt x="163" y="149"/>
                  <a:pt x="163" y="149"/>
                  <a:pt x="163" y="149"/>
                </a:cubicBezTo>
                <a:cubicBezTo>
                  <a:pt x="147" y="127"/>
                  <a:pt x="147" y="127"/>
                  <a:pt x="147" y="127"/>
                </a:cubicBezTo>
                <a:cubicBezTo>
                  <a:pt x="148" y="124"/>
                  <a:pt x="148" y="124"/>
                  <a:pt x="148" y="124"/>
                </a:cubicBezTo>
                <a:cubicBezTo>
                  <a:pt x="150" y="120"/>
                  <a:pt x="152" y="116"/>
                  <a:pt x="153" y="111"/>
                </a:cubicBezTo>
                <a:cubicBezTo>
                  <a:pt x="154" y="109"/>
                  <a:pt x="154" y="109"/>
                  <a:pt x="154" y="109"/>
                </a:cubicBezTo>
                <a:cubicBezTo>
                  <a:pt x="182" y="104"/>
                  <a:pt x="182" y="104"/>
                  <a:pt x="182" y="104"/>
                </a:cubicBezTo>
                <a:cubicBezTo>
                  <a:pt x="182" y="85"/>
                  <a:pt x="182" y="85"/>
                  <a:pt x="182" y="85"/>
                </a:cubicBezTo>
                <a:cubicBezTo>
                  <a:pt x="154" y="80"/>
                  <a:pt x="154" y="80"/>
                  <a:pt x="154" y="80"/>
                </a:cubicBezTo>
                <a:cubicBezTo>
                  <a:pt x="153" y="78"/>
                  <a:pt x="153" y="78"/>
                  <a:pt x="153" y="78"/>
                </a:cubicBezTo>
                <a:cubicBezTo>
                  <a:pt x="152" y="73"/>
                  <a:pt x="150" y="69"/>
                  <a:pt x="148" y="65"/>
                </a:cubicBezTo>
                <a:cubicBezTo>
                  <a:pt x="147" y="63"/>
                  <a:pt x="147" y="63"/>
                  <a:pt x="147" y="63"/>
                </a:cubicBezTo>
                <a:cubicBezTo>
                  <a:pt x="163" y="40"/>
                  <a:pt x="163" y="40"/>
                  <a:pt x="163" y="40"/>
                </a:cubicBezTo>
                <a:cubicBezTo>
                  <a:pt x="150" y="26"/>
                  <a:pt x="150" y="26"/>
                  <a:pt x="150" y="26"/>
                </a:cubicBezTo>
                <a:cubicBezTo>
                  <a:pt x="127" y="43"/>
                  <a:pt x="127" y="43"/>
                  <a:pt x="127" y="43"/>
                </a:cubicBezTo>
                <a:cubicBezTo>
                  <a:pt x="125" y="41"/>
                  <a:pt x="125" y="41"/>
                  <a:pt x="125" y="41"/>
                </a:cubicBezTo>
                <a:cubicBezTo>
                  <a:pt x="120" y="39"/>
                  <a:pt x="116" y="37"/>
                  <a:pt x="111" y="36"/>
                </a:cubicBezTo>
                <a:cubicBezTo>
                  <a:pt x="109" y="35"/>
                  <a:pt x="109" y="35"/>
                  <a:pt x="109" y="35"/>
                </a:cubicBezTo>
                <a:cubicBezTo>
                  <a:pt x="104" y="8"/>
                  <a:pt x="104" y="8"/>
                  <a:pt x="104" y="8"/>
                </a:cubicBezTo>
                <a:cubicBezTo>
                  <a:pt x="85" y="8"/>
                  <a:pt x="85" y="8"/>
                  <a:pt x="85" y="8"/>
                </a:cubicBezTo>
                <a:cubicBezTo>
                  <a:pt x="81" y="35"/>
                  <a:pt x="81" y="35"/>
                  <a:pt x="81" y="35"/>
                </a:cubicBezTo>
                <a:cubicBezTo>
                  <a:pt x="78" y="36"/>
                  <a:pt x="78" y="36"/>
                  <a:pt x="78" y="36"/>
                </a:cubicBezTo>
                <a:cubicBezTo>
                  <a:pt x="74" y="37"/>
                  <a:pt x="69" y="39"/>
                  <a:pt x="65" y="41"/>
                </a:cubicBezTo>
                <a:cubicBezTo>
                  <a:pt x="63" y="43"/>
                  <a:pt x="63" y="43"/>
                  <a:pt x="63" y="43"/>
                </a:cubicBezTo>
                <a:cubicBezTo>
                  <a:pt x="40" y="26"/>
                  <a:pt x="40" y="26"/>
                  <a:pt x="40" y="26"/>
                </a:cubicBezTo>
                <a:cubicBezTo>
                  <a:pt x="27" y="40"/>
                  <a:pt x="27" y="40"/>
                  <a:pt x="27" y="40"/>
                </a:cubicBezTo>
                <a:cubicBezTo>
                  <a:pt x="43" y="63"/>
                  <a:pt x="43" y="63"/>
                  <a:pt x="43" y="63"/>
                </a:cubicBezTo>
                <a:cubicBezTo>
                  <a:pt x="42" y="65"/>
                  <a:pt x="42" y="65"/>
                  <a:pt x="42" y="65"/>
                </a:cubicBezTo>
                <a:cubicBezTo>
                  <a:pt x="39" y="69"/>
                  <a:pt x="37" y="74"/>
                  <a:pt x="36" y="78"/>
                </a:cubicBezTo>
                <a:cubicBezTo>
                  <a:pt x="35" y="80"/>
                  <a:pt x="35" y="80"/>
                  <a:pt x="35" y="80"/>
                </a:cubicBezTo>
                <a:cubicBezTo>
                  <a:pt x="8" y="85"/>
                  <a:pt x="8" y="85"/>
                  <a:pt x="8" y="85"/>
                </a:cubicBezTo>
                <a:cubicBezTo>
                  <a:pt x="8" y="104"/>
                  <a:pt x="8" y="104"/>
                  <a:pt x="8" y="104"/>
                </a:cubicBezTo>
                <a:cubicBezTo>
                  <a:pt x="35" y="109"/>
                  <a:pt x="35" y="109"/>
                  <a:pt x="35" y="109"/>
                </a:cubicBezTo>
                <a:cubicBezTo>
                  <a:pt x="36" y="111"/>
                  <a:pt x="36" y="111"/>
                  <a:pt x="36" y="111"/>
                </a:cubicBezTo>
                <a:cubicBezTo>
                  <a:pt x="37" y="116"/>
                  <a:pt x="39" y="120"/>
                  <a:pt x="42" y="124"/>
                </a:cubicBezTo>
                <a:cubicBezTo>
                  <a:pt x="43" y="127"/>
                  <a:pt x="43" y="127"/>
                  <a:pt x="43" y="127"/>
                </a:cubicBezTo>
                <a:cubicBezTo>
                  <a:pt x="27" y="149"/>
                  <a:pt x="27" y="149"/>
                  <a:pt x="27" y="149"/>
                </a:cubicBezTo>
                <a:cubicBezTo>
                  <a:pt x="40" y="163"/>
                  <a:pt x="40" y="163"/>
                  <a:pt x="40" y="163"/>
                </a:cubicBezTo>
                <a:cubicBezTo>
                  <a:pt x="63" y="147"/>
                  <a:pt x="63" y="147"/>
                  <a:pt x="63" y="147"/>
                </a:cubicBezTo>
                <a:cubicBezTo>
                  <a:pt x="65" y="148"/>
                  <a:pt x="65" y="148"/>
                  <a:pt x="65" y="148"/>
                </a:cubicBezTo>
                <a:cubicBezTo>
                  <a:pt x="69" y="150"/>
                  <a:pt x="74" y="152"/>
                  <a:pt x="78" y="153"/>
                </a:cubicBezTo>
                <a:cubicBezTo>
                  <a:pt x="81" y="154"/>
                  <a:pt x="81" y="154"/>
                  <a:pt x="81" y="154"/>
                </a:cubicBezTo>
                <a:lnTo>
                  <a:pt x="85" y="182"/>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8" name="Freeform 63"/>
          <p:cNvSpPr>
            <a:spLocks noEditPoints="1"/>
          </p:cNvSpPr>
          <p:nvPr/>
        </p:nvSpPr>
        <p:spPr bwMode="auto">
          <a:xfrm>
            <a:off x="3214947" y="3215292"/>
            <a:ext cx="550212" cy="543415"/>
          </a:xfrm>
          <a:custGeom>
            <a:avLst/>
            <a:gdLst>
              <a:gd name="T0" fmla="*/ 28 w 56"/>
              <a:gd name="T1" fmla="*/ 56 h 56"/>
              <a:gd name="T2" fmla="*/ 0 w 56"/>
              <a:gd name="T3" fmla="*/ 28 h 56"/>
              <a:gd name="T4" fmla="*/ 28 w 56"/>
              <a:gd name="T5" fmla="*/ 0 h 56"/>
              <a:gd name="T6" fmla="*/ 56 w 56"/>
              <a:gd name="T7" fmla="*/ 28 h 56"/>
              <a:gd name="T8" fmla="*/ 28 w 56"/>
              <a:gd name="T9" fmla="*/ 56 h 56"/>
              <a:gd name="T10" fmla="*/ 28 w 56"/>
              <a:gd name="T11" fmla="*/ 4 h 56"/>
              <a:gd name="T12" fmla="*/ 4 w 56"/>
              <a:gd name="T13" fmla="*/ 28 h 56"/>
              <a:gd name="T14" fmla="*/ 28 w 56"/>
              <a:gd name="T15" fmla="*/ 52 h 56"/>
              <a:gd name="T16" fmla="*/ 52 w 56"/>
              <a:gd name="T17" fmla="*/ 28 h 56"/>
              <a:gd name="T18" fmla="*/ 28 w 56"/>
              <a:gd name="T1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12" y="56"/>
                  <a:pt x="0" y="43"/>
                  <a:pt x="0" y="28"/>
                </a:cubicBezTo>
                <a:cubicBezTo>
                  <a:pt x="0" y="12"/>
                  <a:pt x="12" y="0"/>
                  <a:pt x="28" y="0"/>
                </a:cubicBezTo>
                <a:cubicBezTo>
                  <a:pt x="43" y="0"/>
                  <a:pt x="56" y="12"/>
                  <a:pt x="56" y="28"/>
                </a:cubicBezTo>
                <a:cubicBezTo>
                  <a:pt x="56" y="43"/>
                  <a:pt x="43" y="56"/>
                  <a:pt x="28" y="56"/>
                </a:cubicBezTo>
                <a:close/>
                <a:moveTo>
                  <a:pt x="28" y="4"/>
                </a:moveTo>
                <a:cubicBezTo>
                  <a:pt x="15" y="4"/>
                  <a:pt x="4" y="14"/>
                  <a:pt x="4" y="28"/>
                </a:cubicBezTo>
                <a:cubicBezTo>
                  <a:pt x="4" y="41"/>
                  <a:pt x="15" y="52"/>
                  <a:pt x="28" y="52"/>
                </a:cubicBezTo>
                <a:cubicBezTo>
                  <a:pt x="41" y="52"/>
                  <a:pt x="52" y="41"/>
                  <a:pt x="52" y="28"/>
                </a:cubicBezTo>
                <a:cubicBezTo>
                  <a:pt x="52" y="14"/>
                  <a:pt x="41" y="4"/>
                  <a:pt x="28" y="4"/>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9" name="文本框 38" descr="#clear#"/>
          <p:cNvSpPr txBox="1"/>
          <p:nvPr/>
        </p:nvSpPr>
        <p:spPr>
          <a:xfrm>
            <a:off x="367366" y="2800921"/>
            <a:ext cx="2294435" cy="400110"/>
          </a:xfrm>
          <a:prstGeom prst="rect">
            <a:avLst/>
          </a:prstGeom>
          <a:noFill/>
        </p:spPr>
        <p:txBody>
          <a:bodyPr wrap="square" rtlCol="0">
            <a:spAutoFit/>
          </a:bodyPr>
          <a:lstStyle/>
          <a:p>
            <a:pPr algn="ctr"/>
            <a:r>
              <a:rPr lang="zh-CN" altLang="en-US" sz="2000" dirty="0">
                <a:solidFill>
                  <a:srgbClr val="4C4D4D"/>
                </a:solidFill>
                <a:latin typeface="+mj-ea"/>
                <a:ea typeface="+mj-ea"/>
              </a:rPr>
              <a:t>请输入文本</a:t>
            </a:r>
            <a:endParaRPr lang="zh-CN" altLang="en-US" sz="2000" dirty="0">
              <a:solidFill>
                <a:srgbClr val="4C4D4D"/>
              </a:solidFill>
              <a:latin typeface="+mj-ea"/>
              <a:ea typeface="+mj-ea"/>
            </a:endParaRPr>
          </a:p>
        </p:txBody>
      </p:sp>
      <p:sp>
        <p:nvSpPr>
          <p:cNvPr id="40" name="文本框 39" descr="#clear#"/>
          <p:cNvSpPr txBox="1"/>
          <p:nvPr/>
        </p:nvSpPr>
        <p:spPr>
          <a:xfrm>
            <a:off x="2812566" y="6010117"/>
            <a:ext cx="2294435" cy="400110"/>
          </a:xfrm>
          <a:prstGeom prst="rect">
            <a:avLst/>
          </a:prstGeom>
          <a:noFill/>
        </p:spPr>
        <p:txBody>
          <a:bodyPr wrap="square" rtlCol="0">
            <a:spAutoFit/>
          </a:bodyPr>
          <a:lstStyle/>
          <a:p>
            <a:pPr algn="ctr"/>
            <a:r>
              <a:rPr lang="zh-CN" altLang="en-US" sz="2000" dirty="0">
                <a:solidFill>
                  <a:srgbClr val="4C4D4D"/>
                </a:solidFill>
                <a:latin typeface="+mj-ea"/>
                <a:ea typeface="+mj-ea"/>
              </a:rPr>
              <a:t>请输入文本</a:t>
            </a:r>
            <a:endParaRPr lang="zh-CN" altLang="en-US" sz="2000" dirty="0">
              <a:solidFill>
                <a:srgbClr val="4C4D4D"/>
              </a:solidFill>
              <a:latin typeface="+mj-ea"/>
              <a:ea typeface="+mj-ea"/>
            </a:endParaRPr>
          </a:p>
        </p:txBody>
      </p:sp>
      <p:sp>
        <p:nvSpPr>
          <p:cNvPr id="41" name="圆角矩形 38" descr="#clear#"/>
          <p:cNvSpPr/>
          <p:nvPr/>
        </p:nvSpPr>
        <p:spPr>
          <a:xfrm>
            <a:off x="5860148" y="1685368"/>
            <a:ext cx="5654132"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2" name="直接连接符 41"/>
          <p:cNvCxnSpPr/>
          <p:nvPr/>
        </p:nvCxnSpPr>
        <p:spPr>
          <a:xfrm>
            <a:off x="5860148" y="3153337"/>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3" name="圆角矩形 38" descr="#clear#"/>
          <p:cNvSpPr/>
          <p:nvPr/>
        </p:nvSpPr>
        <p:spPr>
          <a:xfrm>
            <a:off x="5860148" y="3398019"/>
            <a:ext cx="5654132"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4" name="直接连接符 43"/>
          <p:cNvCxnSpPr/>
          <p:nvPr/>
        </p:nvCxnSpPr>
        <p:spPr>
          <a:xfrm>
            <a:off x="5860148" y="4865988"/>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38" descr="#clear#"/>
          <p:cNvSpPr/>
          <p:nvPr/>
        </p:nvSpPr>
        <p:spPr>
          <a:xfrm>
            <a:off x="5860148" y="5110670"/>
            <a:ext cx="5654132"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descr="#clear#"/>
          <p:cNvSpPr>
            <a:spLocks noGrp="1"/>
          </p:cNvSpPr>
          <p:nvPr>
            <p:ph type="title"/>
          </p:nvPr>
        </p:nvSpPr>
        <p:spPr/>
        <p:txBody>
          <a:bodyPr/>
          <a:lstStyle/>
          <a:p>
            <a:r>
              <a:rPr lang="zh-CN" altLang="en-US" dirty="0"/>
              <a:t>请在此输入您的大标题</a:t>
            </a:r>
            <a:endParaRPr lang="en-US" altLang="zh-CN" dirty="0"/>
          </a:p>
        </p:txBody>
      </p:sp>
      <p:sp>
        <p:nvSpPr>
          <p:cNvPr id="7" name="任意多边形: 形状 6" descr="#clear#"/>
          <p:cNvSpPr/>
          <p:nvPr/>
        </p:nvSpPr>
        <p:spPr bwMode="auto">
          <a:xfrm>
            <a:off x="995911" y="2883876"/>
            <a:ext cx="1388782" cy="2194560"/>
          </a:xfrm>
          <a:custGeom>
            <a:avLst/>
            <a:gdLst>
              <a:gd name="connsiteX0" fmla="*/ 0 w 1388782"/>
              <a:gd name="connsiteY0" fmla="*/ 0 h 2194560"/>
              <a:gd name="connsiteX1" fmla="*/ 1388782 w 1388782"/>
              <a:gd name="connsiteY1" fmla="*/ 0 h 2194560"/>
              <a:gd name="connsiteX2" fmla="*/ 1388782 w 1388782"/>
              <a:gd name="connsiteY2" fmla="*/ 120674 h 2194560"/>
              <a:gd name="connsiteX3" fmla="*/ 1388782 w 1388782"/>
              <a:gd name="connsiteY3" fmla="*/ 1504306 h 2194560"/>
              <a:gd name="connsiteX4" fmla="*/ 697621 w 1388782"/>
              <a:gd name="connsiteY4" fmla="*/ 2194560 h 2194560"/>
              <a:gd name="connsiteX5" fmla="*/ 0 w 1388782"/>
              <a:gd name="connsiteY5" fmla="*/ 1504306 h 2194560"/>
              <a:gd name="connsiteX6" fmla="*/ 0 w 1388782"/>
              <a:gd name="connsiteY6" fmla="*/ 66699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8782" h="2194560">
                <a:moveTo>
                  <a:pt x="0" y="0"/>
                </a:moveTo>
                <a:lnTo>
                  <a:pt x="1388782" y="0"/>
                </a:lnTo>
                <a:lnTo>
                  <a:pt x="1388782" y="120674"/>
                </a:lnTo>
                <a:cubicBezTo>
                  <a:pt x="1388782" y="457234"/>
                  <a:pt x="1388782" y="905979"/>
                  <a:pt x="1388782" y="1504306"/>
                </a:cubicBezTo>
                <a:cubicBezTo>
                  <a:pt x="1388782" y="1884914"/>
                  <a:pt x="1078729" y="2194560"/>
                  <a:pt x="697621" y="2194560"/>
                </a:cubicBezTo>
                <a:cubicBezTo>
                  <a:pt x="310054" y="2194560"/>
                  <a:pt x="0" y="1884914"/>
                  <a:pt x="0" y="1504306"/>
                </a:cubicBezTo>
                <a:cubicBezTo>
                  <a:pt x="0" y="1504306"/>
                  <a:pt x="0" y="1504306"/>
                  <a:pt x="0" y="66699"/>
                </a:cubicBezTo>
                <a:close/>
              </a:path>
            </a:pathLst>
          </a:custGeom>
          <a:solidFill>
            <a:schemeClr val="accent1"/>
          </a:solidFill>
          <a:ln>
            <a:noFill/>
          </a:ln>
        </p:spPr>
        <p:txBody>
          <a:bodyPr wrap="square">
            <a:noAutofit/>
          </a:bodyPr>
          <a:lstStyle/>
          <a:p>
            <a:pPr algn="ctr"/>
            <a:r>
              <a:rPr lang="en-US" altLang="zh-CN" sz="4800" dirty="0">
                <a:solidFill>
                  <a:srgbClr val="FFFFFF"/>
                </a:solidFill>
              </a:rPr>
              <a:t>A</a:t>
            </a:r>
            <a:endParaRPr lang="zh-CN" altLang="en-US" sz="4800" dirty="0">
              <a:solidFill>
                <a:srgbClr val="FFFFFF"/>
              </a:solidFill>
            </a:endParaRPr>
          </a:p>
        </p:txBody>
      </p:sp>
      <p:sp>
        <p:nvSpPr>
          <p:cNvPr id="8" name="Oval 26"/>
          <p:cNvSpPr>
            <a:spLocks noChangeArrowheads="1"/>
          </p:cNvSpPr>
          <p:nvPr/>
        </p:nvSpPr>
        <p:spPr bwMode="auto">
          <a:xfrm>
            <a:off x="1125375" y="3827527"/>
            <a:ext cx="1129855" cy="1123130"/>
          </a:xfrm>
          <a:prstGeom prst="ellipse">
            <a:avLst/>
          </a:prstGeom>
          <a:solidFill>
            <a:srgbClr val="FFFFFF"/>
          </a:solidFill>
          <a:ln>
            <a:noFill/>
          </a:ln>
        </p:spPr>
        <p:txBody>
          <a:bodyPr/>
          <a:lstStyle/>
          <a:p>
            <a:endParaRPr lang="zh-CN" altLang="zh-CN">
              <a:solidFill>
                <a:schemeClr val="bg1"/>
              </a:solidFill>
              <a:latin typeface="Calibri" panose="020F0502020204030204" pitchFamily="34" charset="0"/>
              <a:ea typeface="宋体" panose="02010600030101010101" pitchFamily="2" charset="-122"/>
            </a:endParaRPr>
          </a:p>
        </p:txBody>
      </p:sp>
      <p:sp>
        <p:nvSpPr>
          <p:cNvPr id="11" name="KSO_Shape"/>
          <p:cNvSpPr/>
          <p:nvPr/>
        </p:nvSpPr>
        <p:spPr bwMode="auto">
          <a:xfrm>
            <a:off x="1327936" y="4147264"/>
            <a:ext cx="724733" cy="494027"/>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文本框 13" descr="#clear#"/>
          <p:cNvSpPr txBox="1"/>
          <p:nvPr/>
        </p:nvSpPr>
        <p:spPr>
          <a:xfrm>
            <a:off x="905635" y="1954566"/>
            <a:ext cx="1569335" cy="769441"/>
          </a:xfrm>
          <a:prstGeom prst="rect">
            <a:avLst/>
          </a:prstGeom>
          <a:noFill/>
        </p:spPr>
        <p:txBody>
          <a:bodyPr wrap="square" rtlCol="0">
            <a:spAutoFit/>
          </a:bodyPr>
          <a:lstStyle/>
          <a:p>
            <a:pPr algn="ctr"/>
            <a:r>
              <a:rPr lang="en-US" altLang="zh-CN" sz="4400" b="1" dirty="0">
                <a:latin typeface="+mj-ea"/>
                <a:ea typeface="+mj-ea"/>
              </a:rPr>
              <a:t>88</a:t>
            </a:r>
            <a:r>
              <a:rPr lang="en-US" altLang="zh-CN" sz="2000" dirty="0">
                <a:latin typeface="+mj-ea"/>
                <a:ea typeface="+mj-ea"/>
              </a:rPr>
              <a:t>%</a:t>
            </a:r>
            <a:endParaRPr lang="zh-CN" altLang="en-US" sz="4400" dirty="0">
              <a:latin typeface="+mj-ea"/>
              <a:ea typeface="+mj-ea"/>
            </a:endParaRPr>
          </a:p>
        </p:txBody>
      </p:sp>
      <p:sp>
        <p:nvSpPr>
          <p:cNvPr id="15" name="文本框 14" descr="#clear#"/>
          <p:cNvSpPr txBox="1"/>
          <p:nvPr/>
        </p:nvSpPr>
        <p:spPr>
          <a:xfrm>
            <a:off x="543084" y="5270394"/>
            <a:ext cx="2294435" cy="400110"/>
          </a:xfrm>
          <a:prstGeom prst="rect">
            <a:avLst/>
          </a:prstGeom>
          <a:noFill/>
        </p:spPr>
        <p:txBody>
          <a:bodyPr wrap="square" rtlCol="0">
            <a:spAutoFit/>
          </a:bodyPr>
          <a:lstStyle/>
          <a:p>
            <a:pPr algn="ctr"/>
            <a:r>
              <a:rPr lang="zh-CN" altLang="en-US" sz="2000" dirty="0">
                <a:solidFill>
                  <a:srgbClr val="4C4D4D"/>
                </a:solidFill>
                <a:latin typeface="+mj-ea"/>
                <a:ea typeface="+mj-ea"/>
              </a:rPr>
              <a:t>请输入文本</a:t>
            </a:r>
            <a:endParaRPr lang="zh-CN" altLang="en-US" sz="2000" dirty="0">
              <a:solidFill>
                <a:srgbClr val="4C4D4D"/>
              </a:solidFill>
              <a:latin typeface="+mj-ea"/>
              <a:ea typeface="+mj-ea"/>
            </a:endParaRPr>
          </a:p>
        </p:txBody>
      </p:sp>
      <p:sp>
        <p:nvSpPr>
          <p:cNvPr id="16" name="任意多边形: 形状 15" descr="#clear#"/>
          <p:cNvSpPr/>
          <p:nvPr/>
        </p:nvSpPr>
        <p:spPr bwMode="auto">
          <a:xfrm>
            <a:off x="3492907" y="2883876"/>
            <a:ext cx="1388782" cy="2194560"/>
          </a:xfrm>
          <a:custGeom>
            <a:avLst/>
            <a:gdLst>
              <a:gd name="connsiteX0" fmla="*/ 0 w 1388782"/>
              <a:gd name="connsiteY0" fmla="*/ 0 h 2194560"/>
              <a:gd name="connsiteX1" fmla="*/ 1388782 w 1388782"/>
              <a:gd name="connsiteY1" fmla="*/ 0 h 2194560"/>
              <a:gd name="connsiteX2" fmla="*/ 1388782 w 1388782"/>
              <a:gd name="connsiteY2" fmla="*/ 120674 h 2194560"/>
              <a:gd name="connsiteX3" fmla="*/ 1388782 w 1388782"/>
              <a:gd name="connsiteY3" fmla="*/ 1504306 h 2194560"/>
              <a:gd name="connsiteX4" fmla="*/ 697621 w 1388782"/>
              <a:gd name="connsiteY4" fmla="*/ 2194560 h 2194560"/>
              <a:gd name="connsiteX5" fmla="*/ 0 w 1388782"/>
              <a:gd name="connsiteY5" fmla="*/ 1504306 h 2194560"/>
              <a:gd name="connsiteX6" fmla="*/ 0 w 1388782"/>
              <a:gd name="connsiteY6" fmla="*/ 66699 h 219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8782" h="2194560">
                <a:moveTo>
                  <a:pt x="0" y="0"/>
                </a:moveTo>
                <a:lnTo>
                  <a:pt x="1388782" y="0"/>
                </a:lnTo>
                <a:lnTo>
                  <a:pt x="1388782" y="120674"/>
                </a:lnTo>
                <a:cubicBezTo>
                  <a:pt x="1388782" y="457234"/>
                  <a:pt x="1388782" y="905979"/>
                  <a:pt x="1388782" y="1504306"/>
                </a:cubicBezTo>
                <a:cubicBezTo>
                  <a:pt x="1388782" y="1884914"/>
                  <a:pt x="1078729" y="2194560"/>
                  <a:pt x="697621" y="2194560"/>
                </a:cubicBezTo>
                <a:cubicBezTo>
                  <a:pt x="310054" y="2194560"/>
                  <a:pt x="0" y="1884914"/>
                  <a:pt x="0" y="1504306"/>
                </a:cubicBezTo>
                <a:cubicBezTo>
                  <a:pt x="0" y="1504306"/>
                  <a:pt x="0" y="1504306"/>
                  <a:pt x="0" y="66699"/>
                </a:cubicBezTo>
                <a:close/>
              </a:path>
            </a:pathLst>
          </a:custGeom>
          <a:solidFill>
            <a:schemeClr val="accent1"/>
          </a:solidFill>
          <a:ln>
            <a:noFill/>
          </a:ln>
        </p:spPr>
        <p:txBody>
          <a:bodyPr wrap="square">
            <a:noAutofit/>
          </a:bodyPr>
          <a:lstStyle/>
          <a:p>
            <a:pPr algn="ctr"/>
            <a:r>
              <a:rPr lang="en-US" altLang="zh-CN" sz="4800" dirty="0">
                <a:solidFill>
                  <a:srgbClr val="FFFFFF"/>
                </a:solidFill>
              </a:rPr>
              <a:t>B</a:t>
            </a:r>
            <a:endParaRPr lang="zh-CN" altLang="en-US" sz="4800" dirty="0">
              <a:solidFill>
                <a:srgbClr val="FFFFFF"/>
              </a:solidFill>
            </a:endParaRPr>
          </a:p>
        </p:txBody>
      </p:sp>
      <p:sp>
        <p:nvSpPr>
          <p:cNvPr id="17" name="Oval 26"/>
          <p:cNvSpPr>
            <a:spLocks noChangeArrowheads="1"/>
          </p:cNvSpPr>
          <p:nvPr/>
        </p:nvSpPr>
        <p:spPr bwMode="auto">
          <a:xfrm>
            <a:off x="3622371" y="3827527"/>
            <a:ext cx="1129855" cy="1123130"/>
          </a:xfrm>
          <a:prstGeom prst="ellipse">
            <a:avLst/>
          </a:prstGeom>
          <a:solidFill>
            <a:srgbClr val="FFFFFF"/>
          </a:solidFill>
          <a:ln>
            <a:noFill/>
          </a:ln>
        </p:spPr>
        <p:txBody>
          <a:bodyPr/>
          <a:lstStyle/>
          <a:p>
            <a:endParaRPr lang="zh-CN" altLang="zh-CN">
              <a:solidFill>
                <a:schemeClr val="bg1"/>
              </a:solidFill>
              <a:latin typeface="Calibri" panose="020F0502020204030204" pitchFamily="34" charset="0"/>
              <a:ea typeface="宋体" panose="02010600030101010101" pitchFamily="2" charset="-122"/>
            </a:endParaRPr>
          </a:p>
        </p:txBody>
      </p:sp>
      <p:sp>
        <p:nvSpPr>
          <p:cNvPr id="18" name="文本框 17" descr="#clear#"/>
          <p:cNvSpPr txBox="1"/>
          <p:nvPr/>
        </p:nvSpPr>
        <p:spPr>
          <a:xfrm>
            <a:off x="3402631" y="1954566"/>
            <a:ext cx="1569335" cy="769441"/>
          </a:xfrm>
          <a:prstGeom prst="rect">
            <a:avLst/>
          </a:prstGeom>
          <a:noFill/>
        </p:spPr>
        <p:txBody>
          <a:bodyPr wrap="square" rtlCol="0">
            <a:spAutoFit/>
          </a:bodyPr>
          <a:lstStyle/>
          <a:p>
            <a:pPr algn="ctr"/>
            <a:r>
              <a:rPr lang="en-US" altLang="zh-CN" sz="4400" b="1" dirty="0">
                <a:latin typeface="+mj-ea"/>
                <a:ea typeface="+mj-ea"/>
              </a:rPr>
              <a:t>69</a:t>
            </a:r>
            <a:r>
              <a:rPr lang="en-US" altLang="zh-CN" sz="2000" dirty="0">
                <a:latin typeface="+mj-ea"/>
                <a:ea typeface="+mj-ea"/>
              </a:rPr>
              <a:t>%</a:t>
            </a:r>
            <a:endParaRPr lang="zh-CN" altLang="en-US" sz="4400" dirty="0">
              <a:latin typeface="+mj-ea"/>
              <a:ea typeface="+mj-ea"/>
            </a:endParaRPr>
          </a:p>
        </p:txBody>
      </p:sp>
      <p:sp>
        <p:nvSpPr>
          <p:cNvPr id="19" name="文本框 18" descr="#clear#"/>
          <p:cNvSpPr txBox="1"/>
          <p:nvPr/>
        </p:nvSpPr>
        <p:spPr>
          <a:xfrm>
            <a:off x="3040080" y="5270394"/>
            <a:ext cx="2294435" cy="400110"/>
          </a:xfrm>
          <a:prstGeom prst="rect">
            <a:avLst/>
          </a:prstGeom>
          <a:noFill/>
        </p:spPr>
        <p:txBody>
          <a:bodyPr wrap="square" rtlCol="0">
            <a:spAutoFit/>
          </a:bodyPr>
          <a:lstStyle/>
          <a:p>
            <a:pPr algn="ctr"/>
            <a:r>
              <a:rPr lang="zh-CN" altLang="en-US" sz="2000" dirty="0">
                <a:solidFill>
                  <a:srgbClr val="4C4D4D"/>
                </a:solidFill>
                <a:latin typeface="+mj-ea"/>
                <a:ea typeface="+mj-ea"/>
              </a:rPr>
              <a:t>请输入文本</a:t>
            </a:r>
            <a:endParaRPr lang="zh-CN" altLang="en-US" sz="2000" dirty="0">
              <a:solidFill>
                <a:srgbClr val="4C4D4D"/>
              </a:solidFill>
              <a:latin typeface="+mj-ea"/>
              <a:ea typeface="+mj-ea"/>
            </a:endParaRPr>
          </a:p>
        </p:txBody>
      </p:sp>
      <p:sp>
        <p:nvSpPr>
          <p:cNvPr id="20" name="矩形 19" descr="#clear#"/>
          <p:cNvSpPr/>
          <p:nvPr/>
        </p:nvSpPr>
        <p:spPr>
          <a:xfrm>
            <a:off x="6858177" y="1641203"/>
            <a:ext cx="4852013" cy="19152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1" name="KSO_Shape"/>
          <p:cNvSpPr/>
          <p:nvPr/>
        </p:nvSpPr>
        <p:spPr>
          <a:xfrm>
            <a:off x="5989903" y="2191292"/>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2" name="矩形 21" descr="#clear#"/>
          <p:cNvSpPr/>
          <p:nvPr/>
        </p:nvSpPr>
        <p:spPr>
          <a:xfrm>
            <a:off x="6858177" y="4072311"/>
            <a:ext cx="4852013" cy="19152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3" name="KSO_Shape"/>
          <p:cNvSpPr/>
          <p:nvPr/>
        </p:nvSpPr>
        <p:spPr>
          <a:xfrm>
            <a:off x="5989903" y="4622400"/>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4" name="KSO_Shape"/>
          <p:cNvSpPr/>
          <p:nvPr/>
        </p:nvSpPr>
        <p:spPr bwMode="auto">
          <a:xfrm>
            <a:off x="3824932" y="4145452"/>
            <a:ext cx="724733" cy="49765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请输入第三章的大标题</a:t>
            </a:r>
            <a:endParaRPr lang="zh-CN" altLang="en-US" dirty="0"/>
          </a:p>
        </p:txBody>
      </p:sp>
      <p:sp>
        <p:nvSpPr>
          <p:cNvPr id="9219" name="文本占位符 2" descr="#clear#"/>
          <p:cNvSpPr>
            <a:spLocks noGrp="1"/>
          </p:cNvSpPr>
          <p:nvPr>
            <p:ph type="body" idx="1"/>
          </p:nvPr>
        </p:nvSpPr>
        <p:spPr/>
        <p:txBody>
          <a:bodyPr/>
          <a:lstStyle/>
          <a:p>
            <a:r>
              <a:rPr lang="zh-CN" altLang="en-US" dirty="0"/>
              <a:t>请输入第三章的小标题</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17" name="矩形: 圆角 16"/>
          <p:cNvSpPr>
            <a:spLocks noChangeAspect="1"/>
          </p:cNvSpPr>
          <p:nvPr>
            <p:custDataLst>
              <p:tags r:id="rId1"/>
            </p:custDataLst>
          </p:nvPr>
        </p:nvSpPr>
        <p:spPr>
          <a:xfrm>
            <a:off x="1006457" y="2850227"/>
            <a:ext cx="2808000" cy="234791"/>
          </a:xfrm>
          <a:prstGeom prst="roundRect">
            <a:avLst/>
          </a:prstGeom>
          <a:solidFill>
            <a:schemeClr val="accent1">
              <a:lumMod val="50000"/>
            </a:schemeClr>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18" name="任意多边形 56"/>
          <p:cNvSpPr/>
          <p:nvPr/>
        </p:nvSpPr>
        <p:spPr>
          <a:xfrm flipV="1">
            <a:off x="1797830" y="3031137"/>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descr="#clear#"/>
          <p:cNvSpPr/>
          <p:nvPr/>
        </p:nvSpPr>
        <p:spPr>
          <a:xfrm>
            <a:off x="1175959" y="41864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0" name="文本框 19" descr="#clear#"/>
          <p:cNvSpPr txBox="1"/>
          <p:nvPr/>
        </p:nvSpPr>
        <p:spPr>
          <a:xfrm>
            <a:off x="1750638" y="2203896"/>
            <a:ext cx="1377084" cy="646331"/>
          </a:xfrm>
          <a:prstGeom prst="rect">
            <a:avLst/>
          </a:prstGeom>
          <a:noFill/>
        </p:spPr>
        <p:txBody>
          <a:bodyPr wrap="square" rtlCol="0">
            <a:spAutoFit/>
          </a:bodyPr>
          <a:lstStyle/>
          <a:p>
            <a:pPr algn="ctr"/>
            <a:r>
              <a:rPr lang="en-US" altLang="zh-CN" sz="3600" b="1" dirty="0">
                <a:latin typeface="+mj-ea"/>
                <a:ea typeface="+mj-ea"/>
              </a:rPr>
              <a:t>88</a:t>
            </a:r>
            <a:r>
              <a:rPr lang="en-US" altLang="zh-CN" sz="2000" dirty="0">
                <a:latin typeface="+mj-ea"/>
                <a:ea typeface="+mj-ea"/>
              </a:rPr>
              <a:t>%</a:t>
            </a:r>
            <a:endParaRPr lang="zh-CN" altLang="en-US" sz="3600" dirty="0">
              <a:latin typeface="+mj-ea"/>
              <a:ea typeface="+mj-ea"/>
            </a:endParaRPr>
          </a:p>
        </p:txBody>
      </p:sp>
      <p:sp>
        <p:nvSpPr>
          <p:cNvPr id="21" name="矩形: 圆角 20"/>
          <p:cNvSpPr>
            <a:spLocks noChangeAspect="1"/>
          </p:cNvSpPr>
          <p:nvPr>
            <p:custDataLst>
              <p:tags r:id="rId2"/>
            </p:custDataLst>
          </p:nvPr>
        </p:nvSpPr>
        <p:spPr>
          <a:xfrm>
            <a:off x="4663277" y="2850227"/>
            <a:ext cx="2808000" cy="234791"/>
          </a:xfrm>
          <a:prstGeom prst="roundRect">
            <a:avLst/>
          </a:prstGeom>
          <a:solidFill>
            <a:schemeClr val="accent1">
              <a:lumMod val="50000"/>
            </a:schemeClr>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22" name="任意多边形 56"/>
          <p:cNvSpPr/>
          <p:nvPr/>
        </p:nvSpPr>
        <p:spPr>
          <a:xfrm flipV="1">
            <a:off x="5454650" y="3031137"/>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descr="#clear#"/>
          <p:cNvSpPr/>
          <p:nvPr/>
        </p:nvSpPr>
        <p:spPr>
          <a:xfrm>
            <a:off x="4832779" y="41864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9" name="文本框 28" descr="#clear#"/>
          <p:cNvSpPr txBox="1"/>
          <p:nvPr/>
        </p:nvSpPr>
        <p:spPr>
          <a:xfrm>
            <a:off x="5407458" y="2203896"/>
            <a:ext cx="1377084" cy="646331"/>
          </a:xfrm>
          <a:prstGeom prst="rect">
            <a:avLst/>
          </a:prstGeom>
          <a:noFill/>
        </p:spPr>
        <p:txBody>
          <a:bodyPr wrap="square" rtlCol="0">
            <a:spAutoFit/>
          </a:bodyPr>
          <a:lstStyle/>
          <a:p>
            <a:pPr algn="ctr"/>
            <a:r>
              <a:rPr lang="en-US" altLang="zh-CN" sz="3600" b="1" dirty="0">
                <a:latin typeface="+mj-ea"/>
                <a:ea typeface="+mj-ea"/>
              </a:rPr>
              <a:t>74</a:t>
            </a:r>
            <a:r>
              <a:rPr lang="en-US" altLang="zh-CN" sz="2000" dirty="0">
                <a:latin typeface="+mj-ea"/>
                <a:ea typeface="+mj-ea"/>
              </a:rPr>
              <a:t>%</a:t>
            </a:r>
            <a:endParaRPr lang="zh-CN" altLang="en-US" sz="3600" dirty="0">
              <a:latin typeface="+mj-ea"/>
              <a:ea typeface="+mj-ea"/>
            </a:endParaRPr>
          </a:p>
        </p:txBody>
      </p:sp>
      <p:sp>
        <p:nvSpPr>
          <p:cNvPr id="32" name="矩形: 圆角 31"/>
          <p:cNvSpPr>
            <a:spLocks noChangeAspect="1"/>
          </p:cNvSpPr>
          <p:nvPr>
            <p:custDataLst>
              <p:tags r:id="rId3"/>
            </p:custDataLst>
          </p:nvPr>
        </p:nvSpPr>
        <p:spPr>
          <a:xfrm>
            <a:off x="8320097" y="2850227"/>
            <a:ext cx="2808000" cy="234791"/>
          </a:xfrm>
          <a:prstGeom prst="roundRect">
            <a:avLst/>
          </a:prstGeom>
          <a:solidFill>
            <a:schemeClr val="accent1">
              <a:lumMod val="50000"/>
            </a:schemeClr>
          </a:solidFill>
          <a:ln w="19050" cap="flat" cmpd="sng" algn="ctr">
            <a:noFill/>
            <a:prstDash val="dash"/>
          </a:ln>
          <a:effectLst/>
        </p:spPr>
        <p:txBody>
          <a:bodyPr wrap="square" anchor="ctr">
            <a:noAutofit/>
          </a:bodyPr>
          <a:lstStyle/>
          <a:p>
            <a:pPr algn="ctr">
              <a:defRPr/>
            </a:pPr>
            <a:endParaRPr lang="zh-CN" altLang="en-US" kern="0">
              <a:solidFill>
                <a:prstClr val="white"/>
              </a:solidFill>
            </a:endParaRPr>
          </a:p>
        </p:txBody>
      </p:sp>
      <p:sp>
        <p:nvSpPr>
          <p:cNvPr id="33" name="任意多边形 56"/>
          <p:cNvSpPr/>
          <p:nvPr/>
        </p:nvSpPr>
        <p:spPr>
          <a:xfrm flipV="1">
            <a:off x="9111470" y="3031137"/>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descr="#clear#"/>
          <p:cNvSpPr/>
          <p:nvPr/>
        </p:nvSpPr>
        <p:spPr>
          <a:xfrm>
            <a:off x="8489599" y="41864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2" name="文本框 41" descr="#clear#"/>
          <p:cNvSpPr txBox="1"/>
          <p:nvPr/>
        </p:nvSpPr>
        <p:spPr>
          <a:xfrm>
            <a:off x="9064278" y="2203896"/>
            <a:ext cx="1377084" cy="646331"/>
          </a:xfrm>
          <a:prstGeom prst="rect">
            <a:avLst/>
          </a:prstGeom>
          <a:noFill/>
        </p:spPr>
        <p:txBody>
          <a:bodyPr wrap="square" rtlCol="0">
            <a:spAutoFit/>
          </a:bodyPr>
          <a:lstStyle/>
          <a:p>
            <a:pPr algn="ctr"/>
            <a:r>
              <a:rPr lang="en-US" altLang="zh-CN" sz="3600" b="1" dirty="0">
                <a:latin typeface="+mj-ea"/>
                <a:ea typeface="+mj-ea"/>
              </a:rPr>
              <a:t>93</a:t>
            </a:r>
            <a:r>
              <a:rPr lang="en-US" altLang="zh-CN" sz="2000" dirty="0">
                <a:latin typeface="+mj-ea"/>
                <a:ea typeface="+mj-ea"/>
              </a:rPr>
              <a:t>%</a:t>
            </a:r>
            <a:endParaRPr lang="zh-CN" altLang="en-US" sz="3600" dirty="0">
              <a:latin typeface="+mj-ea"/>
              <a:ea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descr="#clear#"/>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5" name="Oval 6"/>
          <p:cNvSpPr>
            <a:spLocks noChangeArrowheads="1"/>
          </p:cNvSpPr>
          <p:nvPr/>
        </p:nvSpPr>
        <p:spPr bwMode="auto">
          <a:xfrm>
            <a:off x="967213" y="1849425"/>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6" name="Oval 6"/>
          <p:cNvSpPr>
            <a:spLocks noChangeArrowheads="1"/>
          </p:cNvSpPr>
          <p:nvPr/>
        </p:nvSpPr>
        <p:spPr bwMode="auto">
          <a:xfrm>
            <a:off x="967213" y="3044865"/>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7" name="Oval 6"/>
          <p:cNvSpPr>
            <a:spLocks noChangeArrowheads="1"/>
          </p:cNvSpPr>
          <p:nvPr/>
        </p:nvSpPr>
        <p:spPr bwMode="auto">
          <a:xfrm>
            <a:off x="967213" y="4240305"/>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8" name="KSO_Shape"/>
          <p:cNvSpPr/>
          <p:nvPr/>
        </p:nvSpPr>
        <p:spPr bwMode="auto">
          <a:xfrm>
            <a:off x="1112243" y="4434517"/>
            <a:ext cx="371929" cy="2783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44" name="Text Box 8" descr="#clear#"/>
          <p:cNvSpPr txBox="1">
            <a:spLocks noChangeArrowheads="1"/>
          </p:cNvSpPr>
          <p:nvPr/>
        </p:nvSpPr>
        <p:spPr bwMode="auto">
          <a:xfrm>
            <a:off x="1752900" y="1905801"/>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45" name="Text Box 8" descr="#clear#"/>
          <p:cNvSpPr txBox="1">
            <a:spLocks noChangeArrowheads="1"/>
          </p:cNvSpPr>
          <p:nvPr/>
        </p:nvSpPr>
        <p:spPr bwMode="auto">
          <a:xfrm>
            <a:off x="1752900" y="3101241"/>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46" name="Text Box 8" descr="#clear#"/>
          <p:cNvSpPr txBox="1">
            <a:spLocks noChangeArrowheads="1"/>
          </p:cNvSpPr>
          <p:nvPr/>
        </p:nvSpPr>
        <p:spPr bwMode="auto">
          <a:xfrm>
            <a:off x="1752900" y="4296681"/>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47" name="KSO_Shape"/>
          <p:cNvSpPr/>
          <p:nvPr/>
        </p:nvSpPr>
        <p:spPr>
          <a:xfrm>
            <a:off x="1112243" y="2065332"/>
            <a:ext cx="371929" cy="234935"/>
          </a:xfrm>
          <a:custGeom>
            <a:avLst/>
            <a:gdLst/>
            <a:ahLst/>
            <a:cxnLst/>
            <a:rect l="l" t="t" r="r" b="b"/>
            <a:pathLst>
              <a:path w="683211" h="432048">
                <a:moveTo>
                  <a:pt x="512137" y="280189"/>
                </a:moveTo>
                <a:cubicBezTo>
                  <a:pt x="588167" y="280189"/>
                  <a:pt x="653655" y="340557"/>
                  <a:pt x="683040" y="427518"/>
                </a:cubicBezTo>
                <a:lnTo>
                  <a:pt x="683211" y="432048"/>
                </a:lnTo>
                <a:lnTo>
                  <a:pt x="518050" y="432048"/>
                </a:lnTo>
                <a:lnTo>
                  <a:pt x="517720" y="423301"/>
                </a:lnTo>
                <a:cubicBezTo>
                  <a:pt x="501526" y="375376"/>
                  <a:pt x="479652" y="331635"/>
                  <a:pt x="452572" y="294062"/>
                </a:cubicBezTo>
                <a:cubicBezTo>
                  <a:pt x="471023" y="284776"/>
                  <a:pt x="491179" y="280189"/>
                  <a:pt x="512137" y="280189"/>
                </a:cubicBezTo>
                <a:close/>
                <a:moveTo>
                  <a:pt x="242652" y="216651"/>
                </a:moveTo>
                <a:cubicBezTo>
                  <a:pt x="350494" y="216651"/>
                  <a:pt x="443383" y="302276"/>
                  <a:pt x="485063" y="425622"/>
                </a:cubicBezTo>
                <a:lnTo>
                  <a:pt x="485305" y="432048"/>
                </a:lnTo>
                <a:lnTo>
                  <a:pt x="0" y="432048"/>
                </a:lnTo>
                <a:lnTo>
                  <a:pt x="242" y="425623"/>
                </a:lnTo>
                <a:cubicBezTo>
                  <a:pt x="41922" y="302276"/>
                  <a:pt x="134811" y="216651"/>
                  <a:pt x="242652" y="216651"/>
                </a:cubicBezTo>
                <a:close/>
                <a:moveTo>
                  <a:pt x="512137" y="127447"/>
                </a:moveTo>
                <a:cubicBezTo>
                  <a:pt x="549644" y="127447"/>
                  <a:pt x="580050" y="157437"/>
                  <a:pt x="580050" y="194431"/>
                </a:cubicBezTo>
                <a:cubicBezTo>
                  <a:pt x="580050" y="231425"/>
                  <a:pt x="549644" y="261414"/>
                  <a:pt x="512137" y="261414"/>
                </a:cubicBezTo>
                <a:cubicBezTo>
                  <a:pt x="474630" y="261414"/>
                  <a:pt x="444224" y="231425"/>
                  <a:pt x="444224" y="194431"/>
                </a:cubicBezTo>
                <a:cubicBezTo>
                  <a:pt x="444224" y="157437"/>
                  <a:pt x="474630" y="127447"/>
                  <a:pt x="512137" y="127447"/>
                </a:cubicBezTo>
                <a:close/>
                <a:moveTo>
                  <a:pt x="242652" y="0"/>
                </a:moveTo>
                <a:cubicBezTo>
                  <a:pt x="295853" y="0"/>
                  <a:pt x="338980" y="42537"/>
                  <a:pt x="338980" y="95010"/>
                </a:cubicBezTo>
                <a:cubicBezTo>
                  <a:pt x="338980" y="147482"/>
                  <a:pt x="295853" y="190020"/>
                  <a:pt x="242652" y="190020"/>
                </a:cubicBezTo>
                <a:cubicBezTo>
                  <a:pt x="189452" y="190020"/>
                  <a:pt x="146324" y="147482"/>
                  <a:pt x="146324" y="95010"/>
                </a:cubicBezTo>
                <a:cubicBezTo>
                  <a:pt x="146324" y="42537"/>
                  <a:pt x="189452" y="0"/>
                  <a:pt x="24265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48" name="KSO_Shape"/>
          <p:cNvSpPr/>
          <p:nvPr/>
        </p:nvSpPr>
        <p:spPr bwMode="auto">
          <a:xfrm>
            <a:off x="1176772" y="3243651"/>
            <a:ext cx="299308" cy="226476"/>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49" name="Oval 6"/>
          <p:cNvSpPr>
            <a:spLocks noChangeArrowheads="1"/>
          </p:cNvSpPr>
          <p:nvPr/>
        </p:nvSpPr>
        <p:spPr bwMode="auto">
          <a:xfrm>
            <a:off x="967213" y="5492121"/>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50" name="Text Box 8" descr="#clear#"/>
          <p:cNvSpPr txBox="1">
            <a:spLocks noChangeArrowheads="1"/>
          </p:cNvSpPr>
          <p:nvPr/>
        </p:nvSpPr>
        <p:spPr bwMode="auto">
          <a:xfrm>
            <a:off x="1752900" y="5548497"/>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51" name="KSO_Shape"/>
          <p:cNvSpPr/>
          <p:nvPr/>
        </p:nvSpPr>
        <p:spPr>
          <a:xfrm>
            <a:off x="1163360" y="5601373"/>
            <a:ext cx="269695" cy="4482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latin typeface="Calibri" panose="020F0502020204030204" pitchFamily="34" charset="0"/>
              <a:ea typeface="宋体" panose="02010600030101010101" pitchFamily="2" charset="-122"/>
            </a:endParaRPr>
          </a:p>
        </p:txBody>
      </p:sp>
      <p:sp>
        <p:nvSpPr>
          <p:cNvPr id="52" name="KSO_Shape"/>
          <p:cNvSpPr/>
          <p:nvPr/>
        </p:nvSpPr>
        <p:spPr bwMode="auto">
          <a:xfrm>
            <a:off x="7328354" y="2065332"/>
            <a:ext cx="3463471" cy="3324932"/>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12" name="圆角矩形 12"/>
          <p:cNvSpPr/>
          <p:nvPr/>
        </p:nvSpPr>
        <p:spPr>
          <a:xfrm>
            <a:off x="7137490" y="2252908"/>
            <a:ext cx="1327925" cy="2811961"/>
          </a:xfrm>
          <a:prstGeom prst="roundRect">
            <a:avLst>
              <a:gd name="adj" fmla="val 50000"/>
            </a:avLst>
          </a:prstGeom>
          <a:solidFill>
            <a:schemeClr val="bg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17" name="Rounded Rectangle 24"/>
          <p:cNvSpPr/>
          <p:nvPr/>
        </p:nvSpPr>
        <p:spPr>
          <a:xfrm>
            <a:off x="7227577" y="1957221"/>
            <a:ext cx="1147750" cy="11477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文本框 17" descr="#clear#"/>
          <p:cNvSpPr txBox="1"/>
          <p:nvPr/>
        </p:nvSpPr>
        <p:spPr>
          <a:xfrm>
            <a:off x="7001367" y="3881174"/>
            <a:ext cx="1600170" cy="769441"/>
          </a:xfrm>
          <a:prstGeom prst="rect">
            <a:avLst/>
          </a:prstGeom>
          <a:noFill/>
        </p:spPr>
        <p:txBody>
          <a:bodyPr wrap="square" rtlCol="0">
            <a:spAutoFit/>
          </a:bodyPr>
          <a:lstStyle/>
          <a:p>
            <a:pPr algn="ctr"/>
            <a:r>
              <a:rPr lang="en-US" altLang="zh-CN" sz="4400" b="1" dirty="0">
                <a:latin typeface="+mj-ea"/>
                <a:ea typeface="+mj-ea"/>
              </a:rPr>
              <a:t>82</a:t>
            </a:r>
            <a:r>
              <a:rPr lang="en-US" altLang="zh-CN" sz="2000" dirty="0">
                <a:latin typeface="+mj-ea"/>
                <a:ea typeface="+mj-ea"/>
              </a:rPr>
              <a:t>%</a:t>
            </a:r>
            <a:endParaRPr lang="zh-CN" altLang="en-US" sz="4400" dirty="0">
              <a:latin typeface="+mj-ea"/>
              <a:ea typeface="+mj-ea"/>
            </a:endParaRPr>
          </a:p>
        </p:txBody>
      </p:sp>
      <p:sp>
        <p:nvSpPr>
          <p:cNvPr id="19" name="矩形 18" descr="#clear#"/>
          <p:cNvSpPr/>
          <p:nvPr/>
        </p:nvSpPr>
        <p:spPr>
          <a:xfrm>
            <a:off x="6542896" y="5344768"/>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0" name="圆角矩形 12"/>
          <p:cNvSpPr/>
          <p:nvPr/>
        </p:nvSpPr>
        <p:spPr>
          <a:xfrm>
            <a:off x="9873629" y="2252908"/>
            <a:ext cx="1327925" cy="2811961"/>
          </a:xfrm>
          <a:prstGeom prst="roundRect">
            <a:avLst>
              <a:gd name="adj" fmla="val 50000"/>
            </a:avLst>
          </a:prstGeom>
          <a:solidFill>
            <a:schemeClr val="bg1"/>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21" name="Rounded Rectangle 24"/>
          <p:cNvSpPr/>
          <p:nvPr/>
        </p:nvSpPr>
        <p:spPr>
          <a:xfrm>
            <a:off x="9963716" y="1957221"/>
            <a:ext cx="1147750" cy="11477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文本框 22" descr="#clear#"/>
          <p:cNvSpPr txBox="1"/>
          <p:nvPr/>
        </p:nvSpPr>
        <p:spPr>
          <a:xfrm>
            <a:off x="9737506" y="3881174"/>
            <a:ext cx="1600170" cy="769441"/>
          </a:xfrm>
          <a:prstGeom prst="rect">
            <a:avLst/>
          </a:prstGeom>
          <a:noFill/>
        </p:spPr>
        <p:txBody>
          <a:bodyPr wrap="square" rtlCol="0">
            <a:spAutoFit/>
          </a:bodyPr>
          <a:lstStyle/>
          <a:p>
            <a:pPr algn="ctr"/>
            <a:r>
              <a:rPr lang="en-US" altLang="zh-CN" sz="4400" b="1" dirty="0">
                <a:latin typeface="+mj-ea"/>
                <a:ea typeface="+mj-ea"/>
              </a:rPr>
              <a:t>98</a:t>
            </a:r>
            <a:r>
              <a:rPr lang="en-US" altLang="zh-CN" sz="2000" dirty="0">
                <a:latin typeface="+mj-ea"/>
                <a:ea typeface="+mj-ea"/>
              </a:rPr>
              <a:t>%</a:t>
            </a:r>
            <a:endParaRPr lang="zh-CN" altLang="en-US" sz="4400" dirty="0">
              <a:latin typeface="+mj-ea"/>
              <a:ea typeface="+mj-ea"/>
            </a:endParaRPr>
          </a:p>
        </p:txBody>
      </p:sp>
      <p:sp>
        <p:nvSpPr>
          <p:cNvPr id="25" name="矩形 24" descr="#clear#"/>
          <p:cNvSpPr/>
          <p:nvPr/>
        </p:nvSpPr>
        <p:spPr>
          <a:xfrm>
            <a:off x="9279035" y="5344768"/>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6" name="KSO_Shape"/>
          <p:cNvSpPr/>
          <p:nvPr/>
        </p:nvSpPr>
        <p:spPr bwMode="auto">
          <a:xfrm>
            <a:off x="7516726" y="2232432"/>
            <a:ext cx="569452" cy="597327"/>
          </a:xfrm>
          <a:custGeom>
            <a:avLst/>
            <a:gdLst>
              <a:gd name="T0" fmla="*/ 1205115 w 2932112"/>
              <a:gd name="T1" fmla="*/ 1735315 h 3074988"/>
              <a:gd name="T2" fmla="*/ 1327649 w 2932112"/>
              <a:gd name="T3" fmla="*/ 1626977 h 3074988"/>
              <a:gd name="T4" fmla="*/ 978457 w 2932112"/>
              <a:gd name="T5" fmla="*/ 1616492 h 3074988"/>
              <a:gd name="T6" fmla="*/ 1086389 w 2932112"/>
              <a:gd name="T7" fmla="*/ 1739446 h 3074988"/>
              <a:gd name="T8" fmla="*/ 1094643 w 2932112"/>
              <a:gd name="T9" fmla="*/ 1614586 h 3074988"/>
              <a:gd name="T10" fmla="*/ 747355 w 2932112"/>
              <a:gd name="T11" fmla="*/ 1724831 h 3074988"/>
              <a:gd name="T12" fmla="*/ 872112 w 2932112"/>
              <a:gd name="T13" fmla="*/ 1732774 h 3074988"/>
              <a:gd name="T14" fmla="*/ 1215590 w 2932112"/>
              <a:gd name="T15" fmla="*/ 1402356 h 3074988"/>
              <a:gd name="T16" fmla="*/ 1207019 w 2932112"/>
              <a:gd name="T17" fmla="*/ 1526898 h 3074988"/>
              <a:gd name="T18" fmla="*/ 1327332 w 2932112"/>
              <a:gd name="T19" fmla="*/ 1414112 h 3074988"/>
              <a:gd name="T20" fmla="*/ 976235 w 2932112"/>
              <a:gd name="T21" fmla="*/ 1409028 h 3074988"/>
              <a:gd name="T22" fmla="*/ 1089246 w 2932112"/>
              <a:gd name="T23" fmla="*/ 1529440 h 3074988"/>
              <a:gd name="T24" fmla="*/ 1092103 w 2932112"/>
              <a:gd name="T25" fmla="*/ 1403310 h 3074988"/>
              <a:gd name="T26" fmla="*/ 747672 w 2932112"/>
              <a:gd name="T27" fmla="*/ 1518003 h 3074988"/>
              <a:gd name="T28" fmla="*/ 873382 w 2932112"/>
              <a:gd name="T29" fmla="*/ 1520544 h 3074988"/>
              <a:gd name="T30" fmla="*/ 1897786 w 2932112"/>
              <a:gd name="T31" fmla="*/ 1194575 h 3074988"/>
              <a:gd name="T32" fmla="*/ 1729221 w 2932112"/>
              <a:gd name="T33" fmla="*/ 1264471 h 3074988"/>
              <a:gd name="T34" fmla="*/ 1643192 w 2932112"/>
              <a:gd name="T35" fmla="*/ 1424596 h 3074988"/>
              <a:gd name="T36" fmla="*/ 1679064 w 2932112"/>
              <a:gd name="T37" fmla="*/ 1606961 h 3074988"/>
              <a:gd name="T38" fmla="*/ 1818424 w 2932112"/>
              <a:gd name="T39" fmla="*/ 1721336 h 3074988"/>
              <a:gd name="T40" fmla="*/ 2005083 w 2932112"/>
              <a:gd name="T41" fmla="*/ 1721336 h 3074988"/>
              <a:gd name="T42" fmla="*/ 2144125 w 2932112"/>
              <a:gd name="T43" fmla="*/ 1606961 h 3074988"/>
              <a:gd name="T44" fmla="*/ 2180314 w 2932112"/>
              <a:gd name="T45" fmla="*/ 1424596 h 3074988"/>
              <a:gd name="T46" fmla="*/ 2094603 w 2932112"/>
              <a:gd name="T47" fmla="*/ 1264471 h 3074988"/>
              <a:gd name="T48" fmla="*/ 1925721 w 2932112"/>
              <a:gd name="T49" fmla="*/ 1194575 h 3074988"/>
              <a:gd name="T50" fmla="*/ 1202892 w 2932112"/>
              <a:gd name="T51" fmla="*/ 1313398 h 3074988"/>
              <a:gd name="T52" fmla="*/ 1327649 w 2932112"/>
              <a:gd name="T53" fmla="*/ 1305138 h 3074988"/>
              <a:gd name="T54" fmla="*/ 980679 w 2932112"/>
              <a:gd name="T55" fmla="*/ 1195210 h 3074988"/>
              <a:gd name="T56" fmla="*/ 988933 w 2932112"/>
              <a:gd name="T57" fmla="*/ 1319752 h 3074988"/>
              <a:gd name="T58" fmla="*/ 1096865 w 2932112"/>
              <a:gd name="T59" fmla="*/ 1196799 h 3074988"/>
              <a:gd name="T60" fmla="*/ 747355 w 2932112"/>
              <a:gd name="T61" fmla="*/ 1207283 h 3074988"/>
              <a:gd name="T62" fmla="*/ 870207 w 2932112"/>
              <a:gd name="T63" fmla="*/ 1315622 h 3074988"/>
              <a:gd name="T64" fmla="*/ 762275 w 2932112"/>
              <a:gd name="T65" fmla="*/ 1192351 h 3074988"/>
              <a:gd name="T66" fmla="*/ 2411734 w 2932112"/>
              <a:gd name="T67" fmla="*/ 530563 h 3074988"/>
              <a:gd name="T68" fmla="*/ 2428876 w 2932112"/>
              <a:gd name="T69" fmla="*/ 2365332 h 3074988"/>
              <a:gd name="T70" fmla="*/ 2355545 w 2932112"/>
              <a:gd name="T71" fmla="*/ 2431733 h 3074988"/>
              <a:gd name="T72" fmla="*/ 519110 w 2932112"/>
              <a:gd name="T73" fmla="*/ 2401551 h 3074988"/>
              <a:gd name="T74" fmla="*/ 501968 w 2932112"/>
              <a:gd name="T75" fmla="*/ 566782 h 3074988"/>
              <a:gd name="T76" fmla="*/ 574981 w 2932112"/>
              <a:gd name="T77" fmla="*/ 500381 h 3074988"/>
              <a:gd name="T78" fmla="*/ 443961 w 2932112"/>
              <a:gd name="T79" fmla="*/ 376555 h 3074988"/>
              <a:gd name="T80" fmla="*/ 344562 w 2932112"/>
              <a:gd name="T81" fmla="*/ 509905 h 3074988"/>
              <a:gd name="T82" fmla="*/ 348690 w 2932112"/>
              <a:gd name="T83" fmla="*/ 2433956 h 3074988"/>
              <a:gd name="T84" fmla="*/ 454123 w 2932112"/>
              <a:gd name="T85" fmla="*/ 2562226 h 3074988"/>
              <a:gd name="T86" fmla="*/ 2373826 w 2932112"/>
              <a:gd name="T87" fmla="*/ 2597151 h 3074988"/>
              <a:gd name="T88" fmla="*/ 2525624 w 2932112"/>
              <a:gd name="T89" fmla="*/ 2524761 h 3074988"/>
              <a:gd name="T90" fmla="*/ 2597712 w 2932112"/>
              <a:gd name="T91" fmla="*/ 2373631 h 3074988"/>
              <a:gd name="T92" fmla="*/ 2562462 w 2932112"/>
              <a:gd name="T93" fmla="*/ 454343 h 3074988"/>
              <a:gd name="T94" fmla="*/ 2434482 w 2932112"/>
              <a:gd name="T95" fmla="*/ 348615 h 3074988"/>
              <a:gd name="T96" fmla="*/ 2799051 w 2932112"/>
              <a:gd name="T97" fmla="*/ 3493 h 3074988"/>
              <a:gd name="T98" fmla="*/ 2894321 w 2932112"/>
              <a:gd name="T99" fmla="*/ 60960 h 3074988"/>
              <a:gd name="T100" fmla="*/ 2932112 w 2932112"/>
              <a:gd name="T101" fmla="*/ 167323 h 3074988"/>
              <a:gd name="T102" fmla="*/ 2899085 w 2932112"/>
              <a:gd name="T103" fmla="*/ 2864803 h 3074988"/>
              <a:gd name="T104" fmla="*/ 2806990 w 2932112"/>
              <a:gd name="T105" fmla="*/ 2926398 h 3074988"/>
              <a:gd name="T106" fmla="*/ 2511651 w 2932112"/>
              <a:gd name="T107" fmla="*/ 3056256 h 3074988"/>
              <a:gd name="T108" fmla="*/ 2142001 w 2932112"/>
              <a:gd name="T109" fmla="*/ 3070861 h 3074988"/>
              <a:gd name="T110" fmla="*/ 822185 w 2932112"/>
              <a:gd name="T111" fmla="*/ 2931796 h 3074988"/>
              <a:gd name="T112" fmla="*/ 785665 w 2932112"/>
              <a:gd name="T113" fmla="*/ 3072766 h 3074988"/>
              <a:gd name="T114" fmla="*/ 417603 w 2932112"/>
              <a:gd name="T115" fmla="*/ 3052446 h 3074988"/>
              <a:gd name="T116" fmla="*/ 117500 w 2932112"/>
              <a:gd name="T117" fmla="*/ 2924493 h 3074988"/>
              <a:gd name="T118" fmla="*/ 28581 w 2932112"/>
              <a:gd name="T119" fmla="*/ 2858136 h 3074988"/>
              <a:gd name="T120" fmla="*/ 0 w 2932112"/>
              <a:gd name="T121" fmla="*/ 158750 h 3074988"/>
              <a:gd name="T122" fmla="*/ 43189 w 2932112"/>
              <a:gd name="T123" fmla="*/ 54610 h 3074988"/>
              <a:gd name="T124" fmla="*/ 141635 w 2932112"/>
              <a:gd name="T125" fmla="*/ 2223 h 3074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2112" h="3074988">
                <a:moveTo>
                  <a:pt x="1215590" y="1612044"/>
                </a:moveTo>
                <a:lnTo>
                  <a:pt x="1212416" y="1612362"/>
                </a:lnTo>
                <a:lnTo>
                  <a:pt x="1209559" y="1613633"/>
                </a:lnTo>
                <a:lnTo>
                  <a:pt x="1207019" y="1614586"/>
                </a:lnTo>
                <a:lnTo>
                  <a:pt x="1205115" y="1616492"/>
                </a:lnTo>
                <a:lnTo>
                  <a:pt x="1202892" y="1618716"/>
                </a:lnTo>
                <a:lnTo>
                  <a:pt x="1201940" y="1621258"/>
                </a:lnTo>
                <a:lnTo>
                  <a:pt x="1200988" y="1623800"/>
                </a:lnTo>
                <a:lnTo>
                  <a:pt x="1200670" y="1626977"/>
                </a:lnTo>
                <a:lnTo>
                  <a:pt x="1200670" y="1724831"/>
                </a:lnTo>
                <a:lnTo>
                  <a:pt x="1200988" y="1727690"/>
                </a:lnTo>
                <a:lnTo>
                  <a:pt x="1201940" y="1730232"/>
                </a:lnTo>
                <a:lnTo>
                  <a:pt x="1202892" y="1732774"/>
                </a:lnTo>
                <a:lnTo>
                  <a:pt x="1205115" y="1735315"/>
                </a:lnTo>
                <a:lnTo>
                  <a:pt x="1207019" y="1736904"/>
                </a:lnTo>
                <a:lnTo>
                  <a:pt x="1209559" y="1738492"/>
                </a:lnTo>
                <a:lnTo>
                  <a:pt x="1212416" y="1739128"/>
                </a:lnTo>
                <a:lnTo>
                  <a:pt x="1215590" y="1739446"/>
                </a:lnTo>
                <a:lnTo>
                  <a:pt x="1313047" y="1739446"/>
                </a:lnTo>
                <a:lnTo>
                  <a:pt x="1315904" y="1739128"/>
                </a:lnTo>
                <a:lnTo>
                  <a:pt x="1318761" y="1738492"/>
                </a:lnTo>
                <a:lnTo>
                  <a:pt x="1321300" y="1736904"/>
                </a:lnTo>
                <a:lnTo>
                  <a:pt x="1323523" y="1735315"/>
                </a:lnTo>
                <a:lnTo>
                  <a:pt x="1325427" y="1732774"/>
                </a:lnTo>
                <a:lnTo>
                  <a:pt x="1326697" y="1730232"/>
                </a:lnTo>
                <a:lnTo>
                  <a:pt x="1327332" y="1727690"/>
                </a:lnTo>
                <a:lnTo>
                  <a:pt x="1327649" y="1724831"/>
                </a:lnTo>
                <a:lnTo>
                  <a:pt x="1327649" y="1626977"/>
                </a:lnTo>
                <a:lnTo>
                  <a:pt x="1327332" y="1623800"/>
                </a:lnTo>
                <a:lnTo>
                  <a:pt x="1326697" y="1621258"/>
                </a:lnTo>
                <a:lnTo>
                  <a:pt x="1325427" y="1618716"/>
                </a:lnTo>
                <a:lnTo>
                  <a:pt x="1323523" y="1616492"/>
                </a:lnTo>
                <a:lnTo>
                  <a:pt x="1321300" y="1614586"/>
                </a:lnTo>
                <a:lnTo>
                  <a:pt x="1318761" y="1613633"/>
                </a:lnTo>
                <a:lnTo>
                  <a:pt x="1315904" y="1612362"/>
                </a:lnTo>
                <a:lnTo>
                  <a:pt x="1313047" y="1612044"/>
                </a:lnTo>
                <a:lnTo>
                  <a:pt x="1215590" y="1612044"/>
                </a:lnTo>
                <a:close/>
                <a:moveTo>
                  <a:pt x="988933" y="1612044"/>
                </a:moveTo>
                <a:lnTo>
                  <a:pt x="985758" y="1612362"/>
                </a:lnTo>
                <a:lnTo>
                  <a:pt x="982901" y="1613633"/>
                </a:lnTo>
                <a:lnTo>
                  <a:pt x="980679" y="1614586"/>
                </a:lnTo>
                <a:lnTo>
                  <a:pt x="978457" y="1616492"/>
                </a:lnTo>
                <a:lnTo>
                  <a:pt x="976235" y="1618716"/>
                </a:lnTo>
                <a:lnTo>
                  <a:pt x="975282" y="1621258"/>
                </a:lnTo>
                <a:lnTo>
                  <a:pt x="974330" y="1623800"/>
                </a:lnTo>
                <a:lnTo>
                  <a:pt x="974013" y="1626977"/>
                </a:lnTo>
                <a:lnTo>
                  <a:pt x="974013" y="1724831"/>
                </a:lnTo>
                <a:lnTo>
                  <a:pt x="974330" y="1727690"/>
                </a:lnTo>
                <a:lnTo>
                  <a:pt x="975282" y="1730232"/>
                </a:lnTo>
                <a:lnTo>
                  <a:pt x="976235" y="1732774"/>
                </a:lnTo>
                <a:lnTo>
                  <a:pt x="978457" y="1735315"/>
                </a:lnTo>
                <a:lnTo>
                  <a:pt x="980679" y="1736904"/>
                </a:lnTo>
                <a:lnTo>
                  <a:pt x="982901" y="1738492"/>
                </a:lnTo>
                <a:lnTo>
                  <a:pt x="985758" y="1739128"/>
                </a:lnTo>
                <a:lnTo>
                  <a:pt x="988933" y="1739446"/>
                </a:lnTo>
                <a:lnTo>
                  <a:pt x="1086389" y="1739446"/>
                </a:lnTo>
                <a:lnTo>
                  <a:pt x="1089246" y="1739128"/>
                </a:lnTo>
                <a:lnTo>
                  <a:pt x="1092103" y="1738492"/>
                </a:lnTo>
                <a:lnTo>
                  <a:pt x="1094643" y="1736904"/>
                </a:lnTo>
                <a:lnTo>
                  <a:pt x="1096865" y="1735315"/>
                </a:lnTo>
                <a:lnTo>
                  <a:pt x="1098770" y="1732774"/>
                </a:lnTo>
                <a:lnTo>
                  <a:pt x="1100039" y="1730232"/>
                </a:lnTo>
                <a:lnTo>
                  <a:pt x="1100674" y="1727690"/>
                </a:lnTo>
                <a:lnTo>
                  <a:pt x="1101309" y="1724831"/>
                </a:lnTo>
                <a:lnTo>
                  <a:pt x="1101309" y="1626977"/>
                </a:lnTo>
                <a:lnTo>
                  <a:pt x="1100674" y="1623800"/>
                </a:lnTo>
                <a:lnTo>
                  <a:pt x="1100039" y="1621258"/>
                </a:lnTo>
                <a:lnTo>
                  <a:pt x="1098770" y="1618716"/>
                </a:lnTo>
                <a:lnTo>
                  <a:pt x="1096865" y="1616492"/>
                </a:lnTo>
                <a:lnTo>
                  <a:pt x="1094643" y="1614586"/>
                </a:lnTo>
                <a:lnTo>
                  <a:pt x="1092103" y="1613633"/>
                </a:lnTo>
                <a:lnTo>
                  <a:pt x="1089246" y="1612362"/>
                </a:lnTo>
                <a:lnTo>
                  <a:pt x="1086389" y="1612044"/>
                </a:lnTo>
                <a:lnTo>
                  <a:pt x="988933" y="1612044"/>
                </a:lnTo>
                <a:close/>
                <a:moveTo>
                  <a:pt x="762275" y="1612044"/>
                </a:moveTo>
                <a:lnTo>
                  <a:pt x="759100" y="1612362"/>
                </a:lnTo>
                <a:lnTo>
                  <a:pt x="756243" y="1613633"/>
                </a:lnTo>
                <a:lnTo>
                  <a:pt x="754021" y="1614586"/>
                </a:lnTo>
                <a:lnTo>
                  <a:pt x="751799" y="1616492"/>
                </a:lnTo>
                <a:lnTo>
                  <a:pt x="749577" y="1618716"/>
                </a:lnTo>
                <a:lnTo>
                  <a:pt x="748307" y="1621258"/>
                </a:lnTo>
                <a:lnTo>
                  <a:pt x="747672" y="1623800"/>
                </a:lnTo>
                <a:lnTo>
                  <a:pt x="747355" y="1626977"/>
                </a:lnTo>
                <a:lnTo>
                  <a:pt x="747355" y="1724831"/>
                </a:lnTo>
                <a:lnTo>
                  <a:pt x="747672" y="1727690"/>
                </a:lnTo>
                <a:lnTo>
                  <a:pt x="748307" y="1730232"/>
                </a:lnTo>
                <a:lnTo>
                  <a:pt x="749577" y="1732774"/>
                </a:lnTo>
                <a:lnTo>
                  <a:pt x="751799" y="1735315"/>
                </a:lnTo>
                <a:lnTo>
                  <a:pt x="754021" y="1736904"/>
                </a:lnTo>
                <a:lnTo>
                  <a:pt x="756243" y="1738492"/>
                </a:lnTo>
                <a:lnTo>
                  <a:pt x="759100" y="1739128"/>
                </a:lnTo>
                <a:lnTo>
                  <a:pt x="762275" y="1739446"/>
                </a:lnTo>
                <a:lnTo>
                  <a:pt x="860049" y="1739446"/>
                </a:lnTo>
                <a:lnTo>
                  <a:pt x="862588" y="1739128"/>
                </a:lnTo>
                <a:lnTo>
                  <a:pt x="865445" y="1738492"/>
                </a:lnTo>
                <a:lnTo>
                  <a:pt x="867985" y="1736904"/>
                </a:lnTo>
                <a:lnTo>
                  <a:pt x="870207" y="1735315"/>
                </a:lnTo>
                <a:lnTo>
                  <a:pt x="872112" y="1732774"/>
                </a:lnTo>
                <a:lnTo>
                  <a:pt x="873382" y="1730232"/>
                </a:lnTo>
                <a:lnTo>
                  <a:pt x="874334" y="1727690"/>
                </a:lnTo>
                <a:lnTo>
                  <a:pt x="874651" y="1724831"/>
                </a:lnTo>
                <a:lnTo>
                  <a:pt x="874651" y="1626977"/>
                </a:lnTo>
                <a:lnTo>
                  <a:pt x="874334" y="1623800"/>
                </a:lnTo>
                <a:lnTo>
                  <a:pt x="873382" y="1621258"/>
                </a:lnTo>
                <a:lnTo>
                  <a:pt x="872112" y="1618716"/>
                </a:lnTo>
                <a:lnTo>
                  <a:pt x="870207" y="1616492"/>
                </a:lnTo>
                <a:lnTo>
                  <a:pt x="867985" y="1614586"/>
                </a:lnTo>
                <a:lnTo>
                  <a:pt x="865445" y="1613633"/>
                </a:lnTo>
                <a:lnTo>
                  <a:pt x="862588" y="1612362"/>
                </a:lnTo>
                <a:lnTo>
                  <a:pt x="860049" y="1612044"/>
                </a:lnTo>
                <a:lnTo>
                  <a:pt x="762275" y="1612044"/>
                </a:lnTo>
                <a:close/>
                <a:moveTo>
                  <a:pt x="1215590" y="1402356"/>
                </a:moveTo>
                <a:lnTo>
                  <a:pt x="1212416" y="1402674"/>
                </a:lnTo>
                <a:lnTo>
                  <a:pt x="1209559" y="1403310"/>
                </a:lnTo>
                <a:lnTo>
                  <a:pt x="1207019" y="1404898"/>
                </a:lnTo>
                <a:lnTo>
                  <a:pt x="1205115" y="1406487"/>
                </a:lnTo>
                <a:lnTo>
                  <a:pt x="1202892" y="1409028"/>
                </a:lnTo>
                <a:lnTo>
                  <a:pt x="1201940" y="1411570"/>
                </a:lnTo>
                <a:lnTo>
                  <a:pt x="1200988" y="1414112"/>
                </a:lnTo>
                <a:lnTo>
                  <a:pt x="1200670" y="1416971"/>
                </a:lnTo>
                <a:lnTo>
                  <a:pt x="1200670" y="1514825"/>
                </a:lnTo>
                <a:lnTo>
                  <a:pt x="1200988" y="1518003"/>
                </a:lnTo>
                <a:lnTo>
                  <a:pt x="1201940" y="1520544"/>
                </a:lnTo>
                <a:lnTo>
                  <a:pt x="1202892" y="1523086"/>
                </a:lnTo>
                <a:lnTo>
                  <a:pt x="1205115" y="1525310"/>
                </a:lnTo>
                <a:lnTo>
                  <a:pt x="1207019" y="1526898"/>
                </a:lnTo>
                <a:lnTo>
                  <a:pt x="1209559" y="1528487"/>
                </a:lnTo>
                <a:lnTo>
                  <a:pt x="1212416" y="1529440"/>
                </a:lnTo>
                <a:lnTo>
                  <a:pt x="1215590" y="1529758"/>
                </a:lnTo>
                <a:lnTo>
                  <a:pt x="1313047" y="1529758"/>
                </a:lnTo>
                <a:lnTo>
                  <a:pt x="1315904" y="1529440"/>
                </a:lnTo>
                <a:lnTo>
                  <a:pt x="1318761" y="1528487"/>
                </a:lnTo>
                <a:lnTo>
                  <a:pt x="1321300" y="1526898"/>
                </a:lnTo>
                <a:lnTo>
                  <a:pt x="1323523" y="1525310"/>
                </a:lnTo>
                <a:lnTo>
                  <a:pt x="1325427" y="1523086"/>
                </a:lnTo>
                <a:lnTo>
                  <a:pt x="1326697" y="1520544"/>
                </a:lnTo>
                <a:lnTo>
                  <a:pt x="1327332" y="1518003"/>
                </a:lnTo>
                <a:lnTo>
                  <a:pt x="1327649" y="1514825"/>
                </a:lnTo>
                <a:lnTo>
                  <a:pt x="1327649" y="1416971"/>
                </a:lnTo>
                <a:lnTo>
                  <a:pt x="1327332" y="1414112"/>
                </a:lnTo>
                <a:lnTo>
                  <a:pt x="1326697" y="1411570"/>
                </a:lnTo>
                <a:lnTo>
                  <a:pt x="1325427" y="1409028"/>
                </a:lnTo>
                <a:lnTo>
                  <a:pt x="1323523" y="1406487"/>
                </a:lnTo>
                <a:lnTo>
                  <a:pt x="1321300" y="1404898"/>
                </a:lnTo>
                <a:lnTo>
                  <a:pt x="1318761" y="1403310"/>
                </a:lnTo>
                <a:lnTo>
                  <a:pt x="1315904" y="1402674"/>
                </a:lnTo>
                <a:lnTo>
                  <a:pt x="1313047" y="1402356"/>
                </a:lnTo>
                <a:lnTo>
                  <a:pt x="1215590" y="1402356"/>
                </a:lnTo>
                <a:close/>
                <a:moveTo>
                  <a:pt x="988933" y="1402356"/>
                </a:moveTo>
                <a:lnTo>
                  <a:pt x="985758" y="1402674"/>
                </a:lnTo>
                <a:lnTo>
                  <a:pt x="982901" y="1403310"/>
                </a:lnTo>
                <a:lnTo>
                  <a:pt x="980679" y="1404898"/>
                </a:lnTo>
                <a:lnTo>
                  <a:pt x="978457" y="1406487"/>
                </a:lnTo>
                <a:lnTo>
                  <a:pt x="976235" y="1409028"/>
                </a:lnTo>
                <a:lnTo>
                  <a:pt x="975282" y="1411570"/>
                </a:lnTo>
                <a:lnTo>
                  <a:pt x="974330" y="1414112"/>
                </a:lnTo>
                <a:lnTo>
                  <a:pt x="974013" y="1416971"/>
                </a:lnTo>
                <a:lnTo>
                  <a:pt x="974013" y="1514825"/>
                </a:lnTo>
                <a:lnTo>
                  <a:pt x="974330" y="1518003"/>
                </a:lnTo>
                <a:lnTo>
                  <a:pt x="975282" y="1520544"/>
                </a:lnTo>
                <a:lnTo>
                  <a:pt x="976235" y="1523086"/>
                </a:lnTo>
                <a:lnTo>
                  <a:pt x="978457" y="1525310"/>
                </a:lnTo>
                <a:lnTo>
                  <a:pt x="980679" y="1526898"/>
                </a:lnTo>
                <a:lnTo>
                  <a:pt x="982901" y="1528487"/>
                </a:lnTo>
                <a:lnTo>
                  <a:pt x="985758" y="1529440"/>
                </a:lnTo>
                <a:lnTo>
                  <a:pt x="988933" y="1529758"/>
                </a:lnTo>
                <a:lnTo>
                  <a:pt x="1086389" y="1529758"/>
                </a:lnTo>
                <a:lnTo>
                  <a:pt x="1089246" y="1529440"/>
                </a:lnTo>
                <a:lnTo>
                  <a:pt x="1092103" y="1528487"/>
                </a:lnTo>
                <a:lnTo>
                  <a:pt x="1094643" y="1526898"/>
                </a:lnTo>
                <a:lnTo>
                  <a:pt x="1096865" y="1525310"/>
                </a:lnTo>
                <a:lnTo>
                  <a:pt x="1098770" y="1523086"/>
                </a:lnTo>
                <a:lnTo>
                  <a:pt x="1100039" y="1520544"/>
                </a:lnTo>
                <a:lnTo>
                  <a:pt x="1100674" y="1518003"/>
                </a:lnTo>
                <a:lnTo>
                  <a:pt x="1101309" y="1514825"/>
                </a:lnTo>
                <a:lnTo>
                  <a:pt x="1101309" y="1416971"/>
                </a:lnTo>
                <a:lnTo>
                  <a:pt x="1100674" y="1414112"/>
                </a:lnTo>
                <a:lnTo>
                  <a:pt x="1100039" y="1411570"/>
                </a:lnTo>
                <a:lnTo>
                  <a:pt x="1098770" y="1409028"/>
                </a:lnTo>
                <a:lnTo>
                  <a:pt x="1096865" y="1406487"/>
                </a:lnTo>
                <a:lnTo>
                  <a:pt x="1094643" y="1404898"/>
                </a:lnTo>
                <a:lnTo>
                  <a:pt x="1092103" y="1403310"/>
                </a:lnTo>
                <a:lnTo>
                  <a:pt x="1089246" y="1402674"/>
                </a:lnTo>
                <a:lnTo>
                  <a:pt x="1086389" y="1402356"/>
                </a:lnTo>
                <a:lnTo>
                  <a:pt x="988933" y="1402356"/>
                </a:lnTo>
                <a:close/>
                <a:moveTo>
                  <a:pt x="762275" y="1402356"/>
                </a:moveTo>
                <a:lnTo>
                  <a:pt x="759100" y="1402674"/>
                </a:lnTo>
                <a:lnTo>
                  <a:pt x="756243" y="1403310"/>
                </a:lnTo>
                <a:lnTo>
                  <a:pt x="754021" y="1404898"/>
                </a:lnTo>
                <a:lnTo>
                  <a:pt x="751799" y="1406487"/>
                </a:lnTo>
                <a:lnTo>
                  <a:pt x="749577" y="1409028"/>
                </a:lnTo>
                <a:lnTo>
                  <a:pt x="748307" y="1411570"/>
                </a:lnTo>
                <a:lnTo>
                  <a:pt x="747672" y="1414112"/>
                </a:lnTo>
                <a:lnTo>
                  <a:pt x="747355" y="1416971"/>
                </a:lnTo>
                <a:lnTo>
                  <a:pt x="747355" y="1514825"/>
                </a:lnTo>
                <a:lnTo>
                  <a:pt x="747672" y="1518003"/>
                </a:lnTo>
                <a:lnTo>
                  <a:pt x="748307" y="1520544"/>
                </a:lnTo>
                <a:lnTo>
                  <a:pt x="749577" y="1523086"/>
                </a:lnTo>
                <a:lnTo>
                  <a:pt x="751799" y="1525310"/>
                </a:lnTo>
                <a:lnTo>
                  <a:pt x="754021" y="1526898"/>
                </a:lnTo>
                <a:lnTo>
                  <a:pt x="756243" y="1528487"/>
                </a:lnTo>
                <a:lnTo>
                  <a:pt x="759100" y="1529440"/>
                </a:lnTo>
                <a:lnTo>
                  <a:pt x="762275" y="1529758"/>
                </a:lnTo>
                <a:lnTo>
                  <a:pt x="860049" y="1529758"/>
                </a:lnTo>
                <a:lnTo>
                  <a:pt x="862588" y="1529440"/>
                </a:lnTo>
                <a:lnTo>
                  <a:pt x="865445" y="1528487"/>
                </a:lnTo>
                <a:lnTo>
                  <a:pt x="867985" y="1526898"/>
                </a:lnTo>
                <a:lnTo>
                  <a:pt x="870207" y="1525310"/>
                </a:lnTo>
                <a:lnTo>
                  <a:pt x="872112" y="1523086"/>
                </a:lnTo>
                <a:lnTo>
                  <a:pt x="873382" y="1520544"/>
                </a:lnTo>
                <a:lnTo>
                  <a:pt x="874334" y="1518003"/>
                </a:lnTo>
                <a:lnTo>
                  <a:pt x="874651" y="1514825"/>
                </a:lnTo>
                <a:lnTo>
                  <a:pt x="874651" y="1416971"/>
                </a:lnTo>
                <a:lnTo>
                  <a:pt x="874334" y="1414112"/>
                </a:lnTo>
                <a:lnTo>
                  <a:pt x="873382" y="1411570"/>
                </a:lnTo>
                <a:lnTo>
                  <a:pt x="872112" y="1409028"/>
                </a:lnTo>
                <a:lnTo>
                  <a:pt x="870207" y="1406487"/>
                </a:lnTo>
                <a:lnTo>
                  <a:pt x="867985" y="1404898"/>
                </a:lnTo>
                <a:lnTo>
                  <a:pt x="865445" y="1403310"/>
                </a:lnTo>
                <a:lnTo>
                  <a:pt x="862588" y="1402674"/>
                </a:lnTo>
                <a:lnTo>
                  <a:pt x="860049" y="1402356"/>
                </a:lnTo>
                <a:lnTo>
                  <a:pt x="762275" y="1402356"/>
                </a:lnTo>
                <a:close/>
                <a:moveTo>
                  <a:pt x="1911753" y="1193939"/>
                </a:moveTo>
                <a:lnTo>
                  <a:pt x="1897786" y="1194575"/>
                </a:lnTo>
                <a:lnTo>
                  <a:pt x="1883818" y="1195528"/>
                </a:lnTo>
                <a:lnTo>
                  <a:pt x="1870168" y="1197117"/>
                </a:lnTo>
                <a:lnTo>
                  <a:pt x="1857152" y="1199658"/>
                </a:lnTo>
                <a:lnTo>
                  <a:pt x="1843820" y="1202518"/>
                </a:lnTo>
                <a:lnTo>
                  <a:pt x="1830804" y="1206330"/>
                </a:lnTo>
                <a:lnTo>
                  <a:pt x="1818424" y="1210460"/>
                </a:lnTo>
                <a:lnTo>
                  <a:pt x="1806043" y="1215226"/>
                </a:lnTo>
                <a:lnTo>
                  <a:pt x="1793980" y="1220945"/>
                </a:lnTo>
                <a:lnTo>
                  <a:pt x="1781917" y="1226981"/>
                </a:lnTo>
                <a:lnTo>
                  <a:pt x="1770806" y="1233653"/>
                </a:lnTo>
                <a:lnTo>
                  <a:pt x="1759696" y="1240643"/>
                </a:lnTo>
                <a:lnTo>
                  <a:pt x="1749220" y="1248268"/>
                </a:lnTo>
                <a:lnTo>
                  <a:pt x="1738744" y="1256210"/>
                </a:lnTo>
                <a:lnTo>
                  <a:pt x="1729221" y="1264471"/>
                </a:lnTo>
                <a:lnTo>
                  <a:pt x="1719697" y="1273684"/>
                </a:lnTo>
                <a:lnTo>
                  <a:pt x="1710491" y="1282898"/>
                </a:lnTo>
                <a:lnTo>
                  <a:pt x="1702238" y="1293065"/>
                </a:lnTo>
                <a:lnTo>
                  <a:pt x="1693984" y="1303231"/>
                </a:lnTo>
                <a:lnTo>
                  <a:pt x="1686683" y="1314033"/>
                </a:lnTo>
                <a:lnTo>
                  <a:pt x="1679064" y="1324836"/>
                </a:lnTo>
                <a:lnTo>
                  <a:pt x="1673033" y="1336591"/>
                </a:lnTo>
                <a:lnTo>
                  <a:pt x="1666684" y="1348028"/>
                </a:lnTo>
                <a:lnTo>
                  <a:pt x="1661287" y="1360101"/>
                </a:lnTo>
                <a:lnTo>
                  <a:pt x="1656525" y="1372492"/>
                </a:lnTo>
                <a:lnTo>
                  <a:pt x="1652398" y="1385200"/>
                </a:lnTo>
                <a:lnTo>
                  <a:pt x="1648589" y="1398226"/>
                </a:lnTo>
                <a:lnTo>
                  <a:pt x="1645415" y="1411252"/>
                </a:lnTo>
                <a:lnTo>
                  <a:pt x="1643192" y="1424596"/>
                </a:lnTo>
                <a:lnTo>
                  <a:pt x="1641605" y="1438258"/>
                </a:lnTo>
                <a:lnTo>
                  <a:pt x="1640653" y="1451919"/>
                </a:lnTo>
                <a:lnTo>
                  <a:pt x="1640018" y="1465898"/>
                </a:lnTo>
                <a:lnTo>
                  <a:pt x="1640653" y="1479877"/>
                </a:lnTo>
                <a:lnTo>
                  <a:pt x="1641605" y="1493857"/>
                </a:lnTo>
                <a:lnTo>
                  <a:pt x="1643192" y="1507518"/>
                </a:lnTo>
                <a:lnTo>
                  <a:pt x="1645415" y="1520544"/>
                </a:lnTo>
                <a:lnTo>
                  <a:pt x="1648589" y="1533888"/>
                </a:lnTo>
                <a:lnTo>
                  <a:pt x="1652398" y="1546914"/>
                </a:lnTo>
                <a:lnTo>
                  <a:pt x="1656525" y="1559305"/>
                </a:lnTo>
                <a:lnTo>
                  <a:pt x="1661287" y="1572013"/>
                </a:lnTo>
                <a:lnTo>
                  <a:pt x="1666684" y="1583768"/>
                </a:lnTo>
                <a:lnTo>
                  <a:pt x="1673033" y="1595841"/>
                </a:lnTo>
                <a:lnTo>
                  <a:pt x="1679064" y="1606961"/>
                </a:lnTo>
                <a:lnTo>
                  <a:pt x="1686683" y="1618081"/>
                </a:lnTo>
                <a:lnTo>
                  <a:pt x="1693984" y="1628883"/>
                </a:lnTo>
                <a:lnTo>
                  <a:pt x="1702238" y="1639050"/>
                </a:lnTo>
                <a:lnTo>
                  <a:pt x="1710491" y="1648581"/>
                </a:lnTo>
                <a:lnTo>
                  <a:pt x="1719697" y="1658112"/>
                </a:lnTo>
                <a:lnTo>
                  <a:pt x="1729221" y="1667326"/>
                </a:lnTo>
                <a:lnTo>
                  <a:pt x="1738744" y="1675904"/>
                </a:lnTo>
                <a:lnTo>
                  <a:pt x="1749220" y="1683847"/>
                </a:lnTo>
                <a:lnTo>
                  <a:pt x="1759696" y="1691789"/>
                </a:lnTo>
                <a:lnTo>
                  <a:pt x="1770806" y="1698461"/>
                </a:lnTo>
                <a:lnTo>
                  <a:pt x="1781917" y="1705133"/>
                </a:lnTo>
                <a:lnTo>
                  <a:pt x="1793980" y="1711170"/>
                </a:lnTo>
                <a:lnTo>
                  <a:pt x="1806043" y="1716253"/>
                </a:lnTo>
                <a:lnTo>
                  <a:pt x="1818424" y="1721336"/>
                </a:lnTo>
                <a:lnTo>
                  <a:pt x="1830804" y="1725784"/>
                </a:lnTo>
                <a:lnTo>
                  <a:pt x="1843820" y="1729279"/>
                </a:lnTo>
                <a:lnTo>
                  <a:pt x="1857152" y="1732456"/>
                </a:lnTo>
                <a:lnTo>
                  <a:pt x="1870168" y="1734998"/>
                </a:lnTo>
                <a:lnTo>
                  <a:pt x="1883818" y="1736586"/>
                </a:lnTo>
                <a:lnTo>
                  <a:pt x="1897786" y="1737539"/>
                </a:lnTo>
                <a:lnTo>
                  <a:pt x="1911753" y="1738175"/>
                </a:lnTo>
                <a:lnTo>
                  <a:pt x="1925721" y="1737539"/>
                </a:lnTo>
                <a:lnTo>
                  <a:pt x="1939689" y="1736586"/>
                </a:lnTo>
                <a:lnTo>
                  <a:pt x="1953339" y="1734998"/>
                </a:lnTo>
                <a:lnTo>
                  <a:pt x="1966354" y="1732456"/>
                </a:lnTo>
                <a:lnTo>
                  <a:pt x="1979687" y="1729279"/>
                </a:lnTo>
                <a:lnTo>
                  <a:pt x="1992702" y="1725784"/>
                </a:lnTo>
                <a:lnTo>
                  <a:pt x="2005083" y="1721336"/>
                </a:lnTo>
                <a:lnTo>
                  <a:pt x="2017463" y="1716253"/>
                </a:lnTo>
                <a:lnTo>
                  <a:pt x="2029526" y="1711170"/>
                </a:lnTo>
                <a:lnTo>
                  <a:pt x="2041272" y="1705133"/>
                </a:lnTo>
                <a:lnTo>
                  <a:pt x="2052700" y="1698461"/>
                </a:lnTo>
                <a:lnTo>
                  <a:pt x="2063811" y="1691789"/>
                </a:lnTo>
                <a:lnTo>
                  <a:pt x="2074287" y="1683847"/>
                </a:lnTo>
                <a:lnTo>
                  <a:pt x="2084762" y="1675904"/>
                </a:lnTo>
                <a:lnTo>
                  <a:pt x="2094603" y="1667326"/>
                </a:lnTo>
                <a:lnTo>
                  <a:pt x="2103809" y="1658112"/>
                </a:lnTo>
                <a:lnTo>
                  <a:pt x="2113015" y="1648581"/>
                </a:lnTo>
                <a:lnTo>
                  <a:pt x="2121269" y="1639050"/>
                </a:lnTo>
                <a:lnTo>
                  <a:pt x="2129205" y="1628883"/>
                </a:lnTo>
                <a:lnTo>
                  <a:pt x="2137141" y="1618081"/>
                </a:lnTo>
                <a:lnTo>
                  <a:pt x="2144125" y="1606961"/>
                </a:lnTo>
                <a:lnTo>
                  <a:pt x="2150474" y="1595841"/>
                </a:lnTo>
                <a:lnTo>
                  <a:pt x="2156506" y="1583768"/>
                </a:lnTo>
                <a:lnTo>
                  <a:pt x="2162220" y="1572013"/>
                </a:lnTo>
                <a:lnTo>
                  <a:pt x="2166981" y="1559305"/>
                </a:lnTo>
                <a:lnTo>
                  <a:pt x="2171108" y="1546914"/>
                </a:lnTo>
                <a:lnTo>
                  <a:pt x="2174918" y="1533888"/>
                </a:lnTo>
                <a:lnTo>
                  <a:pt x="2177774" y="1520544"/>
                </a:lnTo>
                <a:lnTo>
                  <a:pt x="2180314" y="1507518"/>
                </a:lnTo>
                <a:lnTo>
                  <a:pt x="2181901" y="1493857"/>
                </a:lnTo>
                <a:lnTo>
                  <a:pt x="2183171" y="1479877"/>
                </a:lnTo>
                <a:lnTo>
                  <a:pt x="2183489" y="1465898"/>
                </a:lnTo>
                <a:lnTo>
                  <a:pt x="2183171" y="1451919"/>
                </a:lnTo>
                <a:lnTo>
                  <a:pt x="2181901" y="1438258"/>
                </a:lnTo>
                <a:lnTo>
                  <a:pt x="2180314" y="1424596"/>
                </a:lnTo>
                <a:lnTo>
                  <a:pt x="2177774" y="1411252"/>
                </a:lnTo>
                <a:lnTo>
                  <a:pt x="2174918" y="1398226"/>
                </a:lnTo>
                <a:lnTo>
                  <a:pt x="2171108" y="1385200"/>
                </a:lnTo>
                <a:lnTo>
                  <a:pt x="2166981" y="1372492"/>
                </a:lnTo>
                <a:lnTo>
                  <a:pt x="2162220" y="1360101"/>
                </a:lnTo>
                <a:lnTo>
                  <a:pt x="2156506" y="1348028"/>
                </a:lnTo>
                <a:lnTo>
                  <a:pt x="2150474" y="1336591"/>
                </a:lnTo>
                <a:lnTo>
                  <a:pt x="2144125" y="1324836"/>
                </a:lnTo>
                <a:lnTo>
                  <a:pt x="2137141" y="1314033"/>
                </a:lnTo>
                <a:lnTo>
                  <a:pt x="2129205" y="1303231"/>
                </a:lnTo>
                <a:lnTo>
                  <a:pt x="2121269" y="1293065"/>
                </a:lnTo>
                <a:lnTo>
                  <a:pt x="2113015" y="1282898"/>
                </a:lnTo>
                <a:lnTo>
                  <a:pt x="2103809" y="1273684"/>
                </a:lnTo>
                <a:lnTo>
                  <a:pt x="2094603" y="1264471"/>
                </a:lnTo>
                <a:lnTo>
                  <a:pt x="2084762" y="1256210"/>
                </a:lnTo>
                <a:lnTo>
                  <a:pt x="2074287" y="1248268"/>
                </a:lnTo>
                <a:lnTo>
                  <a:pt x="2063811" y="1240643"/>
                </a:lnTo>
                <a:lnTo>
                  <a:pt x="2052700" y="1233653"/>
                </a:lnTo>
                <a:lnTo>
                  <a:pt x="2041272" y="1226981"/>
                </a:lnTo>
                <a:lnTo>
                  <a:pt x="2029526" y="1220945"/>
                </a:lnTo>
                <a:lnTo>
                  <a:pt x="2017463" y="1215226"/>
                </a:lnTo>
                <a:lnTo>
                  <a:pt x="2005083" y="1210460"/>
                </a:lnTo>
                <a:lnTo>
                  <a:pt x="1992702" y="1206330"/>
                </a:lnTo>
                <a:lnTo>
                  <a:pt x="1979687" y="1202518"/>
                </a:lnTo>
                <a:lnTo>
                  <a:pt x="1966354" y="1199658"/>
                </a:lnTo>
                <a:lnTo>
                  <a:pt x="1953339" y="1197117"/>
                </a:lnTo>
                <a:lnTo>
                  <a:pt x="1939689" y="1195528"/>
                </a:lnTo>
                <a:lnTo>
                  <a:pt x="1925721" y="1194575"/>
                </a:lnTo>
                <a:lnTo>
                  <a:pt x="1911753" y="1193939"/>
                </a:lnTo>
                <a:close/>
                <a:moveTo>
                  <a:pt x="1215590" y="1192351"/>
                </a:moveTo>
                <a:lnTo>
                  <a:pt x="1212416" y="1192669"/>
                </a:lnTo>
                <a:lnTo>
                  <a:pt x="1209559" y="1193622"/>
                </a:lnTo>
                <a:lnTo>
                  <a:pt x="1207019" y="1195210"/>
                </a:lnTo>
                <a:lnTo>
                  <a:pt x="1205115" y="1196799"/>
                </a:lnTo>
                <a:lnTo>
                  <a:pt x="1202892" y="1199023"/>
                </a:lnTo>
                <a:lnTo>
                  <a:pt x="1201940" y="1201564"/>
                </a:lnTo>
                <a:lnTo>
                  <a:pt x="1200988" y="1204106"/>
                </a:lnTo>
                <a:lnTo>
                  <a:pt x="1200670" y="1207283"/>
                </a:lnTo>
                <a:lnTo>
                  <a:pt x="1200670" y="1305138"/>
                </a:lnTo>
                <a:lnTo>
                  <a:pt x="1200988" y="1307679"/>
                </a:lnTo>
                <a:lnTo>
                  <a:pt x="1201940" y="1310539"/>
                </a:lnTo>
                <a:lnTo>
                  <a:pt x="1202892" y="1313398"/>
                </a:lnTo>
                <a:lnTo>
                  <a:pt x="1205115" y="1315622"/>
                </a:lnTo>
                <a:lnTo>
                  <a:pt x="1207019" y="1317210"/>
                </a:lnTo>
                <a:lnTo>
                  <a:pt x="1209559" y="1318799"/>
                </a:lnTo>
                <a:lnTo>
                  <a:pt x="1212416" y="1319434"/>
                </a:lnTo>
                <a:lnTo>
                  <a:pt x="1215590" y="1319752"/>
                </a:lnTo>
                <a:lnTo>
                  <a:pt x="1313047" y="1319752"/>
                </a:lnTo>
                <a:lnTo>
                  <a:pt x="1315904" y="1319434"/>
                </a:lnTo>
                <a:lnTo>
                  <a:pt x="1318761" y="1318799"/>
                </a:lnTo>
                <a:lnTo>
                  <a:pt x="1321300" y="1317210"/>
                </a:lnTo>
                <a:lnTo>
                  <a:pt x="1323523" y="1315622"/>
                </a:lnTo>
                <a:lnTo>
                  <a:pt x="1325427" y="1313398"/>
                </a:lnTo>
                <a:lnTo>
                  <a:pt x="1326697" y="1310539"/>
                </a:lnTo>
                <a:lnTo>
                  <a:pt x="1327332" y="1307679"/>
                </a:lnTo>
                <a:lnTo>
                  <a:pt x="1327649" y="1305138"/>
                </a:lnTo>
                <a:lnTo>
                  <a:pt x="1327649" y="1207283"/>
                </a:lnTo>
                <a:lnTo>
                  <a:pt x="1327332" y="1204106"/>
                </a:lnTo>
                <a:lnTo>
                  <a:pt x="1326697" y="1201564"/>
                </a:lnTo>
                <a:lnTo>
                  <a:pt x="1325427" y="1199023"/>
                </a:lnTo>
                <a:lnTo>
                  <a:pt x="1323523" y="1196799"/>
                </a:lnTo>
                <a:lnTo>
                  <a:pt x="1321300" y="1195210"/>
                </a:lnTo>
                <a:lnTo>
                  <a:pt x="1318761" y="1193622"/>
                </a:lnTo>
                <a:lnTo>
                  <a:pt x="1315904" y="1192669"/>
                </a:lnTo>
                <a:lnTo>
                  <a:pt x="1313047" y="1192351"/>
                </a:lnTo>
                <a:lnTo>
                  <a:pt x="1215590" y="1192351"/>
                </a:lnTo>
                <a:close/>
                <a:moveTo>
                  <a:pt x="988933" y="1192351"/>
                </a:moveTo>
                <a:lnTo>
                  <a:pt x="985758" y="1192669"/>
                </a:lnTo>
                <a:lnTo>
                  <a:pt x="982901" y="1193622"/>
                </a:lnTo>
                <a:lnTo>
                  <a:pt x="980679" y="1195210"/>
                </a:lnTo>
                <a:lnTo>
                  <a:pt x="978457" y="1196799"/>
                </a:lnTo>
                <a:lnTo>
                  <a:pt x="976235" y="1199023"/>
                </a:lnTo>
                <a:lnTo>
                  <a:pt x="975282" y="1201564"/>
                </a:lnTo>
                <a:lnTo>
                  <a:pt x="974330" y="1204106"/>
                </a:lnTo>
                <a:lnTo>
                  <a:pt x="974013" y="1207283"/>
                </a:lnTo>
                <a:lnTo>
                  <a:pt x="974013" y="1305138"/>
                </a:lnTo>
                <a:lnTo>
                  <a:pt x="974330" y="1307679"/>
                </a:lnTo>
                <a:lnTo>
                  <a:pt x="975282" y="1310539"/>
                </a:lnTo>
                <a:lnTo>
                  <a:pt x="976235" y="1313398"/>
                </a:lnTo>
                <a:lnTo>
                  <a:pt x="978457" y="1315622"/>
                </a:lnTo>
                <a:lnTo>
                  <a:pt x="980679" y="1317210"/>
                </a:lnTo>
                <a:lnTo>
                  <a:pt x="982901" y="1318799"/>
                </a:lnTo>
                <a:lnTo>
                  <a:pt x="985758" y="1319434"/>
                </a:lnTo>
                <a:lnTo>
                  <a:pt x="988933" y="1319752"/>
                </a:lnTo>
                <a:lnTo>
                  <a:pt x="1086389" y="1319752"/>
                </a:lnTo>
                <a:lnTo>
                  <a:pt x="1089246" y="1319434"/>
                </a:lnTo>
                <a:lnTo>
                  <a:pt x="1092103" y="1318799"/>
                </a:lnTo>
                <a:lnTo>
                  <a:pt x="1094643" y="1317210"/>
                </a:lnTo>
                <a:lnTo>
                  <a:pt x="1096865" y="1315622"/>
                </a:lnTo>
                <a:lnTo>
                  <a:pt x="1098770" y="1313398"/>
                </a:lnTo>
                <a:lnTo>
                  <a:pt x="1100039" y="1310539"/>
                </a:lnTo>
                <a:lnTo>
                  <a:pt x="1100674" y="1307679"/>
                </a:lnTo>
                <a:lnTo>
                  <a:pt x="1101309" y="1305138"/>
                </a:lnTo>
                <a:lnTo>
                  <a:pt x="1101309" y="1207283"/>
                </a:lnTo>
                <a:lnTo>
                  <a:pt x="1100674" y="1204106"/>
                </a:lnTo>
                <a:lnTo>
                  <a:pt x="1100039" y="1201564"/>
                </a:lnTo>
                <a:lnTo>
                  <a:pt x="1098770" y="1199023"/>
                </a:lnTo>
                <a:lnTo>
                  <a:pt x="1096865" y="1196799"/>
                </a:lnTo>
                <a:lnTo>
                  <a:pt x="1094643" y="1195210"/>
                </a:lnTo>
                <a:lnTo>
                  <a:pt x="1092103" y="1193622"/>
                </a:lnTo>
                <a:lnTo>
                  <a:pt x="1089246" y="1192669"/>
                </a:lnTo>
                <a:lnTo>
                  <a:pt x="1086389" y="1192351"/>
                </a:lnTo>
                <a:lnTo>
                  <a:pt x="988933" y="1192351"/>
                </a:lnTo>
                <a:close/>
                <a:moveTo>
                  <a:pt x="762275" y="1192351"/>
                </a:moveTo>
                <a:lnTo>
                  <a:pt x="759100" y="1192669"/>
                </a:lnTo>
                <a:lnTo>
                  <a:pt x="756243" y="1193622"/>
                </a:lnTo>
                <a:lnTo>
                  <a:pt x="754021" y="1195210"/>
                </a:lnTo>
                <a:lnTo>
                  <a:pt x="751799" y="1196799"/>
                </a:lnTo>
                <a:lnTo>
                  <a:pt x="749577" y="1199023"/>
                </a:lnTo>
                <a:lnTo>
                  <a:pt x="748307" y="1201564"/>
                </a:lnTo>
                <a:lnTo>
                  <a:pt x="747672" y="1204106"/>
                </a:lnTo>
                <a:lnTo>
                  <a:pt x="747355" y="1207283"/>
                </a:lnTo>
                <a:lnTo>
                  <a:pt x="747355" y="1305138"/>
                </a:lnTo>
                <a:lnTo>
                  <a:pt x="747672" y="1307679"/>
                </a:lnTo>
                <a:lnTo>
                  <a:pt x="748307" y="1310539"/>
                </a:lnTo>
                <a:lnTo>
                  <a:pt x="749577" y="1313398"/>
                </a:lnTo>
                <a:lnTo>
                  <a:pt x="751799" y="1315622"/>
                </a:lnTo>
                <a:lnTo>
                  <a:pt x="754021" y="1317210"/>
                </a:lnTo>
                <a:lnTo>
                  <a:pt x="756243" y="1318799"/>
                </a:lnTo>
                <a:lnTo>
                  <a:pt x="759100" y="1319434"/>
                </a:lnTo>
                <a:lnTo>
                  <a:pt x="762275" y="1319752"/>
                </a:lnTo>
                <a:lnTo>
                  <a:pt x="860049" y="1319752"/>
                </a:lnTo>
                <a:lnTo>
                  <a:pt x="862588" y="1319434"/>
                </a:lnTo>
                <a:lnTo>
                  <a:pt x="865445" y="1318799"/>
                </a:lnTo>
                <a:lnTo>
                  <a:pt x="867985" y="1317210"/>
                </a:lnTo>
                <a:lnTo>
                  <a:pt x="870207" y="1315622"/>
                </a:lnTo>
                <a:lnTo>
                  <a:pt x="872112" y="1313398"/>
                </a:lnTo>
                <a:lnTo>
                  <a:pt x="873382" y="1310539"/>
                </a:lnTo>
                <a:lnTo>
                  <a:pt x="874334" y="1307679"/>
                </a:lnTo>
                <a:lnTo>
                  <a:pt x="874651" y="1305138"/>
                </a:lnTo>
                <a:lnTo>
                  <a:pt x="874651" y="1207283"/>
                </a:lnTo>
                <a:lnTo>
                  <a:pt x="874334" y="1204106"/>
                </a:lnTo>
                <a:lnTo>
                  <a:pt x="873382" y="1201564"/>
                </a:lnTo>
                <a:lnTo>
                  <a:pt x="872112" y="1199023"/>
                </a:lnTo>
                <a:lnTo>
                  <a:pt x="870207" y="1196799"/>
                </a:lnTo>
                <a:lnTo>
                  <a:pt x="867985" y="1195210"/>
                </a:lnTo>
                <a:lnTo>
                  <a:pt x="865445" y="1193622"/>
                </a:lnTo>
                <a:lnTo>
                  <a:pt x="862588" y="1192669"/>
                </a:lnTo>
                <a:lnTo>
                  <a:pt x="860049" y="1192351"/>
                </a:lnTo>
                <a:lnTo>
                  <a:pt x="762275" y="1192351"/>
                </a:lnTo>
                <a:close/>
                <a:moveTo>
                  <a:pt x="579108" y="500063"/>
                </a:moveTo>
                <a:lnTo>
                  <a:pt x="583869" y="500063"/>
                </a:lnTo>
                <a:lnTo>
                  <a:pt x="2347292" y="500063"/>
                </a:lnTo>
                <a:lnTo>
                  <a:pt x="2351418" y="500063"/>
                </a:lnTo>
                <a:lnTo>
                  <a:pt x="2355545" y="500381"/>
                </a:lnTo>
                <a:lnTo>
                  <a:pt x="2359672" y="500699"/>
                </a:lnTo>
                <a:lnTo>
                  <a:pt x="2364116" y="501969"/>
                </a:lnTo>
                <a:lnTo>
                  <a:pt x="2372053" y="503558"/>
                </a:lnTo>
                <a:lnTo>
                  <a:pt x="2379671" y="506735"/>
                </a:lnTo>
                <a:lnTo>
                  <a:pt x="2386973" y="510230"/>
                </a:lnTo>
                <a:lnTo>
                  <a:pt x="2393956" y="514360"/>
                </a:lnTo>
                <a:lnTo>
                  <a:pt x="2400306" y="518808"/>
                </a:lnTo>
                <a:lnTo>
                  <a:pt x="2406020" y="524527"/>
                </a:lnTo>
                <a:lnTo>
                  <a:pt x="2411734" y="530563"/>
                </a:lnTo>
                <a:lnTo>
                  <a:pt x="2416178" y="536600"/>
                </a:lnTo>
                <a:lnTo>
                  <a:pt x="2420305" y="543589"/>
                </a:lnTo>
                <a:lnTo>
                  <a:pt x="2423797" y="550897"/>
                </a:lnTo>
                <a:lnTo>
                  <a:pt x="2426971" y="558839"/>
                </a:lnTo>
                <a:lnTo>
                  <a:pt x="2428876" y="566782"/>
                </a:lnTo>
                <a:lnTo>
                  <a:pt x="2429828" y="570912"/>
                </a:lnTo>
                <a:lnTo>
                  <a:pt x="2430146" y="575042"/>
                </a:lnTo>
                <a:lnTo>
                  <a:pt x="2430463" y="579173"/>
                </a:lnTo>
                <a:lnTo>
                  <a:pt x="2430463" y="583621"/>
                </a:lnTo>
                <a:lnTo>
                  <a:pt x="2430463" y="2348176"/>
                </a:lnTo>
                <a:lnTo>
                  <a:pt x="2430463" y="2352942"/>
                </a:lnTo>
                <a:lnTo>
                  <a:pt x="2430146" y="2357072"/>
                </a:lnTo>
                <a:lnTo>
                  <a:pt x="2429828" y="2361202"/>
                </a:lnTo>
                <a:lnTo>
                  <a:pt x="2428876" y="2365332"/>
                </a:lnTo>
                <a:lnTo>
                  <a:pt x="2426971" y="2373275"/>
                </a:lnTo>
                <a:lnTo>
                  <a:pt x="2423797" y="2381218"/>
                </a:lnTo>
                <a:lnTo>
                  <a:pt x="2420305" y="2388207"/>
                </a:lnTo>
                <a:lnTo>
                  <a:pt x="2416178" y="2395197"/>
                </a:lnTo>
                <a:lnTo>
                  <a:pt x="2411734" y="2401551"/>
                </a:lnTo>
                <a:lnTo>
                  <a:pt x="2406020" y="2407588"/>
                </a:lnTo>
                <a:lnTo>
                  <a:pt x="2400306" y="2412989"/>
                </a:lnTo>
                <a:lnTo>
                  <a:pt x="2393956" y="2417754"/>
                </a:lnTo>
                <a:lnTo>
                  <a:pt x="2386973" y="2421885"/>
                </a:lnTo>
                <a:lnTo>
                  <a:pt x="2379671" y="2425379"/>
                </a:lnTo>
                <a:lnTo>
                  <a:pt x="2372053" y="2428239"/>
                </a:lnTo>
                <a:lnTo>
                  <a:pt x="2364116" y="2430145"/>
                </a:lnTo>
                <a:lnTo>
                  <a:pt x="2359672" y="2431098"/>
                </a:lnTo>
                <a:lnTo>
                  <a:pt x="2355545" y="2431733"/>
                </a:lnTo>
                <a:lnTo>
                  <a:pt x="2351418" y="2432051"/>
                </a:lnTo>
                <a:lnTo>
                  <a:pt x="2347292" y="2432051"/>
                </a:lnTo>
                <a:lnTo>
                  <a:pt x="583869" y="2432051"/>
                </a:lnTo>
                <a:lnTo>
                  <a:pt x="579108" y="2432051"/>
                </a:lnTo>
                <a:lnTo>
                  <a:pt x="574981" y="2431733"/>
                </a:lnTo>
                <a:lnTo>
                  <a:pt x="570854" y="2431098"/>
                </a:lnTo>
                <a:lnTo>
                  <a:pt x="566727" y="2430145"/>
                </a:lnTo>
                <a:lnTo>
                  <a:pt x="558791" y="2428239"/>
                </a:lnTo>
                <a:lnTo>
                  <a:pt x="550855" y="2425379"/>
                </a:lnTo>
                <a:lnTo>
                  <a:pt x="543871" y="2421885"/>
                </a:lnTo>
                <a:lnTo>
                  <a:pt x="536887" y="2417754"/>
                </a:lnTo>
                <a:lnTo>
                  <a:pt x="530538" y="2412989"/>
                </a:lnTo>
                <a:lnTo>
                  <a:pt x="524506" y="2407588"/>
                </a:lnTo>
                <a:lnTo>
                  <a:pt x="519110" y="2401551"/>
                </a:lnTo>
                <a:lnTo>
                  <a:pt x="514348" y="2395197"/>
                </a:lnTo>
                <a:lnTo>
                  <a:pt x="510221" y="2388207"/>
                </a:lnTo>
                <a:lnTo>
                  <a:pt x="506729" y="2381218"/>
                </a:lnTo>
                <a:lnTo>
                  <a:pt x="503872" y="2373275"/>
                </a:lnTo>
                <a:lnTo>
                  <a:pt x="501968" y="2365332"/>
                </a:lnTo>
                <a:lnTo>
                  <a:pt x="501015" y="2361202"/>
                </a:lnTo>
                <a:lnTo>
                  <a:pt x="500380" y="2357072"/>
                </a:lnTo>
                <a:lnTo>
                  <a:pt x="500063" y="2352942"/>
                </a:lnTo>
                <a:lnTo>
                  <a:pt x="500063" y="2348176"/>
                </a:lnTo>
                <a:lnTo>
                  <a:pt x="500063" y="583621"/>
                </a:lnTo>
                <a:lnTo>
                  <a:pt x="500063" y="579173"/>
                </a:lnTo>
                <a:lnTo>
                  <a:pt x="500380" y="575042"/>
                </a:lnTo>
                <a:lnTo>
                  <a:pt x="501015" y="570912"/>
                </a:lnTo>
                <a:lnTo>
                  <a:pt x="501968" y="566782"/>
                </a:lnTo>
                <a:lnTo>
                  <a:pt x="503872" y="558839"/>
                </a:lnTo>
                <a:lnTo>
                  <a:pt x="506729" y="550897"/>
                </a:lnTo>
                <a:lnTo>
                  <a:pt x="510221" y="543589"/>
                </a:lnTo>
                <a:lnTo>
                  <a:pt x="514348" y="536600"/>
                </a:lnTo>
                <a:lnTo>
                  <a:pt x="519110" y="530563"/>
                </a:lnTo>
                <a:lnTo>
                  <a:pt x="524506" y="524527"/>
                </a:lnTo>
                <a:lnTo>
                  <a:pt x="530538" y="518808"/>
                </a:lnTo>
                <a:lnTo>
                  <a:pt x="536887" y="514360"/>
                </a:lnTo>
                <a:lnTo>
                  <a:pt x="543871" y="510230"/>
                </a:lnTo>
                <a:lnTo>
                  <a:pt x="550855" y="506735"/>
                </a:lnTo>
                <a:lnTo>
                  <a:pt x="558791" y="503558"/>
                </a:lnTo>
                <a:lnTo>
                  <a:pt x="566727" y="501969"/>
                </a:lnTo>
                <a:lnTo>
                  <a:pt x="570854" y="500699"/>
                </a:lnTo>
                <a:lnTo>
                  <a:pt x="574981" y="500381"/>
                </a:lnTo>
                <a:lnTo>
                  <a:pt x="579108" y="500063"/>
                </a:lnTo>
                <a:close/>
                <a:moveTo>
                  <a:pt x="584326" y="333693"/>
                </a:moveTo>
                <a:lnTo>
                  <a:pt x="571306" y="334010"/>
                </a:lnTo>
                <a:lnTo>
                  <a:pt x="558286" y="334645"/>
                </a:lnTo>
                <a:lnTo>
                  <a:pt x="545901" y="336550"/>
                </a:lnTo>
                <a:lnTo>
                  <a:pt x="533515" y="338455"/>
                </a:lnTo>
                <a:lnTo>
                  <a:pt x="521448" y="341313"/>
                </a:lnTo>
                <a:lnTo>
                  <a:pt x="509698" y="344805"/>
                </a:lnTo>
                <a:lnTo>
                  <a:pt x="497948" y="348615"/>
                </a:lnTo>
                <a:lnTo>
                  <a:pt x="486515" y="353378"/>
                </a:lnTo>
                <a:lnTo>
                  <a:pt x="475400" y="358458"/>
                </a:lnTo>
                <a:lnTo>
                  <a:pt x="464603" y="364173"/>
                </a:lnTo>
                <a:lnTo>
                  <a:pt x="454123" y="369888"/>
                </a:lnTo>
                <a:lnTo>
                  <a:pt x="443961" y="376555"/>
                </a:lnTo>
                <a:lnTo>
                  <a:pt x="434116" y="383540"/>
                </a:lnTo>
                <a:lnTo>
                  <a:pt x="424907" y="390843"/>
                </a:lnTo>
                <a:lnTo>
                  <a:pt x="415697" y="398780"/>
                </a:lnTo>
                <a:lnTo>
                  <a:pt x="407123" y="407035"/>
                </a:lnTo>
                <a:lnTo>
                  <a:pt x="398549" y="415608"/>
                </a:lnTo>
                <a:lnTo>
                  <a:pt x="390610" y="424815"/>
                </a:lnTo>
                <a:lnTo>
                  <a:pt x="383305" y="434340"/>
                </a:lnTo>
                <a:lnTo>
                  <a:pt x="376319" y="444183"/>
                </a:lnTo>
                <a:lnTo>
                  <a:pt x="369650" y="454343"/>
                </a:lnTo>
                <a:lnTo>
                  <a:pt x="363934" y="464820"/>
                </a:lnTo>
                <a:lnTo>
                  <a:pt x="358218" y="475615"/>
                </a:lnTo>
                <a:lnTo>
                  <a:pt x="353454" y="486728"/>
                </a:lnTo>
                <a:lnTo>
                  <a:pt x="348690" y="497840"/>
                </a:lnTo>
                <a:lnTo>
                  <a:pt x="344562" y="509905"/>
                </a:lnTo>
                <a:lnTo>
                  <a:pt x="341386" y="521653"/>
                </a:lnTo>
                <a:lnTo>
                  <a:pt x="338528" y="533718"/>
                </a:lnTo>
                <a:lnTo>
                  <a:pt x="336305" y="546100"/>
                </a:lnTo>
                <a:lnTo>
                  <a:pt x="334717" y="558483"/>
                </a:lnTo>
                <a:lnTo>
                  <a:pt x="333765" y="571183"/>
                </a:lnTo>
                <a:lnTo>
                  <a:pt x="333447" y="584200"/>
                </a:lnTo>
                <a:lnTo>
                  <a:pt x="333447" y="2347596"/>
                </a:lnTo>
                <a:lnTo>
                  <a:pt x="333765" y="2360613"/>
                </a:lnTo>
                <a:lnTo>
                  <a:pt x="334717" y="2373631"/>
                </a:lnTo>
                <a:lnTo>
                  <a:pt x="336305" y="2386013"/>
                </a:lnTo>
                <a:lnTo>
                  <a:pt x="338528" y="2398396"/>
                </a:lnTo>
                <a:lnTo>
                  <a:pt x="341386" y="2410461"/>
                </a:lnTo>
                <a:lnTo>
                  <a:pt x="344562" y="2422208"/>
                </a:lnTo>
                <a:lnTo>
                  <a:pt x="348690" y="2433956"/>
                </a:lnTo>
                <a:lnTo>
                  <a:pt x="353454" y="2445386"/>
                </a:lnTo>
                <a:lnTo>
                  <a:pt x="358218" y="2456498"/>
                </a:lnTo>
                <a:lnTo>
                  <a:pt x="363934" y="2467293"/>
                </a:lnTo>
                <a:lnTo>
                  <a:pt x="369650" y="2477771"/>
                </a:lnTo>
                <a:lnTo>
                  <a:pt x="376319" y="2487931"/>
                </a:lnTo>
                <a:lnTo>
                  <a:pt x="383305" y="2497773"/>
                </a:lnTo>
                <a:lnTo>
                  <a:pt x="390610" y="2506981"/>
                </a:lnTo>
                <a:lnTo>
                  <a:pt x="398549" y="2516188"/>
                </a:lnTo>
                <a:lnTo>
                  <a:pt x="407123" y="2524761"/>
                </a:lnTo>
                <a:lnTo>
                  <a:pt x="415697" y="2533333"/>
                </a:lnTo>
                <a:lnTo>
                  <a:pt x="424907" y="2541271"/>
                </a:lnTo>
                <a:lnTo>
                  <a:pt x="434116" y="2548573"/>
                </a:lnTo>
                <a:lnTo>
                  <a:pt x="443961" y="2555558"/>
                </a:lnTo>
                <a:lnTo>
                  <a:pt x="454123" y="2562226"/>
                </a:lnTo>
                <a:lnTo>
                  <a:pt x="464603" y="2567941"/>
                </a:lnTo>
                <a:lnTo>
                  <a:pt x="475400" y="2573656"/>
                </a:lnTo>
                <a:lnTo>
                  <a:pt x="486515" y="2578418"/>
                </a:lnTo>
                <a:lnTo>
                  <a:pt x="497948" y="2583181"/>
                </a:lnTo>
                <a:lnTo>
                  <a:pt x="509698" y="2587308"/>
                </a:lnTo>
                <a:lnTo>
                  <a:pt x="521448" y="2590483"/>
                </a:lnTo>
                <a:lnTo>
                  <a:pt x="533515" y="2593341"/>
                </a:lnTo>
                <a:lnTo>
                  <a:pt x="545901" y="2595563"/>
                </a:lnTo>
                <a:lnTo>
                  <a:pt x="558286" y="2597151"/>
                </a:lnTo>
                <a:lnTo>
                  <a:pt x="571306" y="2598103"/>
                </a:lnTo>
                <a:lnTo>
                  <a:pt x="584326" y="2598421"/>
                </a:lnTo>
                <a:lnTo>
                  <a:pt x="2348421" y="2598421"/>
                </a:lnTo>
                <a:lnTo>
                  <a:pt x="2361124" y="2598103"/>
                </a:lnTo>
                <a:lnTo>
                  <a:pt x="2373826" y="2597151"/>
                </a:lnTo>
                <a:lnTo>
                  <a:pt x="2386529" y="2595563"/>
                </a:lnTo>
                <a:lnTo>
                  <a:pt x="2398596" y="2593341"/>
                </a:lnTo>
                <a:lnTo>
                  <a:pt x="2410664" y="2590483"/>
                </a:lnTo>
                <a:lnTo>
                  <a:pt x="2422732" y="2587308"/>
                </a:lnTo>
                <a:lnTo>
                  <a:pt x="2434482" y="2583181"/>
                </a:lnTo>
                <a:lnTo>
                  <a:pt x="2445597" y="2578418"/>
                </a:lnTo>
                <a:lnTo>
                  <a:pt x="2456712" y="2573656"/>
                </a:lnTo>
                <a:lnTo>
                  <a:pt x="2467509" y="2567941"/>
                </a:lnTo>
                <a:lnTo>
                  <a:pt x="2477989" y="2562226"/>
                </a:lnTo>
                <a:lnTo>
                  <a:pt x="2488151" y="2555558"/>
                </a:lnTo>
                <a:lnTo>
                  <a:pt x="2497996" y="2548573"/>
                </a:lnTo>
                <a:lnTo>
                  <a:pt x="2507840" y="2541271"/>
                </a:lnTo>
                <a:lnTo>
                  <a:pt x="2516732" y="2533333"/>
                </a:lnTo>
                <a:lnTo>
                  <a:pt x="2525624" y="2524761"/>
                </a:lnTo>
                <a:lnTo>
                  <a:pt x="2533563" y="2516188"/>
                </a:lnTo>
                <a:lnTo>
                  <a:pt x="2541502" y="2506981"/>
                </a:lnTo>
                <a:lnTo>
                  <a:pt x="2548806" y="2497773"/>
                </a:lnTo>
                <a:lnTo>
                  <a:pt x="2555793" y="2487931"/>
                </a:lnTo>
                <a:lnTo>
                  <a:pt x="2562462" y="2477771"/>
                </a:lnTo>
                <a:lnTo>
                  <a:pt x="2568496" y="2467293"/>
                </a:lnTo>
                <a:lnTo>
                  <a:pt x="2573894" y="2456498"/>
                </a:lnTo>
                <a:lnTo>
                  <a:pt x="2579293" y="2445386"/>
                </a:lnTo>
                <a:lnTo>
                  <a:pt x="2583739" y="2433956"/>
                </a:lnTo>
                <a:lnTo>
                  <a:pt x="2587550" y="2422208"/>
                </a:lnTo>
                <a:lnTo>
                  <a:pt x="2591043" y="2410461"/>
                </a:lnTo>
                <a:lnTo>
                  <a:pt x="2593901" y="2398396"/>
                </a:lnTo>
                <a:lnTo>
                  <a:pt x="2596124" y="2386013"/>
                </a:lnTo>
                <a:lnTo>
                  <a:pt x="2597712" y="2373631"/>
                </a:lnTo>
                <a:lnTo>
                  <a:pt x="2598347" y="2360613"/>
                </a:lnTo>
                <a:lnTo>
                  <a:pt x="2598665" y="2347596"/>
                </a:lnTo>
                <a:lnTo>
                  <a:pt x="2598665" y="584200"/>
                </a:lnTo>
                <a:lnTo>
                  <a:pt x="2598347" y="571183"/>
                </a:lnTo>
                <a:lnTo>
                  <a:pt x="2597712" y="558483"/>
                </a:lnTo>
                <a:lnTo>
                  <a:pt x="2596124" y="546100"/>
                </a:lnTo>
                <a:lnTo>
                  <a:pt x="2593901" y="533718"/>
                </a:lnTo>
                <a:lnTo>
                  <a:pt x="2591043" y="521653"/>
                </a:lnTo>
                <a:lnTo>
                  <a:pt x="2587550" y="509905"/>
                </a:lnTo>
                <a:lnTo>
                  <a:pt x="2583739" y="497840"/>
                </a:lnTo>
                <a:lnTo>
                  <a:pt x="2579293" y="486728"/>
                </a:lnTo>
                <a:lnTo>
                  <a:pt x="2573894" y="475615"/>
                </a:lnTo>
                <a:lnTo>
                  <a:pt x="2568496" y="464820"/>
                </a:lnTo>
                <a:lnTo>
                  <a:pt x="2562462" y="454343"/>
                </a:lnTo>
                <a:lnTo>
                  <a:pt x="2555793" y="444183"/>
                </a:lnTo>
                <a:lnTo>
                  <a:pt x="2548806" y="434340"/>
                </a:lnTo>
                <a:lnTo>
                  <a:pt x="2541502" y="424815"/>
                </a:lnTo>
                <a:lnTo>
                  <a:pt x="2533563" y="415608"/>
                </a:lnTo>
                <a:lnTo>
                  <a:pt x="2525624" y="407035"/>
                </a:lnTo>
                <a:lnTo>
                  <a:pt x="2516732" y="398780"/>
                </a:lnTo>
                <a:lnTo>
                  <a:pt x="2507840" y="390843"/>
                </a:lnTo>
                <a:lnTo>
                  <a:pt x="2497996" y="383540"/>
                </a:lnTo>
                <a:lnTo>
                  <a:pt x="2488151" y="376555"/>
                </a:lnTo>
                <a:lnTo>
                  <a:pt x="2477989" y="369888"/>
                </a:lnTo>
                <a:lnTo>
                  <a:pt x="2467509" y="364173"/>
                </a:lnTo>
                <a:lnTo>
                  <a:pt x="2456712" y="358458"/>
                </a:lnTo>
                <a:lnTo>
                  <a:pt x="2445597" y="353378"/>
                </a:lnTo>
                <a:lnTo>
                  <a:pt x="2434482" y="348615"/>
                </a:lnTo>
                <a:lnTo>
                  <a:pt x="2422732" y="344805"/>
                </a:lnTo>
                <a:lnTo>
                  <a:pt x="2410664" y="341313"/>
                </a:lnTo>
                <a:lnTo>
                  <a:pt x="2398596" y="338455"/>
                </a:lnTo>
                <a:lnTo>
                  <a:pt x="2386529" y="336550"/>
                </a:lnTo>
                <a:lnTo>
                  <a:pt x="2373826" y="334645"/>
                </a:lnTo>
                <a:lnTo>
                  <a:pt x="2361124" y="334010"/>
                </a:lnTo>
                <a:lnTo>
                  <a:pt x="2348421" y="333693"/>
                </a:lnTo>
                <a:lnTo>
                  <a:pt x="584326" y="333693"/>
                </a:lnTo>
                <a:close/>
                <a:moveTo>
                  <a:pt x="167041" y="0"/>
                </a:moveTo>
                <a:lnTo>
                  <a:pt x="2765071" y="0"/>
                </a:lnTo>
                <a:lnTo>
                  <a:pt x="2773963" y="318"/>
                </a:lnTo>
                <a:lnTo>
                  <a:pt x="2782220" y="953"/>
                </a:lnTo>
                <a:lnTo>
                  <a:pt x="2790476" y="2223"/>
                </a:lnTo>
                <a:lnTo>
                  <a:pt x="2799051" y="3493"/>
                </a:lnTo>
                <a:lnTo>
                  <a:pt x="2806990" y="5715"/>
                </a:lnTo>
                <a:lnTo>
                  <a:pt x="2814929" y="7620"/>
                </a:lnTo>
                <a:lnTo>
                  <a:pt x="2822551" y="10478"/>
                </a:lnTo>
                <a:lnTo>
                  <a:pt x="2830490" y="13335"/>
                </a:lnTo>
                <a:lnTo>
                  <a:pt x="2837794" y="16828"/>
                </a:lnTo>
                <a:lnTo>
                  <a:pt x="2845098" y="20320"/>
                </a:lnTo>
                <a:lnTo>
                  <a:pt x="2852085" y="24448"/>
                </a:lnTo>
                <a:lnTo>
                  <a:pt x="2858754" y="28575"/>
                </a:lnTo>
                <a:lnTo>
                  <a:pt x="2865105" y="33338"/>
                </a:lnTo>
                <a:lnTo>
                  <a:pt x="2871456" y="38418"/>
                </a:lnTo>
                <a:lnTo>
                  <a:pt x="2877808" y="43498"/>
                </a:lnTo>
                <a:lnTo>
                  <a:pt x="2883524" y="49213"/>
                </a:lnTo>
                <a:lnTo>
                  <a:pt x="2888923" y="54610"/>
                </a:lnTo>
                <a:lnTo>
                  <a:pt x="2894321" y="60960"/>
                </a:lnTo>
                <a:lnTo>
                  <a:pt x="2899085" y="67310"/>
                </a:lnTo>
                <a:lnTo>
                  <a:pt x="2903848" y="73978"/>
                </a:lnTo>
                <a:lnTo>
                  <a:pt x="2908294" y="80645"/>
                </a:lnTo>
                <a:lnTo>
                  <a:pt x="2912423" y="87630"/>
                </a:lnTo>
                <a:lnTo>
                  <a:pt x="2915916" y="94933"/>
                </a:lnTo>
                <a:lnTo>
                  <a:pt x="2919409" y="102235"/>
                </a:lnTo>
                <a:lnTo>
                  <a:pt x="2922267" y="109855"/>
                </a:lnTo>
                <a:lnTo>
                  <a:pt x="2924808" y="117475"/>
                </a:lnTo>
                <a:lnTo>
                  <a:pt x="2927031" y="125413"/>
                </a:lnTo>
                <a:lnTo>
                  <a:pt x="2928936" y="133668"/>
                </a:lnTo>
                <a:lnTo>
                  <a:pt x="2930524" y="141923"/>
                </a:lnTo>
                <a:lnTo>
                  <a:pt x="2931477" y="150178"/>
                </a:lnTo>
                <a:lnTo>
                  <a:pt x="2932112" y="158750"/>
                </a:lnTo>
                <a:lnTo>
                  <a:pt x="2932112" y="167323"/>
                </a:lnTo>
                <a:lnTo>
                  <a:pt x="2932112" y="2764791"/>
                </a:lnTo>
                <a:lnTo>
                  <a:pt x="2932112" y="2773363"/>
                </a:lnTo>
                <a:lnTo>
                  <a:pt x="2931477" y="2781936"/>
                </a:lnTo>
                <a:lnTo>
                  <a:pt x="2930524" y="2790191"/>
                </a:lnTo>
                <a:lnTo>
                  <a:pt x="2928936" y="2798446"/>
                </a:lnTo>
                <a:lnTo>
                  <a:pt x="2927031" y="2806701"/>
                </a:lnTo>
                <a:lnTo>
                  <a:pt x="2924808" y="2814321"/>
                </a:lnTo>
                <a:lnTo>
                  <a:pt x="2922267" y="2822258"/>
                </a:lnTo>
                <a:lnTo>
                  <a:pt x="2919409" y="2829561"/>
                </a:lnTo>
                <a:lnTo>
                  <a:pt x="2915916" y="2837181"/>
                </a:lnTo>
                <a:lnTo>
                  <a:pt x="2912423" y="2844166"/>
                </a:lnTo>
                <a:lnTo>
                  <a:pt x="2908294" y="2851151"/>
                </a:lnTo>
                <a:lnTo>
                  <a:pt x="2903848" y="2858136"/>
                </a:lnTo>
                <a:lnTo>
                  <a:pt x="2899085" y="2864803"/>
                </a:lnTo>
                <a:lnTo>
                  <a:pt x="2894321" y="2871153"/>
                </a:lnTo>
                <a:lnTo>
                  <a:pt x="2888923" y="2877186"/>
                </a:lnTo>
                <a:lnTo>
                  <a:pt x="2883524" y="2882901"/>
                </a:lnTo>
                <a:lnTo>
                  <a:pt x="2877808" y="2888616"/>
                </a:lnTo>
                <a:lnTo>
                  <a:pt x="2871456" y="2893696"/>
                </a:lnTo>
                <a:lnTo>
                  <a:pt x="2865105" y="2898776"/>
                </a:lnTo>
                <a:lnTo>
                  <a:pt x="2858754" y="2903221"/>
                </a:lnTo>
                <a:lnTo>
                  <a:pt x="2852085" y="2907666"/>
                </a:lnTo>
                <a:lnTo>
                  <a:pt x="2845098" y="2911476"/>
                </a:lnTo>
                <a:lnTo>
                  <a:pt x="2837794" y="2915286"/>
                </a:lnTo>
                <a:lnTo>
                  <a:pt x="2830490" y="2918461"/>
                </a:lnTo>
                <a:lnTo>
                  <a:pt x="2822551" y="2921636"/>
                </a:lnTo>
                <a:lnTo>
                  <a:pt x="2814929" y="2924493"/>
                </a:lnTo>
                <a:lnTo>
                  <a:pt x="2806990" y="2926398"/>
                </a:lnTo>
                <a:lnTo>
                  <a:pt x="2799051" y="2928303"/>
                </a:lnTo>
                <a:lnTo>
                  <a:pt x="2790476" y="2929891"/>
                </a:lnTo>
                <a:lnTo>
                  <a:pt x="2782220" y="2931161"/>
                </a:lnTo>
                <a:lnTo>
                  <a:pt x="2773963" y="2931478"/>
                </a:lnTo>
                <a:lnTo>
                  <a:pt x="2765071" y="2931796"/>
                </a:lnTo>
                <a:lnTo>
                  <a:pt x="2523401" y="2931796"/>
                </a:lnTo>
                <a:lnTo>
                  <a:pt x="2523401" y="3023553"/>
                </a:lnTo>
                <a:lnTo>
                  <a:pt x="2523084" y="3028633"/>
                </a:lnTo>
                <a:lnTo>
                  <a:pt x="2522448" y="3034031"/>
                </a:lnTo>
                <a:lnTo>
                  <a:pt x="2521496" y="3038793"/>
                </a:lnTo>
                <a:lnTo>
                  <a:pt x="2519590" y="3043556"/>
                </a:lnTo>
                <a:lnTo>
                  <a:pt x="2517050" y="3048001"/>
                </a:lnTo>
                <a:lnTo>
                  <a:pt x="2514827" y="3052446"/>
                </a:lnTo>
                <a:lnTo>
                  <a:pt x="2511651" y="3056256"/>
                </a:lnTo>
                <a:lnTo>
                  <a:pt x="2508475" y="3059748"/>
                </a:lnTo>
                <a:lnTo>
                  <a:pt x="2504664" y="3063241"/>
                </a:lnTo>
                <a:lnTo>
                  <a:pt x="2500854" y="3066098"/>
                </a:lnTo>
                <a:lnTo>
                  <a:pt x="2496725" y="3068956"/>
                </a:lnTo>
                <a:lnTo>
                  <a:pt x="2491962" y="3070861"/>
                </a:lnTo>
                <a:lnTo>
                  <a:pt x="2487198" y="3072766"/>
                </a:lnTo>
                <a:lnTo>
                  <a:pt x="2482435" y="3074036"/>
                </a:lnTo>
                <a:lnTo>
                  <a:pt x="2477354" y="3074671"/>
                </a:lnTo>
                <a:lnTo>
                  <a:pt x="2472272" y="3074988"/>
                </a:lnTo>
                <a:lnTo>
                  <a:pt x="2161690" y="3074988"/>
                </a:lnTo>
                <a:lnTo>
                  <a:pt x="2156609" y="3074671"/>
                </a:lnTo>
                <a:lnTo>
                  <a:pt x="2151210" y="3074036"/>
                </a:lnTo>
                <a:lnTo>
                  <a:pt x="2146447" y="3072766"/>
                </a:lnTo>
                <a:lnTo>
                  <a:pt x="2142001" y="3070861"/>
                </a:lnTo>
                <a:lnTo>
                  <a:pt x="2137238" y="3068956"/>
                </a:lnTo>
                <a:lnTo>
                  <a:pt x="2133109" y="3066098"/>
                </a:lnTo>
                <a:lnTo>
                  <a:pt x="2128981" y="3063241"/>
                </a:lnTo>
                <a:lnTo>
                  <a:pt x="2125488" y="3059748"/>
                </a:lnTo>
                <a:lnTo>
                  <a:pt x="2121994" y="3056256"/>
                </a:lnTo>
                <a:lnTo>
                  <a:pt x="2119136" y="3052446"/>
                </a:lnTo>
                <a:lnTo>
                  <a:pt x="2116278" y="3048001"/>
                </a:lnTo>
                <a:lnTo>
                  <a:pt x="2114372" y="3043556"/>
                </a:lnTo>
                <a:lnTo>
                  <a:pt x="2112467" y="3038793"/>
                </a:lnTo>
                <a:lnTo>
                  <a:pt x="2111514" y="3034031"/>
                </a:lnTo>
                <a:lnTo>
                  <a:pt x="2110562" y="3028633"/>
                </a:lnTo>
                <a:lnTo>
                  <a:pt x="2110562" y="3023553"/>
                </a:lnTo>
                <a:lnTo>
                  <a:pt x="2110562" y="2931796"/>
                </a:lnTo>
                <a:lnTo>
                  <a:pt x="822185" y="2931796"/>
                </a:lnTo>
                <a:lnTo>
                  <a:pt x="822185" y="3023553"/>
                </a:lnTo>
                <a:lnTo>
                  <a:pt x="821868" y="3028633"/>
                </a:lnTo>
                <a:lnTo>
                  <a:pt x="820915" y="3034031"/>
                </a:lnTo>
                <a:lnTo>
                  <a:pt x="819645" y="3038793"/>
                </a:lnTo>
                <a:lnTo>
                  <a:pt x="818057" y="3043556"/>
                </a:lnTo>
                <a:lnTo>
                  <a:pt x="815834" y="3048001"/>
                </a:lnTo>
                <a:lnTo>
                  <a:pt x="812976" y="3052446"/>
                </a:lnTo>
                <a:lnTo>
                  <a:pt x="810118" y="3056256"/>
                </a:lnTo>
                <a:lnTo>
                  <a:pt x="806625" y="3059748"/>
                </a:lnTo>
                <a:lnTo>
                  <a:pt x="803131" y="3063241"/>
                </a:lnTo>
                <a:lnTo>
                  <a:pt x="799320" y="3066098"/>
                </a:lnTo>
                <a:lnTo>
                  <a:pt x="794874" y="3068956"/>
                </a:lnTo>
                <a:lnTo>
                  <a:pt x="790746" y="3070861"/>
                </a:lnTo>
                <a:lnTo>
                  <a:pt x="785665" y="3072766"/>
                </a:lnTo>
                <a:lnTo>
                  <a:pt x="780902" y="3074036"/>
                </a:lnTo>
                <a:lnTo>
                  <a:pt x="775820" y="3074671"/>
                </a:lnTo>
                <a:lnTo>
                  <a:pt x="770422" y="3074988"/>
                </a:lnTo>
                <a:lnTo>
                  <a:pt x="460475" y="3074988"/>
                </a:lnTo>
                <a:lnTo>
                  <a:pt x="455076" y="3074671"/>
                </a:lnTo>
                <a:lnTo>
                  <a:pt x="449995" y="3074036"/>
                </a:lnTo>
                <a:lnTo>
                  <a:pt x="444914" y="3072766"/>
                </a:lnTo>
                <a:lnTo>
                  <a:pt x="440150" y="3070861"/>
                </a:lnTo>
                <a:lnTo>
                  <a:pt x="435704" y="3068956"/>
                </a:lnTo>
                <a:lnTo>
                  <a:pt x="431576" y="3066098"/>
                </a:lnTo>
                <a:lnTo>
                  <a:pt x="427765" y="3063241"/>
                </a:lnTo>
                <a:lnTo>
                  <a:pt x="423637" y="3059748"/>
                </a:lnTo>
                <a:lnTo>
                  <a:pt x="420779" y="3056256"/>
                </a:lnTo>
                <a:lnTo>
                  <a:pt x="417603" y="3052446"/>
                </a:lnTo>
                <a:lnTo>
                  <a:pt x="415062" y="3048001"/>
                </a:lnTo>
                <a:lnTo>
                  <a:pt x="412839" y="3043556"/>
                </a:lnTo>
                <a:lnTo>
                  <a:pt x="411252" y="3038793"/>
                </a:lnTo>
                <a:lnTo>
                  <a:pt x="409981" y="3034031"/>
                </a:lnTo>
                <a:lnTo>
                  <a:pt x="409028" y="3028633"/>
                </a:lnTo>
                <a:lnTo>
                  <a:pt x="408711" y="3023553"/>
                </a:lnTo>
                <a:lnTo>
                  <a:pt x="408711" y="2931796"/>
                </a:lnTo>
                <a:lnTo>
                  <a:pt x="167041" y="2931796"/>
                </a:lnTo>
                <a:lnTo>
                  <a:pt x="158467" y="2931478"/>
                </a:lnTo>
                <a:lnTo>
                  <a:pt x="149892" y="2931161"/>
                </a:lnTo>
                <a:lnTo>
                  <a:pt x="141635" y="2929891"/>
                </a:lnTo>
                <a:lnTo>
                  <a:pt x="133379" y="2928303"/>
                </a:lnTo>
                <a:lnTo>
                  <a:pt x="125122" y="2926398"/>
                </a:lnTo>
                <a:lnTo>
                  <a:pt x="117500" y="2924493"/>
                </a:lnTo>
                <a:lnTo>
                  <a:pt x="109561" y="2921636"/>
                </a:lnTo>
                <a:lnTo>
                  <a:pt x="102257" y="2918461"/>
                </a:lnTo>
                <a:lnTo>
                  <a:pt x="94635" y="2915286"/>
                </a:lnTo>
                <a:lnTo>
                  <a:pt x="87649" y="2911476"/>
                </a:lnTo>
                <a:lnTo>
                  <a:pt x="80662" y="2907666"/>
                </a:lnTo>
                <a:lnTo>
                  <a:pt x="73676" y="2903221"/>
                </a:lnTo>
                <a:lnTo>
                  <a:pt x="67007" y="2898776"/>
                </a:lnTo>
                <a:lnTo>
                  <a:pt x="60655" y="2893696"/>
                </a:lnTo>
                <a:lnTo>
                  <a:pt x="54622" y="2888616"/>
                </a:lnTo>
                <a:lnTo>
                  <a:pt x="48905" y="2882901"/>
                </a:lnTo>
                <a:lnTo>
                  <a:pt x="43189" y="2877186"/>
                </a:lnTo>
                <a:lnTo>
                  <a:pt x="38108" y="2871153"/>
                </a:lnTo>
                <a:lnTo>
                  <a:pt x="33027" y="2864803"/>
                </a:lnTo>
                <a:lnTo>
                  <a:pt x="28581" y="2858136"/>
                </a:lnTo>
                <a:lnTo>
                  <a:pt x="24135" y="2851151"/>
                </a:lnTo>
                <a:lnTo>
                  <a:pt x="20324" y="2844166"/>
                </a:lnTo>
                <a:lnTo>
                  <a:pt x="16513" y="2837181"/>
                </a:lnTo>
                <a:lnTo>
                  <a:pt x="13020" y="2829561"/>
                </a:lnTo>
                <a:lnTo>
                  <a:pt x="10162" y="2822258"/>
                </a:lnTo>
                <a:lnTo>
                  <a:pt x="7304" y="2814321"/>
                </a:lnTo>
                <a:lnTo>
                  <a:pt x="5398" y="2806701"/>
                </a:lnTo>
                <a:lnTo>
                  <a:pt x="3493" y="2798446"/>
                </a:lnTo>
                <a:lnTo>
                  <a:pt x="1905" y="2790191"/>
                </a:lnTo>
                <a:lnTo>
                  <a:pt x="635" y="2781936"/>
                </a:lnTo>
                <a:lnTo>
                  <a:pt x="0" y="2773363"/>
                </a:lnTo>
                <a:lnTo>
                  <a:pt x="0" y="2764791"/>
                </a:lnTo>
                <a:lnTo>
                  <a:pt x="0" y="167323"/>
                </a:lnTo>
                <a:lnTo>
                  <a:pt x="0" y="158750"/>
                </a:lnTo>
                <a:lnTo>
                  <a:pt x="635" y="150178"/>
                </a:lnTo>
                <a:lnTo>
                  <a:pt x="1905" y="141923"/>
                </a:lnTo>
                <a:lnTo>
                  <a:pt x="3493" y="133668"/>
                </a:lnTo>
                <a:lnTo>
                  <a:pt x="5398" y="125413"/>
                </a:lnTo>
                <a:lnTo>
                  <a:pt x="7304" y="117475"/>
                </a:lnTo>
                <a:lnTo>
                  <a:pt x="10162" y="109855"/>
                </a:lnTo>
                <a:lnTo>
                  <a:pt x="13020" y="102235"/>
                </a:lnTo>
                <a:lnTo>
                  <a:pt x="16513" y="94933"/>
                </a:lnTo>
                <a:lnTo>
                  <a:pt x="20324" y="87630"/>
                </a:lnTo>
                <a:lnTo>
                  <a:pt x="24135" y="80645"/>
                </a:lnTo>
                <a:lnTo>
                  <a:pt x="28581" y="73978"/>
                </a:lnTo>
                <a:lnTo>
                  <a:pt x="33027" y="67310"/>
                </a:lnTo>
                <a:lnTo>
                  <a:pt x="38108" y="60960"/>
                </a:lnTo>
                <a:lnTo>
                  <a:pt x="43189" y="54610"/>
                </a:lnTo>
                <a:lnTo>
                  <a:pt x="48905" y="49213"/>
                </a:lnTo>
                <a:lnTo>
                  <a:pt x="54622" y="43498"/>
                </a:lnTo>
                <a:lnTo>
                  <a:pt x="60655" y="38418"/>
                </a:lnTo>
                <a:lnTo>
                  <a:pt x="67007" y="33338"/>
                </a:lnTo>
                <a:lnTo>
                  <a:pt x="73676" y="28575"/>
                </a:lnTo>
                <a:lnTo>
                  <a:pt x="80662" y="24448"/>
                </a:lnTo>
                <a:lnTo>
                  <a:pt x="87649" y="20320"/>
                </a:lnTo>
                <a:lnTo>
                  <a:pt x="94635" y="16828"/>
                </a:lnTo>
                <a:lnTo>
                  <a:pt x="102257" y="13335"/>
                </a:lnTo>
                <a:lnTo>
                  <a:pt x="109561" y="10478"/>
                </a:lnTo>
                <a:lnTo>
                  <a:pt x="117500" y="7620"/>
                </a:lnTo>
                <a:lnTo>
                  <a:pt x="125122" y="5715"/>
                </a:lnTo>
                <a:lnTo>
                  <a:pt x="133379" y="3493"/>
                </a:lnTo>
                <a:lnTo>
                  <a:pt x="141635" y="2223"/>
                </a:lnTo>
                <a:lnTo>
                  <a:pt x="149892" y="953"/>
                </a:lnTo>
                <a:lnTo>
                  <a:pt x="158467" y="318"/>
                </a:lnTo>
                <a:lnTo>
                  <a:pt x="167041" y="0"/>
                </a:lnTo>
                <a:close/>
              </a:path>
            </a:pathLst>
          </a:custGeom>
          <a:solidFill>
            <a:srgbClr val="FFFFFF"/>
          </a:solidFill>
          <a:ln>
            <a:noFill/>
          </a:ln>
        </p:spPr>
        <p:txBody>
          <a:bodyPr/>
          <a:lstStyle/>
          <a:p>
            <a:endParaRPr lang="zh-CN" altLang="en-US"/>
          </a:p>
        </p:txBody>
      </p:sp>
      <p:sp>
        <p:nvSpPr>
          <p:cNvPr id="27" name="KSO_Shape"/>
          <p:cNvSpPr/>
          <p:nvPr/>
        </p:nvSpPr>
        <p:spPr bwMode="auto">
          <a:xfrm>
            <a:off x="10182744" y="2262003"/>
            <a:ext cx="709695" cy="53818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FFFFFF"/>
          </a:solidFill>
          <a:ln>
            <a:noFill/>
          </a:ln>
        </p:spPr>
        <p:txBody>
          <a:bodyPr/>
          <a:lstStyle/>
          <a:p>
            <a:endParaRPr lang="zh-CN" altLang="en-US"/>
          </a:p>
        </p:txBody>
      </p:sp>
      <p:cxnSp>
        <p:nvCxnSpPr>
          <p:cNvPr id="28" name="直接连接符 27"/>
          <p:cNvCxnSpPr/>
          <p:nvPr/>
        </p:nvCxnSpPr>
        <p:spPr>
          <a:xfrm>
            <a:off x="6121400" y="2057400"/>
            <a:ext cx="0" cy="431480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235700" y="2057400"/>
            <a:ext cx="0" cy="431480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矩形 32" descr="#clear#"/>
          <p:cNvSpPr/>
          <p:nvPr/>
        </p:nvSpPr>
        <p:spPr>
          <a:xfrm>
            <a:off x="381000" y="2057400"/>
            <a:ext cx="5069113" cy="4289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13" name="MH_SubTitle_2" descr="#clear#"/>
          <p:cNvSpPr/>
          <p:nvPr/>
        </p:nvSpPr>
        <p:spPr>
          <a:xfrm>
            <a:off x="1753500" y="2193086"/>
            <a:ext cx="1602644" cy="1602644"/>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charset="-122"/>
                <a:ea typeface="微软雅黑" panose="020B0503020204020204" charset="-122"/>
              </a:rPr>
              <a:t>文本</a:t>
            </a:r>
            <a:endParaRPr lang="zh-CN" altLang="en-US" dirty="0">
              <a:solidFill>
                <a:srgbClr val="FFFFFF"/>
              </a:solidFill>
              <a:latin typeface="微软雅黑" panose="020B0503020204020204" charset="-122"/>
              <a:ea typeface="微软雅黑" panose="020B0503020204020204" charset="-122"/>
            </a:endParaRPr>
          </a:p>
        </p:txBody>
      </p:sp>
      <p:sp>
        <p:nvSpPr>
          <p:cNvPr id="14" name="MH_SubTitle_4" descr="#clear#"/>
          <p:cNvSpPr/>
          <p:nvPr/>
        </p:nvSpPr>
        <p:spPr>
          <a:xfrm>
            <a:off x="1753500" y="3806807"/>
            <a:ext cx="1602644" cy="1604491"/>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charset="-122"/>
                <a:ea typeface="微软雅黑" panose="020B0503020204020204" charset="-122"/>
              </a:rPr>
              <a:t>文本</a:t>
            </a:r>
            <a:endParaRPr lang="zh-CN" altLang="en-US" dirty="0">
              <a:solidFill>
                <a:srgbClr val="FFFFFF"/>
              </a:solidFill>
              <a:latin typeface="微软雅黑" panose="020B0503020204020204" charset="-122"/>
              <a:ea typeface="微软雅黑" panose="020B0503020204020204" charset="-122"/>
            </a:endParaRPr>
          </a:p>
        </p:txBody>
      </p:sp>
      <p:sp>
        <p:nvSpPr>
          <p:cNvPr id="15" name="MH_SubTitle_3" descr="#clear#"/>
          <p:cNvSpPr/>
          <p:nvPr/>
        </p:nvSpPr>
        <p:spPr>
          <a:xfrm>
            <a:off x="928176" y="2999947"/>
            <a:ext cx="1604490" cy="1604490"/>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charset="-122"/>
                <a:ea typeface="微软雅黑" panose="020B0503020204020204" charset="-122"/>
              </a:rPr>
              <a:t>文本</a:t>
            </a:r>
            <a:endParaRPr lang="zh-CN" altLang="en-US" dirty="0">
              <a:solidFill>
                <a:srgbClr val="FFFFFF"/>
              </a:solidFill>
              <a:latin typeface="微软雅黑" panose="020B0503020204020204" charset="-122"/>
              <a:ea typeface="微软雅黑" panose="020B0503020204020204" charset="-122"/>
            </a:endParaRPr>
          </a:p>
        </p:txBody>
      </p:sp>
      <p:sp>
        <p:nvSpPr>
          <p:cNvPr id="16" name="MH_SubTitle_1" descr="#clear#"/>
          <p:cNvSpPr/>
          <p:nvPr/>
        </p:nvSpPr>
        <p:spPr>
          <a:xfrm>
            <a:off x="2580671" y="2049069"/>
            <a:ext cx="3506245" cy="3504398"/>
          </a:xfrm>
          <a:prstGeom prst="diamond">
            <a:avLst/>
          </a:prstGeom>
          <a:solidFill>
            <a:schemeClr val="accent1">
              <a:lumMod val="75000"/>
            </a:schemeClr>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4000" b="1" dirty="0">
                <a:solidFill>
                  <a:schemeClr val="bg1"/>
                </a:solidFill>
                <a:latin typeface="微软雅黑" panose="020B0503020204020204" charset="-122"/>
                <a:ea typeface="微软雅黑" panose="020B0503020204020204" charset="-122"/>
              </a:rPr>
              <a:t>文本</a:t>
            </a:r>
            <a:endParaRPr lang="zh-CN" altLang="en-US" sz="4000" b="1" dirty="0">
              <a:solidFill>
                <a:schemeClr val="bg1"/>
              </a:solidFill>
              <a:latin typeface="微软雅黑" panose="020B0503020204020204" charset="-122"/>
              <a:ea typeface="微软雅黑" panose="020B0503020204020204" charset="-122"/>
            </a:endParaRPr>
          </a:p>
        </p:txBody>
      </p:sp>
      <p:sp>
        <p:nvSpPr>
          <p:cNvPr id="17" name="MH_SubTitle_2" descr="#clear#"/>
          <p:cNvSpPr/>
          <p:nvPr/>
        </p:nvSpPr>
        <p:spPr>
          <a:xfrm flipH="1">
            <a:off x="8835857" y="2193086"/>
            <a:ext cx="1602644" cy="1602644"/>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charset="-122"/>
                <a:ea typeface="微软雅黑" panose="020B0503020204020204" charset="-122"/>
              </a:rPr>
              <a:t>文本</a:t>
            </a:r>
            <a:endParaRPr lang="zh-CN" altLang="en-US" dirty="0">
              <a:solidFill>
                <a:srgbClr val="FFFFFF"/>
              </a:solidFill>
              <a:latin typeface="微软雅黑" panose="020B0503020204020204" charset="-122"/>
              <a:ea typeface="微软雅黑" panose="020B0503020204020204" charset="-122"/>
            </a:endParaRPr>
          </a:p>
        </p:txBody>
      </p:sp>
      <p:sp>
        <p:nvSpPr>
          <p:cNvPr id="18" name="MH_SubTitle_4" descr="#clear#"/>
          <p:cNvSpPr/>
          <p:nvPr/>
        </p:nvSpPr>
        <p:spPr>
          <a:xfrm flipH="1">
            <a:off x="8835857" y="3806807"/>
            <a:ext cx="1602644" cy="1604491"/>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charset="-122"/>
                <a:ea typeface="微软雅黑" panose="020B0503020204020204" charset="-122"/>
              </a:rPr>
              <a:t>文本</a:t>
            </a:r>
            <a:endParaRPr lang="zh-CN" altLang="en-US" dirty="0">
              <a:solidFill>
                <a:srgbClr val="FFFFFF"/>
              </a:solidFill>
              <a:latin typeface="微软雅黑" panose="020B0503020204020204" charset="-122"/>
              <a:ea typeface="微软雅黑" panose="020B0503020204020204" charset="-122"/>
            </a:endParaRPr>
          </a:p>
        </p:txBody>
      </p:sp>
      <p:sp>
        <p:nvSpPr>
          <p:cNvPr id="19" name="MH_SubTitle_3" descr="#clear#"/>
          <p:cNvSpPr/>
          <p:nvPr/>
        </p:nvSpPr>
        <p:spPr>
          <a:xfrm flipH="1">
            <a:off x="9659335" y="2999947"/>
            <a:ext cx="1604490" cy="1604490"/>
          </a:xfrm>
          <a:prstGeom prst="diamond">
            <a:avLst/>
          </a:prstGeom>
          <a:solidFill>
            <a:schemeClr val="accent1"/>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dirty="0">
                <a:solidFill>
                  <a:srgbClr val="FFFFFF"/>
                </a:solidFill>
                <a:latin typeface="微软雅黑" panose="020B0503020204020204" charset="-122"/>
                <a:ea typeface="微软雅黑" panose="020B0503020204020204" charset="-122"/>
              </a:rPr>
              <a:t>文本</a:t>
            </a:r>
            <a:endParaRPr lang="zh-CN" altLang="en-US" dirty="0">
              <a:solidFill>
                <a:srgbClr val="FFFFFF"/>
              </a:solidFill>
              <a:latin typeface="微软雅黑" panose="020B0503020204020204" charset="-122"/>
              <a:ea typeface="微软雅黑" panose="020B0503020204020204" charset="-122"/>
            </a:endParaRPr>
          </a:p>
        </p:txBody>
      </p:sp>
      <p:sp>
        <p:nvSpPr>
          <p:cNvPr id="20" name="MH_SubTitle_1" descr="#clear#"/>
          <p:cNvSpPr/>
          <p:nvPr/>
        </p:nvSpPr>
        <p:spPr>
          <a:xfrm flipH="1">
            <a:off x="6105085" y="2049069"/>
            <a:ext cx="3506245" cy="3504398"/>
          </a:xfrm>
          <a:prstGeom prst="diamond">
            <a:avLst/>
          </a:prstGeom>
          <a:solidFill>
            <a:schemeClr val="accent1">
              <a:lumMod val="75000"/>
            </a:schemeClr>
          </a:solidFill>
          <a:ln w="9525">
            <a:noFill/>
            <a:miter/>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4000" b="1" dirty="0">
                <a:solidFill>
                  <a:schemeClr val="bg1"/>
                </a:solidFill>
                <a:latin typeface="微软雅黑" panose="020B0503020204020204" charset="-122"/>
                <a:ea typeface="微软雅黑" panose="020B0503020204020204" charset="-122"/>
              </a:rPr>
              <a:t>文本</a:t>
            </a:r>
            <a:endParaRPr lang="zh-CN" altLang="en-US" sz="4000" b="1" dirty="0">
              <a:solidFill>
                <a:schemeClr val="bg1"/>
              </a:solidFill>
              <a:latin typeface="微软雅黑" panose="020B0503020204020204" charset="-122"/>
              <a:ea typeface="微软雅黑" panose="020B0503020204020204" charset="-122"/>
            </a:endParaRPr>
          </a:p>
        </p:txBody>
      </p:sp>
      <p:sp>
        <p:nvSpPr>
          <p:cNvPr id="21" name="矩形 20" descr="#clear#"/>
          <p:cNvSpPr/>
          <p:nvPr/>
        </p:nvSpPr>
        <p:spPr>
          <a:xfrm>
            <a:off x="1327133" y="5564544"/>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2" name="矩形 31" descr="#clear#"/>
          <p:cNvSpPr/>
          <p:nvPr/>
        </p:nvSpPr>
        <p:spPr>
          <a:xfrm>
            <a:off x="6912005" y="5564544"/>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clear#"/>
          <p:cNvSpPr txBox="1"/>
          <p:nvPr/>
        </p:nvSpPr>
        <p:spPr>
          <a:xfrm>
            <a:off x="8185239" y="2325881"/>
            <a:ext cx="2959627" cy="1323439"/>
          </a:xfrm>
          <a:prstGeom prst="rect">
            <a:avLst/>
          </a:prstGeom>
          <a:noFill/>
        </p:spPr>
        <p:txBody>
          <a:bodyPr wrap="square" rtlCol="0">
            <a:spAutoFit/>
          </a:bodyPr>
          <a:lstStyle/>
          <a:p>
            <a:pPr algn="dist"/>
            <a:r>
              <a:rPr lang="zh-CN" altLang="en-US" sz="8000" dirty="0">
                <a:solidFill>
                  <a:schemeClr val="accent1"/>
                </a:solidFill>
                <a:latin typeface="+mj-ea"/>
                <a:ea typeface="+mj-ea"/>
              </a:rPr>
              <a:t>目录</a:t>
            </a:r>
            <a:endParaRPr lang="zh-CN" altLang="en-US" sz="8000" dirty="0">
              <a:solidFill>
                <a:schemeClr val="accent1"/>
              </a:solidFill>
              <a:latin typeface="+mj-ea"/>
              <a:ea typeface="+mj-ea"/>
            </a:endParaRPr>
          </a:p>
        </p:txBody>
      </p:sp>
      <p:sp>
        <p:nvSpPr>
          <p:cNvPr id="75" name="文本框 74" descr="#clear#"/>
          <p:cNvSpPr txBox="1"/>
          <p:nvPr/>
        </p:nvSpPr>
        <p:spPr>
          <a:xfrm>
            <a:off x="8185239" y="3823992"/>
            <a:ext cx="2959627" cy="646331"/>
          </a:xfrm>
          <a:prstGeom prst="rect">
            <a:avLst/>
          </a:prstGeom>
          <a:noFill/>
        </p:spPr>
        <p:txBody>
          <a:bodyPr wrap="square" rtlCol="0">
            <a:spAutoFit/>
          </a:bodyPr>
          <a:lstStyle/>
          <a:p>
            <a:pPr algn="dist"/>
            <a:r>
              <a:rPr lang="en-US" altLang="zh-CN" sz="3600" dirty="0">
                <a:latin typeface="+mj-ea"/>
                <a:ea typeface="+mj-ea"/>
              </a:rPr>
              <a:t>contents</a:t>
            </a:r>
            <a:endParaRPr lang="zh-CN" altLang="en-US" sz="3600" dirty="0">
              <a:latin typeface="+mj-ea"/>
              <a:ea typeface="+mj-ea"/>
            </a:endParaRPr>
          </a:p>
        </p:txBody>
      </p:sp>
      <p:sp>
        <p:nvSpPr>
          <p:cNvPr id="16" name="Text Box 8" descr="#clear#"/>
          <p:cNvSpPr txBox="1">
            <a:spLocks noChangeArrowheads="1"/>
          </p:cNvSpPr>
          <p:nvPr/>
        </p:nvSpPr>
        <p:spPr bwMode="auto">
          <a:xfrm>
            <a:off x="1637035" y="859250"/>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18" name="直接连接符 17"/>
          <p:cNvCxnSpPr/>
          <p:nvPr/>
        </p:nvCxnSpPr>
        <p:spPr>
          <a:xfrm>
            <a:off x="943896" y="1501699"/>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2" name="KSO_Shape" descr="#clear#"/>
          <p:cNvSpPr/>
          <p:nvPr/>
        </p:nvSpPr>
        <p:spPr>
          <a:xfrm>
            <a:off x="943897" y="859249"/>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sz="2800" b="1" dirty="0">
                <a:solidFill>
                  <a:srgbClr val="FFFFFF"/>
                </a:solidFill>
              </a:rPr>
              <a:t>1</a:t>
            </a:r>
            <a:endParaRPr lang="en-US" sz="2800" b="1" dirty="0">
              <a:solidFill>
                <a:srgbClr val="FFFFFF"/>
              </a:solidFill>
            </a:endParaRPr>
          </a:p>
        </p:txBody>
      </p:sp>
      <p:sp>
        <p:nvSpPr>
          <p:cNvPr id="76" name="Text Box 8" descr="#clear#"/>
          <p:cNvSpPr txBox="1">
            <a:spLocks noChangeArrowheads="1"/>
          </p:cNvSpPr>
          <p:nvPr/>
        </p:nvSpPr>
        <p:spPr bwMode="auto">
          <a:xfrm>
            <a:off x="1637035" y="1983513"/>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77" name="直接连接符 76"/>
          <p:cNvCxnSpPr/>
          <p:nvPr/>
        </p:nvCxnSpPr>
        <p:spPr>
          <a:xfrm>
            <a:off x="943896" y="2625962"/>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8" name="KSO_Shape" descr="#clear#"/>
          <p:cNvSpPr/>
          <p:nvPr/>
        </p:nvSpPr>
        <p:spPr>
          <a:xfrm>
            <a:off x="943897" y="1983512"/>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2</a:t>
            </a:r>
            <a:endParaRPr lang="en-US" sz="2800" b="1" dirty="0">
              <a:solidFill>
                <a:srgbClr val="FFFFFF"/>
              </a:solidFill>
            </a:endParaRPr>
          </a:p>
        </p:txBody>
      </p:sp>
      <p:sp>
        <p:nvSpPr>
          <p:cNvPr id="79" name="Text Box 8" descr="#clear#"/>
          <p:cNvSpPr txBox="1">
            <a:spLocks noChangeArrowheads="1"/>
          </p:cNvSpPr>
          <p:nvPr/>
        </p:nvSpPr>
        <p:spPr bwMode="auto">
          <a:xfrm>
            <a:off x="1637035" y="3107776"/>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0" name="直接连接符 79"/>
          <p:cNvCxnSpPr/>
          <p:nvPr/>
        </p:nvCxnSpPr>
        <p:spPr>
          <a:xfrm>
            <a:off x="943896" y="3750225"/>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1" name="KSO_Shape" descr="#clear#"/>
          <p:cNvSpPr/>
          <p:nvPr/>
        </p:nvSpPr>
        <p:spPr>
          <a:xfrm>
            <a:off x="943897" y="3107775"/>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3</a:t>
            </a:r>
            <a:endParaRPr lang="en-US" sz="2800" b="1" dirty="0">
              <a:solidFill>
                <a:srgbClr val="FFFFFF"/>
              </a:solidFill>
            </a:endParaRPr>
          </a:p>
        </p:txBody>
      </p:sp>
      <p:sp>
        <p:nvSpPr>
          <p:cNvPr id="82" name="Text Box 8" descr="#clear#"/>
          <p:cNvSpPr txBox="1">
            <a:spLocks noChangeArrowheads="1"/>
          </p:cNvSpPr>
          <p:nvPr/>
        </p:nvSpPr>
        <p:spPr bwMode="auto">
          <a:xfrm>
            <a:off x="1637035" y="4232039"/>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3" name="直接连接符 82"/>
          <p:cNvCxnSpPr/>
          <p:nvPr/>
        </p:nvCxnSpPr>
        <p:spPr>
          <a:xfrm>
            <a:off x="943896" y="4874488"/>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4" name="KSO_Shape" descr="#clear#"/>
          <p:cNvSpPr/>
          <p:nvPr/>
        </p:nvSpPr>
        <p:spPr>
          <a:xfrm>
            <a:off x="943897" y="4232038"/>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4</a:t>
            </a:r>
            <a:endParaRPr lang="en-US" sz="2800" b="1" dirty="0">
              <a:solidFill>
                <a:srgbClr val="FFFFFF"/>
              </a:solidFill>
            </a:endParaRPr>
          </a:p>
        </p:txBody>
      </p:sp>
      <p:sp>
        <p:nvSpPr>
          <p:cNvPr id="85" name="Text Box 8" descr="#clear#"/>
          <p:cNvSpPr txBox="1">
            <a:spLocks noChangeArrowheads="1"/>
          </p:cNvSpPr>
          <p:nvPr/>
        </p:nvSpPr>
        <p:spPr bwMode="auto">
          <a:xfrm>
            <a:off x="1637035" y="5356302"/>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6" name="直接连接符 85"/>
          <p:cNvCxnSpPr/>
          <p:nvPr/>
        </p:nvCxnSpPr>
        <p:spPr>
          <a:xfrm>
            <a:off x="943896" y="5998751"/>
            <a:ext cx="50760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7" name="KSO_Shape" descr="#clear#"/>
          <p:cNvSpPr/>
          <p:nvPr/>
        </p:nvSpPr>
        <p:spPr>
          <a:xfrm>
            <a:off x="943897" y="5356301"/>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5</a:t>
            </a:r>
            <a:endParaRPr lang="en-US" sz="2800" b="1" dirty="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11" name="圆角矩形 19" descr="#clear#"/>
          <p:cNvSpPr/>
          <p:nvPr/>
        </p:nvSpPr>
        <p:spPr>
          <a:xfrm>
            <a:off x="6350794" y="316952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2" name="圆角矩形 20" descr="#clear#"/>
          <p:cNvSpPr/>
          <p:nvPr/>
        </p:nvSpPr>
        <p:spPr>
          <a:xfrm>
            <a:off x="6350794" y="4708136"/>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3" name="圆角矩形 21" descr="#clear#"/>
          <p:cNvSpPr/>
          <p:nvPr/>
        </p:nvSpPr>
        <p:spPr>
          <a:xfrm>
            <a:off x="634497" y="4648645"/>
            <a:ext cx="4636499" cy="68445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algn="ctr">
              <a:lnSpc>
                <a:spcPct val="150000"/>
              </a:lnSpc>
            </a:pPr>
            <a:r>
              <a:rPr lang="zh-CN" altLang="en-US" dirty="0">
                <a:solidFill>
                  <a:srgbClr val="FEFFFF"/>
                </a:solidFill>
                <a:latin typeface="幼圆" panose="02010509060101010101" pitchFamily="49" charset="-122"/>
                <a:ea typeface="幼圆" panose="02010509060101010101" pitchFamily="49" charset="-122"/>
              </a:rPr>
              <a:t>请输入文本请输入文本请输入文本</a:t>
            </a:r>
            <a:endParaRPr lang="zh-CN" altLang="zh-CN" dirty="0">
              <a:solidFill>
                <a:srgbClr val="FEFFFF"/>
              </a:solidFill>
              <a:latin typeface="幼圆" panose="02010509060101010101" pitchFamily="49" charset="-122"/>
              <a:ea typeface="幼圆" panose="02010509060101010101" pitchFamily="49" charset="-122"/>
            </a:endParaRPr>
          </a:p>
        </p:txBody>
      </p:sp>
      <p:sp>
        <p:nvSpPr>
          <p:cNvPr id="14" name="Oval 91"/>
          <p:cNvSpPr>
            <a:spLocks noChangeArrowheads="1"/>
          </p:cNvSpPr>
          <p:nvPr/>
        </p:nvSpPr>
        <p:spPr bwMode="auto">
          <a:xfrm>
            <a:off x="1909763" y="2196476"/>
            <a:ext cx="2116137" cy="211613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 name="Freeform 92"/>
          <p:cNvSpPr/>
          <p:nvPr/>
        </p:nvSpPr>
        <p:spPr bwMode="auto">
          <a:xfrm>
            <a:off x="2210108" y="3320101"/>
            <a:ext cx="652526" cy="599166"/>
          </a:xfrm>
          <a:custGeom>
            <a:avLst/>
            <a:gdLst>
              <a:gd name="T0" fmla="*/ 135921 w 181"/>
              <a:gd name="T1" fmla="*/ 11340 h 166"/>
              <a:gd name="T2" fmla="*/ 11327 w 181"/>
              <a:gd name="T3" fmla="*/ 177666 h 166"/>
              <a:gd name="T4" fmla="*/ 177453 w 181"/>
              <a:gd name="T5" fmla="*/ 302411 h 166"/>
              <a:gd name="T6" fmla="*/ 330364 w 181"/>
              <a:gd name="T7" fmla="*/ 105844 h 166"/>
              <a:gd name="T8" fmla="*/ 135921 w 181"/>
              <a:gd name="T9" fmla="*/ 11340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66">
                <a:moveTo>
                  <a:pt x="72" y="6"/>
                </a:moveTo>
                <a:cubicBezTo>
                  <a:pt x="30" y="13"/>
                  <a:pt x="0" y="52"/>
                  <a:pt x="6" y="94"/>
                </a:cubicBezTo>
                <a:cubicBezTo>
                  <a:pt x="12" y="137"/>
                  <a:pt x="52" y="166"/>
                  <a:pt x="94" y="160"/>
                </a:cubicBezTo>
                <a:cubicBezTo>
                  <a:pt x="136" y="154"/>
                  <a:pt x="181" y="99"/>
                  <a:pt x="175" y="56"/>
                </a:cubicBezTo>
                <a:cubicBezTo>
                  <a:pt x="169" y="14"/>
                  <a:pt x="115" y="0"/>
                  <a:pt x="72" y="6"/>
                </a:cubicBez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93"/>
          <p:cNvSpPr/>
          <p:nvPr/>
        </p:nvSpPr>
        <p:spPr bwMode="auto">
          <a:xfrm>
            <a:off x="2266519" y="3100560"/>
            <a:ext cx="411641" cy="519887"/>
          </a:xfrm>
          <a:custGeom>
            <a:avLst/>
            <a:gdLst>
              <a:gd name="T0" fmla="*/ 160719 w 114"/>
              <a:gd name="T1" fmla="*/ 0 h 144"/>
              <a:gd name="T2" fmla="*/ 17017 w 114"/>
              <a:gd name="T3" fmla="*/ 196616 h 144"/>
              <a:gd name="T4" fmla="*/ 17017 w 114"/>
              <a:gd name="T5" fmla="*/ 260894 h 144"/>
              <a:gd name="T6" fmla="*/ 17017 w 114"/>
              <a:gd name="T7" fmla="*/ 260894 h 144"/>
              <a:gd name="T8" fmla="*/ 68069 w 114"/>
              <a:gd name="T9" fmla="*/ 253332 h 144"/>
              <a:gd name="T10" fmla="*/ 181518 w 114"/>
              <a:gd name="T11" fmla="*/ 98308 h 144"/>
              <a:gd name="T12" fmla="*/ 160719 w 114"/>
              <a:gd name="T13" fmla="*/ 0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44">
                <a:moveTo>
                  <a:pt x="85" y="0"/>
                </a:moveTo>
                <a:cubicBezTo>
                  <a:pt x="9" y="104"/>
                  <a:pt x="9" y="104"/>
                  <a:pt x="9" y="104"/>
                </a:cubicBezTo>
                <a:cubicBezTo>
                  <a:pt x="2" y="113"/>
                  <a:pt x="0" y="132"/>
                  <a:pt x="9" y="138"/>
                </a:cubicBezTo>
                <a:cubicBezTo>
                  <a:pt x="9" y="138"/>
                  <a:pt x="9" y="138"/>
                  <a:pt x="9" y="138"/>
                </a:cubicBezTo>
                <a:cubicBezTo>
                  <a:pt x="17" y="144"/>
                  <a:pt x="30" y="143"/>
                  <a:pt x="36" y="134"/>
                </a:cubicBezTo>
                <a:cubicBezTo>
                  <a:pt x="96" y="52"/>
                  <a:pt x="96" y="52"/>
                  <a:pt x="96" y="52"/>
                </a:cubicBezTo>
                <a:cubicBezTo>
                  <a:pt x="114" y="28"/>
                  <a:pt x="93" y="4"/>
                  <a:pt x="85" y="0"/>
                </a:cubicBezTo>
                <a:close/>
              </a:path>
            </a:pathLst>
          </a:custGeom>
          <a:solidFill>
            <a:srgbClr val="FAE1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94"/>
          <p:cNvSpPr/>
          <p:nvPr/>
        </p:nvSpPr>
        <p:spPr bwMode="auto">
          <a:xfrm>
            <a:off x="2527223" y="2355033"/>
            <a:ext cx="893413" cy="1257790"/>
          </a:xfrm>
          <a:custGeom>
            <a:avLst/>
            <a:gdLst>
              <a:gd name="T0" fmla="*/ 98093 w 248"/>
              <a:gd name="T1" fmla="*/ 0 h 349"/>
              <a:gd name="T2" fmla="*/ 371623 w 248"/>
              <a:gd name="T3" fmla="*/ 0 h 349"/>
              <a:gd name="T4" fmla="*/ 467830 w 248"/>
              <a:gd name="T5" fmla="*/ 69827 h 349"/>
              <a:gd name="T6" fmla="*/ 467830 w 248"/>
              <a:gd name="T7" fmla="*/ 590697 h 349"/>
              <a:gd name="T8" fmla="*/ 371623 w 248"/>
              <a:gd name="T9" fmla="*/ 658637 h 349"/>
              <a:gd name="T10" fmla="*/ 98093 w 248"/>
              <a:gd name="T11" fmla="*/ 658637 h 349"/>
              <a:gd name="T12" fmla="*/ 0 w 248"/>
              <a:gd name="T13" fmla="*/ 590697 h 349"/>
              <a:gd name="T14" fmla="*/ 0 w 248"/>
              <a:gd name="T15" fmla="*/ 69827 h 349"/>
              <a:gd name="T16" fmla="*/ 98093 w 248"/>
              <a:gd name="T17" fmla="*/ 0 h 3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 h="349">
                <a:moveTo>
                  <a:pt x="52" y="0"/>
                </a:moveTo>
                <a:cubicBezTo>
                  <a:pt x="197" y="0"/>
                  <a:pt x="197" y="0"/>
                  <a:pt x="197" y="0"/>
                </a:cubicBezTo>
                <a:cubicBezTo>
                  <a:pt x="225" y="0"/>
                  <a:pt x="248" y="16"/>
                  <a:pt x="248" y="37"/>
                </a:cubicBezTo>
                <a:cubicBezTo>
                  <a:pt x="248" y="313"/>
                  <a:pt x="248" y="313"/>
                  <a:pt x="248" y="313"/>
                </a:cubicBezTo>
                <a:cubicBezTo>
                  <a:pt x="248" y="333"/>
                  <a:pt x="225" y="349"/>
                  <a:pt x="197" y="349"/>
                </a:cubicBezTo>
                <a:cubicBezTo>
                  <a:pt x="52" y="349"/>
                  <a:pt x="52" y="349"/>
                  <a:pt x="52" y="349"/>
                </a:cubicBezTo>
                <a:cubicBezTo>
                  <a:pt x="23" y="349"/>
                  <a:pt x="0" y="333"/>
                  <a:pt x="0" y="313"/>
                </a:cubicBezTo>
                <a:cubicBezTo>
                  <a:pt x="0" y="37"/>
                  <a:pt x="0" y="37"/>
                  <a:pt x="0" y="37"/>
                </a:cubicBezTo>
                <a:cubicBezTo>
                  <a:pt x="0" y="16"/>
                  <a:pt x="23" y="0"/>
                  <a:pt x="52" y="0"/>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95"/>
          <p:cNvSpPr/>
          <p:nvPr/>
        </p:nvSpPr>
        <p:spPr bwMode="auto">
          <a:xfrm>
            <a:off x="2583633" y="2458707"/>
            <a:ext cx="783641" cy="1038249"/>
          </a:xfrm>
          <a:custGeom>
            <a:avLst/>
            <a:gdLst>
              <a:gd name="T0" fmla="*/ 0 w 217"/>
              <a:gd name="T1" fmla="*/ 0 h 288"/>
              <a:gd name="T2" fmla="*/ 408458 w 217"/>
              <a:gd name="T3" fmla="*/ 0 h 288"/>
              <a:gd name="T4" fmla="*/ 410349 w 217"/>
              <a:gd name="T5" fmla="*/ 1888 h 288"/>
              <a:gd name="T6" fmla="*/ 410349 w 217"/>
              <a:gd name="T7" fmla="*/ 543675 h 288"/>
              <a:gd name="T8" fmla="*/ 408458 w 217"/>
              <a:gd name="T9" fmla="*/ 543675 h 288"/>
              <a:gd name="T10" fmla="*/ 0 w 217"/>
              <a:gd name="T11" fmla="*/ 543675 h 288"/>
              <a:gd name="T12" fmla="*/ 0 w 217"/>
              <a:gd name="T13" fmla="*/ 543675 h 288"/>
              <a:gd name="T14" fmla="*/ 0 w 217"/>
              <a:gd name="T15" fmla="*/ 1888 h 288"/>
              <a:gd name="T16" fmla="*/ 0 w 217"/>
              <a:gd name="T17" fmla="*/ 0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7" h="288">
                <a:moveTo>
                  <a:pt x="0" y="0"/>
                </a:moveTo>
                <a:cubicBezTo>
                  <a:pt x="216" y="0"/>
                  <a:pt x="216" y="0"/>
                  <a:pt x="216" y="0"/>
                </a:cubicBezTo>
                <a:cubicBezTo>
                  <a:pt x="217" y="0"/>
                  <a:pt x="217" y="0"/>
                  <a:pt x="217" y="1"/>
                </a:cubicBezTo>
                <a:cubicBezTo>
                  <a:pt x="217" y="288"/>
                  <a:pt x="217" y="288"/>
                  <a:pt x="217" y="288"/>
                </a:cubicBezTo>
                <a:cubicBezTo>
                  <a:pt x="217" y="288"/>
                  <a:pt x="217" y="288"/>
                  <a:pt x="216" y="288"/>
                </a:cubicBezTo>
                <a:cubicBezTo>
                  <a:pt x="0" y="288"/>
                  <a:pt x="0" y="288"/>
                  <a:pt x="0" y="288"/>
                </a:cubicBezTo>
                <a:cubicBezTo>
                  <a:pt x="0" y="288"/>
                  <a:pt x="0" y="288"/>
                  <a:pt x="0" y="288"/>
                </a:cubicBezTo>
                <a:cubicBezTo>
                  <a:pt x="0" y="1"/>
                  <a:pt x="0" y="1"/>
                  <a:pt x="0" y="1"/>
                </a:cubicBezTo>
                <a:cubicBezTo>
                  <a:pt x="0" y="0"/>
                  <a:pt x="0" y="0"/>
                  <a:pt x="0" y="0"/>
                </a:cubicBezTo>
                <a:close/>
              </a:path>
            </a:pathLst>
          </a:custGeom>
          <a:solidFill>
            <a:srgbClr val="FE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23" name="Freeform 96"/>
          <p:cNvSpPr/>
          <p:nvPr/>
        </p:nvSpPr>
        <p:spPr bwMode="auto">
          <a:xfrm>
            <a:off x="3291045" y="3718021"/>
            <a:ext cx="468051" cy="442133"/>
          </a:xfrm>
          <a:custGeom>
            <a:avLst/>
            <a:gdLst>
              <a:gd name="T0" fmla="*/ 0 w 130"/>
              <a:gd name="T1" fmla="*/ 37646 h 123"/>
              <a:gd name="T2" fmla="*/ 82954 w 130"/>
              <a:gd name="T3" fmla="*/ 231521 h 123"/>
              <a:gd name="T4" fmla="*/ 113119 w 130"/>
              <a:gd name="T5" fmla="*/ 231521 h 123"/>
              <a:gd name="T6" fmla="*/ 245092 w 130"/>
              <a:gd name="T7" fmla="*/ 124231 h 123"/>
              <a:gd name="T8" fmla="*/ 194188 w 130"/>
              <a:gd name="T9" fmla="*/ 0 h 123"/>
              <a:gd name="T10" fmla="*/ 0 w 130"/>
              <a:gd name="T11" fmla="*/ 37646 h 1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23">
                <a:moveTo>
                  <a:pt x="0" y="20"/>
                </a:moveTo>
                <a:cubicBezTo>
                  <a:pt x="44" y="123"/>
                  <a:pt x="44" y="123"/>
                  <a:pt x="44" y="123"/>
                </a:cubicBezTo>
                <a:cubicBezTo>
                  <a:pt x="60" y="123"/>
                  <a:pt x="60" y="123"/>
                  <a:pt x="60" y="123"/>
                </a:cubicBezTo>
                <a:cubicBezTo>
                  <a:pt x="86" y="108"/>
                  <a:pt x="110" y="89"/>
                  <a:pt x="130" y="66"/>
                </a:cubicBezTo>
                <a:cubicBezTo>
                  <a:pt x="103" y="0"/>
                  <a:pt x="103" y="0"/>
                  <a:pt x="103" y="0"/>
                </a:cubicBezTo>
                <a:lnTo>
                  <a:pt x="0" y="20"/>
                </a:ln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97"/>
          <p:cNvSpPr/>
          <p:nvPr/>
        </p:nvSpPr>
        <p:spPr bwMode="auto">
          <a:xfrm>
            <a:off x="3367275" y="3876578"/>
            <a:ext cx="428411" cy="330838"/>
          </a:xfrm>
          <a:custGeom>
            <a:avLst/>
            <a:gdLst>
              <a:gd name="T0" fmla="*/ 214909 w 119"/>
              <a:gd name="T1" fmla="*/ 0 h 92"/>
              <a:gd name="T2" fmla="*/ 224335 w 119"/>
              <a:gd name="T3" fmla="*/ 20714 h 92"/>
              <a:gd name="T4" fmla="*/ 32048 w 119"/>
              <a:gd name="T5" fmla="*/ 173242 h 92"/>
              <a:gd name="T6" fmla="*/ 0 w 119"/>
              <a:gd name="T7" fmla="*/ 86621 h 92"/>
              <a:gd name="T8" fmla="*/ 214909 w 119"/>
              <a:gd name="T9" fmla="*/ 0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 h="92">
                <a:moveTo>
                  <a:pt x="114" y="0"/>
                </a:moveTo>
                <a:cubicBezTo>
                  <a:pt x="119" y="11"/>
                  <a:pt x="119" y="11"/>
                  <a:pt x="119" y="11"/>
                </a:cubicBezTo>
                <a:cubicBezTo>
                  <a:pt x="91" y="45"/>
                  <a:pt x="57" y="72"/>
                  <a:pt x="17" y="92"/>
                </a:cubicBezTo>
                <a:cubicBezTo>
                  <a:pt x="0" y="46"/>
                  <a:pt x="0" y="46"/>
                  <a:pt x="0" y="46"/>
                </a:cubicBezTo>
                <a:lnTo>
                  <a:pt x="114" y="0"/>
                </a:lnTo>
                <a:close/>
              </a:path>
            </a:pathLst>
          </a:custGeom>
          <a:solidFill>
            <a:srgbClr val="FFC7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98"/>
          <p:cNvSpPr/>
          <p:nvPr/>
        </p:nvSpPr>
        <p:spPr bwMode="auto">
          <a:xfrm>
            <a:off x="2966308" y="3428348"/>
            <a:ext cx="393346" cy="458903"/>
          </a:xfrm>
          <a:custGeom>
            <a:avLst/>
            <a:gdLst>
              <a:gd name="T0" fmla="*/ 0 w 109"/>
              <a:gd name="T1" fmla="*/ 35951 h 127"/>
              <a:gd name="T2" fmla="*/ 94483 w 109"/>
              <a:gd name="T3" fmla="*/ 170293 h 127"/>
              <a:gd name="T4" fmla="*/ 188966 w 109"/>
              <a:gd name="T5" fmla="*/ 230842 h 127"/>
              <a:gd name="T6" fmla="*/ 168180 w 109"/>
              <a:gd name="T7" fmla="*/ 143803 h 127"/>
              <a:gd name="T8" fmla="*/ 94483 w 109"/>
              <a:gd name="T9" fmla="*/ 51088 h 127"/>
              <a:gd name="T10" fmla="*/ 0 w 109"/>
              <a:gd name="T11" fmla="*/ 35951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9" h="127">
                <a:moveTo>
                  <a:pt x="0" y="19"/>
                </a:moveTo>
                <a:cubicBezTo>
                  <a:pt x="50" y="90"/>
                  <a:pt x="50" y="90"/>
                  <a:pt x="50" y="90"/>
                </a:cubicBezTo>
                <a:cubicBezTo>
                  <a:pt x="56" y="99"/>
                  <a:pt x="90" y="127"/>
                  <a:pt x="100" y="122"/>
                </a:cubicBezTo>
                <a:cubicBezTo>
                  <a:pt x="109" y="116"/>
                  <a:pt x="96" y="85"/>
                  <a:pt x="89" y="76"/>
                </a:cubicBezTo>
                <a:cubicBezTo>
                  <a:pt x="50" y="27"/>
                  <a:pt x="50" y="27"/>
                  <a:pt x="50" y="27"/>
                </a:cubicBezTo>
                <a:cubicBezTo>
                  <a:pt x="28" y="0"/>
                  <a:pt x="9" y="11"/>
                  <a:pt x="0" y="19"/>
                </a:cubicBez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99"/>
          <p:cNvSpPr/>
          <p:nvPr/>
        </p:nvSpPr>
        <p:spPr bwMode="auto">
          <a:xfrm>
            <a:off x="2844339" y="2902363"/>
            <a:ext cx="882739" cy="1074838"/>
          </a:xfrm>
          <a:custGeom>
            <a:avLst/>
            <a:gdLst>
              <a:gd name="T0" fmla="*/ 92448 w 245"/>
              <a:gd name="T1" fmla="*/ 43440 h 298"/>
              <a:gd name="T2" fmla="*/ 169803 w 245"/>
              <a:gd name="T3" fmla="*/ 217201 h 298"/>
              <a:gd name="T4" fmla="*/ 241497 w 245"/>
              <a:gd name="T5" fmla="*/ 211535 h 298"/>
              <a:gd name="T6" fmla="*/ 307532 w 245"/>
              <a:gd name="T7" fmla="*/ 194537 h 298"/>
              <a:gd name="T8" fmla="*/ 377340 w 245"/>
              <a:gd name="T9" fmla="*/ 192648 h 298"/>
              <a:gd name="T10" fmla="*/ 443374 w 245"/>
              <a:gd name="T11" fmla="*/ 339967 h 298"/>
              <a:gd name="T12" fmla="*/ 454694 w 245"/>
              <a:gd name="T13" fmla="*/ 474066 h 298"/>
              <a:gd name="T14" fmla="*/ 275458 w 245"/>
              <a:gd name="T15" fmla="*/ 536393 h 298"/>
              <a:gd name="T16" fmla="*/ 209423 w 245"/>
              <a:gd name="T17" fmla="*/ 483509 h 298"/>
              <a:gd name="T18" fmla="*/ 22640 w 245"/>
              <a:gd name="T19" fmla="*/ 73660 h 298"/>
              <a:gd name="T20" fmla="*/ 92448 w 245"/>
              <a:gd name="T21" fmla="*/ 43440 h 2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5" h="298">
                <a:moveTo>
                  <a:pt x="49" y="23"/>
                </a:moveTo>
                <a:cubicBezTo>
                  <a:pt x="90" y="115"/>
                  <a:pt x="90" y="115"/>
                  <a:pt x="90" y="115"/>
                </a:cubicBezTo>
                <a:cubicBezTo>
                  <a:pt x="93" y="99"/>
                  <a:pt x="118" y="96"/>
                  <a:pt x="128" y="112"/>
                </a:cubicBezTo>
                <a:cubicBezTo>
                  <a:pt x="129" y="94"/>
                  <a:pt x="152" y="90"/>
                  <a:pt x="163" y="103"/>
                </a:cubicBezTo>
                <a:cubicBezTo>
                  <a:pt x="167" y="87"/>
                  <a:pt x="193" y="85"/>
                  <a:pt x="200" y="102"/>
                </a:cubicBezTo>
                <a:cubicBezTo>
                  <a:pt x="235" y="180"/>
                  <a:pt x="235" y="180"/>
                  <a:pt x="235" y="180"/>
                </a:cubicBezTo>
                <a:cubicBezTo>
                  <a:pt x="244" y="202"/>
                  <a:pt x="245" y="236"/>
                  <a:pt x="241" y="251"/>
                </a:cubicBezTo>
                <a:cubicBezTo>
                  <a:pt x="228" y="297"/>
                  <a:pt x="167" y="298"/>
                  <a:pt x="146" y="284"/>
                </a:cubicBezTo>
                <a:cubicBezTo>
                  <a:pt x="130" y="273"/>
                  <a:pt x="117" y="267"/>
                  <a:pt x="111" y="256"/>
                </a:cubicBezTo>
                <a:cubicBezTo>
                  <a:pt x="12" y="39"/>
                  <a:pt x="12" y="39"/>
                  <a:pt x="12" y="39"/>
                </a:cubicBezTo>
                <a:cubicBezTo>
                  <a:pt x="0" y="12"/>
                  <a:pt x="40" y="0"/>
                  <a:pt x="49" y="23"/>
                </a:cubicBez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100"/>
          <p:cNvSpPr>
            <a:spLocks noEditPoints="1"/>
          </p:cNvSpPr>
          <p:nvPr/>
        </p:nvSpPr>
        <p:spPr bwMode="auto">
          <a:xfrm>
            <a:off x="3169077" y="3263691"/>
            <a:ext cx="312543" cy="190575"/>
          </a:xfrm>
          <a:custGeom>
            <a:avLst/>
            <a:gdLst>
              <a:gd name="T0" fmla="*/ 163661 w 87"/>
              <a:gd name="T1" fmla="*/ 56487 h 53"/>
              <a:gd name="T2" fmla="*/ 139206 w 87"/>
              <a:gd name="T3" fmla="*/ 0 h 53"/>
              <a:gd name="T4" fmla="*/ 137325 w 87"/>
              <a:gd name="T5" fmla="*/ 5649 h 53"/>
              <a:gd name="T6" fmla="*/ 131681 w 87"/>
              <a:gd name="T7" fmla="*/ 0 h 53"/>
              <a:gd name="T8" fmla="*/ 163661 w 87"/>
              <a:gd name="T9" fmla="*/ 56487 h 53"/>
              <a:gd name="T10" fmla="*/ 0 w 87"/>
              <a:gd name="T11" fmla="*/ 28244 h 53"/>
              <a:gd name="T12" fmla="*/ 1881 w 87"/>
              <a:gd name="T13" fmla="*/ 20712 h 53"/>
              <a:gd name="T14" fmla="*/ 33861 w 87"/>
              <a:gd name="T15" fmla="*/ 99794 h 53"/>
              <a:gd name="T16" fmla="*/ 0 w 87"/>
              <a:gd name="T17" fmla="*/ 28244 h 53"/>
              <a:gd name="T18" fmla="*/ 0 w 87"/>
              <a:gd name="T19" fmla="*/ 28244 h 53"/>
              <a:gd name="T20" fmla="*/ 62078 w 87"/>
              <a:gd name="T21" fmla="*/ 11297 h 53"/>
              <a:gd name="T22" fmla="*/ 71484 w 87"/>
              <a:gd name="T23" fmla="*/ 22595 h 53"/>
              <a:gd name="T24" fmla="*/ 71484 w 87"/>
              <a:gd name="T25" fmla="*/ 16946 h 53"/>
              <a:gd name="T26" fmla="*/ 99702 w 87"/>
              <a:gd name="T27" fmla="*/ 80965 h 53"/>
              <a:gd name="T28" fmla="*/ 62078 w 87"/>
              <a:gd name="T29" fmla="*/ 11297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53">
                <a:moveTo>
                  <a:pt x="87" y="30"/>
                </a:moveTo>
                <a:cubicBezTo>
                  <a:pt x="87" y="30"/>
                  <a:pt x="80" y="14"/>
                  <a:pt x="74" y="0"/>
                </a:cubicBezTo>
                <a:cubicBezTo>
                  <a:pt x="74" y="1"/>
                  <a:pt x="74" y="2"/>
                  <a:pt x="73" y="3"/>
                </a:cubicBezTo>
                <a:cubicBezTo>
                  <a:pt x="72" y="2"/>
                  <a:pt x="71" y="1"/>
                  <a:pt x="70" y="0"/>
                </a:cubicBezTo>
                <a:cubicBezTo>
                  <a:pt x="78" y="13"/>
                  <a:pt x="87" y="30"/>
                  <a:pt x="87" y="30"/>
                </a:cubicBezTo>
                <a:close/>
                <a:moveTo>
                  <a:pt x="0" y="15"/>
                </a:moveTo>
                <a:cubicBezTo>
                  <a:pt x="0" y="13"/>
                  <a:pt x="1" y="12"/>
                  <a:pt x="1" y="11"/>
                </a:cubicBezTo>
                <a:cubicBezTo>
                  <a:pt x="8" y="26"/>
                  <a:pt x="18" y="53"/>
                  <a:pt x="18" y="53"/>
                </a:cubicBezTo>
                <a:cubicBezTo>
                  <a:pt x="18" y="53"/>
                  <a:pt x="5" y="27"/>
                  <a:pt x="0" y="15"/>
                </a:cubicBezTo>
                <a:cubicBezTo>
                  <a:pt x="0" y="16"/>
                  <a:pt x="0" y="15"/>
                  <a:pt x="0" y="15"/>
                </a:cubicBezTo>
                <a:close/>
                <a:moveTo>
                  <a:pt x="33" y="6"/>
                </a:moveTo>
                <a:cubicBezTo>
                  <a:pt x="35" y="8"/>
                  <a:pt x="36" y="10"/>
                  <a:pt x="38" y="12"/>
                </a:cubicBezTo>
                <a:cubicBezTo>
                  <a:pt x="38" y="11"/>
                  <a:pt x="38" y="10"/>
                  <a:pt x="38" y="9"/>
                </a:cubicBezTo>
                <a:cubicBezTo>
                  <a:pt x="45" y="24"/>
                  <a:pt x="53" y="43"/>
                  <a:pt x="53" y="43"/>
                </a:cubicBezTo>
                <a:cubicBezTo>
                  <a:pt x="53" y="43"/>
                  <a:pt x="40" y="20"/>
                  <a:pt x="33" y="6"/>
                </a:cubicBezTo>
                <a:close/>
              </a:path>
            </a:pathLst>
          </a:custGeom>
          <a:solidFill>
            <a:srgbClr val="FAE1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101"/>
          <p:cNvSpPr/>
          <p:nvPr/>
        </p:nvSpPr>
        <p:spPr bwMode="auto">
          <a:xfrm>
            <a:off x="3056258" y="3464938"/>
            <a:ext cx="115869" cy="202771"/>
          </a:xfrm>
          <a:custGeom>
            <a:avLst/>
            <a:gdLst>
              <a:gd name="T0" fmla="*/ 15169 w 32"/>
              <a:gd name="T1" fmla="*/ 5688 h 56"/>
              <a:gd name="T2" fmla="*/ 60674 w 32"/>
              <a:gd name="T3" fmla="*/ 106180 h 56"/>
              <a:gd name="T4" fmla="*/ 0 w 32"/>
              <a:gd name="T5" fmla="*/ 0 h 56"/>
              <a:gd name="T6" fmla="*/ 15169 w 32"/>
              <a:gd name="T7" fmla="*/ 5688 h 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56">
                <a:moveTo>
                  <a:pt x="8" y="3"/>
                </a:moveTo>
                <a:cubicBezTo>
                  <a:pt x="32" y="56"/>
                  <a:pt x="32" y="56"/>
                  <a:pt x="32" y="56"/>
                </a:cubicBezTo>
                <a:cubicBezTo>
                  <a:pt x="0" y="0"/>
                  <a:pt x="0" y="0"/>
                  <a:pt x="0" y="0"/>
                </a:cubicBezTo>
                <a:cubicBezTo>
                  <a:pt x="2" y="0"/>
                  <a:pt x="5" y="1"/>
                  <a:pt x="8" y="3"/>
                </a:cubicBezTo>
                <a:close/>
              </a:path>
            </a:pathLst>
          </a:custGeom>
          <a:solidFill>
            <a:srgbClr val="FAE1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102"/>
          <p:cNvSpPr/>
          <p:nvPr/>
        </p:nvSpPr>
        <p:spPr bwMode="auto">
          <a:xfrm>
            <a:off x="2123206" y="3565561"/>
            <a:ext cx="500067" cy="559527"/>
          </a:xfrm>
          <a:custGeom>
            <a:avLst/>
            <a:gdLst>
              <a:gd name="T0" fmla="*/ 120550 w 328"/>
              <a:gd name="T1" fmla="*/ 0 h 367"/>
              <a:gd name="T2" fmla="*/ 0 w 328"/>
              <a:gd name="T3" fmla="*/ 166057 h 367"/>
              <a:gd name="T4" fmla="*/ 137315 w 328"/>
              <a:gd name="T5" fmla="*/ 292994 h 367"/>
              <a:gd name="T6" fmla="*/ 261857 w 328"/>
              <a:gd name="T7" fmla="*/ 124542 h 367"/>
              <a:gd name="T8" fmla="*/ 120550 w 328"/>
              <a:gd name="T9" fmla="*/ 0 h 3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8" h="367">
                <a:moveTo>
                  <a:pt x="151" y="0"/>
                </a:moveTo>
                <a:lnTo>
                  <a:pt x="0" y="208"/>
                </a:lnTo>
                <a:lnTo>
                  <a:pt x="172" y="367"/>
                </a:lnTo>
                <a:lnTo>
                  <a:pt x="328" y="156"/>
                </a:lnTo>
                <a:lnTo>
                  <a:pt x="151" y="0"/>
                </a:ln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Freeform 103"/>
          <p:cNvSpPr/>
          <p:nvPr/>
        </p:nvSpPr>
        <p:spPr bwMode="auto">
          <a:xfrm>
            <a:off x="2101861" y="3792726"/>
            <a:ext cx="381148" cy="353706"/>
          </a:xfrm>
          <a:custGeom>
            <a:avLst/>
            <a:gdLst>
              <a:gd name="T0" fmla="*/ 26360 w 106"/>
              <a:gd name="T1" fmla="*/ 0 h 98"/>
              <a:gd name="T2" fmla="*/ 0 w 106"/>
              <a:gd name="T3" fmla="*/ 34019 h 98"/>
              <a:gd name="T4" fmla="*/ 158162 w 106"/>
              <a:gd name="T5" fmla="*/ 185217 h 98"/>
              <a:gd name="T6" fmla="*/ 199586 w 106"/>
              <a:gd name="T7" fmla="*/ 126628 h 98"/>
              <a:gd name="T8" fmla="*/ 26360 w 106"/>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98">
                <a:moveTo>
                  <a:pt x="14" y="0"/>
                </a:moveTo>
                <a:cubicBezTo>
                  <a:pt x="0" y="18"/>
                  <a:pt x="0" y="18"/>
                  <a:pt x="0" y="18"/>
                </a:cubicBezTo>
                <a:cubicBezTo>
                  <a:pt x="22" y="50"/>
                  <a:pt x="51" y="77"/>
                  <a:pt x="84" y="98"/>
                </a:cubicBezTo>
                <a:cubicBezTo>
                  <a:pt x="106" y="67"/>
                  <a:pt x="106" y="67"/>
                  <a:pt x="106" y="67"/>
                </a:cubicBezTo>
                <a:lnTo>
                  <a:pt x="14" y="0"/>
                </a:lnTo>
                <a:close/>
              </a:path>
            </a:pathLst>
          </a:custGeom>
          <a:solidFill>
            <a:srgbClr val="FFC74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104"/>
          <p:cNvSpPr/>
          <p:nvPr/>
        </p:nvSpPr>
        <p:spPr bwMode="auto">
          <a:xfrm>
            <a:off x="2237551" y="3454266"/>
            <a:ext cx="353706" cy="338459"/>
          </a:xfrm>
          <a:custGeom>
            <a:avLst/>
            <a:gdLst>
              <a:gd name="T0" fmla="*/ 41579 w 98"/>
              <a:gd name="T1" fmla="*/ 15084 h 94"/>
              <a:gd name="T2" fmla="*/ 28349 w 98"/>
              <a:gd name="T3" fmla="*/ 115013 h 94"/>
              <a:gd name="T4" fmla="*/ 143637 w 98"/>
              <a:gd name="T5" fmla="*/ 162149 h 94"/>
              <a:gd name="T6" fmla="*/ 158757 w 98"/>
              <a:gd name="T7" fmla="*/ 62220 h 94"/>
              <a:gd name="T8" fmla="*/ 41579 w 98"/>
              <a:gd name="T9" fmla="*/ 1508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 h="94">
                <a:moveTo>
                  <a:pt x="22" y="8"/>
                </a:moveTo>
                <a:cubicBezTo>
                  <a:pt x="3" y="15"/>
                  <a:pt x="0" y="39"/>
                  <a:pt x="15" y="61"/>
                </a:cubicBezTo>
                <a:cubicBezTo>
                  <a:pt x="29" y="82"/>
                  <a:pt x="57" y="94"/>
                  <a:pt x="76" y="86"/>
                </a:cubicBezTo>
                <a:cubicBezTo>
                  <a:pt x="95" y="79"/>
                  <a:pt x="98" y="55"/>
                  <a:pt x="84" y="33"/>
                </a:cubicBezTo>
                <a:cubicBezTo>
                  <a:pt x="69" y="11"/>
                  <a:pt x="42" y="0"/>
                  <a:pt x="22" y="8"/>
                </a:cubicBezTo>
                <a:close/>
              </a:path>
            </a:pathLst>
          </a:custGeom>
          <a:solidFill>
            <a:srgbClr val="FAE1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105"/>
          <p:cNvSpPr/>
          <p:nvPr/>
        </p:nvSpPr>
        <p:spPr bwMode="auto">
          <a:xfrm>
            <a:off x="2223830" y="3486282"/>
            <a:ext cx="346083" cy="343033"/>
          </a:xfrm>
          <a:custGeom>
            <a:avLst/>
            <a:gdLst>
              <a:gd name="T0" fmla="*/ 43418 w 96"/>
              <a:gd name="T1" fmla="*/ 17017 h 95"/>
              <a:gd name="T2" fmla="*/ 26429 w 96"/>
              <a:gd name="T3" fmla="*/ 122903 h 95"/>
              <a:gd name="T4" fmla="*/ 137806 w 96"/>
              <a:gd name="T5" fmla="*/ 160720 h 95"/>
              <a:gd name="T6" fmla="*/ 154796 w 96"/>
              <a:gd name="T7" fmla="*/ 56725 h 95"/>
              <a:gd name="T8" fmla="*/ 43418 w 96"/>
              <a:gd name="T9" fmla="*/ 17017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95">
                <a:moveTo>
                  <a:pt x="23" y="9"/>
                </a:moveTo>
                <a:cubicBezTo>
                  <a:pt x="4" y="19"/>
                  <a:pt x="0" y="44"/>
                  <a:pt x="14" y="65"/>
                </a:cubicBezTo>
                <a:cubicBezTo>
                  <a:pt x="28" y="85"/>
                  <a:pt x="54" y="95"/>
                  <a:pt x="73" y="85"/>
                </a:cubicBezTo>
                <a:cubicBezTo>
                  <a:pt x="92" y="75"/>
                  <a:pt x="96" y="51"/>
                  <a:pt x="82" y="30"/>
                </a:cubicBezTo>
                <a:cubicBezTo>
                  <a:pt x="68" y="9"/>
                  <a:pt x="42" y="0"/>
                  <a:pt x="23" y="9"/>
                </a:cubicBez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106"/>
          <p:cNvSpPr/>
          <p:nvPr/>
        </p:nvSpPr>
        <p:spPr bwMode="auto">
          <a:xfrm>
            <a:off x="2242124" y="3094462"/>
            <a:ext cx="410117" cy="521411"/>
          </a:xfrm>
          <a:custGeom>
            <a:avLst/>
            <a:gdLst>
              <a:gd name="T0" fmla="*/ 160124 w 114"/>
              <a:gd name="T1" fmla="*/ 0 h 145"/>
              <a:gd name="T2" fmla="*/ 16954 w 114"/>
              <a:gd name="T3" fmla="*/ 195832 h 145"/>
              <a:gd name="T4" fmla="*/ 16954 w 114"/>
              <a:gd name="T5" fmla="*/ 259854 h 145"/>
              <a:gd name="T6" fmla="*/ 16954 w 114"/>
              <a:gd name="T7" fmla="*/ 259854 h 145"/>
              <a:gd name="T8" fmla="*/ 67817 w 114"/>
              <a:gd name="T9" fmla="*/ 252322 h 145"/>
              <a:gd name="T10" fmla="*/ 180846 w 114"/>
              <a:gd name="T11" fmla="*/ 97916 h 145"/>
              <a:gd name="T12" fmla="*/ 160124 w 114"/>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45">
                <a:moveTo>
                  <a:pt x="85" y="0"/>
                </a:moveTo>
                <a:cubicBezTo>
                  <a:pt x="9" y="104"/>
                  <a:pt x="9" y="104"/>
                  <a:pt x="9" y="104"/>
                </a:cubicBezTo>
                <a:cubicBezTo>
                  <a:pt x="2" y="113"/>
                  <a:pt x="0" y="132"/>
                  <a:pt x="9" y="138"/>
                </a:cubicBezTo>
                <a:cubicBezTo>
                  <a:pt x="9" y="138"/>
                  <a:pt x="9" y="138"/>
                  <a:pt x="9" y="138"/>
                </a:cubicBezTo>
                <a:cubicBezTo>
                  <a:pt x="17" y="145"/>
                  <a:pt x="30" y="143"/>
                  <a:pt x="36" y="134"/>
                </a:cubicBezTo>
                <a:cubicBezTo>
                  <a:pt x="96" y="52"/>
                  <a:pt x="96" y="52"/>
                  <a:pt x="96" y="52"/>
                </a:cubicBezTo>
                <a:cubicBezTo>
                  <a:pt x="114" y="28"/>
                  <a:pt x="93" y="4"/>
                  <a:pt x="85" y="0"/>
                </a:cubicBezTo>
                <a:close/>
              </a:path>
            </a:pathLst>
          </a:custGeom>
          <a:solidFill>
            <a:srgbClr val="FFF8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KSO_Shape"/>
          <p:cNvSpPr/>
          <p:nvPr/>
        </p:nvSpPr>
        <p:spPr bwMode="auto">
          <a:xfrm flipH="1">
            <a:off x="2676636" y="2617205"/>
            <a:ext cx="552223" cy="506204"/>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5" name="圆角矩形 46" descr="#clear#"/>
          <p:cNvSpPr/>
          <p:nvPr/>
        </p:nvSpPr>
        <p:spPr>
          <a:xfrm>
            <a:off x="6350794" y="1630910"/>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请输入第四章的大标题</a:t>
            </a:r>
            <a:endParaRPr lang="zh-CN" altLang="en-US" dirty="0"/>
          </a:p>
        </p:txBody>
      </p:sp>
      <p:sp>
        <p:nvSpPr>
          <p:cNvPr id="9219" name="文本占位符 2" descr="#clear#"/>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25" name="矩形 24" descr="#clear#"/>
          <p:cNvSpPr/>
          <p:nvPr>
            <p:custDataLst>
              <p:tags r:id="rId1"/>
            </p:custDataLst>
          </p:nvPr>
        </p:nvSpPr>
        <p:spPr bwMode="auto">
          <a:xfrm>
            <a:off x="1026804" y="2425107"/>
            <a:ext cx="1603852" cy="849148"/>
          </a:xfrm>
          <a:prstGeom prst="rect">
            <a:avLst/>
          </a:prstGeom>
          <a:solidFill>
            <a:schemeClr val="accent1"/>
          </a:solidFill>
          <a:ln>
            <a:noFill/>
          </a:ln>
        </p:spPr>
        <p:txBody>
          <a:bodyPr wrap="square" lIns="68580" tIns="34290" rIns="68580" bIns="34290" anchor="ctr">
            <a:noAutofit/>
          </a:bodyPr>
          <a:lstStyle/>
          <a:p>
            <a:pPr algn="dist"/>
            <a:r>
              <a:rPr lang="en-US" altLang="zh-CN" sz="3600" kern="0" dirty="0">
                <a:solidFill>
                  <a:schemeClr val="bg1"/>
                </a:solidFill>
                <a:effectLst>
                  <a:outerShdw blurRad="38100" dist="38100" dir="2700000" algn="tl">
                    <a:srgbClr val="000000">
                      <a:alpha val="43137"/>
                    </a:srgbClr>
                  </a:outerShdw>
                </a:effectLst>
                <a:latin typeface="+mj-ea"/>
                <a:ea typeface="+mj-ea"/>
              </a:rPr>
              <a:t>2016</a:t>
            </a:r>
            <a:endParaRPr lang="zh-CN" altLang="en-US" sz="3600" kern="0" dirty="0">
              <a:solidFill>
                <a:schemeClr val="bg1"/>
              </a:solidFill>
              <a:effectLst>
                <a:outerShdw blurRad="38100" dist="38100" dir="2700000" algn="tl">
                  <a:srgbClr val="000000">
                    <a:alpha val="43137"/>
                  </a:srgbClr>
                </a:outerShdw>
              </a:effectLst>
              <a:latin typeface="+mj-ea"/>
              <a:ea typeface="+mj-ea"/>
            </a:endParaRPr>
          </a:p>
        </p:txBody>
      </p:sp>
      <p:sp>
        <p:nvSpPr>
          <p:cNvPr id="26" name="箭头: 右 25"/>
          <p:cNvSpPr/>
          <p:nvPr/>
        </p:nvSpPr>
        <p:spPr>
          <a:xfrm>
            <a:off x="1624749" y="3573195"/>
            <a:ext cx="407963" cy="295421"/>
          </a:xfrm>
          <a:prstGeom prst="rightArrow">
            <a:avLst/>
          </a:prstGeom>
          <a:solidFill>
            <a:schemeClr val="accent1"/>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clear#"/>
          <p:cNvSpPr/>
          <p:nvPr/>
        </p:nvSpPr>
        <p:spPr>
          <a:xfrm>
            <a:off x="690282" y="4575521"/>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8" name="圆角矩形 85" descr="#clear#"/>
          <p:cNvSpPr/>
          <p:nvPr/>
        </p:nvSpPr>
        <p:spPr>
          <a:xfrm>
            <a:off x="750180" y="4141305"/>
            <a:ext cx="2157100"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29" name="矩形 28" descr="#clear#"/>
          <p:cNvSpPr/>
          <p:nvPr>
            <p:custDataLst>
              <p:tags r:id="rId2"/>
            </p:custDataLst>
          </p:nvPr>
        </p:nvSpPr>
        <p:spPr bwMode="auto">
          <a:xfrm>
            <a:off x="3685598" y="2425107"/>
            <a:ext cx="1603852" cy="849148"/>
          </a:xfrm>
          <a:prstGeom prst="rect">
            <a:avLst/>
          </a:prstGeom>
          <a:solidFill>
            <a:schemeClr val="accent1"/>
          </a:solidFill>
          <a:ln>
            <a:noFill/>
          </a:ln>
        </p:spPr>
        <p:txBody>
          <a:bodyPr wrap="square" lIns="68580" tIns="34290" rIns="68580" bIns="34290" anchor="ctr">
            <a:noAutofit/>
          </a:bodyPr>
          <a:lstStyle/>
          <a:p>
            <a:pPr algn="dist"/>
            <a:r>
              <a:rPr lang="en-US" altLang="zh-CN" sz="3600" kern="0" dirty="0">
                <a:solidFill>
                  <a:schemeClr val="bg1"/>
                </a:solidFill>
                <a:effectLst>
                  <a:outerShdw blurRad="38100" dist="38100" dir="2700000" algn="tl">
                    <a:srgbClr val="000000">
                      <a:alpha val="43137"/>
                    </a:srgbClr>
                  </a:outerShdw>
                </a:effectLst>
                <a:latin typeface="+mj-ea"/>
                <a:ea typeface="+mj-ea"/>
              </a:rPr>
              <a:t>2017</a:t>
            </a:r>
            <a:endParaRPr lang="zh-CN" altLang="en-US" sz="3600" kern="0" dirty="0">
              <a:solidFill>
                <a:schemeClr val="bg1"/>
              </a:solidFill>
              <a:effectLst>
                <a:outerShdw blurRad="38100" dist="38100" dir="2700000" algn="tl">
                  <a:srgbClr val="000000">
                    <a:alpha val="43137"/>
                  </a:srgbClr>
                </a:outerShdw>
              </a:effectLst>
              <a:latin typeface="+mj-ea"/>
              <a:ea typeface="+mj-ea"/>
            </a:endParaRPr>
          </a:p>
        </p:txBody>
      </p:sp>
      <p:sp>
        <p:nvSpPr>
          <p:cNvPr id="30" name="箭头: 右 29"/>
          <p:cNvSpPr/>
          <p:nvPr/>
        </p:nvSpPr>
        <p:spPr>
          <a:xfrm>
            <a:off x="4283543" y="3573195"/>
            <a:ext cx="407963" cy="295421"/>
          </a:xfrm>
          <a:prstGeom prst="rightArrow">
            <a:avLst/>
          </a:prstGeom>
          <a:solidFill>
            <a:schemeClr val="accent1"/>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descr="#clear#"/>
          <p:cNvSpPr/>
          <p:nvPr/>
        </p:nvSpPr>
        <p:spPr>
          <a:xfrm>
            <a:off x="3349076" y="4575521"/>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2" name="圆角矩形 85" descr="#clear#"/>
          <p:cNvSpPr/>
          <p:nvPr/>
        </p:nvSpPr>
        <p:spPr>
          <a:xfrm>
            <a:off x="3408974" y="4141305"/>
            <a:ext cx="2157100"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3" name="矩形 32" descr="#clear#"/>
          <p:cNvSpPr/>
          <p:nvPr>
            <p:custDataLst>
              <p:tags r:id="rId3"/>
            </p:custDataLst>
          </p:nvPr>
        </p:nvSpPr>
        <p:spPr bwMode="auto">
          <a:xfrm>
            <a:off x="6344392" y="2425107"/>
            <a:ext cx="1603852" cy="849148"/>
          </a:xfrm>
          <a:prstGeom prst="rect">
            <a:avLst/>
          </a:prstGeom>
          <a:solidFill>
            <a:schemeClr val="accent1"/>
          </a:solidFill>
          <a:ln>
            <a:noFill/>
          </a:ln>
        </p:spPr>
        <p:txBody>
          <a:bodyPr wrap="square" lIns="68580" tIns="34290" rIns="68580" bIns="34290" anchor="ctr">
            <a:noAutofit/>
          </a:bodyPr>
          <a:lstStyle/>
          <a:p>
            <a:pPr algn="dist"/>
            <a:r>
              <a:rPr lang="en-US" altLang="zh-CN" sz="3600" kern="0" dirty="0">
                <a:solidFill>
                  <a:schemeClr val="bg1"/>
                </a:solidFill>
                <a:effectLst>
                  <a:outerShdw blurRad="38100" dist="38100" dir="2700000" algn="tl">
                    <a:srgbClr val="000000">
                      <a:alpha val="43137"/>
                    </a:srgbClr>
                  </a:outerShdw>
                </a:effectLst>
                <a:latin typeface="+mj-ea"/>
                <a:ea typeface="+mj-ea"/>
              </a:rPr>
              <a:t>2018</a:t>
            </a:r>
            <a:endParaRPr lang="zh-CN" altLang="en-US" sz="3600" kern="0" dirty="0">
              <a:solidFill>
                <a:schemeClr val="bg1"/>
              </a:solidFill>
              <a:effectLst>
                <a:outerShdw blurRad="38100" dist="38100" dir="2700000" algn="tl">
                  <a:srgbClr val="000000">
                    <a:alpha val="43137"/>
                  </a:srgbClr>
                </a:outerShdw>
              </a:effectLst>
              <a:latin typeface="+mj-ea"/>
              <a:ea typeface="+mj-ea"/>
            </a:endParaRPr>
          </a:p>
        </p:txBody>
      </p:sp>
      <p:sp>
        <p:nvSpPr>
          <p:cNvPr id="43" name="箭头: 右 42"/>
          <p:cNvSpPr/>
          <p:nvPr/>
        </p:nvSpPr>
        <p:spPr>
          <a:xfrm>
            <a:off x="6942337" y="3573195"/>
            <a:ext cx="407963" cy="295421"/>
          </a:xfrm>
          <a:prstGeom prst="rightArrow">
            <a:avLst/>
          </a:prstGeom>
          <a:solidFill>
            <a:schemeClr val="accent1"/>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descr="#clear#"/>
          <p:cNvSpPr/>
          <p:nvPr/>
        </p:nvSpPr>
        <p:spPr>
          <a:xfrm>
            <a:off x="6007870" y="4575521"/>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5" name="圆角矩形 85" descr="#clear#"/>
          <p:cNvSpPr/>
          <p:nvPr/>
        </p:nvSpPr>
        <p:spPr>
          <a:xfrm>
            <a:off x="6067768" y="4141305"/>
            <a:ext cx="2157100"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6" name="矩形 45" descr="#clear#"/>
          <p:cNvSpPr/>
          <p:nvPr>
            <p:custDataLst>
              <p:tags r:id="rId4"/>
            </p:custDataLst>
          </p:nvPr>
        </p:nvSpPr>
        <p:spPr bwMode="auto">
          <a:xfrm>
            <a:off x="9003186" y="2425107"/>
            <a:ext cx="1603852" cy="849148"/>
          </a:xfrm>
          <a:prstGeom prst="rect">
            <a:avLst/>
          </a:prstGeom>
          <a:solidFill>
            <a:schemeClr val="accent1"/>
          </a:solidFill>
          <a:ln>
            <a:noFill/>
          </a:ln>
        </p:spPr>
        <p:txBody>
          <a:bodyPr wrap="square" lIns="68580" tIns="34290" rIns="68580" bIns="34290" anchor="ctr">
            <a:noAutofit/>
          </a:bodyPr>
          <a:lstStyle/>
          <a:p>
            <a:pPr algn="dist"/>
            <a:r>
              <a:rPr lang="en-US" altLang="zh-CN" sz="3600" kern="0" dirty="0">
                <a:solidFill>
                  <a:schemeClr val="bg1"/>
                </a:solidFill>
                <a:effectLst>
                  <a:outerShdw blurRad="38100" dist="38100" dir="2700000" algn="tl">
                    <a:srgbClr val="000000">
                      <a:alpha val="43137"/>
                    </a:srgbClr>
                  </a:outerShdw>
                </a:effectLst>
                <a:latin typeface="+mj-ea"/>
                <a:ea typeface="+mj-ea"/>
              </a:rPr>
              <a:t>2019</a:t>
            </a:r>
            <a:endParaRPr lang="zh-CN" altLang="en-US" sz="3600" kern="0" dirty="0">
              <a:solidFill>
                <a:schemeClr val="bg1"/>
              </a:solidFill>
              <a:effectLst>
                <a:outerShdw blurRad="38100" dist="38100" dir="2700000" algn="tl">
                  <a:srgbClr val="000000">
                    <a:alpha val="43137"/>
                  </a:srgbClr>
                </a:outerShdw>
              </a:effectLst>
              <a:latin typeface="+mj-ea"/>
              <a:ea typeface="+mj-ea"/>
            </a:endParaRPr>
          </a:p>
        </p:txBody>
      </p:sp>
      <p:sp>
        <p:nvSpPr>
          <p:cNvPr id="47" name="箭头: 右 46"/>
          <p:cNvSpPr/>
          <p:nvPr/>
        </p:nvSpPr>
        <p:spPr>
          <a:xfrm>
            <a:off x="9601131" y="3573195"/>
            <a:ext cx="407963" cy="295421"/>
          </a:xfrm>
          <a:prstGeom prst="rightArrow">
            <a:avLst/>
          </a:prstGeom>
          <a:solidFill>
            <a:schemeClr val="accent1"/>
          </a:solidFill>
          <a:ln>
            <a:solidFill>
              <a:srgbClr val="FFF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descr="#clear#"/>
          <p:cNvSpPr/>
          <p:nvPr/>
        </p:nvSpPr>
        <p:spPr>
          <a:xfrm>
            <a:off x="8666664" y="4575521"/>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49" name="圆角矩形 85" descr="#clear#"/>
          <p:cNvSpPr/>
          <p:nvPr/>
        </p:nvSpPr>
        <p:spPr>
          <a:xfrm>
            <a:off x="8726562" y="4141305"/>
            <a:ext cx="2157100"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22" name="椭圆 21"/>
          <p:cNvSpPr/>
          <p:nvPr/>
        </p:nvSpPr>
        <p:spPr>
          <a:xfrm>
            <a:off x="9182768" y="3383734"/>
            <a:ext cx="2194560" cy="21945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44"/>
          <p:cNvSpPr/>
          <p:nvPr/>
        </p:nvSpPr>
        <p:spPr bwMode="auto">
          <a:xfrm>
            <a:off x="9481112" y="3652881"/>
            <a:ext cx="1597874" cy="1656267"/>
          </a:xfrm>
          <a:custGeom>
            <a:avLst/>
            <a:gdLst>
              <a:gd name="T0" fmla="*/ 516215 w 956752"/>
              <a:gd name="T1" fmla="*/ 952455 h 990261"/>
              <a:gd name="T2" fmla="*/ 516215 w 956752"/>
              <a:gd name="T3" fmla="*/ 990600 h 990261"/>
              <a:gd name="T4" fmla="*/ 433978 w 956752"/>
              <a:gd name="T5" fmla="*/ 971527 h 990261"/>
              <a:gd name="T6" fmla="*/ 409513 w 956752"/>
              <a:gd name="T7" fmla="*/ 896972 h 990261"/>
              <a:gd name="T8" fmla="*/ 562095 w 956752"/>
              <a:gd name="T9" fmla="*/ 916623 h 990261"/>
              <a:gd name="T10" fmla="*/ 409513 w 956752"/>
              <a:gd name="T11" fmla="*/ 936272 h 990261"/>
              <a:gd name="T12" fmla="*/ 409513 w 956752"/>
              <a:gd name="T13" fmla="*/ 896972 h 990261"/>
              <a:gd name="T14" fmla="*/ 570707 w 956752"/>
              <a:gd name="T15" fmla="*/ 844957 h 990261"/>
              <a:gd name="T16" fmla="*/ 570707 w 956752"/>
              <a:gd name="T17" fmla="*/ 884258 h 990261"/>
              <a:gd name="T18" fmla="*/ 371651 w 956752"/>
              <a:gd name="T19" fmla="*/ 864608 h 990261"/>
              <a:gd name="T20" fmla="*/ 390739 w 956752"/>
              <a:gd name="T21" fmla="*/ 794098 h 990261"/>
              <a:gd name="T22" fmla="*/ 589794 w 956752"/>
              <a:gd name="T23" fmla="*/ 813170 h 990261"/>
              <a:gd name="T24" fmla="*/ 390739 w 956752"/>
              <a:gd name="T25" fmla="*/ 832243 h 990261"/>
              <a:gd name="T26" fmla="*/ 390739 w 956752"/>
              <a:gd name="T27" fmla="*/ 794098 h 990261"/>
              <a:gd name="T28" fmla="*/ 289887 w 956752"/>
              <a:gd name="T29" fmla="*/ 678998 h 990261"/>
              <a:gd name="T30" fmla="*/ 191476 w 956752"/>
              <a:gd name="T31" fmla="*/ 820605 h 990261"/>
              <a:gd name="T32" fmla="*/ 155938 w 956752"/>
              <a:gd name="T33" fmla="*/ 785204 h 990261"/>
              <a:gd name="T34" fmla="*/ 273485 w 956752"/>
              <a:gd name="T35" fmla="*/ 670488 h 990261"/>
              <a:gd name="T36" fmla="*/ 695981 w 956752"/>
              <a:gd name="T37" fmla="*/ 676275 h 990261"/>
              <a:gd name="T38" fmla="*/ 794665 w 956752"/>
              <a:gd name="T39" fmla="*/ 820605 h 990261"/>
              <a:gd name="T40" fmla="*/ 660345 w 956752"/>
              <a:gd name="T41" fmla="*/ 708954 h 990261"/>
              <a:gd name="T42" fmla="*/ 680562 w 956752"/>
              <a:gd name="T43" fmla="*/ 670148 h 990261"/>
              <a:gd name="T44" fmla="*/ 933827 w 956752"/>
              <a:gd name="T45" fmla="*/ 478540 h 990261"/>
              <a:gd name="T46" fmla="*/ 933827 w 956752"/>
              <a:gd name="T47" fmla="*/ 528244 h 990261"/>
              <a:gd name="T48" fmla="*/ 761770 w 956752"/>
              <a:gd name="T49" fmla="*/ 503391 h 990261"/>
              <a:gd name="T50" fmla="*/ 21848 w 956752"/>
              <a:gd name="T51" fmla="*/ 478540 h 990261"/>
              <a:gd name="T52" fmla="*/ 193905 w 956752"/>
              <a:gd name="T53" fmla="*/ 503391 h 990261"/>
              <a:gd name="T54" fmla="*/ 21848 w 956752"/>
              <a:gd name="T55" fmla="*/ 528244 h 990261"/>
              <a:gd name="T56" fmla="*/ 21848 w 956752"/>
              <a:gd name="T57" fmla="*/ 478540 h 990261"/>
              <a:gd name="T58" fmla="*/ 717911 w 956752"/>
              <a:gd name="T59" fmla="*/ 476043 h 990261"/>
              <a:gd name="T60" fmla="*/ 589775 w 956752"/>
              <a:gd name="T61" fmla="*/ 768668 h 990261"/>
              <a:gd name="T62" fmla="*/ 371672 w 956752"/>
              <a:gd name="T63" fmla="*/ 689359 h 990261"/>
              <a:gd name="T64" fmla="*/ 480723 w 956752"/>
              <a:gd name="T65" fmla="*/ 238113 h 990261"/>
              <a:gd name="T66" fmla="*/ 832814 w 956752"/>
              <a:gd name="T67" fmla="*/ 150784 h 990261"/>
              <a:gd name="T68" fmla="*/ 729214 w 956752"/>
              <a:gd name="T69" fmla="*/ 290029 h 990261"/>
              <a:gd name="T70" fmla="*/ 693772 w 956752"/>
              <a:gd name="T71" fmla="*/ 254535 h 990261"/>
              <a:gd name="T72" fmla="*/ 815434 w 956752"/>
              <a:gd name="T73" fmla="*/ 142252 h 990261"/>
              <a:gd name="T74" fmla="*/ 163658 w 956752"/>
              <a:gd name="T75" fmla="*/ 148054 h 990261"/>
              <a:gd name="T76" fmla="*/ 267258 w 956752"/>
              <a:gd name="T77" fmla="*/ 287298 h 990261"/>
              <a:gd name="T78" fmla="*/ 128216 w 956752"/>
              <a:gd name="T79" fmla="*/ 183548 h 990261"/>
              <a:gd name="T80" fmla="*/ 147300 w 956752"/>
              <a:gd name="T81" fmla="*/ 142252 h 990261"/>
              <a:gd name="T82" fmla="*/ 505539 w 956752"/>
              <a:gd name="T83" fmla="*/ 21880 h 990261"/>
              <a:gd name="T84" fmla="*/ 478203 w 956752"/>
              <a:gd name="T85" fmla="*/ 194189 h 990261"/>
              <a:gd name="T86" fmla="*/ 453600 w 956752"/>
              <a:gd name="T87" fmla="*/ 21880 h 9902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56752" h="990261">
                <a:moveTo>
                  <a:pt x="442700" y="952129"/>
                </a:moveTo>
                <a:cubicBezTo>
                  <a:pt x="516797" y="952129"/>
                  <a:pt x="516797" y="952129"/>
                  <a:pt x="516797" y="952129"/>
                </a:cubicBezTo>
                <a:cubicBezTo>
                  <a:pt x="519541" y="952129"/>
                  <a:pt x="522285" y="960300"/>
                  <a:pt x="522285" y="971195"/>
                </a:cubicBezTo>
                <a:cubicBezTo>
                  <a:pt x="522285" y="979366"/>
                  <a:pt x="519541" y="990261"/>
                  <a:pt x="516797" y="990261"/>
                </a:cubicBezTo>
                <a:cubicBezTo>
                  <a:pt x="442700" y="990261"/>
                  <a:pt x="442700" y="990261"/>
                  <a:pt x="442700" y="990261"/>
                </a:cubicBezTo>
                <a:cubicBezTo>
                  <a:pt x="439956" y="990261"/>
                  <a:pt x="434467" y="979366"/>
                  <a:pt x="434467" y="971195"/>
                </a:cubicBezTo>
                <a:cubicBezTo>
                  <a:pt x="434467" y="960300"/>
                  <a:pt x="439956" y="952129"/>
                  <a:pt x="442700" y="952129"/>
                </a:cubicBezTo>
                <a:close/>
                <a:moveTo>
                  <a:pt x="409975" y="896665"/>
                </a:moveTo>
                <a:cubicBezTo>
                  <a:pt x="549090" y="896665"/>
                  <a:pt x="549090" y="896665"/>
                  <a:pt x="549090" y="896665"/>
                </a:cubicBezTo>
                <a:cubicBezTo>
                  <a:pt x="557273" y="896665"/>
                  <a:pt x="562728" y="905084"/>
                  <a:pt x="562728" y="916309"/>
                </a:cubicBezTo>
                <a:cubicBezTo>
                  <a:pt x="562728" y="927533"/>
                  <a:pt x="557273" y="935952"/>
                  <a:pt x="549090" y="935952"/>
                </a:cubicBezTo>
                <a:cubicBezTo>
                  <a:pt x="409975" y="935952"/>
                  <a:pt x="409975" y="935952"/>
                  <a:pt x="409975" y="935952"/>
                </a:cubicBezTo>
                <a:cubicBezTo>
                  <a:pt x="401792" y="935952"/>
                  <a:pt x="396336" y="927533"/>
                  <a:pt x="396336" y="916309"/>
                </a:cubicBezTo>
                <a:cubicBezTo>
                  <a:pt x="396336" y="905084"/>
                  <a:pt x="401792" y="896665"/>
                  <a:pt x="409975" y="896665"/>
                </a:cubicBezTo>
                <a:close/>
                <a:moveTo>
                  <a:pt x="391179" y="844668"/>
                </a:moveTo>
                <a:cubicBezTo>
                  <a:pt x="571350" y="844668"/>
                  <a:pt x="571350" y="844668"/>
                  <a:pt x="571350" y="844668"/>
                </a:cubicBezTo>
                <a:cubicBezTo>
                  <a:pt x="582270" y="844668"/>
                  <a:pt x="590459" y="853087"/>
                  <a:pt x="590459" y="864312"/>
                </a:cubicBezTo>
                <a:cubicBezTo>
                  <a:pt x="590459" y="875536"/>
                  <a:pt x="582270" y="883955"/>
                  <a:pt x="571350" y="883955"/>
                </a:cubicBezTo>
                <a:cubicBezTo>
                  <a:pt x="391179" y="883955"/>
                  <a:pt x="391179" y="883955"/>
                  <a:pt x="391179" y="883955"/>
                </a:cubicBezTo>
                <a:cubicBezTo>
                  <a:pt x="380260" y="883955"/>
                  <a:pt x="372070" y="875536"/>
                  <a:pt x="372070" y="864312"/>
                </a:cubicBezTo>
                <a:cubicBezTo>
                  <a:pt x="372070" y="853087"/>
                  <a:pt x="380260" y="844668"/>
                  <a:pt x="391179" y="844668"/>
                </a:cubicBezTo>
                <a:close/>
                <a:moveTo>
                  <a:pt x="391179" y="793826"/>
                </a:moveTo>
                <a:cubicBezTo>
                  <a:pt x="571350" y="793826"/>
                  <a:pt x="571350" y="793826"/>
                  <a:pt x="571350" y="793826"/>
                </a:cubicBezTo>
                <a:cubicBezTo>
                  <a:pt x="582270" y="793826"/>
                  <a:pt x="590459" y="801997"/>
                  <a:pt x="590459" y="812892"/>
                </a:cubicBezTo>
                <a:cubicBezTo>
                  <a:pt x="590459" y="823787"/>
                  <a:pt x="582270" y="831958"/>
                  <a:pt x="571350" y="831958"/>
                </a:cubicBezTo>
                <a:cubicBezTo>
                  <a:pt x="391179" y="831958"/>
                  <a:pt x="391179" y="831958"/>
                  <a:pt x="391179" y="831958"/>
                </a:cubicBezTo>
                <a:cubicBezTo>
                  <a:pt x="380260" y="831958"/>
                  <a:pt x="372070" y="823787"/>
                  <a:pt x="372070" y="812892"/>
                </a:cubicBezTo>
                <a:cubicBezTo>
                  <a:pt x="372070" y="801997"/>
                  <a:pt x="380260" y="793826"/>
                  <a:pt x="391179" y="793826"/>
                </a:cubicBezTo>
                <a:close/>
                <a:moveTo>
                  <a:pt x="273793" y="670259"/>
                </a:moveTo>
                <a:cubicBezTo>
                  <a:pt x="279951" y="670599"/>
                  <a:pt x="286109" y="673322"/>
                  <a:pt x="290214" y="678766"/>
                </a:cubicBezTo>
                <a:cubicBezTo>
                  <a:pt x="301161" y="686933"/>
                  <a:pt x="303897" y="700544"/>
                  <a:pt x="295687" y="711433"/>
                </a:cubicBezTo>
                <a:lnTo>
                  <a:pt x="191692" y="820324"/>
                </a:lnTo>
                <a:cubicBezTo>
                  <a:pt x="183482" y="828491"/>
                  <a:pt x="167061" y="828491"/>
                  <a:pt x="158851" y="817602"/>
                </a:cubicBezTo>
                <a:cubicBezTo>
                  <a:pt x="147904" y="809435"/>
                  <a:pt x="147904" y="793102"/>
                  <a:pt x="156114" y="784935"/>
                </a:cubicBezTo>
                <a:cubicBezTo>
                  <a:pt x="257373" y="676044"/>
                  <a:pt x="257373" y="676044"/>
                  <a:pt x="257373" y="676044"/>
                </a:cubicBezTo>
                <a:cubicBezTo>
                  <a:pt x="261478" y="671960"/>
                  <a:pt x="267636" y="669919"/>
                  <a:pt x="273793" y="670259"/>
                </a:cubicBezTo>
                <a:close/>
                <a:moveTo>
                  <a:pt x="681329" y="669919"/>
                </a:moveTo>
                <a:cubicBezTo>
                  <a:pt x="687160" y="669919"/>
                  <a:pt x="692649" y="671961"/>
                  <a:pt x="696765" y="676044"/>
                </a:cubicBezTo>
                <a:lnTo>
                  <a:pt x="798305" y="784935"/>
                </a:lnTo>
                <a:cubicBezTo>
                  <a:pt x="806538" y="795824"/>
                  <a:pt x="806538" y="809435"/>
                  <a:pt x="795561" y="820324"/>
                </a:cubicBezTo>
                <a:cubicBezTo>
                  <a:pt x="784584" y="828491"/>
                  <a:pt x="770862" y="828491"/>
                  <a:pt x="762629" y="820324"/>
                </a:cubicBezTo>
                <a:cubicBezTo>
                  <a:pt x="661089" y="708711"/>
                  <a:pt x="661089" y="708711"/>
                  <a:pt x="661089" y="708711"/>
                </a:cubicBezTo>
                <a:cubicBezTo>
                  <a:pt x="652856" y="700544"/>
                  <a:pt x="652856" y="686933"/>
                  <a:pt x="663834" y="676044"/>
                </a:cubicBezTo>
                <a:cubicBezTo>
                  <a:pt x="669322" y="671961"/>
                  <a:pt x="675497" y="669919"/>
                  <a:pt x="681329" y="669919"/>
                </a:cubicBezTo>
                <a:close/>
                <a:moveTo>
                  <a:pt x="784501" y="478376"/>
                </a:moveTo>
                <a:cubicBezTo>
                  <a:pt x="934879" y="478376"/>
                  <a:pt x="934879" y="478376"/>
                  <a:pt x="934879" y="478376"/>
                </a:cubicBezTo>
                <a:cubicBezTo>
                  <a:pt x="948550" y="478376"/>
                  <a:pt x="956752" y="489417"/>
                  <a:pt x="956752" y="503219"/>
                </a:cubicBezTo>
                <a:cubicBezTo>
                  <a:pt x="956752" y="517021"/>
                  <a:pt x="948550" y="528063"/>
                  <a:pt x="934879" y="528063"/>
                </a:cubicBezTo>
                <a:lnTo>
                  <a:pt x="784501" y="528063"/>
                </a:lnTo>
                <a:cubicBezTo>
                  <a:pt x="773565" y="528063"/>
                  <a:pt x="762628" y="517021"/>
                  <a:pt x="762628" y="503219"/>
                </a:cubicBezTo>
                <a:cubicBezTo>
                  <a:pt x="762628" y="489417"/>
                  <a:pt x="773565" y="478376"/>
                  <a:pt x="784501" y="478376"/>
                </a:cubicBezTo>
                <a:close/>
                <a:moveTo>
                  <a:pt x="21873" y="478376"/>
                </a:moveTo>
                <a:lnTo>
                  <a:pt x="172251" y="478376"/>
                </a:lnTo>
                <a:cubicBezTo>
                  <a:pt x="185922" y="478376"/>
                  <a:pt x="194124" y="489417"/>
                  <a:pt x="194124" y="503219"/>
                </a:cubicBezTo>
                <a:cubicBezTo>
                  <a:pt x="194124" y="517021"/>
                  <a:pt x="185922" y="528063"/>
                  <a:pt x="172251" y="528063"/>
                </a:cubicBezTo>
                <a:cubicBezTo>
                  <a:pt x="21873" y="528063"/>
                  <a:pt x="21873" y="528063"/>
                  <a:pt x="21873" y="528063"/>
                </a:cubicBezTo>
                <a:cubicBezTo>
                  <a:pt x="10936" y="528063"/>
                  <a:pt x="0" y="517021"/>
                  <a:pt x="0" y="503219"/>
                </a:cubicBezTo>
                <a:cubicBezTo>
                  <a:pt x="0" y="489417"/>
                  <a:pt x="10936" y="478376"/>
                  <a:pt x="21873" y="478376"/>
                </a:cubicBezTo>
                <a:close/>
                <a:moveTo>
                  <a:pt x="481265" y="238032"/>
                </a:moveTo>
                <a:cubicBezTo>
                  <a:pt x="612275" y="238032"/>
                  <a:pt x="718720" y="344653"/>
                  <a:pt x="718720" y="475880"/>
                </a:cubicBezTo>
                <a:cubicBezTo>
                  <a:pt x="718720" y="568832"/>
                  <a:pt x="666862" y="648114"/>
                  <a:pt x="590440" y="689123"/>
                </a:cubicBezTo>
                <a:cubicBezTo>
                  <a:pt x="590440" y="689123"/>
                  <a:pt x="590440" y="689123"/>
                  <a:pt x="590440" y="768405"/>
                </a:cubicBezTo>
                <a:cubicBezTo>
                  <a:pt x="590440" y="768405"/>
                  <a:pt x="590440" y="768405"/>
                  <a:pt x="372091" y="768405"/>
                </a:cubicBezTo>
                <a:cubicBezTo>
                  <a:pt x="372091" y="768405"/>
                  <a:pt x="372091" y="768405"/>
                  <a:pt x="372091" y="689123"/>
                </a:cubicBezTo>
                <a:cubicBezTo>
                  <a:pt x="295668" y="648114"/>
                  <a:pt x="243810" y="568832"/>
                  <a:pt x="243810" y="475880"/>
                </a:cubicBezTo>
                <a:cubicBezTo>
                  <a:pt x="243810" y="344653"/>
                  <a:pt x="350256" y="238032"/>
                  <a:pt x="481265" y="238032"/>
                </a:cubicBezTo>
                <a:close/>
                <a:moveTo>
                  <a:pt x="816353" y="142203"/>
                </a:moveTo>
                <a:cubicBezTo>
                  <a:pt x="822153" y="142544"/>
                  <a:pt x="828294" y="145274"/>
                  <a:pt x="833753" y="150732"/>
                </a:cubicBezTo>
                <a:cubicBezTo>
                  <a:pt x="841941" y="158920"/>
                  <a:pt x="844670" y="175297"/>
                  <a:pt x="836482" y="183485"/>
                </a:cubicBezTo>
                <a:lnTo>
                  <a:pt x="730036" y="289930"/>
                </a:lnTo>
                <a:cubicBezTo>
                  <a:pt x="721848" y="298118"/>
                  <a:pt x="705472" y="295389"/>
                  <a:pt x="697284" y="287200"/>
                </a:cubicBezTo>
                <a:cubicBezTo>
                  <a:pt x="686366" y="276283"/>
                  <a:pt x="686366" y="262636"/>
                  <a:pt x="694554" y="254448"/>
                </a:cubicBezTo>
                <a:cubicBezTo>
                  <a:pt x="801000" y="148003"/>
                  <a:pt x="801000" y="148003"/>
                  <a:pt x="801000" y="148003"/>
                </a:cubicBezTo>
                <a:cubicBezTo>
                  <a:pt x="805094" y="143909"/>
                  <a:pt x="810553" y="141862"/>
                  <a:pt x="816353" y="142203"/>
                </a:cubicBezTo>
                <a:close/>
                <a:moveTo>
                  <a:pt x="147466" y="142203"/>
                </a:moveTo>
                <a:cubicBezTo>
                  <a:pt x="153607" y="141862"/>
                  <a:pt x="159748" y="143909"/>
                  <a:pt x="163842" y="148003"/>
                </a:cubicBezTo>
                <a:lnTo>
                  <a:pt x="270288" y="254448"/>
                </a:lnTo>
                <a:cubicBezTo>
                  <a:pt x="278476" y="262636"/>
                  <a:pt x="278476" y="276283"/>
                  <a:pt x="267559" y="287200"/>
                </a:cubicBezTo>
                <a:cubicBezTo>
                  <a:pt x="256641" y="295389"/>
                  <a:pt x="242994" y="298118"/>
                  <a:pt x="234806" y="289930"/>
                </a:cubicBezTo>
                <a:cubicBezTo>
                  <a:pt x="128360" y="183485"/>
                  <a:pt x="128360" y="183485"/>
                  <a:pt x="128360" y="183485"/>
                </a:cubicBezTo>
                <a:cubicBezTo>
                  <a:pt x="120172" y="175297"/>
                  <a:pt x="120172" y="158920"/>
                  <a:pt x="131089" y="150732"/>
                </a:cubicBezTo>
                <a:cubicBezTo>
                  <a:pt x="135183" y="145274"/>
                  <a:pt x="141324" y="142544"/>
                  <a:pt x="147466" y="142203"/>
                </a:cubicBezTo>
                <a:close/>
                <a:moveTo>
                  <a:pt x="478742" y="0"/>
                </a:moveTo>
                <a:cubicBezTo>
                  <a:pt x="495162" y="0"/>
                  <a:pt x="506109" y="10936"/>
                  <a:pt x="506109" y="21873"/>
                </a:cubicBezTo>
                <a:lnTo>
                  <a:pt x="506109" y="172250"/>
                </a:lnTo>
                <a:cubicBezTo>
                  <a:pt x="506109" y="183186"/>
                  <a:pt x="495162" y="194123"/>
                  <a:pt x="478742" y="194123"/>
                </a:cubicBezTo>
                <a:cubicBezTo>
                  <a:pt x="465058" y="194123"/>
                  <a:pt x="454111" y="183186"/>
                  <a:pt x="454111" y="172250"/>
                </a:cubicBezTo>
                <a:cubicBezTo>
                  <a:pt x="454111" y="21873"/>
                  <a:pt x="454111" y="21873"/>
                  <a:pt x="454111" y="21873"/>
                </a:cubicBezTo>
                <a:cubicBezTo>
                  <a:pt x="454111" y="10936"/>
                  <a:pt x="465058" y="0"/>
                  <a:pt x="478742" y="0"/>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文本框 23" descr="#clear#"/>
          <p:cNvSpPr txBox="1"/>
          <p:nvPr/>
        </p:nvSpPr>
        <p:spPr>
          <a:xfrm>
            <a:off x="9108043" y="1904320"/>
            <a:ext cx="2344011" cy="1200329"/>
          </a:xfrm>
          <a:prstGeom prst="rect">
            <a:avLst/>
          </a:prstGeom>
          <a:noFill/>
        </p:spPr>
        <p:txBody>
          <a:bodyPr wrap="square" rtlCol="0">
            <a:spAutoFit/>
          </a:bodyPr>
          <a:lstStyle/>
          <a:p>
            <a:pPr algn="ctr"/>
            <a:r>
              <a:rPr lang="en-US" altLang="zh-CN" sz="7200" b="1" dirty="0">
                <a:latin typeface="+mj-ea"/>
                <a:ea typeface="+mj-ea"/>
              </a:rPr>
              <a:t>88</a:t>
            </a:r>
            <a:r>
              <a:rPr lang="en-US" altLang="zh-CN" sz="4000" dirty="0">
                <a:latin typeface="+mj-ea"/>
                <a:ea typeface="+mj-ea"/>
              </a:rPr>
              <a:t>%</a:t>
            </a:r>
            <a:endParaRPr lang="zh-CN" altLang="en-US" sz="7200" dirty="0">
              <a:latin typeface="+mj-ea"/>
              <a:ea typeface="+mj-ea"/>
            </a:endParaRPr>
          </a:p>
        </p:txBody>
      </p:sp>
      <p:cxnSp>
        <p:nvCxnSpPr>
          <p:cNvPr id="25" name="直接连接符 24"/>
          <p:cNvCxnSpPr/>
          <p:nvPr/>
        </p:nvCxnSpPr>
        <p:spPr>
          <a:xfrm>
            <a:off x="787743" y="3271192"/>
            <a:ext cx="3600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矩形 25" descr="#clear#"/>
          <p:cNvSpPr/>
          <p:nvPr/>
        </p:nvSpPr>
        <p:spPr>
          <a:xfrm>
            <a:off x="700920" y="3520146"/>
            <a:ext cx="3773646" cy="2327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圆角矩形 34" descr="#clear#"/>
          <p:cNvSpPr/>
          <p:nvPr/>
        </p:nvSpPr>
        <p:spPr>
          <a:xfrm>
            <a:off x="750746" y="2450929"/>
            <a:ext cx="3673995" cy="72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cxnSp>
        <p:nvCxnSpPr>
          <p:cNvPr id="28" name="直接连接符 27"/>
          <p:cNvCxnSpPr/>
          <p:nvPr/>
        </p:nvCxnSpPr>
        <p:spPr>
          <a:xfrm>
            <a:off x="4724666" y="3271192"/>
            <a:ext cx="3600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9" name="矩形 28" descr="#clear#"/>
          <p:cNvSpPr/>
          <p:nvPr/>
        </p:nvSpPr>
        <p:spPr>
          <a:xfrm>
            <a:off x="4637843" y="3520146"/>
            <a:ext cx="3773646" cy="2327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30" name="圆角矩形 34" descr="#clear#"/>
          <p:cNvSpPr/>
          <p:nvPr/>
        </p:nvSpPr>
        <p:spPr>
          <a:xfrm>
            <a:off x="4687669" y="2450929"/>
            <a:ext cx="3673995" cy="72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descr="#clear#"/>
          <p:cNvSpPr>
            <a:spLocks noGrp="1"/>
          </p:cNvSpPr>
          <p:nvPr>
            <p:ph type="title"/>
          </p:nvPr>
        </p:nvSpPr>
        <p:spPr/>
        <p:txBody>
          <a:bodyPr/>
          <a:lstStyle/>
          <a:p>
            <a:r>
              <a:rPr lang="zh-CN" altLang="en-US" dirty="0"/>
              <a:t>请在此输入您的大标题</a:t>
            </a:r>
            <a:endParaRPr lang="en-US" altLang="zh-CN" dirty="0"/>
          </a:p>
        </p:txBody>
      </p:sp>
      <p:sp>
        <p:nvSpPr>
          <p:cNvPr id="15" name="椭圆 14"/>
          <p:cNvSpPr/>
          <p:nvPr/>
        </p:nvSpPr>
        <p:spPr bwMode="auto">
          <a:xfrm>
            <a:off x="5033145" y="3442264"/>
            <a:ext cx="2125711" cy="1834498"/>
          </a:xfrm>
          <a:prstGeom prst="ellipse">
            <a:avLst/>
          </a:prstGeom>
          <a:solidFill>
            <a:schemeClr val="accent1"/>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6" name="KSO_Shape"/>
          <p:cNvSpPr/>
          <p:nvPr/>
        </p:nvSpPr>
        <p:spPr>
          <a:xfrm>
            <a:off x="5650469" y="3674081"/>
            <a:ext cx="891062" cy="1370864"/>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rgbClr val="FFFEFF"/>
          </a:solidFill>
          <a:ln>
            <a:noFill/>
          </a:ln>
        </p:spPr>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pPr>
            <a:endParaRPr lang="zh-CN" altLang="en-US" dirty="0">
              <a:solidFill>
                <a:srgbClr val="FFFFFF"/>
              </a:solidFill>
              <a:ea typeface="宋体" panose="02010600030101010101" pitchFamily="2" charset="-122"/>
            </a:endParaRPr>
          </a:p>
        </p:txBody>
      </p:sp>
      <p:sp>
        <p:nvSpPr>
          <p:cNvPr id="17" name="矩形 16" descr="#clear#"/>
          <p:cNvSpPr/>
          <p:nvPr/>
        </p:nvSpPr>
        <p:spPr>
          <a:xfrm>
            <a:off x="1170121" y="3156902"/>
            <a:ext cx="2429339" cy="2295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文本框 17" descr="#clear#"/>
          <p:cNvSpPr txBox="1"/>
          <p:nvPr/>
        </p:nvSpPr>
        <p:spPr>
          <a:xfrm>
            <a:off x="1666096" y="2214835"/>
            <a:ext cx="1546572" cy="830997"/>
          </a:xfrm>
          <a:prstGeom prst="rect">
            <a:avLst/>
          </a:prstGeom>
          <a:solidFill>
            <a:schemeClr val="accent1"/>
          </a:solidFill>
        </p:spPr>
        <p:txBody>
          <a:bodyPr wrap="square" rtlCol="0">
            <a:spAutoFit/>
          </a:bodyPr>
          <a:lstStyle/>
          <a:p>
            <a:pPr algn="ctr"/>
            <a:r>
              <a:rPr lang="en-US" altLang="zh-CN" sz="4800" b="1" dirty="0">
                <a:solidFill>
                  <a:srgbClr val="FFFFFF"/>
                </a:solidFill>
                <a:latin typeface="+mj-ea"/>
                <a:ea typeface="+mj-ea"/>
              </a:rPr>
              <a:t>78</a:t>
            </a:r>
            <a:r>
              <a:rPr lang="en-US" altLang="zh-CN" b="1" dirty="0">
                <a:solidFill>
                  <a:srgbClr val="FFFFFF"/>
                </a:solidFill>
                <a:latin typeface="+mj-ea"/>
                <a:ea typeface="+mj-ea"/>
              </a:rPr>
              <a:t>%</a:t>
            </a:r>
            <a:endParaRPr lang="zh-CN" altLang="en-US" sz="4800" b="1" dirty="0">
              <a:solidFill>
                <a:srgbClr val="FFFFFF"/>
              </a:solidFill>
              <a:latin typeface="+mj-ea"/>
              <a:ea typeface="+mj-ea"/>
            </a:endParaRPr>
          </a:p>
        </p:txBody>
      </p:sp>
      <p:sp>
        <p:nvSpPr>
          <p:cNvPr id="19" name="矩形 18" descr="#clear#"/>
          <p:cNvSpPr/>
          <p:nvPr/>
        </p:nvSpPr>
        <p:spPr>
          <a:xfrm>
            <a:off x="8592541" y="3156902"/>
            <a:ext cx="2429339" cy="2295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0" name="文本框 19" descr="#clear#"/>
          <p:cNvSpPr txBox="1"/>
          <p:nvPr/>
        </p:nvSpPr>
        <p:spPr>
          <a:xfrm>
            <a:off x="9088516" y="2214835"/>
            <a:ext cx="1546572" cy="830997"/>
          </a:xfrm>
          <a:prstGeom prst="rect">
            <a:avLst/>
          </a:prstGeom>
          <a:solidFill>
            <a:schemeClr val="accent1"/>
          </a:solidFill>
        </p:spPr>
        <p:txBody>
          <a:bodyPr wrap="square" rtlCol="0">
            <a:spAutoFit/>
          </a:bodyPr>
          <a:lstStyle/>
          <a:p>
            <a:pPr algn="ctr"/>
            <a:r>
              <a:rPr lang="en-US" altLang="zh-CN" sz="4800" b="1" dirty="0">
                <a:solidFill>
                  <a:srgbClr val="FFFFFF"/>
                </a:solidFill>
                <a:latin typeface="+mj-ea"/>
                <a:ea typeface="+mj-ea"/>
              </a:rPr>
              <a:t>93</a:t>
            </a:r>
            <a:r>
              <a:rPr lang="en-US" altLang="zh-CN" b="1" dirty="0">
                <a:solidFill>
                  <a:srgbClr val="FFFFFF"/>
                </a:solidFill>
                <a:latin typeface="+mj-ea"/>
                <a:ea typeface="+mj-ea"/>
              </a:rPr>
              <a:t>%</a:t>
            </a:r>
            <a:endParaRPr lang="zh-CN" altLang="en-US" sz="4800" b="1" dirty="0">
              <a:solidFill>
                <a:srgbClr val="FFFFFF"/>
              </a:solidFill>
              <a:latin typeface="+mj-ea"/>
              <a:ea typeface="+mj-ea"/>
            </a:endParaRPr>
          </a:p>
        </p:txBody>
      </p:sp>
      <p:sp>
        <p:nvSpPr>
          <p:cNvPr id="21" name="KSO_Shape"/>
          <p:cNvSpPr/>
          <p:nvPr/>
        </p:nvSpPr>
        <p:spPr>
          <a:xfrm>
            <a:off x="5143500" y="2329447"/>
            <a:ext cx="1905000" cy="1228725"/>
          </a:xfrm>
          <a:custGeom>
            <a:avLst/>
            <a:gdLst>
              <a:gd name="connsiteX0" fmla="*/ 80252 w 547281"/>
              <a:gd name="connsiteY0" fmla="*/ 0 h 352719"/>
              <a:gd name="connsiteX1" fmla="*/ 160503 w 547281"/>
              <a:gd name="connsiteY1" fmla="*/ 138365 h 352719"/>
              <a:gd name="connsiteX2" fmla="*/ 130575 w 547281"/>
              <a:gd name="connsiteY2" fmla="*/ 138365 h 352719"/>
              <a:gd name="connsiteX3" fmla="*/ 130692 w 547281"/>
              <a:gd name="connsiteY3" fmla="*/ 138567 h 352719"/>
              <a:gd name="connsiteX4" fmla="*/ 102036 w 547281"/>
              <a:gd name="connsiteY4" fmla="*/ 138567 h 352719"/>
              <a:gd name="connsiteX5" fmla="*/ 274781 w 547281"/>
              <a:gd name="connsiteY5" fmla="*/ 309547 h 352719"/>
              <a:gd name="connsiteX6" fmla="*/ 447526 w 547281"/>
              <a:gd name="connsiteY6" fmla="*/ 138567 h 352719"/>
              <a:gd name="connsiteX7" fmla="*/ 416589 w 547281"/>
              <a:gd name="connsiteY7" fmla="*/ 138567 h 352719"/>
              <a:gd name="connsiteX8" fmla="*/ 416706 w 547281"/>
              <a:gd name="connsiteY8" fmla="*/ 138365 h 352719"/>
              <a:gd name="connsiteX9" fmla="*/ 386778 w 547281"/>
              <a:gd name="connsiteY9" fmla="*/ 138365 h 352719"/>
              <a:gd name="connsiteX10" fmla="*/ 467030 w 547281"/>
              <a:gd name="connsiteY10" fmla="*/ 0 h 352719"/>
              <a:gd name="connsiteX11" fmla="*/ 547281 w 547281"/>
              <a:gd name="connsiteY11" fmla="*/ 138365 h 352719"/>
              <a:gd name="connsiteX12" fmla="*/ 517161 w 547281"/>
              <a:gd name="connsiteY12" fmla="*/ 138365 h 352719"/>
              <a:gd name="connsiteX13" fmla="*/ 517278 w 547281"/>
              <a:gd name="connsiteY13" fmla="*/ 138567 h 352719"/>
              <a:gd name="connsiteX14" fmla="*/ 490698 w 547281"/>
              <a:gd name="connsiteY14" fmla="*/ 138567 h 352719"/>
              <a:gd name="connsiteX15" fmla="*/ 274781 w 547281"/>
              <a:gd name="connsiteY15" fmla="*/ 352719 h 352719"/>
              <a:gd name="connsiteX16" fmla="*/ 58865 w 547281"/>
              <a:gd name="connsiteY16" fmla="*/ 138567 h 352719"/>
              <a:gd name="connsiteX17" fmla="*/ 30002 w 547281"/>
              <a:gd name="connsiteY17" fmla="*/ 138567 h 352719"/>
              <a:gd name="connsiteX18" fmla="*/ 30119 w 547281"/>
              <a:gd name="connsiteY18" fmla="*/ 138365 h 352719"/>
              <a:gd name="connsiteX19" fmla="*/ 0 w 547281"/>
              <a:gd name="connsiteY19" fmla="*/ 138365 h 35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7281" h="352719">
                <a:moveTo>
                  <a:pt x="80252" y="0"/>
                </a:moveTo>
                <a:lnTo>
                  <a:pt x="160503" y="138365"/>
                </a:lnTo>
                <a:lnTo>
                  <a:pt x="130575" y="138365"/>
                </a:lnTo>
                <a:lnTo>
                  <a:pt x="130692" y="138567"/>
                </a:lnTo>
                <a:lnTo>
                  <a:pt x="102036" y="138567"/>
                </a:lnTo>
                <a:cubicBezTo>
                  <a:pt x="102949" y="233167"/>
                  <a:pt x="179946" y="309547"/>
                  <a:pt x="274781" y="309547"/>
                </a:cubicBezTo>
                <a:cubicBezTo>
                  <a:pt x="369617" y="309547"/>
                  <a:pt x="446613" y="233167"/>
                  <a:pt x="447526" y="138567"/>
                </a:cubicBezTo>
                <a:lnTo>
                  <a:pt x="416589" y="138567"/>
                </a:lnTo>
                <a:lnTo>
                  <a:pt x="416706" y="138365"/>
                </a:lnTo>
                <a:lnTo>
                  <a:pt x="386778" y="138365"/>
                </a:lnTo>
                <a:lnTo>
                  <a:pt x="467030" y="0"/>
                </a:lnTo>
                <a:lnTo>
                  <a:pt x="547281" y="138365"/>
                </a:lnTo>
                <a:lnTo>
                  <a:pt x="517161" y="138365"/>
                </a:lnTo>
                <a:lnTo>
                  <a:pt x="517278" y="138567"/>
                </a:lnTo>
                <a:lnTo>
                  <a:pt x="490698" y="138567"/>
                </a:lnTo>
                <a:cubicBezTo>
                  <a:pt x="489786" y="257011"/>
                  <a:pt x="393460" y="352719"/>
                  <a:pt x="274781" y="352719"/>
                </a:cubicBezTo>
                <a:cubicBezTo>
                  <a:pt x="156102" y="352719"/>
                  <a:pt x="59777" y="257011"/>
                  <a:pt x="58865" y="138567"/>
                </a:cubicBezTo>
                <a:lnTo>
                  <a:pt x="30002" y="138567"/>
                </a:lnTo>
                <a:lnTo>
                  <a:pt x="30119" y="138365"/>
                </a:lnTo>
                <a:lnTo>
                  <a:pt x="0" y="13836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2" name="矩形 21" descr="#clear#"/>
          <p:cNvSpPr/>
          <p:nvPr/>
        </p:nvSpPr>
        <p:spPr>
          <a:xfrm>
            <a:off x="4837445" y="5276762"/>
            <a:ext cx="2517111" cy="12115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accent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descr="#clear#"/>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AutoShape 4"/>
          <p:cNvSpPr/>
          <p:nvPr/>
        </p:nvSpPr>
        <p:spPr bwMode="auto">
          <a:xfrm>
            <a:off x="4306888" y="2080871"/>
            <a:ext cx="1761331" cy="1761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317" y="0"/>
                </a:moveTo>
                <a:cubicBezTo>
                  <a:pt x="13198" y="871"/>
                  <a:pt x="9277" y="2909"/>
                  <a:pt x="6078" y="6121"/>
                </a:cubicBezTo>
                <a:cubicBezTo>
                  <a:pt x="2898" y="9313"/>
                  <a:pt x="876" y="13222"/>
                  <a:pt x="0" y="17331"/>
                </a:cubicBezTo>
                <a:cubicBezTo>
                  <a:pt x="654" y="19787"/>
                  <a:pt x="2887" y="21599"/>
                  <a:pt x="5550" y="21599"/>
                </a:cubicBezTo>
                <a:lnTo>
                  <a:pt x="15850" y="21599"/>
                </a:lnTo>
                <a:cubicBezTo>
                  <a:pt x="19026" y="21600"/>
                  <a:pt x="21600" y="19026"/>
                  <a:pt x="21600" y="15851"/>
                </a:cubicBezTo>
                <a:lnTo>
                  <a:pt x="21600" y="5556"/>
                </a:lnTo>
                <a:cubicBezTo>
                  <a:pt x="21599" y="2889"/>
                  <a:pt x="19781" y="649"/>
                  <a:pt x="17317" y="0"/>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3" name="AutoShape 5"/>
          <p:cNvSpPr/>
          <p:nvPr/>
        </p:nvSpPr>
        <p:spPr bwMode="auto">
          <a:xfrm>
            <a:off x="6119813" y="2080077"/>
            <a:ext cx="1765300" cy="1762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0"/>
                </a:moveTo>
                <a:cubicBezTo>
                  <a:pt x="1838" y="631"/>
                  <a:pt x="0" y="2881"/>
                  <a:pt x="0" y="5565"/>
                </a:cubicBezTo>
                <a:lnTo>
                  <a:pt x="0" y="15854"/>
                </a:lnTo>
                <a:cubicBezTo>
                  <a:pt x="0" y="19028"/>
                  <a:pt x="2566" y="21599"/>
                  <a:pt x="5733" y="21599"/>
                </a:cubicBezTo>
                <a:lnTo>
                  <a:pt x="16004" y="21599"/>
                </a:lnTo>
                <a:cubicBezTo>
                  <a:pt x="18745" y="21600"/>
                  <a:pt x="21032" y="19672"/>
                  <a:pt x="21600" y="17097"/>
                </a:cubicBezTo>
                <a:cubicBezTo>
                  <a:pt x="20699" y="13077"/>
                  <a:pt x="18699" y="9258"/>
                  <a:pt x="15589" y="6129"/>
                </a:cubicBezTo>
                <a:cubicBezTo>
                  <a:pt x="12384" y="2905"/>
                  <a:pt x="8450" y="864"/>
                  <a:pt x="4320" y="0"/>
                </a:cubicBez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4" name="AutoShape 6"/>
          <p:cNvSpPr/>
          <p:nvPr/>
        </p:nvSpPr>
        <p:spPr bwMode="auto">
          <a:xfrm>
            <a:off x="4306888" y="3920784"/>
            <a:ext cx="1761331" cy="176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550" y="0"/>
                </a:moveTo>
                <a:cubicBezTo>
                  <a:pt x="2888" y="0"/>
                  <a:pt x="655" y="1810"/>
                  <a:pt x="0" y="4265"/>
                </a:cubicBezTo>
                <a:cubicBezTo>
                  <a:pt x="877" y="8372"/>
                  <a:pt x="2900" y="12282"/>
                  <a:pt x="6078" y="15474"/>
                </a:cubicBezTo>
                <a:cubicBezTo>
                  <a:pt x="9283" y="18692"/>
                  <a:pt x="13214" y="20731"/>
                  <a:pt x="17342" y="21600"/>
                </a:cubicBezTo>
                <a:cubicBezTo>
                  <a:pt x="19793" y="20941"/>
                  <a:pt x="21600" y="18710"/>
                  <a:pt x="21600" y="16051"/>
                </a:cubicBezTo>
                <a:lnTo>
                  <a:pt x="21600" y="5750"/>
                </a:lnTo>
                <a:cubicBezTo>
                  <a:pt x="21599" y="2574"/>
                  <a:pt x="19026" y="0"/>
                  <a:pt x="15850" y="0"/>
                </a:cubicBezTo>
                <a:lnTo>
                  <a:pt x="5550" y="0"/>
                </a:ln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21" name="AutoShape 7"/>
          <p:cNvSpPr/>
          <p:nvPr/>
        </p:nvSpPr>
        <p:spPr bwMode="auto">
          <a:xfrm>
            <a:off x="6119813" y="3920784"/>
            <a:ext cx="1765300" cy="1761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734" y="0"/>
                </a:moveTo>
                <a:cubicBezTo>
                  <a:pt x="2566" y="0"/>
                  <a:pt x="0" y="2572"/>
                  <a:pt x="0" y="5747"/>
                </a:cubicBezTo>
                <a:lnTo>
                  <a:pt x="0" y="16042"/>
                </a:lnTo>
                <a:cubicBezTo>
                  <a:pt x="0" y="18718"/>
                  <a:pt x="1827" y="20959"/>
                  <a:pt x="4297" y="21600"/>
                </a:cubicBezTo>
                <a:cubicBezTo>
                  <a:pt x="8435" y="20739"/>
                  <a:pt x="12379" y="18697"/>
                  <a:pt x="15591" y="15465"/>
                </a:cubicBezTo>
                <a:cubicBezTo>
                  <a:pt x="18700" y="12337"/>
                  <a:pt x="20698" y="8517"/>
                  <a:pt x="21600" y="4499"/>
                </a:cubicBezTo>
                <a:cubicBezTo>
                  <a:pt x="21030" y="1925"/>
                  <a:pt x="18745" y="0"/>
                  <a:pt x="16006" y="0"/>
                </a:cubicBezTo>
                <a:lnTo>
                  <a:pt x="5734" y="0"/>
                </a:lnTo>
                <a:close/>
              </a:path>
            </a:pathLst>
          </a:cu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22" name="KSO_Shape"/>
          <p:cNvSpPr/>
          <p:nvPr/>
        </p:nvSpPr>
        <p:spPr bwMode="auto">
          <a:xfrm>
            <a:off x="6469877" y="2846811"/>
            <a:ext cx="803920" cy="472973"/>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EFFFF"/>
          </a:solidFill>
          <a:ln>
            <a:noFill/>
          </a:ln>
        </p:spPr>
        <p:txBody>
          <a:bodyPr anchor="ctr" anchorCtr="1"/>
          <a:lstStyle/>
          <a:p>
            <a:endParaRPr lang="zh-CN" altLang="en-US">
              <a:ea typeface="宋体" panose="02010600030101010101" pitchFamily="2" charset="-122"/>
            </a:endParaRPr>
          </a:p>
        </p:txBody>
      </p:sp>
      <p:sp>
        <p:nvSpPr>
          <p:cNvPr id="23" name="KSO_Shape"/>
          <p:cNvSpPr/>
          <p:nvPr/>
        </p:nvSpPr>
        <p:spPr>
          <a:xfrm>
            <a:off x="4973294" y="2773374"/>
            <a:ext cx="803920" cy="635097"/>
          </a:xfrm>
          <a:prstGeom prst="wedgeEllipseCallout">
            <a:avLst>
              <a:gd name="adj1" fmla="val -25046"/>
              <a:gd name="adj2" fmla="val 65698"/>
            </a:avLst>
          </a:prstGeom>
          <a:solidFill>
            <a:srgbClr val="FEFFFF"/>
          </a:solidFill>
          <a:ln>
            <a:noFill/>
          </a:ln>
        </p:spPr>
        <p:txBody>
          <a:bodyPr anchor="ctr" anchorCtr="1"/>
          <a:lstStyle/>
          <a:p>
            <a:endParaRPr lang="zh-CN" altLang="en-US" dirty="0">
              <a:solidFill>
                <a:schemeClr val="tx1"/>
              </a:solidFill>
              <a:latin typeface="Calibri" panose="020F0502020204030204" pitchFamily="34" charset="0"/>
              <a:ea typeface="宋体" panose="02010600030101010101" pitchFamily="2" charset="-122"/>
            </a:endParaRPr>
          </a:p>
        </p:txBody>
      </p:sp>
      <p:sp>
        <p:nvSpPr>
          <p:cNvPr id="24" name="KSO_Shape"/>
          <p:cNvSpPr/>
          <p:nvPr/>
        </p:nvSpPr>
        <p:spPr bwMode="auto">
          <a:xfrm flipH="1">
            <a:off x="6578236" y="4298485"/>
            <a:ext cx="695560" cy="637596"/>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FEFFFF"/>
          </a:solidFill>
          <a:ln>
            <a:noFill/>
          </a:ln>
        </p:spPr>
        <p:txBody>
          <a:bodyPr anchor="ctr" anchorCtr="1"/>
          <a:lstStyle/>
          <a:p>
            <a:endParaRPr lang="zh-CN" altLang="en-US">
              <a:ea typeface="宋体" panose="02010600030101010101" pitchFamily="2" charset="-122"/>
            </a:endParaRPr>
          </a:p>
        </p:txBody>
      </p:sp>
      <p:sp>
        <p:nvSpPr>
          <p:cNvPr id="25" name="KSO_Shape"/>
          <p:cNvSpPr/>
          <p:nvPr/>
        </p:nvSpPr>
        <p:spPr>
          <a:xfrm>
            <a:off x="4973294" y="4223071"/>
            <a:ext cx="803920" cy="6096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FEFFFF"/>
          </a:solidFill>
          <a:ln>
            <a:noFill/>
          </a:ln>
        </p:spPr>
        <p:txBody>
          <a:bodyPr anchor="ctr" anchorCtr="1"/>
          <a:lstStyle/>
          <a:p>
            <a:endParaRPr lang="zh-CN" altLang="en-US">
              <a:solidFill>
                <a:schemeClr val="tx1"/>
              </a:solidFill>
              <a:latin typeface="Calibri" panose="020F0502020204030204" pitchFamily="34" charset="0"/>
              <a:ea typeface="宋体" panose="02010600030101010101" pitchFamily="2" charset="-122"/>
            </a:endParaRPr>
          </a:p>
        </p:txBody>
      </p:sp>
      <p:sp>
        <p:nvSpPr>
          <p:cNvPr id="26" name="矩形 25" descr="#clear#"/>
          <p:cNvSpPr/>
          <p:nvPr/>
        </p:nvSpPr>
        <p:spPr>
          <a:xfrm>
            <a:off x="883873" y="257223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7" name="圆角矩形 34" descr="#clear#"/>
          <p:cNvSpPr/>
          <p:nvPr/>
        </p:nvSpPr>
        <p:spPr>
          <a:xfrm>
            <a:off x="1057645" y="1799263"/>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
        <p:nvSpPr>
          <p:cNvPr id="28" name="矩形 27" descr="#clear#"/>
          <p:cNvSpPr/>
          <p:nvPr/>
        </p:nvSpPr>
        <p:spPr>
          <a:xfrm>
            <a:off x="8084500" y="257223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9" name="圆角矩形 36" descr="#clear#"/>
          <p:cNvSpPr/>
          <p:nvPr/>
        </p:nvSpPr>
        <p:spPr>
          <a:xfrm>
            <a:off x="8258272" y="1799263"/>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
        <p:nvSpPr>
          <p:cNvPr id="30" name="矩形 29" descr="#clear#"/>
          <p:cNvSpPr/>
          <p:nvPr/>
        </p:nvSpPr>
        <p:spPr>
          <a:xfrm>
            <a:off x="883873" y="502456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1" name="圆角矩形 38" descr="#clear#"/>
          <p:cNvSpPr/>
          <p:nvPr/>
        </p:nvSpPr>
        <p:spPr>
          <a:xfrm>
            <a:off x="1057645" y="4251593"/>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
        <p:nvSpPr>
          <p:cNvPr id="32" name="矩形 31" descr="#clear#"/>
          <p:cNvSpPr/>
          <p:nvPr/>
        </p:nvSpPr>
        <p:spPr>
          <a:xfrm>
            <a:off x="8084500" y="502456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3" name="圆角矩形 40" descr="#clear#"/>
          <p:cNvSpPr/>
          <p:nvPr/>
        </p:nvSpPr>
        <p:spPr>
          <a:xfrm>
            <a:off x="8258272" y="4251593"/>
            <a:ext cx="2872115" cy="7200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chemeClr val="accent1"/>
                </a:solidFill>
                <a:latin typeface="幼圆" panose="02010509060101010101" pitchFamily="49" charset="-122"/>
                <a:ea typeface="幼圆" panose="02010509060101010101" pitchFamily="49" charset="-122"/>
              </a:rPr>
              <a:t>请输入文本</a:t>
            </a:r>
            <a:endParaRPr lang="zh-CN" altLang="zh-CN" sz="2800" dirty="0">
              <a:solidFill>
                <a:schemeClr val="accent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descr="#clear#"/>
          <p:cNvSpPr>
            <a:spLocks noGrp="1"/>
          </p:cNvSpPr>
          <p:nvPr>
            <p:ph type="title"/>
          </p:nvPr>
        </p:nvSpPr>
        <p:spPr/>
        <p:txBody>
          <a:bodyPr/>
          <a:lstStyle/>
          <a:p>
            <a:r>
              <a:rPr lang="zh-CN" altLang="en-US" dirty="0"/>
              <a:t>请在此输入您的大标题</a:t>
            </a:r>
            <a:endParaRPr lang="en-US" altLang="zh-CN" dirty="0"/>
          </a:p>
        </p:txBody>
      </p:sp>
      <p:sp>
        <p:nvSpPr>
          <p:cNvPr id="16" name="KSO_Shape"/>
          <p:cNvSpPr/>
          <p:nvPr/>
        </p:nvSpPr>
        <p:spPr bwMode="auto">
          <a:xfrm>
            <a:off x="1134127" y="2972027"/>
            <a:ext cx="2293229" cy="1589973"/>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accent1"/>
          </a:solidFill>
          <a:ln>
            <a:noFill/>
          </a:ln>
        </p:spPr>
        <p:txBody>
          <a:bodyPr anchor="ctr" anchorCtr="1"/>
          <a:lstStyle/>
          <a:p>
            <a:endParaRPr lang="zh-CN" altLang="en-US">
              <a:ea typeface="宋体" panose="02010600030101010101" pitchFamily="2" charset="-122"/>
            </a:endParaRPr>
          </a:p>
        </p:txBody>
      </p:sp>
      <p:cxnSp>
        <p:nvCxnSpPr>
          <p:cNvPr id="17" name="直接连接符 16"/>
          <p:cNvCxnSpPr/>
          <p:nvPr/>
        </p:nvCxnSpPr>
        <p:spPr>
          <a:xfrm flipV="1">
            <a:off x="4016115" y="2388379"/>
            <a:ext cx="1803220" cy="1294228"/>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016115" y="3830479"/>
            <a:ext cx="1803220" cy="1294228"/>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descr="#clear#"/>
          <p:cNvSpPr/>
          <p:nvPr/>
        </p:nvSpPr>
        <p:spPr>
          <a:xfrm>
            <a:off x="7882326" y="1434663"/>
            <a:ext cx="3712621" cy="18681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0" name="文本框 19" descr="#clear#"/>
          <p:cNvSpPr txBox="1"/>
          <p:nvPr/>
        </p:nvSpPr>
        <p:spPr>
          <a:xfrm>
            <a:off x="6096000" y="1953223"/>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84</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21" name="矩形 20" descr="#clear#"/>
          <p:cNvSpPr/>
          <p:nvPr/>
        </p:nvSpPr>
        <p:spPr>
          <a:xfrm>
            <a:off x="7882326" y="4190648"/>
            <a:ext cx="3712621" cy="18681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2" name="文本框 21" descr="#clear#"/>
          <p:cNvSpPr txBox="1"/>
          <p:nvPr/>
        </p:nvSpPr>
        <p:spPr>
          <a:xfrm>
            <a:off x="6096000" y="4709208"/>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97</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descr="#clear#"/>
          <p:cNvSpPr/>
          <p:nvPr/>
        </p:nvSpPr>
        <p:spPr>
          <a:xfrm>
            <a:off x="2256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endParaRPr lang="zh-CN" altLang="en-US" sz="4000" dirty="0">
              <a:solidFill>
                <a:srgbClr val="FEFDFE"/>
              </a:solidFill>
            </a:endParaRPr>
          </a:p>
        </p:txBody>
      </p:sp>
      <p:sp>
        <p:nvSpPr>
          <p:cNvPr id="4" name="椭圆 3" descr="#clear#"/>
          <p:cNvSpPr/>
          <p:nvPr/>
        </p:nvSpPr>
        <p:spPr>
          <a:xfrm>
            <a:off x="4352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endParaRPr lang="zh-CN" altLang="en-US" sz="4000" dirty="0">
              <a:solidFill>
                <a:srgbClr val="FEFDFE"/>
              </a:solidFill>
            </a:endParaRPr>
          </a:p>
        </p:txBody>
      </p:sp>
      <p:sp>
        <p:nvSpPr>
          <p:cNvPr id="5" name="椭圆 4" descr="#clear#"/>
          <p:cNvSpPr/>
          <p:nvPr/>
        </p:nvSpPr>
        <p:spPr>
          <a:xfrm>
            <a:off x="6447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观</a:t>
            </a:r>
            <a:endParaRPr lang="zh-CN" altLang="en-US" sz="4000" dirty="0">
              <a:solidFill>
                <a:srgbClr val="FEFDFE"/>
              </a:solidFill>
            </a:endParaRPr>
          </a:p>
        </p:txBody>
      </p:sp>
      <p:sp>
        <p:nvSpPr>
          <p:cNvPr id="6" name="椭圆 5" descr="#clear#"/>
          <p:cNvSpPr/>
          <p:nvPr/>
        </p:nvSpPr>
        <p:spPr>
          <a:xfrm>
            <a:off x="8543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看</a:t>
            </a:r>
            <a:endParaRPr lang="zh-CN" altLang="en-US" sz="4000" dirty="0">
              <a:solidFill>
                <a:srgbClr val="FEFDFE"/>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请输入第一章的大标题</a:t>
            </a:r>
            <a:endParaRPr lang="zh-CN" altLang="en-US" dirty="0"/>
          </a:p>
        </p:txBody>
      </p:sp>
      <p:sp>
        <p:nvSpPr>
          <p:cNvPr id="9219" name="文本占位符 2" descr="#clear#"/>
          <p:cNvSpPr>
            <a:spLocks noGrp="1"/>
          </p:cNvSpPr>
          <p:nvPr>
            <p:ph type="body" idx="1"/>
          </p:nvPr>
        </p:nvSpPr>
        <p:spPr/>
        <p:txBody>
          <a:bodyPr/>
          <a:lstStyle/>
          <a:p>
            <a:r>
              <a:rPr lang="zh-CN" altLang="en-US"/>
              <a:t>请输入第一章的小标题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descr="#clear#"/>
          <p:cNvSpPr>
            <a:spLocks noGrp="1"/>
          </p:cNvSpPr>
          <p:nvPr>
            <p:ph type="title"/>
          </p:nvPr>
        </p:nvSpPr>
        <p:spPr/>
        <p:txBody>
          <a:bodyPr/>
          <a:lstStyle/>
          <a:p>
            <a:pPr eaLnBrk="1" hangingPunct="1"/>
            <a:r>
              <a:rPr lang="zh-CN" altLang="en-US" dirty="0"/>
              <a:t>请在此输入您的大标题</a:t>
            </a:r>
            <a:endParaRPr lang="en-US" altLang="zh-CN" dirty="0"/>
          </a:p>
        </p:txBody>
      </p:sp>
      <p:cxnSp>
        <p:nvCxnSpPr>
          <p:cNvPr id="9" name="直接连接符 8"/>
          <p:cNvCxnSpPr/>
          <p:nvPr/>
        </p:nvCxnSpPr>
        <p:spPr>
          <a:xfrm>
            <a:off x="1056000" y="5486400"/>
            <a:ext cx="10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MH_Other_23"/>
          <p:cNvSpPr/>
          <p:nvPr>
            <p:custDataLst>
              <p:tags r:id="rId1"/>
            </p:custDataLst>
          </p:nvPr>
        </p:nvSpPr>
        <p:spPr bwMode="auto">
          <a:xfrm>
            <a:off x="1817688" y="52277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11" name="MH_Other_24"/>
          <p:cNvSpPr/>
          <p:nvPr>
            <p:custDataLst>
              <p:tags r:id="rId2"/>
            </p:custDataLst>
          </p:nvPr>
        </p:nvSpPr>
        <p:spPr bwMode="auto">
          <a:xfrm>
            <a:off x="1817688" y="31060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12" name="MH_SubTitle_4" descr="#clear#"/>
          <p:cNvSpPr/>
          <p:nvPr>
            <p:custDataLst>
              <p:tags r:id="rId3"/>
            </p:custDataLst>
          </p:nvPr>
        </p:nvSpPr>
        <p:spPr bwMode="auto">
          <a:xfrm>
            <a:off x="1979105" y="32635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13" name="MH_Other_27"/>
          <p:cNvSpPr/>
          <p:nvPr>
            <p:custDataLst>
              <p:tags r:id="rId4"/>
            </p:custDataLst>
          </p:nvPr>
        </p:nvSpPr>
        <p:spPr bwMode="auto">
          <a:xfrm>
            <a:off x="1979105" y="52277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0" name="KSO_Shape"/>
          <p:cNvSpPr/>
          <p:nvPr/>
        </p:nvSpPr>
        <p:spPr bwMode="auto">
          <a:xfrm>
            <a:off x="2265363" y="5745053"/>
            <a:ext cx="774699" cy="511001"/>
          </a:xfrm>
          <a:custGeom>
            <a:avLst/>
            <a:gdLst>
              <a:gd name="T0" fmla="*/ 1691265 w 3283"/>
              <a:gd name="T1" fmla="*/ 972666 h 2167"/>
              <a:gd name="T2" fmla="*/ 1691265 w 3283"/>
              <a:gd name="T3" fmla="*/ 1114753 h 2167"/>
              <a:gd name="T4" fmla="*/ 1582682 w 3283"/>
              <a:gd name="T5" fmla="*/ 1114753 h 2167"/>
              <a:gd name="T6" fmla="*/ 0 w 3283"/>
              <a:gd name="T7" fmla="*/ 1188814 h 2167"/>
              <a:gd name="T8" fmla="*/ 106390 w 3283"/>
              <a:gd name="T9" fmla="*/ 285820 h 2167"/>
              <a:gd name="T10" fmla="*/ 106390 w 3283"/>
              <a:gd name="T11" fmla="*/ 145379 h 2167"/>
              <a:gd name="T12" fmla="*/ 215521 w 3283"/>
              <a:gd name="T13" fmla="*/ 145379 h 2167"/>
              <a:gd name="T14" fmla="*/ 215521 w 3283"/>
              <a:gd name="T15" fmla="*/ 0 h 2167"/>
              <a:gd name="T16" fmla="*/ 1726911 w 3283"/>
              <a:gd name="T17" fmla="*/ 0 h 2167"/>
              <a:gd name="T18" fmla="*/ 1800397 w 3283"/>
              <a:gd name="T19" fmla="*/ 68026 h 2167"/>
              <a:gd name="T20" fmla="*/ 1800397 w 3283"/>
              <a:gd name="T21" fmla="*/ 972666 h 2167"/>
              <a:gd name="T22" fmla="*/ 71840 w 3283"/>
              <a:gd name="T23" fmla="*/ 357687 h 2167"/>
              <a:gd name="T24" fmla="*/ 1509197 w 3283"/>
              <a:gd name="T25" fmla="*/ 1114205 h 2167"/>
              <a:gd name="T26" fmla="*/ 71840 w 3283"/>
              <a:gd name="T27" fmla="*/ 357687 h 2167"/>
              <a:gd name="T28" fmla="*/ 180424 w 3283"/>
              <a:gd name="T29" fmla="*/ 285820 h 2167"/>
              <a:gd name="T30" fmla="*/ 1582682 w 3283"/>
              <a:gd name="T31" fmla="*/ 1046727 h 2167"/>
              <a:gd name="T32" fmla="*/ 1617231 w 3283"/>
              <a:gd name="T33" fmla="*/ 213405 h 2167"/>
              <a:gd name="T34" fmla="*/ 1726911 w 3283"/>
              <a:gd name="T35" fmla="*/ 68026 h 2167"/>
              <a:gd name="T36" fmla="*/ 289555 w 3283"/>
              <a:gd name="T37" fmla="*/ 145379 h 2167"/>
              <a:gd name="T38" fmla="*/ 1691265 w 3283"/>
              <a:gd name="T39" fmla="*/ 145379 h 2167"/>
              <a:gd name="T40" fmla="*/ 1691265 w 3283"/>
              <a:gd name="T41" fmla="*/ 898605 h 2167"/>
              <a:gd name="T42" fmla="*/ 1726911 w 3283"/>
              <a:gd name="T43" fmla="*/ 68026 h 2167"/>
              <a:gd name="T44" fmla="*/ 255006 w 3283"/>
              <a:gd name="T45" fmla="*/ 1081837 h 2167"/>
              <a:gd name="T46" fmla="*/ 106938 w 3283"/>
              <a:gd name="T47" fmla="*/ 965534 h 2167"/>
              <a:gd name="T48" fmla="*/ 119551 w 3283"/>
              <a:gd name="T49" fmla="*/ 552439 h 2167"/>
              <a:gd name="T50" fmla="*/ 252264 w 3283"/>
              <a:gd name="T51" fmla="*/ 398283 h 2167"/>
              <a:gd name="T52" fmla="*/ 1339193 w 3283"/>
              <a:gd name="T53" fmla="*/ 410352 h 2167"/>
              <a:gd name="T54" fmla="*/ 1478486 w 3283"/>
              <a:gd name="T55" fmla="*/ 963888 h 2167"/>
              <a:gd name="T56" fmla="*/ 310394 w 3283"/>
              <a:gd name="T57" fmla="*/ 655576 h 2167"/>
              <a:gd name="T58" fmla="*/ 310394 w 3283"/>
              <a:gd name="T59" fmla="*/ 851974 h 2167"/>
              <a:gd name="T60" fmla="*/ 310394 w 3283"/>
              <a:gd name="T61" fmla="*/ 655576 h 2167"/>
              <a:gd name="T62" fmla="*/ 539626 w 3283"/>
              <a:gd name="T63" fmla="*/ 753775 h 2167"/>
              <a:gd name="T64" fmla="*/ 1055121 w 3283"/>
              <a:gd name="T65" fmla="*/ 753775 h 2167"/>
              <a:gd name="T66" fmla="*/ 1274481 w 3283"/>
              <a:gd name="T67" fmla="*/ 655576 h 2167"/>
              <a:gd name="T68" fmla="*/ 1274481 w 3283"/>
              <a:gd name="T69" fmla="*/ 851974 h 2167"/>
              <a:gd name="T70" fmla="*/ 1274481 w 3283"/>
              <a:gd name="T71" fmla="*/ 655576 h 2167"/>
              <a:gd name="T72" fmla="*/ 811632 w 3283"/>
              <a:gd name="T73" fmla="*/ 949625 h 2167"/>
              <a:gd name="T74" fmla="*/ 772147 w 3283"/>
              <a:gd name="T75" fmla="*/ 911772 h 2167"/>
              <a:gd name="T76" fmla="*/ 704146 w 3283"/>
              <a:gd name="T77" fmla="*/ 870078 h 2167"/>
              <a:gd name="T78" fmla="*/ 727178 w 3283"/>
              <a:gd name="T79" fmla="*/ 813024 h 2167"/>
              <a:gd name="T80" fmla="*/ 772147 w 3283"/>
              <a:gd name="T81" fmla="*/ 879953 h 2167"/>
              <a:gd name="T82" fmla="*/ 733211 w 3283"/>
              <a:gd name="T83" fmla="*/ 741706 h 2167"/>
              <a:gd name="T84" fmla="*/ 695371 w 3283"/>
              <a:gd name="T85" fmla="*/ 673131 h 2167"/>
              <a:gd name="T86" fmla="*/ 772147 w 3283"/>
              <a:gd name="T87" fmla="*/ 587550 h 2167"/>
              <a:gd name="T88" fmla="*/ 811632 w 3283"/>
              <a:gd name="T89" fmla="*/ 569446 h 2167"/>
              <a:gd name="T90" fmla="*/ 854956 w 3283"/>
              <a:gd name="T91" fmla="*/ 606750 h 2167"/>
              <a:gd name="T92" fmla="*/ 846181 w 3283"/>
              <a:gd name="T93" fmla="*/ 669291 h 2167"/>
              <a:gd name="T94" fmla="*/ 811632 w 3283"/>
              <a:gd name="T95" fmla="*/ 619368 h 2167"/>
              <a:gd name="T96" fmla="*/ 840697 w 3283"/>
              <a:gd name="T97" fmla="*/ 739511 h 2167"/>
              <a:gd name="T98" fmla="*/ 886763 w 3283"/>
              <a:gd name="T99" fmla="*/ 785045 h 2167"/>
              <a:gd name="T100" fmla="*/ 867569 w 3283"/>
              <a:gd name="T101" fmla="*/ 883244 h 2167"/>
              <a:gd name="T102" fmla="*/ 772147 w 3283"/>
              <a:gd name="T103" fmla="*/ 618820 h 2167"/>
              <a:gd name="T104" fmla="*/ 733211 w 3283"/>
              <a:gd name="T105" fmla="*/ 670388 h 2167"/>
              <a:gd name="T106" fmla="*/ 772147 w 3283"/>
              <a:gd name="T107" fmla="*/ 723602 h 2167"/>
              <a:gd name="T108" fmla="*/ 843439 w 3283"/>
              <a:gd name="T109" fmla="*/ 787240 h 2167"/>
              <a:gd name="T110" fmla="*/ 811632 w 3283"/>
              <a:gd name="T111" fmla="*/ 879953 h 2167"/>
              <a:gd name="T112" fmla="*/ 853859 w 3283"/>
              <a:gd name="T113" fmla="*/ 820704 h 21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83" h="2167">
                <a:moveTo>
                  <a:pt x="3149" y="1773"/>
                </a:moveTo>
                <a:cubicBezTo>
                  <a:pt x="3084" y="1773"/>
                  <a:pt x="3084" y="1773"/>
                  <a:pt x="3084" y="1773"/>
                </a:cubicBezTo>
                <a:cubicBezTo>
                  <a:pt x="3084" y="1908"/>
                  <a:pt x="3084" y="1908"/>
                  <a:pt x="3084" y="1908"/>
                </a:cubicBezTo>
                <a:cubicBezTo>
                  <a:pt x="3084" y="2032"/>
                  <a:pt x="3084" y="2032"/>
                  <a:pt x="3084" y="2032"/>
                </a:cubicBezTo>
                <a:cubicBezTo>
                  <a:pt x="2949" y="2032"/>
                  <a:pt x="2949" y="2032"/>
                  <a:pt x="2949" y="2032"/>
                </a:cubicBezTo>
                <a:cubicBezTo>
                  <a:pt x="2886" y="2032"/>
                  <a:pt x="2886" y="2032"/>
                  <a:pt x="2886" y="2032"/>
                </a:cubicBezTo>
                <a:cubicBezTo>
                  <a:pt x="2886" y="2167"/>
                  <a:pt x="2886" y="2167"/>
                  <a:pt x="2886" y="2167"/>
                </a:cubicBezTo>
                <a:cubicBezTo>
                  <a:pt x="0" y="2167"/>
                  <a:pt x="0" y="2167"/>
                  <a:pt x="0" y="2167"/>
                </a:cubicBezTo>
                <a:cubicBezTo>
                  <a:pt x="0" y="521"/>
                  <a:pt x="0" y="521"/>
                  <a:pt x="0" y="521"/>
                </a:cubicBezTo>
                <a:cubicBezTo>
                  <a:pt x="194" y="521"/>
                  <a:pt x="194" y="521"/>
                  <a:pt x="194" y="521"/>
                </a:cubicBezTo>
                <a:cubicBezTo>
                  <a:pt x="194" y="389"/>
                  <a:pt x="194" y="389"/>
                  <a:pt x="194" y="389"/>
                </a:cubicBezTo>
                <a:cubicBezTo>
                  <a:pt x="194" y="265"/>
                  <a:pt x="194" y="265"/>
                  <a:pt x="194" y="265"/>
                </a:cubicBezTo>
                <a:cubicBezTo>
                  <a:pt x="329" y="265"/>
                  <a:pt x="329" y="265"/>
                  <a:pt x="329" y="265"/>
                </a:cubicBezTo>
                <a:cubicBezTo>
                  <a:pt x="393" y="265"/>
                  <a:pt x="393" y="265"/>
                  <a:pt x="393" y="265"/>
                </a:cubicBezTo>
                <a:cubicBezTo>
                  <a:pt x="393" y="124"/>
                  <a:pt x="393" y="124"/>
                  <a:pt x="393" y="124"/>
                </a:cubicBezTo>
                <a:cubicBezTo>
                  <a:pt x="393" y="0"/>
                  <a:pt x="393" y="0"/>
                  <a:pt x="393" y="0"/>
                </a:cubicBezTo>
                <a:cubicBezTo>
                  <a:pt x="528" y="0"/>
                  <a:pt x="528" y="0"/>
                  <a:pt x="528" y="0"/>
                </a:cubicBezTo>
                <a:cubicBezTo>
                  <a:pt x="3149" y="0"/>
                  <a:pt x="3149" y="0"/>
                  <a:pt x="3149" y="0"/>
                </a:cubicBezTo>
                <a:cubicBezTo>
                  <a:pt x="3283" y="0"/>
                  <a:pt x="3283" y="0"/>
                  <a:pt x="3283" y="0"/>
                </a:cubicBezTo>
                <a:cubicBezTo>
                  <a:pt x="3283" y="124"/>
                  <a:pt x="3283" y="124"/>
                  <a:pt x="3283" y="124"/>
                </a:cubicBezTo>
                <a:cubicBezTo>
                  <a:pt x="3283" y="1638"/>
                  <a:pt x="3283" y="1638"/>
                  <a:pt x="3283" y="1638"/>
                </a:cubicBezTo>
                <a:cubicBezTo>
                  <a:pt x="3283" y="1773"/>
                  <a:pt x="3283" y="1773"/>
                  <a:pt x="3283" y="1773"/>
                </a:cubicBezTo>
                <a:lnTo>
                  <a:pt x="3149" y="1773"/>
                </a:lnTo>
                <a:close/>
                <a:moveTo>
                  <a:pt x="131" y="652"/>
                </a:moveTo>
                <a:cubicBezTo>
                  <a:pt x="131" y="2031"/>
                  <a:pt x="131" y="2031"/>
                  <a:pt x="131" y="2031"/>
                </a:cubicBezTo>
                <a:cubicBezTo>
                  <a:pt x="2752" y="2031"/>
                  <a:pt x="2752" y="2031"/>
                  <a:pt x="2752" y="2031"/>
                </a:cubicBezTo>
                <a:cubicBezTo>
                  <a:pt x="2752" y="652"/>
                  <a:pt x="2752" y="652"/>
                  <a:pt x="2752" y="652"/>
                </a:cubicBezTo>
                <a:lnTo>
                  <a:pt x="131" y="652"/>
                </a:lnTo>
                <a:close/>
                <a:moveTo>
                  <a:pt x="329" y="389"/>
                </a:moveTo>
                <a:cubicBezTo>
                  <a:pt x="329" y="521"/>
                  <a:pt x="329" y="521"/>
                  <a:pt x="329" y="521"/>
                </a:cubicBezTo>
                <a:cubicBezTo>
                  <a:pt x="2886" y="521"/>
                  <a:pt x="2886" y="521"/>
                  <a:pt x="2886" y="521"/>
                </a:cubicBezTo>
                <a:cubicBezTo>
                  <a:pt x="2886" y="1908"/>
                  <a:pt x="2886" y="1908"/>
                  <a:pt x="2886" y="1908"/>
                </a:cubicBezTo>
                <a:cubicBezTo>
                  <a:pt x="2949" y="1908"/>
                  <a:pt x="2949" y="1908"/>
                  <a:pt x="2949" y="1908"/>
                </a:cubicBezTo>
                <a:cubicBezTo>
                  <a:pt x="2949" y="389"/>
                  <a:pt x="2949" y="389"/>
                  <a:pt x="2949" y="389"/>
                </a:cubicBezTo>
                <a:lnTo>
                  <a:pt x="329" y="389"/>
                </a:lnTo>
                <a:close/>
                <a:moveTo>
                  <a:pt x="3149" y="124"/>
                </a:moveTo>
                <a:cubicBezTo>
                  <a:pt x="528" y="124"/>
                  <a:pt x="528" y="124"/>
                  <a:pt x="528" y="124"/>
                </a:cubicBezTo>
                <a:cubicBezTo>
                  <a:pt x="528" y="265"/>
                  <a:pt x="528" y="265"/>
                  <a:pt x="528" y="265"/>
                </a:cubicBezTo>
                <a:cubicBezTo>
                  <a:pt x="2949" y="265"/>
                  <a:pt x="2949" y="265"/>
                  <a:pt x="2949" y="265"/>
                </a:cubicBezTo>
                <a:cubicBezTo>
                  <a:pt x="3084" y="265"/>
                  <a:pt x="3084" y="265"/>
                  <a:pt x="3084" y="265"/>
                </a:cubicBezTo>
                <a:cubicBezTo>
                  <a:pt x="3084" y="389"/>
                  <a:pt x="3084" y="389"/>
                  <a:pt x="3084" y="389"/>
                </a:cubicBezTo>
                <a:cubicBezTo>
                  <a:pt x="3084" y="1638"/>
                  <a:pt x="3084" y="1638"/>
                  <a:pt x="3084" y="1638"/>
                </a:cubicBezTo>
                <a:cubicBezTo>
                  <a:pt x="3149" y="1638"/>
                  <a:pt x="3149" y="1638"/>
                  <a:pt x="3149" y="1638"/>
                </a:cubicBezTo>
                <a:lnTo>
                  <a:pt x="3149" y="124"/>
                </a:lnTo>
                <a:close/>
                <a:moveTo>
                  <a:pt x="2444" y="1972"/>
                </a:moveTo>
                <a:cubicBezTo>
                  <a:pt x="465" y="1972"/>
                  <a:pt x="465" y="1972"/>
                  <a:pt x="465" y="1972"/>
                </a:cubicBezTo>
                <a:cubicBezTo>
                  <a:pt x="453" y="1850"/>
                  <a:pt x="343" y="1755"/>
                  <a:pt x="218" y="1755"/>
                </a:cubicBezTo>
                <a:cubicBezTo>
                  <a:pt x="209" y="1755"/>
                  <a:pt x="203" y="1758"/>
                  <a:pt x="195" y="1760"/>
                </a:cubicBezTo>
                <a:cubicBezTo>
                  <a:pt x="195" y="971"/>
                  <a:pt x="195" y="971"/>
                  <a:pt x="195" y="971"/>
                </a:cubicBezTo>
                <a:cubicBezTo>
                  <a:pt x="202" y="982"/>
                  <a:pt x="209" y="993"/>
                  <a:pt x="218" y="1007"/>
                </a:cubicBezTo>
                <a:cubicBezTo>
                  <a:pt x="350" y="1007"/>
                  <a:pt x="467" y="881"/>
                  <a:pt x="467" y="748"/>
                </a:cubicBezTo>
                <a:cubicBezTo>
                  <a:pt x="467" y="740"/>
                  <a:pt x="462" y="733"/>
                  <a:pt x="460" y="726"/>
                </a:cubicBezTo>
                <a:cubicBezTo>
                  <a:pt x="2447" y="726"/>
                  <a:pt x="2447" y="726"/>
                  <a:pt x="2447" y="726"/>
                </a:cubicBezTo>
                <a:cubicBezTo>
                  <a:pt x="2446" y="734"/>
                  <a:pt x="2442" y="740"/>
                  <a:pt x="2442" y="748"/>
                </a:cubicBezTo>
                <a:cubicBezTo>
                  <a:pt x="2442" y="873"/>
                  <a:pt x="2575" y="993"/>
                  <a:pt x="2696" y="1005"/>
                </a:cubicBezTo>
                <a:cubicBezTo>
                  <a:pt x="2696" y="1757"/>
                  <a:pt x="2696" y="1757"/>
                  <a:pt x="2696" y="1757"/>
                </a:cubicBezTo>
                <a:cubicBezTo>
                  <a:pt x="2582" y="1768"/>
                  <a:pt x="2455" y="1858"/>
                  <a:pt x="2444" y="1972"/>
                </a:cubicBezTo>
                <a:close/>
                <a:moveTo>
                  <a:pt x="566" y="1195"/>
                </a:moveTo>
                <a:cubicBezTo>
                  <a:pt x="467" y="1195"/>
                  <a:pt x="387" y="1275"/>
                  <a:pt x="387" y="1374"/>
                </a:cubicBezTo>
                <a:cubicBezTo>
                  <a:pt x="387" y="1473"/>
                  <a:pt x="467" y="1553"/>
                  <a:pt x="566" y="1553"/>
                </a:cubicBezTo>
                <a:cubicBezTo>
                  <a:pt x="665" y="1553"/>
                  <a:pt x="745" y="1473"/>
                  <a:pt x="745" y="1374"/>
                </a:cubicBezTo>
                <a:cubicBezTo>
                  <a:pt x="745" y="1275"/>
                  <a:pt x="665" y="1195"/>
                  <a:pt x="566" y="1195"/>
                </a:cubicBezTo>
                <a:close/>
                <a:moveTo>
                  <a:pt x="1454" y="905"/>
                </a:moveTo>
                <a:cubicBezTo>
                  <a:pt x="1195" y="905"/>
                  <a:pt x="984" y="1115"/>
                  <a:pt x="984" y="1374"/>
                </a:cubicBezTo>
                <a:cubicBezTo>
                  <a:pt x="984" y="1634"/>
                  <a:pt x="1195" y="1844"/>
                  <a:pt x="1454" y="1844"/>
                </a:cubicBezTo>
                <a:cubicBezTo>
                  <a:pt x="1714" y="1844"/>
                  <a:pt x="1924" y="1634"/>
                  <a:pt x="1924" y="1374"/>
                </a:cubicBezTo>
                <a:cubicBezTo>
                  <a:pt x="1924" y="1115"/>
                  <a:pt x="1714" y="905"/>
                  <a:pt x="1454" y="905"/>
                </a:cubicBezTo>
                <a:close/>
                <a:moveTo>
                  <a:pt x="2324" y="1195"/>
                </a:moveTo>
                <a:cubicBezTo>
                  <a:pt x="2225" y="1195"/>
                  <a:pt x="2145" y="1275"/>
                  <a:pt x="2145" y="1374"/>
                </a:cubicBezTo>
                <a:cubicBezTo>
                  <a:pt x="2145" y="1473"/>
                  <a:pt x="2225" y="1553"/>
                  <a:pt x="2324" y="1553"/>
                </a:cubicBezTo>
                <a:cubicBezTo>
                  <a:pt x="2422" y="1553"/>
                  <a:pt x="2502" y="1473"/>
                  <a:pt x="2502" y="1374"/>
                </a:cubicBezTo>
                <a:cubicBezTo>
                  <a:pt x="2502" y="1275"/>
                  <a:pt x="2422" y="1195"/>
                  <a:pt x="2324" y="1195"/>
                </a:cubicBezTo>
                <a:close/>
                <a:moveTo>
                  <a:pt x="1480" y="1662"/>
                </a:moveTo>
                <a:cubicBezTo>
                  <a:pt x="1480" y="1731"/>
                  <a:pt x="1480" y="1731"/>
                  <a:pt x="1480" y="1731"/>
                </a:cubicBezTo>
                <a:cubicBezTo>
                  <a:pt x="1408" y="1731"/>
                  <a:pt x="1408" y="1731"/>
                  <a:pt x="1408" y="1731"/>
                </a:cubicBezTo>
                <a:cubicBezTo>
                  <a:pt x="1408" y="1662"/>
                  <a:pt x="1408" y="1662"/>
                  <a:pt x="1408" y="1662"/>
                </a:cubicBezTo>
                <a:cubicBezTo>
                  <a:pt x="1373" y="1658"/>
                  <a:pt x="1361" y="1650"/>
                  <a:pt x="1340" y="1639"/>
                </a:cubicBezTo>
                <a:cubicBezTo>
                  <a:pt x="1318" y="1628"/>
                  <a:pt x="1299" y="1610"/>
                  <a:pt x="1284" y="1586"/>
                </a:cubicBezTo>
                <a:cubicBezTo>
                  <a:pt x="1268" y="1561"/>
                  <a:pt x="1259" y="1530"/>
                  <a:pt x="1256" y="1495"/>
                </a:cubicBezTo>
                <a:cubicBezTo>
                  <a:pt x="1326" y="1482"/>
                  <a:pt x="1326" y="1482"/>
                  <a:pt x="1326" y="1482"/>
                </a:cubicBezTo>
                <a:cubicBezTo>
                  <a:pt x="1331" y="1519"/>
                  <a:pt x="1341" y="1546"/>
                  <a:pt x="1354" y="1563"/>
                </a:cubicBezTo>
                <a:cubicBezTo>
                  <a:pt x="1373" y="1588"/>
                  <a:pt x="1381" y="1601"/>
                  <a:pt x="1408" y="1604"/>
                </a:cubicBezTo>
                <a:cubicBezTo>
                  <a:pt x="1408" y="1385"/>
                  <a:pt x="1408" y="1385"/>
                  <a:pt x="1408" y="1385"/>
                </a:cubicBezTo>
                <a:cubicBezTo>
                  <a:pt x="1380" y="1380"/>
                  <a:pt x="1367" y="1369"/>
                  <a:pt x="1337" y="1352"/>
                </a:cubicBezTo>
                <a:cubicBezTo>
                  <a:pt x="1315" y="1340"/>
                  <a:pt x="1298" y="1323"/>
                  <a:pt x="1286" y="1301"/>
                </a:cubicBezTo>
                <a:cubicBezTo>
                  <a:pt x="1274" y="1280"/>
                  <a:pt x="1268" y="1255"/>
                  <a:pt x="1268" y="1227"/>
                </a:cubicBezTo>
                <a:cubicBezTo>
                  <a:pt x="1268" y="1178"/>
                  <a:pt x="1286" y="1139"/>
                  <a:pt x="1320" y="1108"/>
                </a:cubicBezTo>
                <a:cubicBezTo>
                  <a:pt x="1344" y="1088"/>
                  <a:pt x="1362" y="1075"/>
                  <a:pt x="1408" y="1071"/>
                </a:cubicBezTo>
                <a:cubicBezTo>
                  <a:pt x="1408" y="1038"/>
                  <a:pt x="1408" y="1038"/>
                  <a:pt x="1408" y="1038"/>
                </a:cubicBezTo>
                <a:cubicBezTo>
                  <a:pt x="1480" y="1038"/>
                  <a:pt x="1480" y="1038"/>
                  <a:pt x="1480" y="1038"/>
                </a:cubicBezTo>
                <a:cubicBezTo>
                  <a:pt x="1480" y="1071"/>
                  <a:pt x="1480" y="1071"/>
                  <a:pt x="1480" y="1071"/>
                </a:cubicBezTo>
                <a:cubicBezTo>
                  <a:pt x="1520" y="1074"/>
                  <a:pt x="1536" y="1086"/>
                  <a:pt x="1559" y="1106"/>
                </a:cubicBezTo>
                <a:cubicBezTo>
                  <a:pt x="1590" y="1131"/>
                  <a:pt x="1608" y="1165"/>
                  <a:pt x="1614" y="1209"/>
                </a:cubicBezTo>
                <a:cubicBezTo>
                  <a:pt x="1543" y="1220"/>
                  <a:pt x="1543" y="1220"/>
                  <a:pt x="1543" y="1220"/>
                </a:cubicBezTo>
                <a:cubicBezTo>
                  <a:pt x="1539" y="1193"/>
                  <a:pt x="1530" y="1172"/>
                  <a:pt x="1517" y="1157"/>
                </a:cubicBezTo>
                <a:cubicBezTo>
                  <a:pt x="1504" y="1143"/>
                  <a:pt x="1503" y="1133"/>
                  <a:pt x="1480" y="1129"/>
                </a:cubicBezTo>
                <a:cubicBezTo>
                  <a:pt x="1480" y="1328"/>
                  <a:pt x="1480" y="1328"/>
                  <a:pt x="1480" y="1328"/>
                </a:cubicBezTo>
                <a:cubicBezTo>
                  <a:pt x="1515" y="1336"/>
                  <a:pt x="1522" y="1343"/>
                  <a:pt x="1533" y="1348"/>
                </a:cubicBezTo>
                <a:cubicBezTo>
                  <a:pt x="1555" y="1357"/>
                  <a:pt x="1572" y="1369"/>
                  <a:pt x="1586" y="1382"/>
                </a:cubicBezTo>
                <a:cubicBezTo>
                  <a:pt x="1599" y="1396"/>
                  <a:pt x="1610" y="1412"/>
                  <a:pt x="1617" y="1431"/>
                </a:cubicBezTo>
                <a:cubicBezTo>
                  <a:pt x="1624" y="1449"/>
                  <a:pt x="1628" y="1469"/>
                  <a:pt x="1628" y="1491"/>
                </a:cubicBezTo>
                <a:cubicBezTo>
                  <a:pt x="1628" y="1539"/>
                  <a:pt x="1613" y="1578"/>
                  <a:pt x="1582" y="1610"/>
                </a:cubicBezTo>
                <a:cubicBezTo>
                  <a:pt x="1552" y="1642"/>
                  <a:pt x="1529" y="1659"/>
                  <a:pt x="1480" y="1662"/>
                </a:cubicBezTo>
                <a:close/>
                <a:moveTo>
                  <a:pt x="1408" y="1128"/>
                </a:moveTo>
                <a:cubicBezTo>
                  <a:pt x="1381" y="1132"/>
                  <a:pt x="1376" y="1143"/>
                  <a:pt x="1360" y="1160"/>
                </a:cubicBezTo>
                <a:cubicBezTo>
                  <a:pt x="1345" y="1178"/>
                  <a:pt x="1337" y="1198"/>
                  <a:pt x="1337" y="1222"/>
                </a:cubicBezTo>
                <a:cubicBezTo>
                  <a:pt x="1337" y="1245"/>
                  <a:pt x="1344" y="1265"/>
                  <a:pt x="1357" y="1281"/>
                </a:cubicBezTo>
                <a:cubicBezTo>
                  <a:pt x="1370" y="1297"/>
                  <a:pt x="1376" y="1309"/>
                  <a:pt x="1408" y="1319"/>
                </a:cubicBezTo>
                <a:lnTo>
                  <a:pt x="1408" y="1128"/>
                </a:lnTo>
                <a:close/>
                <a:moveTo>
                  <a:pt x="1538" y="1435"/>
                </a:moveTo>
                <a:cubicBezTo>
                  <a:pt x="1526" y="1420"/>
                  <a:pt x="1517" y="1407"/>
                  <a:pt x="1480" y="1394"/>
                </a:cubicBezTo>
                <a:cubicBezTo>
                  <a:pt x="1480" y="1604"/>
                  <a:pt x="1480" y="1604"/>
                  <a:pt x="1480" y="1604"/>
                </a:cubicBezTo>
                <a:cubicBezTo>
                  <a:pt x="1507" y="1601"/>
                  <a:pt x="1513" y="1589"/>
                  <a:pt x="1531" y="1569"/>
                </a:cubicBezTo>
                <a:cubicBezTo>
                  <a:pt x="1548" y="1549"/>
                  <a:pt x="1557" y="1525"/>
                  <a:pt x="1557" y="1496"/>
                </a:cubicBezTo>
                <a:cubicBezTo>
                  <a:pt x="1557" y="1470"/>
                  <a:pt x="1551" y="1450"/>
                  <a:pt x="1538" y="143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1" name="MH_Other_23"/>
          <p:cNvSpPr/>
          <p:nvPr>
            <p:custDataLst>
              <p:tags r:id="rId5"/>
            </p:custDataLst>
          </p:nvPr>
        </p:nvSpPr>
        <p:spPr bwMode="auto">
          <a:xfrm>
            <a:off x="4059238" y="52277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2" name="MH_Other_24"/>
          <p:cNvSpPr/>
          <p:nvPr>
            <p:custDataLst>
              <p:tags r:id="rId6"/>
            </p:custDataLst>
          </p:nvPr>
        </p:nvSpPr>
        <p:spPr bwMode="auto">
          <a:xfrm>
            <a:off x="4059238" y="31060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23" name="MH_SubTitle_4" descr="#clear#"/>
          <p:cNvSpPr/>
          <p:nvPr>
            <p:custDataLst>
              <p:tags r:id="rId7"/>
            </p:custDataLst>
          </p:nvPr>
        </p:nvSpPr>
        <p:spPr bwMode="auto">
          <a:xfrm>
            <a:off x="4220655" y="32635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24" name="MH_Other_27"/>
          <p:cNvSpPr/>
          <p:nvPr>
            <p:custDataLst>
              <p:tags r:id="rId8"/>
            </p:custDataLst>
          </p:nvPr>
        </p:nvSpPr>
        <p:spPr bwMode="auto">
          <a:xfrm>
            <a:off x="4220655" y="52277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5" name="MH_Other_23"/>
          <p:cNvSpPr/>
          <p:nvPr>
            <p:custDataLst>
              <p:tags r:id="rId9"/>
            </p:custDataLst>
          </p:nvPr>
        </p:nvSpPr>
        <p:spPr bwMode="auto">
          <a:xfrm>
            <a:off x="6300788" y="52277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6" name="MH_Other_24"/>
          <p:cNvSpPr/>
          <p:nvPr>
            <p:custDataLst>
              <p:tags r:id="rId10"/>
            </p:custDataLst>
          </p:nvPr>
        </p:nvSpPr>
        <p:spPr bwMode="auto">
          <a:xfrm>
            <a:off x="6300788" y="31060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27" name="MH_SubTitle_4" descr="#clear#"/>
          <p:cNvSpPr/>
          <p:nvPr>
            <p:custDataLst>
              <p:tags r:id="rId11"/>
            </p:custDataLst>
          </p:nvPr>
        </p:nvSpPr>
        <p:spPr bwMode="auto">
          <a:xfrm>
            <a:off x="6462205" y="32635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28" name="MH_Other_27"/>
          <p:cNvSpPr/>
          <p:nvPr>
            <p:custDataLst>
              <p:tags r:id="rId12"/>
            </p:custDataLst>
          </p:nvPr>
        </p:nvSpPr>
        <p:spPr bwMode="auto">
          <a:xfrm>
            <a:off x="6462205" y="52277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29" name="MH_Other_23"/>
          <p:cNvSpPr/>
          <p:nvPr>
            <p:custDataLst>
              <p:tags r:id="rId13"/>
            </p:custDataLst>
          </p:nvPr>
        </p:nvSpPr>
        <p:spPr bwMode="auto">
          <a:xfrm>
            <a:off x="8542338" y="52277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0" name="MH_Other_24"/>
          <p:cNvSpPr/>
          <p:nvPr>
            <p:custDataLst>
              <p:tags r:id="rId14"/>
            </p:custDataLst>
          </p:nvPr>
        </p:nvSpPr>
        <p:spPr bwMode="auto">
          <a:xfrm>
            <a:off x="8542338" y="31060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1" name="MH_SubTitle_4" descr="#clear#"/>
          <p:cNvSpPr/>
          <p:nvPr>
            <p:custDataLst>
              <p:tags r:id="rId15"/>
            </p:custDataLst>
          </p:nvPr>
        </p:nvSpPr>
        <p:spPr bwMode="auto">
          <a:xfrm>
            <a:off x="8703755" y="32635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endParaRPr lang="zh-CN" altLang="en-US" sz="1800" dirty="0">
              <a:solidFill>
                <a:srgbClr val="4C4D4D"/>
              </a:solidFill>
              <a:latin typeface="+mn-lt"/>
              <a:ea typeface="+mn-ea"/>
            </a:endParaRPr>
          </a:p>
        </p:txBody>
      </p:sp>
      <p:sp>
        <p:nvSpPr>
          <p:cNvPr id="32" name="MH_Other_27"/>
          <p:cNvSpPr/>
          <p:nvPr>
            <p:custDataLst>
              <p:tags r:id="rId16"/>
            </p:custDataLst>
          </p:nvPr>
        </p:nvSpPr>
        <p:spPr bwMode="auto">
          <a:xfrm>
            <a:off x="8703755" y="52277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p:spPr>
        <p:txBody>
          <a:bodyPr bIns="36000"/>
          <a:lstStyle/>
          <a:p>
            <a:endParaRPr lang="zh-CN" altLang="en-US"/>
          </a:p>
        </p:txBody>
      </p:sp>
      <p:sp>
        <p:nvSpPr>
          <p:cNvPr id="33" name="KSO_Shape"/>
          <p:cNvSpPr/>
          <p:nvPr/>
        </p:nvSpPr>
        <p:spPr bwMode="auto">
          <a:xfrm>
            <a:off x="4622973" y="5745052"/>
            <a:ext cx="542580" cy="511001"/>
          </a:xfrm>
          <a:custGeom>
            <a:avLst/>
            <a:gdLst>
              <a:gd name="T0" fmla="*/ 901314 w 3228"/>
              <a:gd name="T1" fmla="*/ 1694421 h 3037"/>
              <a:gd name="T2" fmla="*/ 0 w 3228"/>
              <a:gd name="T3" fmla="*/ 587496 h 3037"/>
              <a:gd name="T4" fmla="*/ 0 w 3228"/>
              <a:gd name="T5" fmla="*/ 486511 h 3037"/>
              <a:gd name="T6" fmla="*/ 406037 w 3228"/>
              <a:gd name="T7" fmla="*/ 4463 h 3037"/>
              <a:gd name="T8" fmla="*/ 486353 w 3228"/>
              <a:gd name="T9" fmla="*/ 0 h 3037"/>
              <a:gd name="T10" fmla="*/ 901314 w 3228"/>
              <a:gd name="T11" fmla="*/ 218707 h 3037"/>
              <a:gd name="T12" fmla="*/ 1314044 w 3228"/>
              <a:gd name="T13" fmla="*/ 0 h 3037"/>
              <a:gd name="T14" fmla="*/ 1394360 w 3228"/>
              <a:gd name="T15" fmla="*/ 4463 h 3037"/>
              <a:gd name="T16" fmla="*/ 1800397 w 3228"/>
              <a:gd name="T17" fmla="*/ 486511 h 3037"/>
              <a:gd name="T18" fmla="*/ 1800397 w 3228"/>
              <a:gd name="T19" fmla="*/ 587496 h 3037"/>
              <a:gd name="T20" fmla="*/ 901314 w 3228"/>
              <a:gd name="T21" fmla="*/ 1694421 h 3037"/>
              <a:gd name="T22" fmla="*/ 1242653 w 3228"/>
              <a:gd name="T23" fmla="*/ 1124779 h 3037"/>
              <a:gd name="T24" fmla="*/ 1079792 w 3228"/>
              <a:gd name="T25" fmla="*/ 649984 h 3037"/>
              <a:gd name="T26" fmla="*/ 992784 w 3228"/>
              <a:gd name="T27" fmla="*/ 1020446 h 3037"/>
              <a:gd name="T28" fmla="*/ 827692 w 3228"/>
              <a:gd name="T29" fmla="*/ 285100 h 3037"/>
              <a:gd name="T30" fmla="*/ 612960 w 3228"/>
              <a:gd name="T31" fmla="*/ 1047227 h 3037"/>
              <a:gd name="T32" fmla="*/ 334089 w 3228"/>
              <a:gd name="T33" fmla="*/ 1158812 h 3037"/>
              <a:gd name="T34" fmla="*/ 710008 w 3228"/>
              <a:gd name="T35" fmla="*/ 1158812 h 3037"/>
              <a:gd name="T36" fmla="*/ 822672 w 3228"/>
              <a:gd name="T37" fmla="*/ 696292 h 3037"/>
              <a:gd name="T38" fmla="*/ 974378 w 3228"/>
              <a:gd name="T39" fmla="*/ 1401510 h 3037"/>
              <a:gd name="T40" fmla="*/ 1101544 w 3228"/>
              <a:gd name="T41" fmla="*/ 961306 h 3037"/>
              <a:gd name="T42" fmla="*/ 1198591 w 3228"/>
              <a:gd name="T43" fmla="*/ 1229111 h 3037"/>
              <a:gd name="T44" fmla="*/ 1444556 w 3228"/>
              <a:gd name="T45" fmla="*/ 1229111 h 3037"/>
              <a:gd name="T46" fmla="*/ 1242653 w 3228"/>
              <a:gd name="T47" fmla="*/ 1124779 h 30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28" h="3037">
                <a:moveTo>
                  <a:pt x="1616" y="3037"/>
                </a:moveTo>
                <a:cubicBezTo>
                  <a:pt x="443" y="2227"/>
                  <a:pt x="0" y="1578"/>
                  <a:pt x="0" y="1053"/>
                </a:cubicBezTo>
                <a:cubicBezTo>
                  <a:pt x="0" y="872"/>
                  <a:pt x="0" y="872"/>
                  <a:pt x="0" y="872"/>
                </a:cubicBezTo>
                <a:cubicBezTo>
                  <a:pt x="0" y="322"/>
                  <a:pt x="409" y="37"/>
                  <a:pt x="728" y="8"/>
                </a:cubicBezTo>
                <a:cubicBezTo>
                  <a:pt x="777" y="0"/>
                  <a:pt x="827" y="0"/>
                  <a:pt x="872" y="0"/>
                </a:cubicBezTo>
                <a:cubicBezTo>
                  <a:pt x="1240" y="0"/>
                  <a:pt x="1414" y="153"/>
                  <a:pt x="1616" y="392"/>
                </a:cubicBezTo>
                <a:cubicBezTo>
                  <a:pt x="1814" y="153"/>
                  <a:pt x="1992" y="0"/>
                  <a:pt x="2356" y="0"/>
                </a:cubicBezTo>
                <a:cubicBezTo>
                  <a:pt x="2401" y="0"/>
                  <a:pt x="2451" y="0"/>
                  <a:pt x="2500" y="8"/>
                </a:cubicBezTo>
                <a:cubicBezTo>
                  <a:pt x="2818" y="37"/>
                  <a:pt x="3228" y="322"/>
                  <a:pt x="3228" y="872"/>
                </a:cubicBezTo>
                <a:cubicBezTo>
                  <a:pt x="3228" y="1053"/>
                  <a:pt x="3228" y="1053"/>
                  <a:pt x="3228" y="1053"/>
                </a:cubicBezTo>
                <a:cubicBezTo>
                  <a:pt x="3228" y="1578"/>
                  <a:pt x="2786" y="2227"/>
                  <a:pt x="1616" y="3037"/>
                </a:cubicBezTo>
                <a:close/>
                <a:moveTo>
                  <a:pt x="2228" y="2016"/>
                </a:moveTo>
                <a:cubicBezTo>
                  <a:pt x="1936" y="1165"/>
                  <a:pt x="1936" y="1165"/>
                  <a:pt x="1936" y="1165"/>
                </a:cubicBezTo>
                <a:cubicBezTo>
                  <a:pt x="1780" y="1829"/>
                  <a:pt x="1780" y="1829"/>
                  <a:pt x="1780" y="1829"/>
                </a:cubicBezTo>
                <a:cubicBezTo>
                  <a:pt x="1484" y="511"/>
                  <a:pt x="1484" y="511"/>
                  <a:pt x="1484" y="511"/>
                </a:cubicBezTo>
                <a:cubicBezTo>
                  <a:pt x="1099" y="1877"/>
                  <a:pt x="1099" y="1877"/>
                  <a:pt x="1099" y="1877"/>
                </a:cubicBezTo>
                <a:cubicBezTo>
                  <a:pt x="599" y="2077"/>
                  <a:pt x="599" y="2077"/>
                  <a:pt x="599" y="2077"/>
                </a:cubicBezTo>
                <a:cubicBezTo>
                  <a:pt x="1273" y="2077"/>
                  <a:pt x="1273" y="2077"/>
                  <a:pt x="1273" y="2077"/>
                </a:cubicBezTo>
                <a:cubicBezTo>
                  <a:pt x="1475" y="1248"/>
                  <a:pt x="1475" y="1248"/>
                  <a:pt x="1475" y="1248"/>
                </a:cubicBezTo>
                <a:cubicBezTo>
                  <a:pt x="1747" y="2512"/>
                  <a:pt x="1747" y="2512"/>
                  <a:pt x="1747" y="2512"/>
                </a:cubicBezTo>
                <a:cubicBezTo>
                  <a:pt x="1975" y="1723"/>
                  <a:pt x="1975" y="1723"/>
                  <a:pt x="1975" y="1723"/>
                </a:cubicBezTo>
                <a:cubicBezTo>
                  <a:pt x="2149" y="2203"/>
                  <a:pt x="2149" y="2203"/>
                  <a:pt x="2149" y="2203"/>
                </a:cubicBezTo>
                <a:cubicBezTo>
                  <a:pt x="2590" y="2203"/>
                  <a:pt x="2590" y="2203"/>
                  <a:pt x="2590" y="2203"/>
                </a:cubicBezTo>
                <a:lnTo>
                  <a:pt x="2228" y="201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p>
            <a:endParaRPr lang="zh-CN" altLang="en-US">
              <a:ea typeface="宋体" panose="02010600030101010101" pitchFamily="2" charset="-122"/>
            </a:endParaRPr>
          </a:p>
        </p:txBody>
      </p:sp>
      <p:sp>
        <p:nvSpPr>
          <p:cNvPr id="34" name="KSO_Shape"/>
          <p:cNvSpPr/>
          <p:nvPr/>
        </p:nvSpPr>
        <p:spPr bwMode="auto">
          <a:xfrm>
            <a:off x="6748463" y="5685618"/>
            <a:ext cx="774699" cy="629870"/>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p>
            <a:endParaRPr lang="zh-CN" altLang="en-US">
              <a:ea typeface="宋体" panose="02010600030101010101" pitchFamily="2" charset="-122"/>
            </a:endParaRPr>
          </a:p>
        </p:txBody>
      </p:sp>
      <p:sp>
        <p:nvSpPr>
          <p:cNvPr id="35" name="KSO_Shape"/>
          <p:cNvSpPr/>
          <p:nvPr/>
        </p:nvSpPr>
        <p:spPr bwMode="auto">
          <a:xfrm>
            <a:off x="9116807" y="5795601"/>
            <a:ext cx="521111" cy="409904"/>
          </a:xfrm>
          <a:custGeom>
            <a:avLst/>
            <a:gdLst>
              <a:gd name="T0" fmla="*/ 1306858 w 3440"/>
              <a:gd name="T1" fmla="*/ 56020 h 2703"/>
              <a:gd name="T2" fmla="*/ 1543422 w 3440"/>
              <a:gd name="T3" fmla="*/ 419367 h 2703"/>
              <a:gd name="T4" fmla="*/ 1800397 w 3440"/>
              <a:gd name="T5" fmla="*/ 848158 h 2703"/>
              <a:gd name="T6" fmla="*/ 1495272 w 3440"/>
              <a:gd name="T7" fmla="*/ 1209934 h 2703"/>
              <a:gd name="T8" fmla="*/ 253835 w 3440"/>
              <a:gd name="T9" fmla="*/ 1373283 h 2703"/>
              <a:gd name="T10" fmla="*/ 0 w 3440"/>
              <a:gd name="T11" fmla="*/ 945015 h 2703"/>
              <a:gd name="T12" fmla="*/ 253312 w 3440"/>
              <a:gd name="T13" fmla="*/ 781666 h 2703"/>
              <a:gd name="T14" fmla="*/ 262209 w 3440"/>
              <a:gd name="T15" fmla="*/ 633501 h 2703"/>
              <a:gd name="T16" fmla="*/ 8374 w 3440"/>
              <a:gd name="T17" fmla="*/ 205233 h 2703"/>
              <a:gd name="T18" fmla="*/ 261686 w 3440"/>
              <a:gd name="T19" fmla="*/ 41884 h 2703"/>
              <a:gd name="T20" fmla="*/ 326584 w 3440"/>
              <a:gd name="T21" fmla="*/ 905749 h 2703"/>
              <a:gd name="T22" fmla="*/ 164339 w 3440"/>
              <a:gd name="T23" fmla="*/ 951298 h 2703"/>
              <a:gd name="T24" fmla="*/ 178470 w 3440"/>
              <a:gd name="T25" fmla="*/ 1116741 h 2703"/>
              <a:gd name="T26" fmla="*/ 267443 w 3440"/>
              <a:gd name="T27" fmla="*/ 1138207 h 2703"/>
              <a:gd name="T28" fmla="*/ 1264988 w 3440"/>
              <a:gd name="T29" fmla="*/ 1130354 h 2703"/>
              <a:gd name="T30" fmla="*/ 1356055 w 3440"/>
              <a:gd name="T31" fmla="*/ 1195274 h 2703"/>
              <a:gd name="T32" fmla="*/ 1177062 w 3440"/>
              <a:gd name="T33" fmla="*/ 1247630 h 2703"/>
              <a:gd name="T34" fmla="*/ 1066107 w 3440"/>
              <a:gd name="T35" fmla="*/ 1262813 h 2703"/>
              <a:gd name="T36" fmla="*/ 978181 w 3440"/>
              <a:gd name="T37" fmla="*/ 1169097 h 2703"/>
              <a:gd name="T38" fmla="*/ 978181 w 3440"/>
              <a:gd name="T39" fmla="*/ 1271190 h 2703"/>
              <a:gd name="T40" fmla="*/ 735337 w 3440"/>
              <a:gd name="T41" fmla="*/ 1279043 h 2703"/>
              <a:gd name="T42" fmla="*/ 497203 w 3440"/>
              <a:gd name="T43" fmla="*/ 1269619 h 2703"/>
              <a:gd name="T44" fmla="*/ 355369 w 3440"/>
              <a:gd name="T45" fmla="*/ 1253389 h 2703"/>
              <a:gd name="T46" fmla="*/ 1250334 w 3440"/>
              <a:gd name="T47" fmla="*/ 633501 h 2703"/>
              <a:gd name="T48" fmla="*/ 1636058 w 3440"/>
              <a:gd name="T49" fmla="*/ 588998 h 2703"/>
              <a:gd name="T50" fmla="*/ 1468580 w 3440"/>
              <a:gd name="T51" fmla="*/ 543449 h 2703"/>
              <a:gd name="T52" fmla="*/ 572568 w 3440"/>
              <a:gd name="T53" fmla="*/ 875906 h 2703"/>
              <a:gd name="T54" fmla="*/ 484118 w 3440"/>
              <a:gd name="T55" fmla="*/ 754965 h 2703"/>
              <a:gd name="T56" fmla="*/ 1662750 w 3440"/>
              <a:gd name="T57" fmla="*/ 848681 h 2703"/>
              <a:gd name="T58" fmla="*/ 1570114 w 3440"/>
              <a:gd name="T59" fmla="*/ 768578 h 2703"/>
              <a:gd name="T60" fmla="*/ 1371233 w 3440"/>
              <a:gd name="T61" fmla="*/ 799467 h 2703"/>
              <a:gd name="T62" fmla="*/ 1283306 w 3440"/>
              <a:gd name="T63" fmla="*/ 908890 h 2703"/>
              <a:gd name="T64" fmla="*/ 1128388 w 3440"/>
              <a:gd name="T65" fmla="*/ 916220 h 2703"/>
              <a:gd name="T66" fmla="*/ 890254 w 3440"/>
              <a:gd name="T67" fmla="*/ 913079 h 2703"/>
              <a:gd name="T68" fmla="*/ 890254 w 3440"/>
              <a:gd name="T69" fmla="*/ 811509 h 2703"/>
              <a:gd name="T70" fmla="*/ 660494 w 3440"/>
              <a:gd name="T71" fmla="*/ 790567 h 2703"/>
              <a:gd name="T72" fmla="*/ 187367 w 3440"/>
              <a:gd name="T73" fmla="*/ 377483 h 2703"/>
              <a:gd name="T74" fmla="*/ 276340 w 3440"/>
              <a:gd name="T75" fmla="*/ 398948 h 2703"/>
              <a:gd name="T76" fmla="*/ 1273886 w 3440"/>
              <a:gd name="T77" fmla="*/ 391095 h 2703"/>
              <a:gd name="T78" fmla="*/ 1364429 w 3440"/>
              <a:gd name="T79" fmla="*/ 456016 h 2703"/>
              <a:gd name="T80" fmla="*/ 1185959 w 3440"/>
              <a:gd name="T81" fmla="*/ 508371 h 2703"/>
              <a:gd name="T82" fmla="*/ 1074481 w 3440"/>
              <a:gd name="T83" fmla="*/ 523554 h 2703"/>
              <a:gd name="T84" fmla="*/ 986555 w 3440"/>
              <a:gd name="T85" fmla="*/ 429838 h 2703"/>
              <a:gd name="T86" fmla="*/ 986555 w 3440"/>
              <a:gd name="T87" fmla="*/ 531408 h 2703"/>
              <a:gd name="T88" fmla="*/ 744234 w 3440"/>
              <a:gd name="T89" fmla="*/ 539784 h 2703"/>
              <a:gd name="T90" fmla="*/ 506100 w 3440"/>
              <a:gd name="T91" fmla="*/ 529837 h 2703"/>
              <a:gd name="T92" fmla="*/ 364266 w 3440"/>
              <a:gd name="T93" fmla="*/ 514130 h 2703"/>
              <a:gd name="T94" fmla="*/ 172713 w 3440"/>
              <a:gd name="T95" fmla="*/ 212039 h 2703"/>
              <a:gd name="T96" fmla="*/ 1220502 w 3440"/>
              <a:gd name="T97" fmla="*/ 236123 h 2703"/>
              <a:gd name="T98" fmla="*/ 1220502 w 3440"/>
              <a:gd name="T99" fmla="*/ 174344 h 2703"/>
              <a:gd name="T100" fmla="*/ 175853 w 3440"/>
              <a:gd name="T101" fmla="*/ 197903 h 270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40" h="2703">
                <a:moveTo>
                  <a:pt x="1442" y="0"/>
                </a:moveTo>
                <a:cubicBezTo>
                  <a:pt x="1806" y="0"/>
                  <a:pt x="2139" y="31"/>
                  <a:pt x="2383" y="80"/>
                </a:cubicBezTo>
                <a:cubicBezTo>
                  <a:pt x="2423" y="88"/>
                  <a:pt x="2461" y="97"/>
                  <a:pt x="2497" y="107"/>
                </a:cubicBezTo>
                <a:cubicBezTo>
                  <a:pt x="2601" y="136"/>
                  <a:pt x="2867" y="226"/>
                  <a:pt x="2867" y="364"/>
                </a:cubicBezTo>
                <a:cubicBezTo>
                  <a:pt x="2872" y="787"/>
                  <a:pt x="2872" y="787"/>
                  <a:pt x="2872" y="787"/>
                </a:cubicBezTo>
                <a:cubicBezTo>
                  <a:pt x="2899" y="791"/>
                  <a:pt x="2925" y="796"/>
                  <a:pt x="2949" y="801"/>
                </a:cubicBezTo>
                <a:cubicBezTo>
                  <a:pt x="2989" y="809"/>
                  <a:pt x="3027" y="818"/>
                  <a:pt x="3063" y="828"/>
                </a:cubicBezTo>
                <a:cubicBezTo>
                  <a:pt x="3167" y="857"/>
                  <a:pt x="3433" y="947"/>
                  <a:pt x="3433" y="1085"/>
                </a:cubicBezTo>
                <a:cubicBezTo>
                  <a:pt x="3440" y="1620"/>
                  <a:pt x="3440" y="1620"/>
                  <a:pt x="3440" y="1620"/>
                </a:cubicBezTo>
                <a:cubicBezTo>
                  <a:pt x="3440" y="1762"/>
                  <a:pt x="3255" y="1871"/>
                  <a:pt x="2956" y="1932"/>
                </a:cubicBezTo>
                <a:cubicBezTo>
                  <a:pt x="2923" y="1938"/>
                  <a:pt x="2888" y="1945"/>
                  <a:pt x="2852" y="1950"/>
                </a:cubicBezTo>
                <a:cubicBezTo>
                  <a:pt x="2857" y="2311"/>
                  <a:pt x="2857" y="2311"/>
                  <a:pt x="2857" y="2311"/>
                </a:cubicBezTo>
                <a:cubicBezTo>
                  <a:pt x="2857" y="2454"/>
                  <a:pt x="2672" y="2562"/>
                  <a:pt x="2373" y="2623"/>
                </a:cubicBezTo>
                <a:cubicBezTo>
                  <a:pt x="2128" y="2672"/>
                  <a:pt x="1794" y="2703"/>
                  <a:pt x="1429" y="2703"/>
                </a:cubicBezTo>
                <a:cubicBezTo>
                  <a:pt x="1063" y="2703"/>
                  <a:pt x="729" y="2672"/>
                  <a:pt x="485" y="2623"/>
                </a:cubicBezTo>
                <a:cubicBezTo>
                  <a:pt x="185" y="2562"/>
                  <a:pt x="0" y="2454"/>
                  <a:pt x="0" y="2311"/>
                </a:cubicBezTo>
                <a:cubicBezTo>
                  <a:pt x="0" y="1856"/>
                  <a:pt x="0" y="1856"/>
                  <a:pt x="0" y="1856"/>
                </a:cubicBezTo>
                <a:cubicBezTo>
                  <a:pt x="0" y="1805"/>
                  <a:pt x="0" y="1805"/>
                  <a:pt x="0" y="1805"/>
                </a:cubicBezTo>
                <a:cubicBezTo>
                  <a:pt x="0" y="1777"/>
                  <a:pt x="0" y="1777"/>
                  <a:pt x="0" y="1777"/>
                </a:cubicBezTo>
                <a:cubicBezTo>
                  <a:pt x="0" y="1665"/>
                  <a:pt x="180" y="1584"/>
                  <a:pt x="269" y="1551"/>
                </a:cubicBezTo>
                <a:cubicBezTo>
                  <a:pt x="331" y="1528"/>
                  <a:pt x="403" y="1509"/>
                  <a:pt x="484" y="1493"/>
                </a:cubicBezTo>
                <a:cubicBezTo>
                  <a:pt x="515" y="1486"/>
                  <a:pt x="549" y="1480"/>
                  <a:pt x="583" y="1474"/>
                </a:cubicBezTo>
                <a:cubicBezTo>
                  <a:pt x="583" y="1226"/>
                  <a:pt x="583" y="1226"/>
                  <a:pt x="583" y="1226"/>
                </a:cubicBezTo>
                <a:cubicBezTo>
                  <a:pt x="555" y="1221"/>
                  <a:pt x="528" y="1216"/>
                  <a:pt x="501" y="1210"/>
                </a:cubicBezTo>
                <a:cubicBezTo>
                  <a:pt x="202" y="1150"/>
                  <a:pt x="16" y="1041"/>
                  <a:pt x="16" y="898"/>
                </a:cubicBezTo>
                <a:cubicBezTo>
                  <a:pt x="16" y="444"/>
                  <a:pt x="16" y="444"/>
                  <a:pt x="16" y="444"/>
                </a:cubicBezTo>
                <a:cubicBezTo>
                  <a:pt x="16" y="392"/>
                  <a:pt x="16" y="392"/>
                  <a:pt x="16" y="392"/>
                </a:cubicBezTo>
                <a:cubicBezTo>
                  <a:pt x="16" y="364"/>
                  <a:pt x="16" y="364"/>
                  <a:pt x="16" y="364"/>
                </a:cubicBezTo>
                <a:cubicBezTo>
                  <a:pt x="16" y="252"/>
                  <a:pt x="197" y="172"/>
                  <a:pt x="285" y="139"/>
                </a:cubicBezTo>
                <a:cubicBezTo>
                  <a:pt x="348" y="116"/>
                  <a:pt x="420" y="96"/>
                  <a:pt x="500" y="80"/>
                </a:cubicBezTo>
                <a:cubicBezTo>
                  <a:pt x="744" y="31"/>
                  <a:pt x="1077" y="0"/>
                  <a:pt x="1442" y="0"/>
                </a:cubicBezTo>
                <a:close/>
                <a:moveTo>
                  <a:pt x="1036" y="1925"/>
                </a:moveTo>
                <a:cubicBezTo>
                  <a:pt x="835" y="1881"/>
                  <a:pt x="690" y="1814"/>
                  <a:pt x="624" y="1730"/>
                </a:cubicBezTo>
                <a:cubicBezTo>
                  <a:pt x="593" y="1735"/>
                  <a:pt x="563" y="1740"/>
                  <a:pt x="534" y="1746"/>
                </a:cubicBezTo>
                <a:cubicBezTo>
                  <a:pt x="441" y="1765"/>
                  <a:pt x="367" y="1780"/>
                  <a:pt x="320" y="1790"/>
                </a:cubicBezTo>
                <a:cubicBezTo>
                  <a:pt x="319" y="1800"/>
                  <a:pt x="317" y="1809"/>
                  <a:pt x="314" y="1817"/>
                </a:cubicBezTo>
                <a:cubicBezTo>
                  <a:pt x="361" y="1828"/>
                  <a:pt x="437" y="1843"/>
                  <a:pt x="534" y="1863"/>
                </a:cubicBezTo>
                <a:cubicBezTo>
                  <a:pt x="672" y="1891"/>
                  <a:pt x="843" y="1912"/>
                  <a:pt x="1036" y="1925"/>
                </a:cubicBezTo>
                <a:close/>
                <a:moveTo>
                  <a:pt x="341" y="2133"/>
                </a:moveTo>
                <a:cubicBezTo>
                  <a:pt x="341" y="2330"/>
                  <a:pt x="341" y="2330"/>
                  <a:pt x="341" y="2330"/>
                </a:cubicBezTo>
                <a:cubicBezTo>
                  <a:pt x="384" y="2339"/>
                  <a:pt x="442" y="2350"/>
                  <a:pt x="511" y="2365"/>
                </a:cubicBezTo>
                <a:cubicBezTo>
                  <a:pt x="511" y="2174"/>
                  <a:pt x="511" y="2174"/>
                  <a:pt x="511" y="2174"/>
                </a:cubicBezTo>
                <a:cubicBezTo>
                  <a:pt x="502" y="2172"/>
                  <a:pt x="494" y="2170"/>
                  <a:pt x="485" y="2169"/>
                </a:cubicBezTo>
                <a:cubicBezTo>
                  <a:pt x="433" y="2158"/>
                  <a:pt x="386" y="2147"/>
                  <a:pt x="341" y="2133"/>
                </a:cubicBezTo>
                <a:close/>
                <a:moveTo>
                  <a:pt x="2417" y="2159"/>
                </a:moveTo>
                <a:cubicBezTo>
                  <a:pt x="2417" y="2350"/>
                  <a:pt x="2417" y="2350"/>
                  <a:pt x="2417" y="2350"/>
                </a:cubicBezTo>
                <a:cubicBezTo>
                  <a:pt x="2515" y="2330"/>
                  <a:pt x="2578" y="2317"/>
                  <a:pt x="2594" y="2312"/>
                </a:cubicBezTo>
                <a:cubicBezTo>
                  <a:pt x="2592" y="2303"/>
                  <a:pt x="2591" y="2293"/>
                  <a:pt x="2591" y="2283"/>
                </a:cubicBezTo>
                <a:cubicBezTo>
                  <a:pt x="2591" y="2109"/>
                  <a:pt x="2591" y="2109"/>
                  <a:pt x="2591" y="2109"/>
                </a:cubicBezTo>
                <a:cubicBezTo>
                  <a:pt x="2539" y="2128"/>
                  <a:pt x="2481" y="2144"/>
                  <a:pt x="2417" y="2159"/>
                </a:cubicBezTo>
                <a:close/>
                <a:moveTo>
                  <a:pt x="2249" y="2383"/>
                </a:moveTo>
                <a:cubicBezTo>
                  <a:pt x="2249" y="2191"/>
                  <a:pt x="2249" y="2191"/>
                  <a:pt x="2249" y="2191"/>
                </a:cubicBezTo>
                <a:cubicBezTo>
                  <a:pt x="2183" y="2201"/>
                  <a:pt x="2112" y="2210"/>
                  <a:pt x="2037" y="2218"/>
                </a:cubicBezTo>
                <a:cubicBezTo>
                  <a:pt x="2037" y="2412"/>
                  <a:pt x="2037" y="2412"/>
                  <a:pt x="2037" y="2412"/>
                </a:cubicBezTo>
                <a:cubicBezTo>
                  <a:pt x="2113" y="2404"/>
                  <a:pt x="2184" y="2394"/>
                  <a:pt x="2249" y="2383"/>
                </a:cubicBezTo>
                <a:close/>
                <a:moveTo>
                  <a:pt x="1869" y="2428"/>
                </a:moveTo>
                <a:cubicBezTo>
                  <a:pt x="1869" y="2233"/>
                  <a:pt x="1869" y="2233"/>
                  <a:pt x="1869" y="2233"/>
                </a:cubicBezTo>
                <a:cubicBezTo>
                  <a:pt x="1775" y="2240"/>
                  <a:pt x="1675" y="2245"/>
                  <a:pt x="1573" y="2247"/>
                </a:cubicBezTo>
                <a:cubicBezTo>
                  <a:pt x="1573" y="2441"/>
                  <a:pt x="1573" y="2441"/>
                  <a:pt x="1573" y="2441"/>
                </a:cubicBezTo>
                <a:cubicBezTo>
                  <a:pt x="1676" y="2439"/>
                  <a:pt x="1775" y="2435"/>
                  <a:pt x="1869" y="2428"/>
                </a:cubicBezTo>
                <a:close/>
                <a:moveTo>
                  <a:pt x="1118" y="2241"/>
                </a:moveTo>
                <a:cubicBezTo>
                  <a:pt x="1118" y="2436"/>
                  <a:pt x="1118" y="2436"/>
                  <a:pt x="1118" y="2436"/>
                </a:cubicBezTo>
                <a:cubicBezTo>
                  <a:pt x="1210" y="2440"/>
                  <a:pt x="1306" y="2443"/>
                  <a:pt x="1405" y="2443"/>
                </a:cubicBezTo>
                <a:cubicBezTo>
                  <a:pt x="1405" y="2248"/>
                  <a:pt x="1405" y="2248"/>
                  <a:pt x="1405" y="2248"/>
                </a:cubicBezTo>
                <a:cubicBezTo>
                  <a:pt x="1307" y="2248"/>
                  <a:pt x="1211" y="2246"/>
                  <a:pt x="1118" y="2241"/>
                </a:cubicBezTo>
                <a:close/>
                <a:moveTo>
                  <a:pt x="950" y="2425"/>
                </a:moveTo>
                <a:cubicBezTo>
                  <a:pt x="950" y="2230"/>
                  <a:pt x="950" y="2230"/>
                  <a:pt x="950" y="2230"/>
                </a:cubicBezTo>
                <a:cubicBezTo>
                  <a:pt x="854" y="2223"/>
                  <a:pt x="764" y="2213"/>
                  <a:pt x="679" y="2201"/>
                </a:cubicBezTo>
                <a:cubicBezTo>
                  <a:pt x="679" y="2394"/>
                  <a:pt x="679" y="2394"/>
                  <a:pt x="679" y="2394"/>
                </a:cubicBezTo>
                <a:cubicBezTo>
                  <a:pt x="762" y="2407"/>
                  <a:pt x="853" y="2417"/>
                  <a:pt x="950" y="2425"/>
                </a:cubicBezTo>
                <a:close/>
                <a:moveTo>
                  <a:pt x="2806" y="1038"/>
                </a:moveTo>
                <a:cubicBezTo>
                  <a:pt x="2727" y="1113"/>
                  <a:pt x="2582" y="1172"/>
                  <a:pt x="2389" y="1210"/>
                </a:cubicBezTo>
                <a:cubicBezTo>
                  <a:pt x="2330" y="1223"/>
                  <a:pt x="2266" y="1233"/>
                  <a:pt x="2197" y="1243"/>
                </a:cubicBezTo>
                <a:cubicBezTo>
                  <a:pt x="2471" y="1235"/>
                  <a:pt x="2715" y="1209"/>
                  <a:pt x="2899" y="1172"/>
                </a:cubicBezTo>
                <a:cubicBezTo>
                  <a:pt x="3001" y="1151"/>
                  <a:pt x="3080" y="1135"/>
                  <a:pt x="3126" y="1125"/>
                </a:cubicBezTo>
                <a:cubicBezTo>
                  <a:pt x="3124" y="1117"/>
                  <a:pt x="3122" y="1109"/>
                  <a:pt x="3121" y="1100"/>
                </a:cubicBezTo>
                <a:cubicBezTo>
                  <a:pt x="3074" y="1090"/>
                  <a:pt x="2997" y="1074"/>
                  <a:pt x="2899" y="1055"/>
                </a:cubicBezTo>
                <a:cubicBezTo>
                  <a:pt x="2869" y="1049"/>
                  <a:pt x="2839" y="1043"/>
                  <a:pt x="2806" y="1038"/>
                </a:cubicBezTo>
                <a:close/>
                <a:moveTo>
                  <a:pt x="925" y="1442"/>
                </a:moveTo>
                <a:cubicBezTo>
                  <a:pt x="925" y="1638"/>
                  <a:pt x="925" y="1638"/>
                  <a:pt x="925" y="1638"/>
                </a:cubicBezTo>
                <a:cubicBezTo>
                  <a:pt x="967" y="1647"/>
                  <a:pt x="1025" y="1659"/>
                  <a:pt x="1094" y="1673"/>
                </a:cubicBezTo>
                <a:cubicBezTo>
                  <a:pt x="1094" y="1482"/>
                  <a:pt x="1094" y="1482"/>
                  <a:pt x="1094" y="1482"/>
                </a:cubicBezTo>
                <a:cubicBezTo>
                  <a:pt x="1085" y="1481"/>
                  <a:pt x="1077" y="1479"/>
                  <a:pt x="1068" y="1477"/>
                </a:cubicBezTo>
                <a:cubicBezTo>
                  <a:pt x="1017" y="1467"/>
                  <a:pt x="969" y="1455"/>
                  <a:pt x="925" y="1442"/>
                </a:cubicBezTo>
                <a:close/>
                <a:moveTo>
                  <a:pt x="3000" y="1468"/>
                </a:moveTo>
                <a:cubicBezTo>
                  <a:pt x="3000" y="1659"/>
                  <a:pt x="3000" y="1659"/>
                  <a:pt x="3000" y="1659"/>
                </a:cubicBezTo>
                <a:cubicBezTo>
                  <a:pt x="3098" y="1639"/>
                  <a:pt x="3161" y="1625"/>
                  <a:pt x="3177" y="1621"/>
                </a:cubicBezTo>
                <a:cubicBezTo>
                  <a:pt x="3175" y="1612"/>
                  <a:pt x="3174" y="1602"/>
                  <a:pt x="3174" y="1592"/>
                </a:cubicBezTo>
                <a:cubicBezTo>
                  <a:pt x="3174" y="1418"/>
                  <a:pt x="3174" y="1418"/>
                  <a:pt x="3174" y="1418"/>
                </a:cubicBezTo>
                <a:cubicBezTo>
                  <a:pt x="3122" y="1436"/>
                  <a:pt x="3064" y="1453"/>
                  <a:pt x="3000" y="1468"/>
                </a:cubicBezTo>
                <a:close/>
                <a:moveTo>
                  <a:pt x="2833" y="1692"/>
                </a:moveTo>
                <a:cubicBezTo>
                  <a:pt x="2833" y="1499"/>
                  <a:pt x="2833" y="1499"/>
                  <a:pt x="2833" y="1499"/>
                </a:cubicBezTo>
                <a:cubicBezTo>
                  <a:pt x="2766" y="1510"/>
                  <a:pt x="2695" y="1519"/>
                  <a:pt x="2620" y="1527"/>
                </a:cubicBezTo>
                <a:cubicBezTo>
                  <a:pt x="2620" y="1721"/>
                  <a:pt x="2620" y="1721"/>
                  <a:pt x="2620" y="1721"/>
                </a:cubicBezTo>
                <a:cubicBezTo>
                  <a:pt x="2696" y="1713"/>
                  <a:pt x="2767" y="1703"/>
                  <a:pt x="2833" y="1692"/>
                </a:cubicBezTo>
                <a:close/>
                <a:moveTo>
                  <a:pt x="2452" y="1736"/>
                </a:moveTo>
                <a:cubicBezTo>
                  <a:pt x="2452" y="1542"/>
                  <a:pt x="2452" y="1542"/>
                  <a:pt x="2452" y="1542"/>
                </a:cubicBezTo>
                <a:cubicBezTo>
                  <a:pt x="2357" y="1549"/>
                  <a:pt x="2258" y="1553"/>
                  <a:pt x="2156" y="1555"/>
                </a:cubicBezTo>
                <a:cubicBezTo>
                  <a:pt x="2156" y="1750"/>
                  <a:pt x="2156" y="1750"/>
                  <a:pt x="2156" y="1750"/>
                </a:cubicBezTo>
                <a:cubicBezTo>
                  <a:pt x="2259" y="1748"/>
                  <a:pt x="2358" y="1743"/>
                  <a:pt x="2452" y="1736"/>
                </a:cubicBezTo>
                <a:close/>
                <a:moveTo>
                  <a:pt x="1701" y="1550"/>
                </a:moveTo>
                <a:cubicBezTo>
                  <a:pt x="1701" y="1744"/>
                  <a:pt x="1701" y="1744"/>
                  <a:pt x="1701" y="1744"/>
                </a:cubicBezTo>
                <a:cubicBezTo>
                  <a:pt x="1793" y="1749"/>
                  <a:pt x="1889" y="1752"/>
                  <a:pt x="1988" y="1752"/>
                </a:cubicBezTo>
                <a:cubicBezTo>
                  <a:pt x="1988" y="1557"/>
                  <a:pt x="1988" y="1557"/>
                  <a:pt x="1988" y="1557"/>
                </a:cubicBezTo>
                <a:cubicBezTo>
                  <a:pt x="1890" y="1557"/>
                  <a:pt x="1794" y="1554"/>
                  <a:pt x="1701" y="1550"/>
                </a:cubicBezTo>
                <a:close/>
                <a:moveTo>
                  <a:pt x="1533" y="1733"/>
                </a:moveTo>
                <a:cubicBezTo>
                  <a:pt x="1533" y="1539"/>
                  <a:pt x="1533" y="1539"/>
                  <a:pt x="1533" y="1539"/>
                </a:cubicBezTo>
                <a:cubicBezTo>
                  <a:pt x="1437" y="1531"/>
                  <a:pt x="1347" y="1522"/>
                  <a:pt x="1262" y="1510"/>
                </a:cubicBezTo>
                <a:cubicBezTo>
                  <a:pt x="1262" y="1703"/>
                  <a:pt x="1262" y="1703"/>
                  <a:pt x="1262" y="1703"/>
                </a:cubicBezTo>
                <a:cubicBezTo>
                  <a:pt x="1345" y="1715"/>
                  <a:pt x="1436" y="1725"/>
                  <a:pt x="1533" y="1733"/>
                </a:cubicBezTo>
                <a:close/>
                <a:moveTo>
                  <a:pt x="358" y="721"/>
                </a:moveTo>
                <a:cubicBezTo>
                  <a:pt x="358" y="917"/>
                  <a:pt x="358" y="917"/>
                  <a:pt x="358" y="917"/>
                </a:cubicBezTo>
                <a:cubicBezTo>
                  <a:pt x="401" y="926"/>
                  <a:pt x="458" y="938"/>
                  <a:pt x="528" y="952"/>
                </a:cubicBezTo>
                <a:cubicBezTo>
                  <a:pt x="528" y="762"/>
                  <a:pt x="528" y="762"/>
                  <a:pt x="528" y="762"/>
                </a:cubicBezTo>
                <a:cubicBezTo>
                  <a:pt x="519" y="760"/>
                  <a:pt x="510" y="758"/>
                  <a:pt x="501" y="756"/>
                </a:cubicBezTo>
                <a:cubicBezTo>
                  <a:pt x="450" y="746"/>
                  <a:pt x="402" y="734"/>
                  <a:pt x="358" y="721"/>
                </a:cubicBezTo>
                <a:close/>
                <a:moveTo>
                  <a:pt x="2434" y="747"/>
                </a:moveTo>
                <a:cubicBezTo>
                  <a:pt x="2434" y="938"/>
                  <a:pt x="2434" y="938"/>
                  <a:pt x="2434" y="938"/>
                </a:cubicBezTo>
                <a:cubicBezTo>
                  <a:pt x="2531" y="918"/>
                  <a:pt x="2595" y="904"/>
                  <a:pt x="2610" y="900"/>
                </a:cubicBezTo>
                <a:cubicBezTo>
                  <a:pt x="2608" y="890"/>
                  <a:pt x="2607" y="881"/>
                  <a:pt x="2607" y="871"/>
                </a:cubicBezTo>
                <a:cubicBezTo>
                  <a:pt x="2607" y="697"/>
                  <a:pt x="2607" y="697"/>
                  <a:pt x="2607" y="697"/>
                </a:cubicBezTo>
                <a:cubicBezTo>
                  <a:pt x="2556" y="715"/>
                  <a:pt x="2498" y="732"/>
                  <a:pt x="2434" y="747"/>
                </a:cubicBezTo>
                <a:close/>
                <a:moveTo>
                  <a:pt x="2266" y="971"/>
                </a:moveTo>
                <a:cubicBezTo>
                  <a:pt x="2266" y="778"/>
                  <a:pt x="2266" y="778"/>
                  <a:pt x="2266" y="778"/>
                </a:cubicBezTo>
                <a:cubicBezTo>
                  <a:pt x="2199" y="789"/>
                  <a:pt x="2128" y="798"/>
                  <a:pt x="2053" y="806"/>
                </a:cubicBezTo>
                <a:cubicBezTo>
                  <a:pt x="2053" y="1000"/>
                  <a:pt x="2053" y="1000"/>
                  <a:pt x="2053" y="1000"/>
                </a:cubicBezTo>
                <a:cubicBezTo>
                  <a:pt x="2130" y="992"/>
                  <a:pt x="2201" y="982"/>
                  <a:pt x="2266" y="971"/>
                </a:cubicBezTo>
                <a:close/>
                <a:moveTo>
                  <a:pt x="1885" y="1015"/>
                </a:moveTo>
                <a:cubicBezTo>
                  <a:pt x="1885" y="821"/>
                  <a:pt x="1885" y="821"/>
                  <a:pt x="1885" y="821"/>
                </a:cubicBezTo>
                <a:cubicBezTo>
                  <a:pt x="1791" y="828"/>
                  <a:pt x="1692" y="832"/>
                  <a:pt x="1590" y="835"/>
                </a:cubicBezTo>
                <a:cubicBezTo>
                  <a:pt x="1590" y="1029"/>
                  <a:pt x="1590" y="1029"/>
                  <a:pt x="1590" y="1029"/>
                </a:cubicBezTo>
                <a:cubicBezTo>
                  <a:pt x="1693" y="1027"/>
                  <a:pt x="1792" y="1022"/>
                  <a:pt x="1885" y="1015"/>
                </a:cubicBezTo>
                <a:close/>
                <a:moveTo>
                  <a:pt x="1135" y="829"/>
                </a:moveTo>
                <a:cubicBezTo>
                  <a:pt x="1135" y="1023"/>
                  <a:pt x="1135" y="1023"/>
                  <a:pt x="1135" y="1023"/>
                </a:cubicBezTo>
                <a:cubicBezTo>
                  <a:pt x="1227" y="1028"/>
                  <a:pt x="1323" y="1030"/>
                  <a:pt x="1422" y="1031"/>
                </a:cubicBezTo>
                <a:cubicBezTo>
                  <a:pt x="1422" y="836"/>
                  <a:pt x="1422" y="836"/>
                  <a:pt x="1422" y="836"/>
                </a:cubicBezTo>
                <a:cubicBezTo>
                  <a:pt x="1323" y="836"/>
                  <a:pt x="1228" y="833"/>
                  <a:pt x="1135" y="829"/>
                </a:cubicBezTo>
                <a:close/>
                <a:moveTo>
                  <a:pt x="967" y="1012"/>
                </a:moveTo>
                <a:cubicBezTo>
                  <a:pt x="967" y="818"/>
                  <a:pt x="967" y="818"/>
                  <a:pt x="967" y="818"/>
                </a:cubicBezTo>
                <a:cubicBezTo>
                  <a:pt x="871" y="810"/>
                  <a:pt x="780" y="801"/>
                  <a:pt x="696" y="789"/>
                </a:cubicBezTo>
                <a:cubicBezTo>
                  <a:pt x="696" y="982"/>
                  <a:pt x="696" y="982"/>
                  <a:pt x="696" y="982"/>
                </a:cubicBezTo>
                <a:cubicBezTo>
                  <a:pt x="779" y="994"/>
                  <a:pt x="870" y="1004"/>
                  <a:pt x="967" y="1012"/>
                </a:cubicBezTo>
                <a:close/>
                <a:moveTo>
                  <a:pt x="336" y="378"/>
                </a:moveTo>
                <a:cubicBezTo>
                  <a:pt x="335" y="387"/>
                  <a:pt x="333" y="396"/>
                  <a:pt x="330" y="405"/>
                </a:cubicBezTo>
                <a:cubicBezTo>
                  <a:pt x="377" y="416"/>
                  <a:pt x="453" y="431"/>
                  <a:pt x="551" y="451"/>
                </a:cubicBezTo>
                <a:cubicBezTo>
                  <a:pt x="776" y="497"/>
                  <a:pt x="1091" y="525"/>
                  <a:pt x="1442" y="525"/>
                </a:cubicBezTo>
                <a:cubicBezTo>
                  <a:pt x="1792" y="525"/>
                  <a:pt x="2107" y="497"/>
                  <a:pt x="2332" y="451"/>
                </a:cubicBezTo>
                <a:cubicBezTo>
                  <a:pt x="2435" y="430"/>
                  <a:pt x="2513" y="414"/>
                  <a:pt x="2560" y="404"/>
                </a:cubicBezTo>
                <a:cubicBezTo>
                  <a:pt x="2557" y="396"/>
                  <a:pt x="2555" y="388"/>
                  <a:pt x="2554" y="379"/>
                </a:cubicBezTo>
                <a:cubicBezTo>
                  <a:pt x="2507" y="369"/>
                  <a:pt x="2431" y="353"/>
                  <a:pt x="2332" y="333"/>
                </a:cubicBezTo>
                <a:cubicBezTo>
                  <a:pt x="2107" y="288"/>
                  <a:pt x="1792" y="260"/>
                  <a:pt x="1442" y="260"/>
                </a:cubicBezTo>
                <a:cubicBezTo>
                  <a:pt x="1091" y="260"/>
                  <a:pt x="776" y="288"/>
                  <a:pt x="551" y="333"/>
                </a:cubicBezTo>
                <a:cubicBezTo>
                  <a:pt x="458" y="353"/>
                  <a:pt x="384" y="368"/>
                  <a:pt x="336" y="37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p>
            <a:endParaRPr lang="zh-CN" altLang="en-US">
              <a:ea typeface="宋体" panose="02010600030101010101" pitchFamily="2" charset="-122"/>
            </a:endParaRPr>
          </a:p>
        </p:txBody>
      </p:sp>
      <p:sp>
        <p:nvSpPr>
          <p:cNvPr id="36" name="矩形 35" descr="#clear#"/>
          <p:cNvSpPr/>
          <p:nvPr/>
        </p:nvSpPr>
        <p:spPr>
          <a:xfrm>
            <a:off x="1136129" y="1507264"/>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10" name="KSO_Shape"/>
          <p:cNvSpPr/>
          <p:nvPr/>
        </p:nvSpPr>
        <p:spPr>
          <a:xfrm>
            <a:off x="1392223" y="4925506"/>
            <a:ext cx="990600" cy="7016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圆角矩形 85" descr="#clear#"/>
          <p:cNvSpPr/>
          <p:nvPr/>
        </p:nvSpPr>
        <p:spPr>
          <a:xfrm>
            <a:off x="1905779" y="4150018"/>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19" name="矩形 18" descr="#clear#"/>
          <p:cNvSpPr/>
          <p:nvPr/>
        </p:nvSpPr>
        <p:spPr>
          <a:xfrm>
            <a:off x="1905779" y="2979139"/>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0" name="MH_Other_16"/>
          <p:cNvSpPr/>
          <p:nvPr>
            <p:custDataLst>
              <p:tags r:id="rId1"/>
            </p:custDataLst>
          </p:nvPr>
        </p:nvSpPr>
        <p:spPr>
          <a:xfrm>
            <a:off x="853267" y="5316291"/>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1" name="KSO_Shape"/>
          <p:cNvSpPr/>
          <p:nvPr/>
        </p:nvSpPr>
        <p:spPr>
          <a:xfrm>
            <a:off x="4764073" y="4925506"/>
            <a:ext cx="990600" cy="7016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2" name="圆角矩形 85" descr="#clear#"/>
          <p:cNvSpPr/>
          <p:nvPr/>
        </p:nvSpPr>
        <p:spPr>
          <a:xfrm>
            <a:off x="5277629" y="4150018"/>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23" name="矩形 22" descr="#clear#"/>
          <p:cNvSpPr/>
          <p:nvPr/>
        </p:nvSpPr>
        <p:spPr>
          <a:xfrm>
            <a:off x="5277629" y="2979139"/>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4" name="MH_Other_16"/>
          <p:cNvSpPr/>
          <p:nvPr>
            <p:custDataLst>
              <p:tags r:id="rId2"/>
            </p:custDataLst>
          </p:nvPr>
        </p:nvSpPr>
        <p:spPr>
          <a:xfrm>
            <a:off x="4225117" y="5316291"/>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5" name="KSO_Shape"/>
          <p:cNvSpPr/>
          <p:nvPr/>
        </p:nvSpPr>
        <p:spPr>
          <a:xfrm>
            <a:off x="8135923" y="4925506"/>
            <a:ext cx="990600" cy="7016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6" name="圆角矩形 85" descr="#clear#"/>
          <p:cNvSpPr/>
          <p:nvPr/>
        </p:nvSpPr>
        <p:spPr>
          <a:xfrm>
            <a:off x="8649479" y="4150018"/>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27" name="矩形 26" descr="#clear#"/>
          <p:cNvSpPr/>
          <p:nvPr/>
        </p:nvSpPr>
        <p:spPr>
          <a:xfrm>
            <a:off x="8649479" y="2979139"/>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8" name="MH_Other_16"/>
          <p:cNvSpPr/>
          <p:nvPr>
            <p:custDataLst>
              <p:tags r:id="rId3"/>
            </p:custDataLst>
          </p:nvPr>
        </p:nvSpPr>
        <p:spPr>
          <a:xfrm>
            <a:off x="7596967" y="5316291"/>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9" name="KSO_Shape"/>
          <p:cNvSpPr/>
          <p:nvPr/>
        </p:nvSpPr>
        <p:spPr bwMode="auto">
          <a:xfrm>
            <a:off x="1146529" y="5679691"/>
            <a:ext cx="491387" cy="324125"/>
          </a:xfrm>
          <a:custGeom>
            <a:avLst/>
            <a:gdLst>
              <a:gd name="T0" fmla="*/ 1691265 w 3283"/>
              <a:gd name="T1" fmla="*/ 972666 h 2167"/>
              <a:gd name="T2" fmla="*/ 1691265 w 3283"/>
              <a:gd name="T3" fmla="*/ 1114753 h 2167"/>
              <a:gd name="T4" fmla="*/ 1582682 w 3283"/>
              <a:gd name="T5" fmla="*/ 1114753 h 2167"/>
              <a:gd name="T6" fmla="*/ 0 w 3283"/>
              <a:gd name="T7" fmla="*/ 1188814 h 2167"/>
              <a:gd name="T8" fmla="*/ 106390 w 3283"/>
              <a:gd name="T9" fmla="*/ 285820 h 2167"/>
              <a:gd name="T10" fmla="*/ 106390 w 3283"/>
              <a:gd name="T11" fmla="*/ 145379 h 2167"/>
              <a:gd name="T12" fmla="*/ 215521 w 3283"/>
              <a:gd name="T13" fmla="*/ 145379 h 2167"/>
              <a:gd name="T14" fmla="*/ 215521 w 3283"/>
              <a:gd name="T15" fmla="*/ 0 h 2167"/>
              <a:gd name="T16" fmla="*/ 1726911 w 3283"/>
              <a:gd name="T17" fmla="*/ 0 h 2167"/>
              <a:gd name="T18" fmla="*/ 1800397 w 3283"/>
              <a:gd name="T19" fmla="*/ 68026 h 2167"/>
              <a:gd name="T20" fmla="*/ 1800397 w 3283"/>
              <a:gd name="T21" fmla="*/ 972666 h 2167"/>
              <a:gd name="T22" fmla="*/ 71840 w 3283"/>
              <a:gd name="T23" fmla="*/ 357687 h 2167"/>
              <a:gd name="T24" fmla="*/ 1509197 w 3283"/>
              <a:gd name="T25" fmla="*/ 1114205 h 2167"/>
              <a:gd name="T26" fmla="*/ 71840 w 3283"/>
              <a:gd name="T27" fmla="*/ 357687 h 2167"/>
              <a:gd name="T28" fmla="*/ 180424 w 3283"/>
              <a:gd name="T29" fmla="*/ 285820 h 2167"/>
              <a:gd name="T30" fmla="*/ 1582682 w 3283"/>
              <a:gd name="T31" fmla="*/ 1046727 h 2167"/>
              <a:gd name="T32" fmla="*/ 1617231 w 3283"/>
              <a:gd name="T33" fmla="*/ 213405 h 2167"/>
              <a:gd name="T34" fmla="*/ 1726911 w 3283"/>
              <a:gd name="T35" fmla="*/ 68026 h 2167"/>
              <a:gd name="T36" fmla="*/ 289555 w 3283"/>
              <a:gd name="T37" fmla="*/ 145379 h 2167"/>
              <a:gd name="T38" fmla="*/ 1691265 w 3283"/>
              <a:gd name="T39" fmla="*/ 145379 h 2167"/>
              <a:gd name="T40" fmla="*/ 1691265 w 3283"/>
              <a:gd name="T41" fmla="*/ 898605 h 2167"/>
              <a:gd name="T42" fmla="*/ 1726911 w 3283"/>
              <a:gd name="T43" fmla="*/ 68026 h 2167"/>
              <a:gd name="T44" fmla="*/ 255006 w 3283"/>
              <a:gd name="T45" fmla="*/ 1081837 h 2167"/>
              <a:gd name="T46" fmla="*/ 106938 w 3283"/>
              <a:gd name="T47" fmla="*/ 965534 h 2167"/>
              <a:gd name="T48" fmla="*/ 119551 w 3283"/>
              <a:gd name="T49" fmla="*/ 552439 h 2167"/>
              <a:gd name="T50" fmla="*/ 252264 w 3283"/>
              <a:gd name="T51" fmla="*/ 398283 h 2167"/>
              <a:gd name="T52" fmla="*/ 1339193 w 3283"/>
              <a:gd name="T53" fmla="*/ 410352 h 2167"/>
              <a:gd name="T54" fmla="*/ 1478486 w 3283"/>
              <a:gd name="T55" fmla="*/ 963888 h 2167"/>
              <a:gd name="T56" fmla="*/ 310394 w 3283"/>
              <a:gd name="T57" fmla="*/ 655576 h 2167"/>
              <a:gd name="T58" fmla="*/ 310394 w 3283"/>
              <a:gd name="T59" fmla="*/ 851974 h 2167"/>
              <a:gd name="T60" fmla="*/ 310394 w 3283"/>
              <a:gd name="T61" fmla="*/ 655576 h 2167"/>
              <a:gd name="T62" fmla="*/ 539626 w 3283"/>
              <a:gd name="T63" fmla="*/ 753775 h 2167"/>
              <a:gd name="T64" fmla="*/ 1055121 w 3283"/>
              <a:gd name="T65" fmla="*/ 753775 h 2167"/>
              <a:gd name="T66" fmla="*/ 1274481 w 3283"/>
              <a:gd name="T67" fmla="*/ 655576 h 2167"/>
              <a:gd name="T68" fmla="*/ 1274481 w 3283"/>
              <a:gd name="T69" fmla="*/ 851974 h 2167"/>
              <a:gd name="T70" fmla="*/ 1274481 w 3283"/>
              <a:gd name="T71" fmla="*/ 655576 h 2167"/>
              <a:gd name="T72" fmla="*/ 811632 w 3283"/>
              <a:gd name="T73" fmla="*/ 949625 h 2167"/>
              <a:gd name="T74" fmla="*/ 772147 w 3283"/>
              <a:gd name="T75" fmla="*/ 911772 h 2167"/>
              <a:gd name="T76" fmla="*/ 704146 w 3283"/>
              <a:gd name="T77" fmla="*/ 870078 h 2167"/>
              <a:gd name="T78" fmla="*/ 727178 w 3283"/>
              <a:gd name="T79" fmla="*/ 813024 h 2167"/>
              <a:gd name="T80" fmla="*/ 772147 w 3283"/>
              <a:gd name="T81" fmla="*/ 879953 h 2167"/>
              <a:gd name="T82" fmla="*/ 733211 w 3283"/>
              <a:gd name="T83" fmla="*/ 741706 h 2167"/>
              <a:gd name="T84" fmla="*/ 695371 w 3283"/>
              <a:gd name="T85" fmla="*/ 673131 h 2167"/>
              <a:gd name="T86" fmla="*/ 772147 w 3283"/>
              <a:gd name="T87" fmla="*/ 587550 h 2167"/>
              <a:gd name="T88" fmla="*/ 811632 w 3283"/>
              <a:gd name="T89" fmla="*/ 569446 h 2167"/>
              <a:gd name="T90" fmla="*/ 854956 w 3283"/>
              <a:gd name="T91" fmla="*/ 606750 h 2167"/>
              <a:gd name="T92" fmla="*/ 846181 w 3283"/>
              <a:gd name="T93" fmla="*/ 669291 h 2167"/>
              <a:gd name="T94" fmla="*/ 811632 w 3283"/>
              <a:gd name="T95" fmla="*/ 619368 h 2167"/>
              <a:gd name="T96" fmla="*/ 840697 w 3283"/>
              <a:gd name="T97" fmla="*/ 739511 h 2167"/>
              <a:gd name="T98" fmla="*/ 886763 w 3283"/>
              <a:gd name="T99" fmla="*/ 785045 h 2167"/>
              <a:gd name="T100" fmla="*/ 867569 w 3283"/>
              <a:gd name="T101" fmla="*/ 883244 h 2167"/>
              <a:gd name="T102" fmla="*/ 772147 w 3283"/>
              <a:gd name="T103" fmla="*/ 618820 h 2167"/>
              <a:gd name="T104" fmla="*/ 733211 w 3283"/>
              <a:gd name="T105" fmla="*/ 670388 h 2167"/>
              <a:gd name="T106" fmla="*/ 772147 w 3283"/>
              <a:gd name="T107" fmla="*/ 723602 h 2167"/>
              <a:gd name="T108" fmla="*/ 843439 w 3283"/>
              <a:gd name="T109" fmla="*/ 787240 h 2167"/>
              <a:gd name="T110" fmla="*/ 811632 w 3283"/>
              <a:gd name="T111" fmla="*/ 879953 h 2167"/>
              <a:gd name="T112" fmla="*/ 853859 w 3283"/>
              <a:gd name="T113" fmla="*/ 820704 h 21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83" h="2167">
                <a:moveTo>
                  <a:pt x="3149" y="1773"/>
                </a:moveTo>
                <a:cubicBezTo>
                  <a:pt x="3084" y="1773"/>
                  <a:pt x="3084" y="1773"/>
                  <a:pt x="3084" y="1773"/>
                </a:cubicBezTo>
                <a:cubicBezTo>
                  <a:pt x="3084" y="1908"/>
                  <a:pt x="3084" y="1908"/>
                  <a:pt x="3084" y="1908"/>
                </a:cubicBezTo>
                <a:cubicBezTo>
                  <a:pt x="3084" y="2032"/>
                  <a:pt x="3084" y="2032"/>
                  <a:pt x="3084" y="2032"/>
                </a:cubicBezTo>
                <a:cubicBezTo>
                  <a:pt x="2949" y="2032"/>
                  <a:pt x="2949" y="2032"/>
                  <a:pt x="2949" y="2032"/>
                </a:cubicBezTo>
                <a:cubicBezTo>
                  <a:pt x="2886" y="2032"/>
                  <a:pt x="2886" y="2032"/>
                  <a:pt x="2886" y="2032"/>
                </a:cubicBezTo>
                <a:cubicBezTo>
                  <a:pt x="2886" y="2167"/>
                  <a:pt x="2886" y="2167"/>
                  <a:pt x="2886" y="2167"/>
                </a:cubicBezTo>
                <a:cubicBezTo>
                  <a:pt x="0" y="2167"/>
                  <a:pt x="0" y="2167"/>
                  <a:pt x="0" y="2167"/>
                </a:cubicBezTo>
                <a:cubicBezTo>
                  <a:pt x="0" y="521"/>
                  <a:pt x="0" y="521"/>
                  <a:pt x="0" y="521"/>
                </a:cubicBezTo>
                <a:cubicBezTo>
                  <a:pt x="194" y="521"/>
                  <a:pt x="194" y="521"/>
                  <a:pt x="194" y="521"/>
                </a:cubicBezTo>
                <a:cubicBezTo>
                  <a:pt x="194" y="389"/>
                  <a:pt x="194" y="389"/>
                  <a:pt x="194" y="389"/>
                </a:cubicBezTo>
                <a:cubicBezTo>
                  <a:pt x="194" y="265"/>
                  <a:pt x="194" y="265"/>
                  <a:pt x="194" y="265"/>
                </a:cubicBezTo>
                <a:cubicBezTo>
                  <a:pt x="329" y="265"/>
                  <a:pt x="329" y="265"/>
                  <a:pt x="329" y="265"/>
                </a:cubicBezTo>
                <a:cubicBezTo>
                  <a:pt x="393" y="265"/>
                  <a:pt x="393" y="265"/>
                  <a:pt x="393" y="265"/>
                </a:cubicBezTo>
                <a:cubicBezTo>
                  <a:pt x="393" y="124"/>
                  <a:pt x="393" y="124"/>
                  <a:pt x="393" y="124"/>
                </a:cubicBezTo>
                <a:cubicBezTo>
                  <a:pt x="393" y="0"/>
                  <a:pt x="393" y="0"/>
                  <a:pt x="393" y="0"/>
                </a:cubicBezTo>
                <a:cubicBezTo>
                  <a:pt x="528" y="0"/>
                  <a:pt x="528" y="0"/>
                  <a:pt x="528" y="0"/>
                </a:cubicBezTo>
                <a:cubicBezTo>
                  <a:pt x="3149" y="0"/>
                  <a:pt x="3149" y="0"/>
                  <a:pt x="3149" y="0"/>
                </a:cubicBezTo>
                <a:cubicBezTo>
                  <a:pt x="3283" y="0"/>
                  <a:pt x="3283" y="0"/>
                  <a:pt x="3283" y="0"/>
                </a:cubicBezTo>
                <a:cubicBezTo>
                  <a:pt x="3283" y="124"/>
                  <a:pt x="3283" y="124"/>
                  <a:pt x="3283" y="124"/>
                </a:cubicBezTo>
                <a:cubicBezTo>
                  <a:pt x="3283" y="1638"/>
                  <a:pt x="3283" y="1638"/>
                  <a:pt x="3283" y="1638"/>
                </a:cubicBezTo>
                <a:cubicBezTo>
                  <a:pt x="3283" y="1773"/>
                  <a:pt x="3283" y="1773"/>
                  <a:pt x="3283" y="1773"/>
                </a:cubicBezTo>
                <a:lnTo>
                  <a:pt x="3149" y="1773"/>
                </a:lnTo>
                <a:close/>
                <a:moveTo>
                  <a:pt x="131" y="652"/>
                </a:moveTo>
                <a:cubicBezTo>
                  <a:pt x="131" y="2031"/>
                  <a:pt x="131" y="2031"/>
                  <a:pt x="131" y="2031"/>
                </a:cubicBezTo>
                <a:cubicBezTo>
                  <a:pt x="2752" y="2031"/>
                  <a:pt x="2752" y="2031"/>
                  <a:pt x="2752" y="2031"/>
                </a:cubicBezTo>
                <a:cubicBezTo>
                  <a:pt x="2752" y="652"/>
                  <a:pt x="2752" y="652"/>
                  <a:pt x="2752" y="652"/>
                </a:cubicBezTo>
                <a:lnTo>
                  <a:pt x="131" y="652"/>
                </a:lnTo>
                <a:close/>
                <a:moveTo>
                  <a:pt x="329" y="389"/>
                </a:moveTo>
                <a:cubicBezTo>
                  <a:pt x="329" y="521"/>
                  <a:pt x="329" y="521"/>
                  <a:pt x="329" y="521"/>
                </a:cubicBezTo>
                <a:cubicBezTo>
                  <a:pt x="2886" y="521"/>
                  <a:pt x="2886" y="521"/>
                  <a:pt x="2886" y="521"/>
                </a:cubicBezTo>
                <a:cubicBezTo>
                  <a:pt x="2886" y="1908"/>
                  <a:pt x="2886" y="1908"/>
                  <a:pt x="2886" y="1908"/>
                </a:cubicBezTo>
                <a:cubicBezTo>
                  <a:pt x="2949" y="1908"/>
                  <a:pt x="2949" y="1908"/>
                  <a:pt x="2949" y="1908"/>
                </a:cubicBezTo>
                <a:cubicBezTo>
                  <a:pt x="2949" y="389"/>
                  <a:pt x="2949" y="389"/>
                  <a:pt x="2949" y="389"/>
                </a:cubicBezTo>
                <a:lnTo>
                  <a:pt x="329" y="389"/>
                </a:lnTo>
                <a:close/>
                <a:moveTo>
                  <a:pt x="3149" y="124"/>
                </a:moveTo>
                <a:cubicBezTo>
                  <a:pt x="528" y="124"/>
                  <a:pt x="528" y="124"/>
                  <a:pt x="528" y="124"/>
                </a:cubicBezTo>
                <a:cubicBezTo>
                  <a:pt x="528" y="265"/>
                  <a:pt x="528" y="265"/>
                  <a:pt x="528" y="265"/>
                </a:cubicBezTo>
                <a:cubicBezTo>
                  <a:pt x="2949" y="265"/>
                  <a:pt x="2949" y="265"/>
                  <a:pt x="2949" y="265"/>
                </a:cubicBezTo>
                <a:cubicBezTo>
                  <a:pt x="3084" y="265"/>
                  <a:pt x="3084" y="265"/>
                  <a:pt x="3084" y="265"/>
                </a:cubicBezTo>
                <a:cubicBezTo>
                  <a:pt x="3084" y="389"/>
                  <a:pt x="3084" y="389"/>
                  <a:pt x="3084" y="389"/>
                </a:cubicBezTo>
                <a:cubicBezTo>
                  <a:pt x="3084" y="1638"/>
                  <a:pt x="3084" y="1638"/>
                  <a:pt x="3084" y="1638"/>
                </a:cubicBezTo>
                <a:cubicBezTo>
                  <a:pt x="3149" y="1638"/>
                  <a:pt x="3149" y="1638"/>
                  <a:pt x="3149" y="1638"/>
                </a:cubicBezTo>
                <a:lnTo>
                  <a:pt x="3149" y="124"/>
                </a:lnTo>
                <a:close/>
                <a:moveTo>
                  <a:pt x="2444" y="1972"/>
                </a:moveTo>
                <a:cubicBezTo>
                  <a:pt x="465" y="1972"/>
                  <a:pt x="465" y="1972"/>
                  <a:pt x="465" y="1972"/>
                </a:cubicBezTo>
                <a:cubicBezTo>
                  <a:pt x="453" y="1850"/>
                  <a:pt x="343" y="1755"/>
                  <a:pt x="218" y="1755"/>
                </a:cubicBezTo>
                <a:cubicBezTo>
                  <a:pt x="209" y="1755"/>
                  <a:pt x="203" y="1758"/>
                  <a:pt x="195" y="1760"/>
                </a:cubicBezTo>
                <a:cubicBezTo>
                  <a:pt x="195" y="971"/>
                  <a:pt x="195" y="971"/>
                  <a:pt x="195" y="971"/>
                </a:cubicBezTo>
                <a:cubicBezTo>
                  <a:pt x="202" y="982"/>
                  <a:pt x="209" y="993"/>
                  <a:pt x="218" y="1007"/>
                </a:cubicBezTo>
                <a:cubicBezTo>
                  <a:pt x="350" y="1007"/>
                  <a:pt x="467" y="881"/>
                  <a:pt x="467" y="748"/>
                </a:cubicBezTo>
                <a:cubicBezTo>
                  <a:pt x="467" y="740"/>
                  <a:pt x="462" y="733"/>
                  <a:pt x="460" y="726"/>
                </a:cubicBezTo>
                <a:cubicBezTo>
                  <a:pt x="2447" y="726"/>
                  <a:pt x="2447" y="726"/>
                  <a:pt x="2447" y="726"/>
                </a:cubicBezTo>
                <a:cubicBezTo>
                  <a:pt x="2446" y="734"/>
                  <a:pt x="2442" y="740"/>
                  <a:pt x="2442" y="748"/>
                </a:cubicBezTo>
                <a:cubicBezTo>
                  <a:pt x="2442" y="873"/>
                  <a:pt x="2575" y="993"/>
                  <a:pt x="2696" y="1005"/>
                </a:cubicBezTo>
                <a:cubicBezTo>
                  <a:pt x="2696" y="1757"/>
                  <a:pt x="2696" y="1757"/>
                  <a:pt x="2696" y="1757"/>
                </a:cubicBezTo>
                <a:cubicBezTo>
                  <a:pt x="2582" y="1768"/>
                  <a:pt x="2455" y="1858"/>
                  <a:pt x="2444" y="1972"/>
                </a:cubicBezTo>
                <a:close/>
                <a:moveTo>
                  <a:pt x="566" y="1195"/>
                </a:moveTo>
                <a:cubicBezTo>
                  <a:pt x="467" y="1195"/>
                  <a:pt x="387" y="1275"/>
                  <a:pt x="387" y="1374"/>
                </a:cubicBezTo>
                <a:cubicBezTo>
                  <a:pt x="387" y="1473"/>
                  <a:pt x="467" y="1553"/>
                  <a:pt x="566" y="1553"/>
                </a:cubicBezTo>
                <a:cubicBezTo>
                  <a:pt x="665" y="1553"/>
                  <a:pt x="745" y="1473"/>
                  <a:pt x="745" y="1374"/>
                </a:cubicBezTo>
                <a:cubicBezTo>
                  <a:pt x="745" y="1275"/>
                  <a:pt x="665" y="1195"/>
                  <a:pt x="566" y="1195"/>
                </a:cubicBezTo>
                <a:close/>
                <a:moveTo>
                  <a:pt x="1454" y="905"/>
                </a:moveTo>
                <a:cubicBezTo>
                  <a:pt x="1195" y="905"/>
                  <a:pt x="984" y="1115"/>
                  <a:pt x="984" y="1374"/>
                </a:cubicBezTo>
                <a:cubicBezTo>
                  <a:pt x="984" y="1634"/>
                  <a:pt x="1195" y="1844"/>
                  <a:pt x="1454" y="1844"/>
                </a:cubicBezTo>
                <a:cubicBezTo>
                  <a:pt x="1714" y="1844"/>
                  <a:pt x="1924" y="1634"/>
                  <a:pt x="1924" y="1374"/>
                </a:cubicBezTo>
                <a:cubicBezTo>
                  <a:pt x="1924" y="1115"/>
                  <a:pt x="1714" y="905"/>
                  <a:pt x="1454" y="905"/>
                </a:cubicBezTo>
                <a:close/>
                <a:moveTo>
                  <a:pt x="2324" y="1195"/>
                </a:moveTo>
                <a:cubicBezTo>
                  <a:pt x="2225" y="1195"/>
                  <a:pt x="2145" y="1275"/>
                  <a:pt x="2145" y="1374"/>
                </a:cubicBezTo>
                <a:cubicBezTo>
                  <a:pt x="2145" y="1473"/>
                  <a:pt x="2225" y="1553"/>
                  <a:pt x="2324" y="1553"/>
                </a:cubicBezTo>
                <a:cubicBezTo>
                  <a:pt x="2422" y="1553"/>
                  <a:pt x="2502" y="1473"/>
                  <a:pt x="2502" y="1374"/>
                </a:cubicBezTo>
                <a:cubicBezTo>
                  <a:pt x="2502" y="1275"/>
                  <a:pt x="2422" y="1195"/>
                  <a:pt x="2324" y="1195"/>
                </a:cubicBezTo>
                <a:close/>
                <a:moveTo>
                  <a:pt x="1480" y="1662"/>
                </a:moveTo>
                <a:cubicBezTo>
                  <a:pt x="1480" y="1731"/>
                  <a:pt x="1480" y="1731"/>
                  <a:pt x="1480" y="1731"/>
                </a:cubicBezTo>
                <a:cubicBezTo>
                  <a:pt x="1408" y="1731"/>
                  <a:pt x="1408" y="1731"/>
                  <a:pt x="1408" y="1731"/>
                </a:cubicBezTo>
                <a:cubicBezTo>
                  <a:pt x="1408" y="1662"/>
                  <a:pt x="1408" y="1662"/>
                  <a:pt x="1408" y="1662"/>
                </a:cubicBezTo>
                <a:cubicBezTo>
                  <a:pt x="1373" y="1658"/>
                  <a:pt x="1361" y="1650"/>
                  <a:pt x="1340" y="1639"/>
                </a:cubicBezTo>
                <a:cubicBezTo>
                  <a:pt x="1318" y="1628"/>
                  <a:pt x="1299" y="1610"/>
                  <a:pt x="1284" y="1586"/>
                </a:cubicBezTo>
                <a:cubicBezTo>
                  <a:pt x="1268" y="1561"/>
                  <a:pt x="1259" y="1530"/>
                  <a:pt x="1256" y="1495"/>
                </a:cubicBezTo>
                <a:cubicBezTo>
                  <a:pt x="1326" y="1482"/>
                  <a:pt x="1326" y="1482"/>
                  <a:pt x="1326" y="1482"/>
                </a:cubicBezTo>
                <a:cubicBezTo>
                  <a:pt x="1331" y="1519"/>
                  <a:pt x="1341" y="1546"/>
                  <a:pt x="1354" y="1563"/>
                </a:cubicBezTo>
                <a:cubicBezTo>
                  <a:pt x="1373" y="1588"/>
                  <a:pt x="1381" y="1601"/>
                  <a:pt x="1408" y="1604"/>
                </a:cubicBezTo>
                <a:cubicBezTo>
                  <a:pt x="1408" y="1385"/>
                  <a:pt x="1408" y="1385"/>
                  <a:pt x="1408" y="1385"/>
                </a:cubicBezTo>
                <a:cubicBezTo>
                  <a:pt x="1380" y="1380"/>
                  <a:pt x="1367" y="1369"/>
                  <a:pt x="1337" y="1352"/>
                </a:cubicBezTo>
                <a:cubicBezTo>
                  <a:pt x="1315" y="1340"/>
                  <a:pt x="1298" y="1323"/>
                  <a:pt x="1286" y="1301"/>
                </a:cubicBezTo>
                <a:cubicBezTo>
                  <a:pt x="1274" y="1280"/>
                  <a:pt x="1268" y="1255"/>
                  <a:pt x="1268" y="1227"/>
                </a:cubicBezTo>
                <a:cubicBezTo>
                  <a:pt x="1268" y="1178"/>
                  <a:pt x="1286" y="1139"/>
                  <a:pt x="1320" y="1108"/>
                </a:cubicBezTo>
                <a:cubicBezTo>
                  <a:pt x="1344" y="1088"/>
                  <a:pt x="1362" y="1075"/>
                  <a:pt x="1408" y="1071"/>
                </a:cubicBezTo>
                <a:cubicBezTo>
                  <a:pt x="1408" y="1038"/>
                  <a:pt x="1408" y="1038"/>
                  <a:pt x="1408" y="1038"/>
                </a:cubicBezTo>
                <a:cubicBezTo>
                  <a:pt x="1480" y="1038"/>
                  <a:pt x="1480" y="1038"/>
                  <a:pt x="1480" y="1038"/>
                </a:cubicBezTo>
                <a:cubicBezTo>
                  <a:pt x="1480" y="1071"/>
                  <a:pt x="1480" y="1071"/>
                  <a:pt x="1480" y="1071"/>
                </a:cubicBezTo>
                <a:cubicBezTo>
                  <a:pt x="1520" y="1074"/>
                  <a:pt x="1536" y="1086"/>
                  <a:pt x="1559" y="1106"/>
                </a:cubicBezTo>
                <a:cubicBezTo>
                  <a:pt x="1590" y="1131"/>
                  <a:pt x="1608" y="1165"/>
                  <a:pt x="1614" y="1209"/>
                </a:cubicBezTo>
                <a:cubicBezTo>
                  <a:pt x="1543" y="1220"/>
                  <a:pt x="1543" y="1220"/>
                  <a:pt x="1543" y="1220"/>
                </a:cubicBezTo>
                <a:cubicBezTo>
                  <a:pt x="1539" y="1193"/>
                  <a:pt x="1530" y="1172"/>
                  <a:pt x="1517" y="1157"/>
                </a:cubicBezTo>
                <a:cubicBezTo>
                  <a:pt x="1504" y="1143"/>
                  <a:pt x="1503" y="1133"/>
                  <a:pt x="1480" y="1129"/>
                </a:cubicBezTo>
                <a:cubicBezTo>
                  <a:pt x="1480" y="1328"/>
                  <a:pt x="1480" y="1328"/>
                  <a:pt x="1480" y="1328"/>
                </a:cubicBezTo>
                <a:cubicBezTo>
                  <a:pt x="1515" y="1336"/>
                  <a:pt x="1522" y="1343"/>
                  <a:pt x="1533" y="1348"/>
                </a:cubicBezTo>
                <a:cubicBezTo>
                  <a:pt x="1555" y="1357"/>
                  <a:pt x="1572" y="1369"/>
                  <a:pt x="1586" y="1382"/>
                </a:cubicBezTo>
                <a:cubicBezTo>
                  <a:pt x="1599" y="1396"/>
                  <a:pt x="1610" y="1412"/>
                  <a:pt x="1617" y="1431"/>
                </a:cubicBezTo>
                <a:cubicBezTo>
                  <a:pt x="1624" y="1449"/>
                  <a:pt x="1628" y="1469"/>
                  <a:pt x="1628" y="1491"/>
                </a:cubicBezTo>
                <a:cubicBezTo>
                  <a:pt x="1628" y="1539"/>
                  <a:pt x="1613" y="1578"/>
                  <a:pt x="1582" y="1610"/>
                </a:cubicBezTo>
                <a:cubicBezTo>
                  <a:pt x="1552" y="1642"/>
                  <a:pt x="1529" y="1659"/>
                  <a:pt x="1480" y="1662"/>
                </a:cubicBezTo>
                <a:close/>
                <a:moveTo>
                  <a:pt x="1408" y="1128"/>
                </a:moveTo>
                <a:cubicBezTo>
                  <a:pt x="1381" y="1132"/>
                  <a:pt x="1376" y="1143"/>
                  <a:pt x="1360" y="1160"/>
                </a:cubicBezTo>
                <a:cubicBezTo>
                  <a:pt x="1345" y="1178"/>
                  <a:pt x="1337" y="1198"/>
                  <a:pt x="1337" y="1222"/>
                </a:cubicBezTo>
                <a:cubicBezTo>
                  <a:pt x="1337" y="1245"/>
                  <a:pt x="1344" y="1265"/>
                  <a:pt x="1357" y="1281"/>
                </a:cubicBezTo>
                <a:cubicBezTo>
                  <a:pt x="1370" y="1297"/>
                  <a:pt x="1376" y="1309"/>
                  <a:pt x="1408" y="1319"/>
                </a:cubicBezTo>
                <a:lnTo>
                  <a:pt x="1408" y="1128"/>
                </a:lnTo>
                <a:close/>
                <a:moveTo>
                  <a:pt x="1538" y="1435"/>
                </a:moveTo>
                <a:cubicBezTo>
                  <a:pt x="1526" y="1420"/>
                  <a:pt x="1517" y="1407"/>
                  <a:pt x="1480" y="1394"/>
                </a:cubicBezTo>
                <a:cubicBezTo>
                  <a:pt x="1480" y="1604"/>
                  <a:pt x="1480" y="1604"/>
                  <a:pt x="1480" y="1604"/>
                </a:cubicBezTo>
                <a:cubicBezTo>
                  <a:pt x="1507" y="1601"/>
                  <a:pt x="1513" y="1589"/>
                  <a:pt x="1531" y="1569"/>
                </a:cubicBezTo>
                <a:cubicBezTo>
                  <a:pt x="1548" y="1549"/>
                  <a:pt x="1557" y="1525"/>
                  <a:pt x="1557" y="1496"/>
                </a:cubicBezTo>
                <a:cubicBezTo>
                  <a:pt x="1557" y="1470"/>
                  <a:pt x="1551" y="1450"/>
                  <a:pt x="1538" y="1435"/>
                </a:cubicBez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30" name="KSO_Shape"/>
          <p:cNvSpPr/>
          <p:nvPr/>
        </p:nvSpPr>
        <p:spPr bwMode="auto">
          <a:xfrm>
            <a:off x="4604931" y="5627181"/>
            <a:ext cx="318283" cy="429145"/>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31" name="KSO_Shape"/>
          <p:cNvSpPr/>
          <p:nvPr/>
        </p:nvSpPr>
        <p:spPr bwMode="auto">
          <a:xfrm>
            <a:off x="7890229" y="5652570"/>
            <a:ext cx="491387" cy="378368"/>
          </a:xfrm>
          <a:custGeom>
            <a:avLst/>
            <a:gdLst>
              <a:gd name="T0" fmla="*/ 967732 w 2144713"/>
              <a:gd name="T1" fmla="*/ 639774 h 1652588"/>
              <a:gd name="T2" fmla="*/ 963954 w 2144713"/>
              <a:gd name="T3" fmla="*/ 681968 h 1652588"/>
              <a:gd name="T4" fmla="*/ 926887 w 2144713"/>
              <a:gd name="T5" fmla="*/ 662293 h 1652588"/>
              <a:gd name="T6" fmla="*/ 1030100 w 2144713"/>
              <a:gd name="T7" fmla="*/ 600975 h 1652588"/>
              <a:gd name="T8" fmla="*/ 1045993 w 2144713"/>
              <a:gd name="T9" fmla="*/ 639669 h 1652588"/>
              <a:gd name="T10" fmla="*/ 1004007 w 2144713"/>
              <a:gd name="T11" fmla="*/ 639669 h 1652588"/>
              <a:gd name="T12" fmla="*/ 1019900 w 2144713"/>
              <a:gd name="T13" fmla="*/ 600975 h 1652588"/>
              <a:gd name="T14" fmla="*/ 903853 w 2144713"/>
              <a:gd name="T15" fmla="*/ 628108 h 1652588"/>
              <a:gd name="T16" fmla="*/ 867415 w 2144713"/>
              <a:gd name="T17" fmla="*/ 647927 h 1652588"/>
              <a:gd name="T18" fmla="*/ 863494 w 2144713"/>
              <a:gd name="T19" fmla="*/ 606166 h 1652588"/>
              <a:gd name="T20" fmla="*/ 797122 w 2144713"/>
              <a:gd name="T21" fmla="*/ 644446 h 1652588"/>
              <a:gd name="T22" fmla="*/ 951205 w 2144713"/>
              <a:gd name="T23" fmla="*/ 735846 h 1652588"/>
              <a:gd name="T24" fmla="*/ 1104348 w 2144713"/>
              <a:gd name="T25" fmla="*/ 661128 h 1652588"/>
              <a:gd name="T26" fmla="*/ 1265489 w 2144713"/>
              <a:gd name="T27" fmla="*/ 627528 h 1652588"/>
              <a:gd name="T28" fmla="*/ 695027 w 2144713"/>
              <a:gd name="T29" fmla="*/ 601447 h 1652588"/>
              <a:gd name="T30" fmla="*/ 1123349 w 2144713"/>
              <a:gd name="T31" fmla="*/ 586598 h 1652588"/>
              <a:gd name="T32" fmla="*/ 1093461 w 2144713"/>
              <a:gd name="T33" fmla="*/ 616702 h 1652588"/>
              <a:gd name="T34" fmla="*/ 1077331 w 2144713"/>
              <a:gd name="T35" fmla="*/ 577827 h 1652588"/>
              <a:gd name="T36" fmla="*/ 824791 w 2144713"/>
              <a:gd name="T37" fmla="*/ 575457 h 1652588"/>
              <a:gd name="T38" fmla="*/ 813084 w 2144713"/>
              <a:gd name="T39" fmla="*/ 615754 h 1652588"/>
              <a:gd name="T40" fmla="*/ 781406 w 2144713"/>
              <a:gd name="T41" fmla="*/ 589206 h 1652588"/>
              <a:gd name="T42" fmla="*/ 1508771 w 2144713"/>
              <a:gd name="T43" fmla="*/ 568010 h 1652588"/>
              <a:gd name="T44" fmla="*/ 1728271 w 2144713"/>
              <a:gd name="T45" fmla="*/ 398564 h 1652588"/>
              <a:gd name="T46" fmla="*/ 1387505 w 2144713"/>
              <a:gd name="T47" fmla="*/ 489985 h 1652588"/>
              <a:gd name="T48" fmla="*/ 1374344 w 2144713"/>
              <a:gd name="T49" fmla="*/ 370363 h 1652588"/>
              <a:gd name="T50" fmla="*/ 424255 w 2144713"/>
              <a:gd name="T51" fmla="*/ 517009 h 1652588"/>
              <a:gd name="T52" fmla="*/ 534652 w 2144713"/>
              <a:gd name="T53" fmla="*/ 384698 h 1652588"/>
              <a:gd name="T54" fmla="*/ 474756 w 2144713"/>
              <a:gd name="T55" fmla="*/ 536515 h 1652588"/>
              <a:gd name="T56" fmla="*/ 221074 w 2144713"/>
              <a:gd name="T57" fmla="*/ 374828 h 1652588"/>
              <a:gd name="T58" fmla="*/ 831704 w 2144713"/>
              <a:gd name="T59" fmla="*/ 301072 h 1652588"/>
              <a:gd name="T60" fmla="*/ 888577 w 2144713"/>
              <a:gd name="T61" fmla="*/ 465075 h 1652588"/>
              <a:gd name="T62" fmla="*/ 999502 w 2144713"/>
              <a:gd name="T63" fmla="*/ 491586 h 1652588"/>
              <a:gd name="T64" fmla="*/ 1084106 w 2144713"/>
              <a:gd name="T65" fmla="*/ 360667 h 1652588"/>
              <a:gd name="T66" fmla="*/ 927354 w 2144713"/>
              <a:gd name="T67" fmla="*/ 264706 h 1652588"/>
              <a:gd name="T68" fmla="*/ 952969 w 2144713"/>
              <a:gd name="T69" fmla="*/ 52136 h 1652588"/>
              <a:gd name="T70" fmla="*/ 1113013 w 2144713"/>
              <a:gd name="T71" fmla="*/ 105161 h 1652588"/>
              <a:gd name="T72" fmla="*/ 1219003 w 2144713"/>
              <a:gd name="T73" fmla="*/ 363013 h 1652588"/>
              <a:gd name="T74" fmla="*/ 1227697 w 2144713"/>
              <a:gd name="T75" fmla="*/ 478682 h 1652588"/>
              <a:gd name="T76" fmla="*/ 1095387 w 2144713"/>
              <a:gd name="T77" fmla="*/ 485017 h 1652588"/>
              <a:gd name="T78" fmla="*/ 938869 w 2144713"/>
              <a:gd name="T79" fmla="*/ 543907 h 1652588"/>
              <a:gd name="T80" fmla="*/ 775536 w 2144713"/>
              <a:gd name="T81" fmla="*/ 493229 h 1652588"/>
              <a:gd name="T82" fmla="*/ 687642 w 2144713"/>
              <a:gd name="T83" fmla="*/ 458974 h 1652588"/>
              <a:gd name="T84" fmla="*/ 749450 w 2144713"/>
              <a:gd name="T85" fmla="*/ 260483 h 1652588"/>
              <a:gd name="T86" fmla="*/ 856850 w 2144713"/>
              <a:gd name="T87" fmla="*/ 73252 h 1652588"/>
              <a:gd name="T88" fmla="*/ 1546226 w 2144713"/>
              <a:gd name="T89" fmla="*/ 7524 h 1652588"/>
              <a:gd name="T90" fmla="*/ 1631002 w 2144713"/>
              <a:gd name="T91" fmla="*/ 107935 h 1652588"/>
              <a:gd name="T92" fmla="*/ 1663880 w 2144713"/>
              <a:gd name="T93" fmla="*/ 185301 h 1652588"/>
              <a:gd name="T94" fmla="*/ 1620669 w 2144713"/>
              <a:gd name="T95" fmla="*/ 236563 h 1652588"/>
              <a:gd name="T96" fmla="*/ 1530023 w 2144713"/>
              <a:gd name="T97" fmla="*/ 355080 h 1652588"/>
              <a:gd name="T98" fmla="*/ 1445246 w 2144713"/>
              <a:gd name="T99" fmla="*/ 332035 h 1652588"/>
              <a:gd name="T100" fmla="*/ 1361644 w 2144713"/>
              <a:gd name="T101" fmla="*/ 222924 h 1652588"/>
              <a:gd name="T102" fmla="*/ 1363288 w 2144713"/>
              <a:gd name="T103" fmla="*/ 162726 h 1652588"/>
              <a:gd name="T104" fmla="*/ 1409786 w 2144713"/>
              <a:gd name="T105" fmla="*/ 43033 h 1652588"/>
              <a:gd name="T106" fmla="*/ 401165 w 2144713"/>
              <a:gd name="T107" fmla="*/ 706 h 1652588"/>
              <a:gd name="T108" fmla="*/ 503160 w 2144713"/>
              <a:gd name="T109" fmla="*/ 72192 h 1652588"/>
              <a:gd name="T110" fmla="*/ 541466 w 2144713"/>
              <a:gd name="T111" fmla="*/ 169075 h 1652588"/>
              <a:gd name="T112" fmla="*/ 519611 w 2144713"/>
              <a:gd name="T113" fmla="*/ 233507 h 1652588"/>
              <a:gd name="T114" fmla="*/ 435946 w 2144713"/>
              <a:gd name="T115" fmla="*/ 342853 h 1652588"/>
              <a:gd name="T116" fmla="*/ 350402 w 2144713"/>
              <a:gd name="T117" fmla="*/ 348261 h 1652588"/>
              <a:gd name="T118" fmla="*/ 262508 w 2144713"/>
              <a:gd name="T119" fmla="*/ 233271 h 1652588"/>
              <a:gd name="T120" fmla="*/ 238537 w 2144713"/>
              <a:gd name="T121" fmla="*/ 174013 h 1652588"/>
              <a:gd name="T122" fmla="*/ 275199 w 2144713"/>
              <a:gd name="T123" fmla="*/ 72192 h 1652588"/>
              <a:gd name="T124" fmla="*/ 376958 w 2144713"/>
              <a:gd name="T125" fmla="*/ 706 h 16525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44713" h="1652588">
                <a:moveTo>
                  <a:pt x="1712170" y="819150"/>
                </a:moveTo>
                <a:lnTo>
                  <a:pt x="2144713" y="936249"/>
                </a:lnTo>
                <a:lnTo>
                  <a:pt x="1933207" y="1330632"/>
                </a:lnTo>
                <a:lnTo>
                  <a:pt x="1873911" y="1193708"/>
                </a:lnTo>
                <a:lnTo>
                  <a:pt x="842585" y="1652588"/>
                </a:lnTo>
                <a:lnTo>
                  <a:pt x="532869" y="1401473"/>
                </a:lnTo>
                <a:lnTo>
                  <a:pt x="94768" y="1569588"/>
                </a:lnTo>
                <a:lnTo>
                  <a:pt x="0" y="1330104"/>
                </a:lnTo>
                <a:lnTo>
                  <a:pt x="578400" y="1106743"/>
                </a:lnTo>
                <a:lnTo>
                  <a:pt x="882292" y="1353100"/>
                </a:lnTo>
                <a:lnTo>
                  <a:pt x="1771731" y="957396"/>
                </a:lnTo>
                <a:lnTo>
                  <a:pt x="1712170" y="819150"/>
                </a:lnTo>
                <a:close/>
                <a:moveTo>
                  <a:pt x="1071696" y="714375"/>
                </a:moveTo>
                <a:lnTo>
                  <a:pt x="1074354" y="714642"/>
                </a:lnTo>
                <a:lnTo>
                  <a:pt x="1077278" y="714909"/>
                </a:lnTo>
                <a:lnTo>
                  <a:pt x="1079936" y="715711"/>
                </a:lnTo>
                <a:lnTo>
                  <a:pt x="1082594" y="716779"/>
                </a:lnTo>
                <a:lnTo>
                  <a:pt x="1085252" y="717847"/>
                </a:lnTo>
                <a:lnTo>
                  <a:pt x="1087379" y="719449"/>
                </a:lnTo>
                <a:lnTo>
                  <a:pt x="1089505" y="720785"/>
                </a:lnTo>
                <a:lnTo>
                  <a:pt x="1091632" y="722654"/>
                </a:lnTo>
                <a:lnTo>
                  <a:pt x="1093493" y="725057"/>
                </a:lnTo>
                <a:lnTo>
                  <a:pt x="1095088" y="727194"/>
                </a:lnTo>
                <a:lnTo>
                  <a:pt x="1096682" y="729330"/>
                </a:lnTo>
                <a:lnTo>
                  <a:pt x="1098011" y="731734"/>
                </a:lnTo>
                <a:lnTo>
                  <a:pt x="1098809" y="734672"/>
                </a:lnTo>
                <a:lnTo>
                  <a:pt x="1099341" y="737342"/>
                </a:lnTo>
                <a:lnTo>
                  <a:pt x="1099872" y="740280"/>
                </a:lnTo>
                <a:lnTo>
                  <a:pt x="1100138" y="742950"/>
                </a:lnTo>
                <a:lnTo>
                  <a:pt x="1099872" y="746155"/>
                </a:lnTo>
                <a:lnTo>
                  <a:pt x="1099341" y="748825"/>
                </a:lnTo>
                <a:lnTo>
                  <a:pt x="1098809" y="751763"/>
                </a:lnTo>
                <a:lnTo>
                  <a:pt x="1098011" y="754167"/>
                </a:lnTo>
                <a:lnTo>
                  <a:pt x="1096682" y="756570"/>
                </a:lnTo>
                <a:lnTo>
                  <a:pt x="1095088" y="759241"/>
                </a:lnTo>
                <a:lnTo>
                  <a:pt x="1093493" y="761377"/>
                </a:lnTo>
                <a:lnTo>
                  <a:pt x="1091632" y="763247"/>
                </a:lnTo>
                <a:lnTo>
                  <a:pt x="1089505" y="765116"/>
                </a:lnTo>
                <a:lnTo>
                  <a:pt x="1087379" y="766985"/>
                </a:lnTo>
                <a:lnTo>
                  <a:pt x="1085252" y="768321"/>
                </a:lnTo>
                <a:lnTo>
                  <a:pt x="1082594" y="769389"/>
                </a:lnTo>
                <a:lnTo>
                  <a:pt x="1079936" y="770457"/>
                </a:lnTo>
                <a:lnTo>
                  <a:pt x="1077278" y="770991"/>
                </a:lnTo>
                <a:lnTo>
                  <a:pt x="1074354" y="771525"/>
                </a:lnTo>
                <a:lnTo>
                  <a:pt x="1071696" y="771525"/>
                </a:lnTo>
                <a:lnTo>
                  <a:pt x="1068772" y="771525"/>
                </a:lnTo>
                <a:lnTo>
                  <a:pt x="1066114" y="770991"/>
                </a:lnTo>
                <a:lnTo>
                  <a:pt x="1063190" y="770457"/>
                </a:lnTo>
                <a:lnTo>
                  <a:pt x="1060532" y="769389"/>
                </a:lnTo>
                <a:lnTo>
                  <a:pt x="1057874" y="768321"/>
                </a:lnTo>
                <a:lnTo>
                  <a:pt x="1055747" y="766985"/>
                </a:lnTo>
                <a:lnTo>
                  <a:pt x="1053621" y="765116"/>
                </a:lnTo>
                <a:lnTo>
                  <a:pt x="1051494" y="763247"/>
                </a:lnTo>
                <a:lnTo>
                  <a:pt x="1049633" y="761377"/>
                </a:lnTo>
                <a:lnTo>
                  <a:pt x="1048038" y="759241"/>
                </a:lnTo>
                <a:lnTo>
                  <a:pt x="1046444" y="756570"/>
                </a:lnTo>
                <a:lnTo>
                  <a:pt x="1045646" y="754167"/>
                </a:lnTo>
                <a:lnTo>
                  <a:pt x="1044317" y="751763"/>
                </a:lnTo>
                <a:lnTo>
                  <a:pt x="1043785" y="748825"/>
                </a:lnTo>
                <a:lnTo>
                  <a:pt x="1043520" y="746155"/>
                </a:lnTo>
                <a:lnTo>
                  <a:pt x="1042988" y="742950"/>
                </a:lnTo>
                <a:lnTo>
                  <a:pt x="1043520" y="740280"/>
                </a:lnTo>
                <a:lnTo>
                  <a:pt x="1043785" y="737342"/>
                </a:lnTo>
                <a:lnTo>
                  <a:pt x="1044317" y="734672"/>
                </a:lnTo>
                <a:lnTo>
                  <a:pt x="1045646" y="731734"/>
                </a:lnTo>
                <a:lnTo>
                  <a:pt x="1046444" y="729330"/>
                </a:lnTo>
                <a:lnTo>
                  <a:pt x="1048038" y="727194"/>
                </a:lnTo>
                <a:lnTo>
                  <a:pt x="1049633" y="725057"/>
                </a:lnTo>
                <a:lnTo>
                  <a:pt x="1051494" y="722654"/>
                </a:lnTo>
                <a:lnTo>
                  <a:pt x="1053621" y="720785"/>
                </a:lnTo>
                <a:lnTo>
                  <a:pt x="1055747" y="719449"/>
                </a:lnTo>
                <a:lnTo>
                  <a:pt x="1057874" y="717847"/>
                </a:lnTo>
                <a:lnTo>
                  <a:pt x="1060532" y="716779"/>
                </a:lnTo>
                <a:lnTo>
                  <a:pt x="1063190" y="715711"/>
                </a:lnTo>
                <a:lnTo>
                  <a:pt x="1066114" y="714909"/>
                </a:lnTo>
                <a:lnTo>
                  <a:pt x="1068772" y="714642"/>
                </a:lnTo>
                <a:lnTo>
                  <a:pt x="1071696" y="714375"/>
                </a:lnTo>
                <a:close/>
                <a:moveTo>
                  <a:pt x="1154113" y="676275"/>
                </a:moveTo>
                <a:lnTo>
                  <a:pt x="1156784" y="676807"/>
                </a:lnTo>
                <a:lnTo>
                  <a:pt x="1159721" y="677073"/>
                </a:lnTo>
                <a:lnTo>
                  <a:pt x="1162392" y="677604"/>
                </a:lnTo>
                <a:lnTo>
                  <a:pt x="1165062" y="678668"/>
                </a:lnTo>
                <a:lnTo>
                  <a:pt x="1167466" y="679731"/>
                </a:lnTo>
                <a:lnTo>
                  <a:pt x="1169869" y="681326"/>
                </a:lnTo>
                <a:lnTo>
                  <a:pt x="1172006" y="682921"/>
                </a:lnTo>
                <a:lnTo>
                  <a:pt x="1174142" y="684781"/>
                </a:lnTo>
                <a:lnTo>
                  <a:pt x="1176012" y="686908"/>
                </a:lnTo>
                <a:lnTo>
                  <a:pt x="1177614" y="689034"/>
                </a:lnTo>
                <a:lnTo>
                  <a:pt x="1178949" y="691161"/>
                </a:lnTo>
                <a:lnTo>
                  <a:pt x="1180284" y="693819"/>
                </a:lnTo>
                <a:lnTo>
                  <a:pt x="1181086" y="696477"/>
                </a:lnTo>
                <a:lnTo>
                  <a:pt x="1182154" y="698869"/>
                </a:lnTo>
                <a:lnTo>
                  <a:pt x="1182421" y="702059"/>
                </a:lnTo>
                <a:lnTo>
                  <a:pt x="1182688" y="704983"/>
                </a:lnTo>
                <a:lnTo>
                  <a:pt x="1182421" y="707641"/>
                </a:lnTo>
                <a:lnTo>
                  <a:pt x="1182154" y="710565"/>
                </a:lnTo>
                <a:lnTo>
                  <a:pt x="1181086" y="713223"/>
                </a:lnTo>
                <a:lnTo>
                  <a:pt x="1180284" y="715882"/>
                </a:lnTo>
                <a:lnTo>
                  <a:pt x="1178949" y="718540"/>
                </a:lnTo>
                <a:lnTo>
                  <a:pt x="1177614" y="720666"/>
                </a:lnTo>
                <a:lnTo>
                  <a:pt x="1176012" y="722793"/>
                </a:lnTo>
                <a:lnTo>
                  <a:pt x="1174142" y="724919"/>
                </a:lnTo>
                <a:lnTo>
                  <a:pt x="1172006" y="726780"/>
                </a:lnTo>
                <a:lnTo>
                  <a:pt x="1169869" y="728375"/>
                </a:lnTo>
                <a:lnTo>
                  <a:pt x="1167466" y="729970"/>
                </a:lnTo>
                <a:lnTo>
                  <a:pt x="1165062" y="731299"/>
                </a:lnTo>
                <a:lnTo>
                  <a:pt x="1162392" y="732096"/>
                </a:lnTo>
                <a:lnTo>
                  <a:pt x="1159721" y="732628"/>
                </a:lnTo>
                <a:lnTo>
                  <a:pt x="1156784" y="733159"/>
                </a:lnTo>
                <a:lnTo>
                  <a:pt x="1154113" y="733425"/>
                </a:lnTo>
                <a:lnTo>
                  <a:pt x="1150908" y="733159"/>
                </a:lnTo>
                <a:lnTo>
                  <a:pt x="1148238" y="732628"/>
                </a:lnTo>
                <a:lnTo>
                  <a:pt x="1145300" y="732096"/>
                </a:lnTo>
                <a:lnTo>
                  <a:pt x="1142897" y="731299"/>
                </a:lnTo>
                <a:lnTo>
                  <a:pt x="1140226" y="729970"/>
                </a:lnTo>
                <a:lnTo>
                  <a:pt x="1138090" y="728375"/>
                </a:lnTo>
                <a:lnTo>
                  <a:pt x="1135686" y="726780"/>
                </a:lnTo>
                <a:lnTo>
                  <a:pt x="1133817" y="724919"/>
                </a:lnTo>
                <a:lnTo>
                  <a:pt x="1131947" y="722793"/>
                </a:lnTo>
                <a:lnTo>
                  <a:pt x="1130345" y="720666"/>
                </a:lnTo>
                <a:lnTo>
                  <a:pt x="1128743" y="718540"/>
                </a:lnTo>
                <a:lnTo>
                  <a:pt x="1127674" y="715882"/>
                </a:lnTo>
                <a:lnTo>
                  <a:pt x="1126606" y="713223"/>
                </a:lnTo>
                <a:lnTo>
                  <a:pt x="1126072" y="710565"/>
                </a:lnTo>
                <a:lnTo>
                  <a:pt x="1125805" y="707641"/>
                </a:lnTo>
                <a:lnTo>
                  <a:pt x="1125538" y="704983"/>
                </a:lnTo>
                <a:lnTo>
                  <a:pt x="1125805" y="702059"/>
                </a:lnTo>
                <a:lnTo>
                  <a:pt x="1126072" y="698869"/>
                </a:lnTo>
                <a:lnTo>
                  <a:pt x="1126606" y="696477"/>
                </a:lnTo>
                <a:lnTo>
                  <a:pt x="1127674" y="693819"/>
                </a:lnTo>
                <a:lnTo>
                  <a:pt x="1128743" y="691161"/>
                </a:lnTo>
                <a:lnTo>
                  <a:pt x="1130345" y="689034"/>
                </a:lnTo>
                <a:lnTo>
                  <a:pt x="1131947" y="686908"/>
                </a:lnTo>
                <a:lnTo>
                  <a:pt x="1133817" y="684781"/>
                </a:lnTo>
                <a:lnTo>
                  <a:pt x="1135686" y="682921"/>
                </a:lnTo>
                <a:lnTo>
                  <a:pt x="1138090" y="681326"/>
                </a:lnTo>
                <a:lnTo>
                  <a:pt x="1140226" y="679731"/>
                </a:lnTo>
                <a:lnTo>
                  <a:pt x="1142897" y="678668"/>
                </a:lnTo>
                <a:lnTo>
                  <a:pt x="1145300" y="677604"/>
                </a:lnTo>
                <a:lnTo>
                  <a:pt x="1148238" y="677073"/>
                </a:lnTo>
                <a:lnTo>
                  <a:pt x="1150908" y="676807"/>
                </a:lnTo>
                <a:lnTo>
                  <a:pt x="1154113" y="676275"/>
                </a:lnTo>
                <a:close/>
                <a:moveTo>
                  <a:pt x="989547" y="676275"/>
                </a:moveTo>
                <a:lnTo>
                  <a:pt x="992663" y="676807"/>
                </a:lnTo>
                <a:lnTo>
                  <a:pt x="995519" y="677073"/>
                </a:lnTo>
                <a:lnTo>
                  <a:pt x="998115" y="677604"/>
                </a:lnTo>
                <a:lnTo>
                  <a:pt x="1000452" y="678668"/>
                </a:lnTo>
                <a:lnTo>
                  <a:pt x="1003048" y="679731"/>
                </a:lnTo>
                <a:lnTo>
                  <a:pt x="1005385" y="681326"/>
                </a:lnTo>
                <a:lnTo>
                  <a:pt x="1007462" y="682921"/>
                </a:lnTo>
                <a:lnTo>
                  <a:pt x="1009280" y="684781"/>
                </a:lnTo>
                <a:lnTo>
                  <a:pt x="1011097" y="686908"/>
                </a:lnTo>
                <a:lnTo>
                  <a:pt x="1012914" y="689034"/>
                </a:lnTo>
                <a:lnTo>
                  <a:pt x="1014213" y="691161"/>
                </a:lnTo>
                <a:lnTo>
                  <a:pt x="1015251" y="693819"/>
                </a:lnTo>
                <a:lnTo>
                  <a:pt x="1016290" y="696477"/>
                </a:lnTo>
                <a:lnTo>
                  <a:pt x="1017069" y="698869"/>
                </a:lnTo>
                <a:lnTo>
                  <a:pt x="1017588" y="702059"/>
                </a:lnTo>
                <a:lnTo>
                  <a:pt x="1017588" y="704983"/>
                </a:lnTo>
                <a:lnTo>
                  <a:pt x="1017588" y="707641"/>
                </a:lnTo>
                <a:lnTo>
                  <a:pt x="1017069" y="710565"/>
                </a:lnTo>
                <a:lnTo>
                  <a:pt x="1016290" y="713223"/>
                </a:lnTo>
                <a:lnTo>
                  <a:pt x="1015251" y="715882"/>
                </a:lnTo>
                <a:lnTo>
                  <a:pt x="1014213" y="718540"/>
                </a:lnTo>
                <a:lnTo>
                  <a:pt x="1012914" y="720666"/>
                </a:lnTo>
                <a:lnTo>
                  <a:pt x="1011097" y="722793"/>
                </a:lnTo>
                <a:lnTo>
                  <a:pt x="1009280" y="724919"/>
                </a:lnTo>
                <a:lnTo>
                  <a:pt x="1007462" y="726780"/>
                </a:lnTo>
                <a:lnTo>
                  <a:pt x="1005385" y="728375"/>
                </a:lnTo>
                <a:lnTo>
                  <a:pt x="1003048" y="729970"/>
                </a:lnTo>
                <a:lnTo>
                  <a:pt x="1000452" y="731299"/>
                </a:lnTo>
                <a:lnTo>
                  <a:pt x="998115" y="732096"/>
                </a:lnTo>
                <a:lnTo>
                  <a:pt x="995519" y="732628"/>
                </a:lnTo>
                <a:lnTo>
                  <a:pt x="992663" y="733159"/>
                </a:lnTo>
                <a:lnTo>
                  <a:pt x="989547" y="733425"/>
                </a:lnTo>
                <a:lnTo>
                  <a:pt x="986950" y="733159"/>
                </a:lnTo>
                <a:lnTo>
                  <a:pt x="984094" y="732628"/>
                </a:lnTo>
                <a:lnTo>
                  <a:pt x="981498" y="732096"/>
                </a:lnTo>
                <a:lnTo>
                  <a:pt x="979161" y="731299"/>
                </a:lnTo>
                <a:lnTo>
                  <a:pt x="976565" y="729970"/>
                </a:lnTo>
                <a:lnTo>
                  <a:pt x="974228" y="728375"/>
                </a:lnTo>
                <a:lnTo>
                  <a:pt x="972151" y="726780"/>
                </a:lnTo>
                <a:lnTo>
                  <a:pt x="970333" y="724919"/>
                </a:lnTo>
                <a:lnTo>
                  <a:pt x="968516" y="722793"/>
                </a:lnTo>
                <a:lnTo>
                  <a:pt x="966958" y="720666"/>
                </a:lnTo>
                <a:lnTo>
                  <a:pt x="965400" y="718540"/>
                </a:lnTo>
                <a:lnTo>
                  <a:pt x="964362" y="715882"/>
                </a:lnTo>
                <a:lnTo>
                  <a:pt x="963323" y="713223"/>
                </a:lnTo>
                <a:lnTo>
                  <a:pt x="962804" y="710565"/>
                </a:lnTo>
                <a:lnTo>
                  <a:pt x="962025" y="707641"/>
                </a:lnTo>
                <a:lnTo>
                  <a:pt x="962025" y="704983"/>
                </a:lnTo>
                <a:lnTo>
                  <a:pt x="962025" y="702059"/>
                </a:lnTo>
                <a:lnTo>
                  <a:pt x="962804" y="698869"/>
                </a:lnTo>
                <a:lnTo>
                  <a:pt x="963323" y="696477"/>
                </a:lnTo>
                <a:lnTo>
                  <a:pt x="964362" y="693819"/>
                </a:lnTo>
                <a:lnTo>
                  <a:pt x="965400" y="691161"/>
                </a:lnTo>
                <a:lnTo>
                  <a:pt x="966958" y="689034"/>
                </a:lnTo>
                <a:lnTo>
                  <a:pt x="968516" y="686908"/>
                </a:lnTo>
                <a:lnTo>
                  <a:pt x="970333" y="684781"/>
                </a:lnTo>
                <a:lnTo>
                  <a:pt x="972151" y="682921"/>
                </a:lnTo>
                <a:lnTo>
                  <a:pt x="974228" y="681326"/>
                </a:lnTo>
                <a:lnTo>
                  <a:pt x="976565" y="679731"/>
                </a:lnTo>
                <a:lnTo>
                  <a:pt x="979161" y="678668"/>
                </a:lnTo>
                <a:lnTo>
                  <a:pt x="981498" y="677604"/>
                </a:lnTo>
                <a:lnTo>
                  <a:pt x="984094" y="677073"/>
                </a:lnTo>
                <a:lnTo>
                  <a:pt x="986950" y="676807"/>
                </a:lnTo>
                <a:lnTo>
                  <a:pt x="989547" y="676275"/>
                </a:lnTo>
                <a:close/>
                <a:moveTo>
                  <a:pt x="817709" y="663575"/>
                </a:moveTo>
                <a:lnTo>
                  <a:pt x="819563" y="663575"/>
                </a:lnTo>
                <a:lnTo>
                  <a:pt x="821682" y="664105"/>
                </a:lnTo>
                <a:lnTo>
                  <a:pt x="823536" y="664634"/>
                </a:lnTo>
                <a:lnTo>
                  <a:pt x="825920" y="665164"/>
                </a:lnTo>
                <a:lnTo>
                  <a:pt x="830687" y="667811"/>
                </a:lnTo>
                <a:lnTo>
                  <a:pt x="835719" y="670723"/>
                </a:lnTo>
                <a:lnTo>
                  <a:pt x="841016" y="674428"/>
                </a:lnTo>
                <a:lnTo>
                  <a:pt x="846842" y="679193"/>
                </a:lnTo>
                <a:lnTo>
                  <a:pt x="853463" y="684223"/>
                </a:lnTo>
                <a:lnTo>
                  <a:pt x="866705" y="696664"/>
                </a:lnTo>
                <a:lnTo>
                  <a:pt x="881537" y="710694"/>
                </a:lnTo>
                <a:lnTo>
                  <a:pt x="897427" y="726048"/>
                </a:lnTo>
                <a:lnTo>
                  <a:pt x="914377" y="741666"/>
                </a:lnTo>
                <a:lnTo>
                  <a:pt x="923382" y="749607"/>
                </a:lnTo>
                <a:lnTo>
                  <a:pt x="932651" y="757813"/>
                </a:lnTo>
                <a:lnTo>
                  <a:pt x="941921" y="765755"/>
                </a:lnTo>
                <a:lnTo>
                  <a:pt x="951455" y="773431"/>
                </a:lnTo>
                <a:lnTo>
                  <a:pt x="960989" y="781108"/>
                </a:lnTo>
                <a:lnTo>
                  <a:pt x="971054" y="788255"/>
                </a:lnTo>
                <a:lnTo>
                  <a:pt x="981118" y="795138"/>
                </a:lnTo>
                <a:lnTo>
                  <a:pt x="991446" y="801491"/>
                </a:lnTo>
                <a:lnTo>
                  <a:pt x="1001510" y="807314"/>
                </a:lnTo>
                <a:lnTo>
                  <a:pt x="1012104" y="812873"/>
                </a:lnTo>
                <a:lnTo>
                  <a:pt x="1022433" y="817638"/>
                </a:lnTo>
                <a:lnTo>
                  <a:pt x="1033292" y="821609"/>
                </a:lnTo>
                <a:lnTo>
                  <a:pt x="1038589" y="823462"/>
                </a:lnTo>
                <a:lnTo>
                  <a:pt x="1043885" y="824786"/>
                </a:lnTo>
                <a:lnTo>
                  <a:pt x="1049447" y="826109"/>
                </a:lnTo>
                <a:lnTo>
                  <a:pt x="1054479" y="827168"/>
                </a:lnTo>
                <a:lnTo>
                  <a:pt x="1060041" y="827962"/>
                </a:lnTo>
                <a:lnTo>
                  <a:pt x="1065338" y="828756"/>
                </a:lnTo>
                <a:lnTo>
                  <a:pt x="1070899" y="829021"/>
                </a:lnTo>
                <a:lnTo>
                  <a:pt x="1076461" y="829286"/>
                </a:lnTo>
                <a:lnTo>
                  <a:pt x="1081758" y="829021"/>
                </a:lnTo>
                <a:lnTo>
                  <a:pt x="1087320" y="828756"/>
                </a:lnTo>
                <a:lnTo>
                  <a:pt x="1092881" y="827962"/>
                </a:lnTo>
                <a:lnTo>
                  <a:pt x="1098178" y="827168"/>
                </a:lnTo>
                <a:lnTo>
                  <a:pt x="1103740" y="826109"/>
                </a:lnTo>
                <a:lnTo>
                  <a:pt x="1109302" y="825050"/>
                </a:lnTo>
                <a:lnTo>
                  <a:pt x="1114598" y="823462"/>
                </a:lnTo>
                <a:lnTo>
                  <a:pt x="1119895" y="821874"/>
                </a:lnTo>
                <a:lnTo>
                  <a:pt x="1130754" y="817903"/>
                </a:lnTo>
                <a:lnTo>
                  <a:pt x="1141877" y="813138"/>
                </a:lnTo>
                <a:lnTo>
                  <a:pt x="1152471" y="808373"/>
                </a:lnTo>
                <a:lnTo>
                  <a:pt x="1163065" y="802550"/>
                </a:lnTo>
                <a:lnTo>
                  <a:pt x="1173658" y="796197"/>
                </a:lnTo>
                <a:lnTo>
                  <a:pt x="1184252" y="789843"/>
                </a:lnTo>
                <a:lnTo>
                  <a:pt x="1194581" y="782696"/>
                </a:lnTo>
                <a:lnTo>
                  <a:pt x="1204910" y="775284"/>
                </a:lnTo>
                <a:lnTo>
                  <a:pt x="1214709" y="767872"/>
                </a:lnTo>
                <a:lnTo>
                  <a:pt x="1224508" y="760196"/>
                </a:lnTo>
                <a:lnTo>
                  <a:pt x="1243312" y="744842"/>
                </a:lnTo>
                <a:lnTo>
                  <a:pt x="1261586" y="729754"/>
                </a:lnTo>
                <a:lnTo>
                  <a:pt x="1278536" y="714930"/>
                </a:lnTo>
                <a:lnTo>
                  <a:pt x="1294162" y="701694"/>
                </a:lnTo>
                <a:lnTo>
                  <a:pt x="1308728" y="689782"/>
                </a:lnTo>
                <a:lnTo>
                  <a:pt x="1315349" y="685017"/>
                </a:lnTo>
                <a:lnTo>
                  <a:pt x="1321706" y="680782"/>
                </a:lnTo>
                <a:lnTo>
                  <a:pt x="1327532" y="677076"/>
                </a:lnTo>
                <a:lnTo>
                  <a:pt x="1332829" y="674164"/>
                </a:lnTo>
                <a:lnTo>
                  <a:pt x="1337861" y="672046"/>
                </a:lnTo>
                <a:lnTo>
                  <a:pt x="1340245" y="671517"/>
                </a:lnTo>
                <a:lnTo>
                  <a:pt x="1342363" y="670723"/>
                </a:lnTo>
                <a:lnTo>
                  <a:pt x="1344482" y="670723"/>
                </a:lnTo>
                <a:lnTo>
                  <a:pt x="1346336" y="670723"/>
                </a:lnTo>
                <a:lnTo>
                  <a:pt x="1348190" y="670987"/>
                </a:lnTo>
                <a:lnTo>
                  <a:pt x="1350044" y="671781"/>
                </a:lnTo>
                <a:lnTo>
                  <a:pt x="1364345" y="677605"/>
                </a:lnTo>
                <a:lnTo>
                  <a:pt x="1377852" y="683693"/>
                </a:lnTo>
                <a:lnTo>
                  <a:pt x="1390830" y="689782"/>
                </a:lnTo>
                <a:lnTo>
                  <a:pt x="1403277" y="695870"/>
                </a:lnTo>
                <a:lnTo>
                  <a:pt x="1424730" y="706988"/>
                </a:lnTo>
                <a:lnTo>
                  <a:pt x="1443269" y="717047"/>
                </a:lnTo>
                <a:lnTo>
                  <a:pt x="1458100" y="725253"/>
                </a:lnTo>
                <a:lnTo>
                  <a:pt x="1468958" y="732136"/>
                </a:lnTo>
                <a:lnTo>
                  <a:pt x="1477963" y="737960"/>
                </a:lnTo>
                <a:lnTo>
                  <a:pt x="1477963" y="781373"/>
                </a:lnTo>
                <a:lnTo>
                  <a:pt x="1477963" y="920347"/>
                </a:lnTo>
                <a:lnTo>
                  <a:pt x="1477963" y="947083"/>
                </a:lnTo>
                <a:lnTo>
                  <a:pt x="901930" y="1203325"/>
                </a:lnTo>
                <a:lnTo>
                  <a:pt x="668338" y="1014055"/>
                </a:lnTo>
                <a:lnTo>
                  <a:pt x="668338" y="975672"/>
                </a:lnTo>
                <a:lnTo>
                  <a:pt x="668338" y="781373"/>
                </a:lnTo>
                <a:lnTo>
                  <a:pt x="668338" y="737960"/>
                </a:lnTo>
                <a:lnTo>
                  <a:pt x="678667" y="731342"/>
                </a:lnTo>
                <a:lnTo>
                  <a:pt x="691114" y="723930"/>
                </a:lnTo>
                <a:lnTo>
                  <a:pt x="708064" y="714135"/>
                </a:lnTo>
                <a:lnTo>
                  <a:pt x="728987" y="702753"/>
                </a:lnTo>
                <a:lnTo>
                  <a:pt x="741170" y="696664"/>
                </a:lnTo>
                <a:lnTo>
                  <a:pt x="754147" y="690576"/>
                </a:lnTo>
                <a:lnTo>
                  <a:pt x="767919" y="683958"/>
                </a:lnTo>
                <a:lnTo>
                  <a:pt x="782485" y="677605"/>
                </a:lnTo>
                <a:lnTo>
                  <a:pt x="797846" y="670987"/>
                </a:lnTo>
                <a:lnTo>
                  <a:pt x="814266" y="664369"/>
                </a:lnTo>
                <a:lnTo>
                  <a:pt x="815856" y="664105"/>
                </a:lnTo>
                <a:lnTo>
                  <a:pt x="817709" y="663575"/>
                </a:lnTo>
                <a:close/>
                <a:moveTo>
                  <a:pt x="1233725" y="638175"/>
                </a:moveTo>
                <a:lnTo>
                  <a:pt x="1236663" y="638175"/>
                </a:lnTo>
                <a:lnTo>
                  <a:pt x="1239334" y="638175"/>
                </a:lnTo>
                <a:lnTo>
                  <a:pt x="1242538" y="638709"/>
                </a:lnTo>
                <a:lnTo>
                  <a:pt x="1244942" y="639243"/>
                </a:lnTo>
                <a:lnTo>
                  <a:pt x="1247879" y="640312"/>
                </a:lnTo>
                <a:lnTo>
                  <a:pt x="1250283" y="641647"/>
                </a:lnTo>
                <a:lnTo>
                  <a:pt x="1252419" y="642982"/>
                </a:lnTo>
                <a:lnTo>
                  <a:pt x="1255090" y="644585"/>
                </a:lnTo>
                <a:lnTo>
                  <a:pt x="1256692" y="646454"/>
                </a:lnTo>
                <a:lnTo>
                  <a:pt x="1258562" y="648323"/>
                </a:lnTo>
                <a:lnTo>
                  <a:pt x="1260164" y="650994"/>
                </a:lnTo>
                <a:lnTo>
                  <a:pt x="1261766" y="653130"/>
                </a:lnTo>
                <a:lnTo>
                  <a:pt x="1263102" y="655534"/>
                </a:lnTo>
                <a:lnTo>
                  <a:pt x="1263903" y="658204"/>
                </a:lnTo>
                <a:lnTo>
                  <a:pt x="1264704" y="660875"/>
                </a:lnTo>
                <a:lnTo>
                  <a:pt x="1265238" y="663813"/>
                </a:lnTo>
                <a:lnTo>
                  <a:pt x="1265238" y="666750"/>
                </a:lnTo>
                <a:lnTo>
                  <a:pt x="1265238" y="669421"/>
                </a:lnTo>
                <a:lnTo>
                  <a:pt x="1264704" y="672358"/>
                </a:lnTo>
                <a:lnTo>
                  <a:pt x="1263903" y="675029"/>
                </a:lnTo>
                <a:lnTo>
                  <a:pt x="1263102" y="677967"/>
                </a:lnTo>
                <a:lnTo>
                  <a:pt x="1261766" y="680370"/>
                </a:lnTo>
                <a:lnTo>
                  <a:pt x="1260164" y="682507"/>
                </a:lnTo>
                <a:lnTo>
                  <a:pt x="1258562" y="684643"/>
                </a:lnTo>
                <a:lnTo>
                  <a:pt x="1256692" y="687047"/>
                </a:lnTo>
                <a:lnTo>
                  <a:pt x="1255090" y="688916"/>
                </a:lnTo>
                <a:lnTo>
                  <a:pt x="1252419" y="690251"/>
                </a:lnTo>
                <a:lnTo>
                  <a:pt x="1250283" y="691586"/>
                </a:lnTo>
                <a:lnTo>
                  <a:pt x="1247879" y="692922"/>
                </a:lnTo>
                <a:lnTo>
                  <a:pt x="1244942" y="693723"/>
                </a:lnTo>
                <a:lnTo>
                  <a:pt x="1242538" y="694791"/>
                </a:lnTo>
                <a:lnTo>
                  <a:pt x="1239334" y="695058"/>
                </a:lnTo>
                <a:lnTo>
                  <a:pt x="1236663" y="695325"/>
                </a:lnTo>
                <a:lnTo>
                  <a:pt x="1233725" y="695058"/>
                </a:lnTo>
                <a:lnTo>
                  <a:pt x="1231055" y="694791"/>
                </a:lnTo>
                <a:lnTo>
                  <a:pt x="1228117" y="693723"/>
                </a:lnTo>
                <a:lnTo>
                  <a:pt x="1225447" y="692922"/>
                </a:lnTo>
                <a:lnTo>
                  <a:pt x="1223043" y="691586"/>
                </a:lnTo>
                <a:lnTo>
                  <a:pt x="1220640" y="690251"/>
                </a:lnTo>
                <a:lnTo>
                  <a:pt x="1218503" y="688916"/>
                </a:lnTo>
                <a:lnTo>
                  <a:pt x="1216367" y="687047"/>
                </a:lnTo>
                <a:lnTo>
                  <a:pt x="1214497" y="684643"/>
                </a:lnTo>
                <a:lnTo>
                  <a:pt x="1212895" y="682507"/>
                </a:lnTo>
                <a:lnTo>
                  <a:pt x="1211827" y="680370"/>
                </a:lnTo>
                <a:lnTo>
                  <a:pt x="1210492" y="677967"/>
                </a:lnTo>
                <a:lnTo>
                  <a:pt x="1209423" y="675029"/>
                </a:lnTo>
                <a:lnTo>
                  <a:pt x="1208622" y="672358"/>
                </a:lnTo>
                <a:lnTo>
                  <a:pt x="1208355" y="669421"/>
                </a:lnTo>
                <a:lnTo>
                  <a:pt x="1208088" y="666750"/>
                </a:lnTo>
                <a:lnTo>
                  <a:pt x="1208355" y="663813"/>
                </a:lnTo>
                <a:lnTo>
                  <a:pt x="1208622" y="660875"/>
                </a:lnTo>
                <a:lnTo>
                  <a:pt x="1209423" y="658204"/>
                </a:lnTo>
                <a:lnTo>
                  <a:pt x="1210492" y="655534"/>
                </a:lnTo>
                <a:lnTo>
                  <a:pt x="1211827" y="653130"/>
                </a:lnTo>
                <a:lnTo>
                  <a:pt x="1212895" y="650994"/>
                </a:lnTo>
                <a:lnTo>
                  <a:pt x="1214497" y="648323"/>
                </a:lnTo>
                <a:lnTo>
                  <a:pt x="1216367" y="646454"/>
                </a:lnTo>
                <a:lnTo>
                  <a:pt x="1218503" y="644585"/>
                </a:lnTo>
                <a:lnTo>
                  <a:pt x="1220640" y="642982"/>
                </a:lnTo>
                <a:lnTo>
                  <a:pt x="1223043" y="641647"/>
                </a:lnTo>
                <a:lnTo>
                  <a:pt x="1225447" y="640312"/>
                </a:lnTo>
                <a:lnTo>
                  <a:pt x="1228117" y="639243"/>
                </a:lnTo>
                <a:lnTo>
                  <a:pt x="1231055" y="638709"/>
                </a:lnTo>
                <a:lnTo>
                  <a:pt x="1233725" y="638175"/>
                </a:lnTo>
                <a:close/>
                <a:moveTo>
                  <a:pt x="904285" y="638175"/>
                </a:moveTo>
                <a:lnTo>
                  <a:pt x="907127" y="638175"/>
                </a:lnTo>
                <a:lnTo>
                  <a:pt x="909970" y="638175"/>
                </a:lnTo>
                <a:lnTo>
                  <a:pt x="912554" y="638709"/>
                </a:lnTo>
                <a:lnTo>
                  <a:pt x="915397" y="639243"/>
                </a:lnTo>
                <a:lnTo>
                  <a:pt x="917981" y="640312"/>
                </a:lnTo>
                <a:lnTo>
                  <a:pt x="920566" y="641647"/>
                </a:lnTo>
                <a:lnTo>
                  <a:pt x="922633" y="642982"/>
                </a:lnTo>
                <a:lnTo>
                  <a:pt x="924701" y="644585"/>
                </a:lnTo>
                <a:lnTo>
                  <a:pt x="926768" y="646454"/>
                </a:lnTo>
                <a:lnTo>
                  <a:pt x="928577" y="648323"/>
                </a:lnTo>
                <a:lnTo>
                  <a:pt x="930128" y="650994"/>
                </a:lnTo>
                <a:lnTo>
                  <a:pt x="931678" y="653130"/>
                </a:lnTo>
                <a:lnTo>
                  <a:pt x="932454" y="655534"/>
                </a:lnTo>
                <a:lnTo>
                  <a:pt x="933746" y="658204"/>
                </a:lnTo>
                <a:lnTo>
                  <a:pt x="934263" y="660875"/>
                </a:lnTo>
                <a:lnTo>
                  <a:pt x="934521" y="663813"/>
                </a:lnTo>
                <a:lnTo>
                  <a:pt x="935038" y="666750"/>
                </a:lnTo>
                <a:lnTo>
                  <a:pt x="934521" y="669421"/>
                </a:lnTo>
                <a:lnTo>
                  <a:pt x="934263" y="672358"/>
                </a:lnTo>
                <a:lnTo>
                  <a:pt x="933746" y="675029"/>
                </a:lnTo>
                <a:lnTo>
                  <a:pt x="932454" y="677967"/>
                </a:lnTo>
                <a:lnTo>
                  <a:pt x="931678" y="680370"/>
                </a:lnTo>
                <a:lnTo>
                  <a:pt x="930128" y="682507"/>
                </a:lnTo>
                <a:lnTo>
                  <a:pt x="928577" y="684643"/>
                </a:lnTo>
                <a:lnTo>
                  <a:pt x="926768" y="687047"/>
                </a:lnTo>
                <a:lnTo>
                  <a:pt x="924701" y="688916"/>
                </a:lnTo>
                <a:lnTo>
                  <a:pt x="922633" y="690251"/>
                </a:lnTo>
                <a:lnTo>
                  <a:pt x="920566" y="691586"/>
                </a:lnTo>
                <a:lnTo>
                  <a:pt x="917981" y="692922"/>
                </a:lnTo>
                <a:lnTo>
                  <a:pt x="915397" y="693723"/>
                </a:lnTo>
                <a:lnTo>
                  <a:pt x="912554" y="694791"/>
                </a:lnTo>
                <a:lnTo>
                  <a:pt x="909970" y="695058"/>
                </a:lnTo>
                <a:lnTo>
                  <a:pt x="907127" y="695325"/>
                </a:lnTo>
                <a:lnTo>
                  <a:pt x="904285" y="695058"/>
                </a:lnTo>
                <a:lnTo>
                  <a:pt x="901442" y="694791"/>
                </a:lnTo>
                <a:lnTo>
                  <a:pt x="899116" y="693723"/>
                </a:lnTo>
                <a:lnTo>
                  <a:pt x="896273" y="692922"/>
                </a:lnTo>
                <a:lnTo>
                  <a:pt x="893947" y="691586"/>
                </a:lnTo>
                <a:lnTo>
                  <a:pt x="891880" y="690251"/>
                </a:lnTo>
                <a:lnTo>
                  <a:pt x="889812" y="688916"/>
                </a:lnTo>
                <a:lnTo>
                  <a:pt x="887745" y="687047"/>
                </a:lnTo>
                <a:lnTo>
                  <a:pt x="885936" y="684643"/>
                </a:lnTo>
                <a:lnTo>
                  <a:pt x="884385" y="682507"/>
                </a:lnTo>
                <a:lnTo>
                  <a:pt x="882835" y="680370"/>
                </a:lnTo>
                <a:lnTo>
                  <a:pt x="881542" y="677967"/>
                </a:lnTo>
                <a:lnTo>
                  <a:pt x="880767" y="675029"/>
                </a:lnTo>
                <a:lnTo>
                  <a:pt x="880250" y="672358"/>
                </a:lnTo>
                <a:lnTo>
                  <a:pt x="879733" y="669421"/>
                </a:lnTo>
                <a:lnTo>
                  <a:pt x="879475" y="666750"/>
                </a:lnTo>
                <a:lnTo>
                  <a:pt x="879733" y="663813"/>
                </a:lnTo>
                <a:lnTo>
                  <a:pt x="880250" y="660875"/>
                </a:lnTo>
                <a:lnTo>
                  <a:pt x="880767" y="658204"/>
                </a:lnTo>
                <a:lnTo>
                  <a:pt x="881542" y="655534"/>
                </a:lnTo>
                <a:lnTo>
                  <a:pt x="882835" y="653130"/>
                </a:lnTo>
                <a:lnTo>
                  <a:pt x="884385" y="650994"/>
                </a:lnTo>
                <a:lnTo>
                  <a:pt x="885936" y="648323"/>
                </a:lnTo>
                <a:lnTo>
                  <a:pt x="887745" y="646454"/>
                </a:lnTo>
                <a:lnTo>
                  <a:pt x="889812" y="644585"/>
                </a:lnTo>
                <a:lnTo>
                  <a:pt x="891880" y="642982"/>
                </a:lnTo>
                <a:lnTo>
                  <a:pt x="893947" y="641647"/>
                </a:lnTo>
                <a:lnTo>
                  <a:pt x="896273" y="640312"/>
                </a:lnTo>
                <a:lnTo>
                  <a:pt x="899116" y="639243"/>
                </a:lnTo>
                <a:lnTo>
                  <a:pt x="901442" y="638709"/>
                </a:lnTo>
                <a:lnTo>
                  <a:pt x="904285" y="638175"/>
                </a:lnTo>
                <a:close/>
                <a:moveTo>
                  <a:pt x="1572419" y="401638"/>
                </a:moveTo>
                <a:lnTo>
                  <a:pt x="1583267" y="423614"/>
                </a:lnTo>
                <a:lnTo>
                  <a:pt x="1599935" y="456711"/>
                </a:lnTo>
                <a:lnTo>
                  <a:pt x="1641475" y="537731"/>
                </a:lnTo>
                <a:lnTo>
                  <a:pt x="1695979" y="643375"/>
                </a:lnTo>
                <a:lnTo>
                  <a:pt x="1698625" y="639933"/>
                </a:lnTo>
                <a:lnTo>
                  <a:pt x="1701271" y="635961"/>
                </a:lnTo>
                <a:lnTo>
                  <a:pt x="1708150" y="625900"/>
                </a:lnTo>
                <a:lnTo>
                  <a:pt x="1715559" y="613456"/>
                </a:lnTo>
                <a:lnTo>
                  <a:pt x="1723761" y="598893"/>
                </a:lnTo>
                <a:lnTo>
                  <a:pt x="1733021" y="582477"/>
                </a:lnTo>
                <a:lnTo>
                  <a:pt x="1742546" y="565267"/>
                </a:lnTo>
                <a:lnTo>
                  <a:pt x="1762390" y="527934"/>
                </a:lnTo>
                <a:lnTo>
                  <a:pt x="1781704" y="490072"/>
                </a:lnTo>
                <a:lnTo>
                  <a:pt x="1799696" y="454857"/>
                </a:lnTo>
                <a:lnTo>
                  <a:pt x="1813984" y="424938"/>
                </a:lnTo>
                <a:lnTo>
                  <a:pt x="1824567" y="404021"/>
                </a:lnTo>
                <a:lnTo>
                  <a:pt x="1835944" y="406934"/>
                </a:lnTo>
                <a:lnTo>
                  <a:pt x="1847057" y="410376"/>
                </a:lnTo>
                <a:lnTo>
                  <a:pt x="1858169" y="413818"/>
                </a:lnTo>
                <a:lnTo>
                  <a:pt x="1869017" y="417525"/>
                </a:lnTo>
                <a:lnTo>
                  <a:pt x="1879336" y="421231"/>
                </a:lnTo>
                <a:lnTo>
                  <a:pt x="1889655" y="424938"/>
                </a:lnTo>
                <a:lnTo>
                  <a:pt x="1909763" y="432881"/>
                </a:lnTo>
                <a:lnTo>
                  <a:pt x="1928019" y="440824"/>
                </a:lnTo>
                <a:lnTo>
                  <a:pt x="1945746" y="449032"/>
                </a:lnTo>
                <a:lnTo>
                  <a:pt x="1961621" y="456976"/>
                </a:lnTo>
                <a:lnTo>
                  <a:pt x="1976438" y="464919"/>
                </a:lnTo>
                <a:lnTo>
                  <a:pt x="1990196" y="472332"/>
                </a:lnTo>
                <a:lnTo>
                  <a:pt x="2001838" y="479216"/>
                </a:lnTo>
                <a:lnTo>
                  <a:pt x="2011892" y="485306"/>
                </a:lnTo>
                <a:lnTo>
                  <a:pt x="2020623" y="490866"/>
                </a:lnTo>
                <a:lnTo>
                  <a:pt x="2032265" y="498545"/>
                </a:lnTo>
                <a:lnTo>
                  <a:pt x="2036763" y="501457"/>
                </a:lnTo>
                <a:lnTo>
                  <a:pt x="2036763" y="541173"/>
                </a:lnTo>
                <a:lnTo>
                  <a:pt x="2036763" y="692887"/>
                </a:lnTo>
                <a:lnTo>
                  <a:pt x="2036763" y="773113"/>
                </a:lnTo>
                <a:lnTo>
                  <a:pt x="1745721" y="694476"/>
                </a:lnTo>
                <a:lnTo>
                  <a:pt x="1611842" y="657937"/>
                </a:lnTo>
                <a:lnTo>
                  <a:pt x="1611842" y="649994"/>
                </a:lnTo>
                <a:lnTo>
                  <a:pt x="1611842" y="604718"/>
                </a:lnTo>
                <a:lnTo>
                  <a:pt x="1575329" y="577976"/>
                </a:lnTo>
                <a:lnTo>
                  <a:pt x="1573742" y="575593"/>
                </a:lnTo>
                <a:lnTo>
                  <a:pt x="1570567" y="570033"/>
                </a:lnTo>
                <a:lnTo>
                  <a:pt x="1566598" y="562090"/>
                </a:lnTo>
                <a:lnTo>
                  <a:pt x="1562100" y="552029"/>
                </a:lnTo>
                <a:lnTo>
                  <a:pt x="1556808" y="539584"/>
                </a:lnTo>
                <a:lnTo>
                  <a:pt x="1551517" y="526081"/>
                </a:lnTo>
                <a:lnTo>
                  <a:pt x="1549135" y="518667"/>
                </a:lnTo>
                <a:lnTo>
                  <a:pt x="1546490" y="511254"/>
                </a:lnTo>
                <a:lnTo>
                  <a:pt x="1544373" y="503840"/>
                </a:lnTo>
                <a:lnTo>
                  <a:pt x="1542256" y="496162"/>
                </a:lnTo>
                <a:lnTo>
                  <a:pt x="1540404" y="488483"/>
                </a:lnTo>
                <a:lnTo>
                  <a:pt x="1538817" y="480276"/>
                </a:lnTo>
                <a:lnTo>
                  <a:pt x="1537758" y="473127"/>
                </a:lnTo>
                <a:lnTo>
                  <a:pt x="1536965" y="465184"/>
                </a:lnTo>
                <a:lnTo>
                  <a:pt x="1536700" y="457770"/>
                </a:lnTo>
                <a:lnTo>
                  <a:pt x="1536700" y="450621"/>
                </a:lnTo>
                <a:lnTo>
                  <a:pt x="1537229" y="443737"/>
                </a:lnTo>
                <a:lnTo>
                  <a:pt x="1538552" y="436853"/>
                </a:lnTo>
                <a:lnTo>
                  <a:pt x="1540140" y="430763"/>
                </a:lnTo>
                <a:lnTo>
                  <a:pt x="1541463" y="427586"/>
                </a:lnTo>
                <a:lnTo>
                  <a:pt x="1542521" y="424938"/>
                </a:lnTo>
                <a:lnTo>
                  <a:pt x="1543844" y="422026"/>
                </a:lnTo>
                <a:lnTo>
                  <a:pt x="1545696" y="419643"/>
                </a:lnTo>
                <a:lnTo>
                  <a:pt x="1547283" y="417260"/>
                </a:lnTo>
                <a:lnTo>
                  <a:pt x="1549400" y="414612"/>
                </a:lnTo>
                <a:lnTo>
                  <a:pt x="1551517" y="412494"/>
                </a:lnTo>
                <a:lnTo>
                  <a:pt x="1553898" y="410376"/>
                </a:lnTo>
                <a:lnTo>
                  <a:pt x="1556544" y="408522"/>
                </a:lnTo>
                <a:lnTo>
                  <a:pt x="1559190" y="406669"/>
                </a:lnTo>
                <a:lnTo>
                  <a:pt x="1562100" y="405080"/>
                </a:lnTo>
                <a:lnTo>
                  <a:pt x="1565275" y="404021"/>
                </a:lnTo>
                <a:lnTo>
                  <a:pt x="1568715" y="402697"/>
                </a:lnTo>
                <a:lnTo>
                  <a:pt x="1572419" y="401638"/>
                </a:lnTo>
                <a:close/>
                <a:moveTo>
                  <a:pt x="317121" y="401638"/>
                </a:moveTo>
                <a:lnTo>
                  <a:pt x="328227" y="423614"/>
                </a:lnTo>
                <a:lnTo>
                  <a:pt x="344887" y="456710"/>
                </a:lnTo>
                <a:lnTo>
                  <a:pt x="386406" y="537729"/>
                </a:lnTo>
                <a:lnTo>
                  <a:pt x="440617" y="643372"/>
                </a:lnTo>
                <a:lnTo>
                  <a:pt x="443262" y="639930"/>
                </a:lnTo>
                <a:lnTo>
                  <a:pt x="446170" y="635958"/>
                </a:lnTo>
                <a:lnTo>
                  <a:pt x="452517" y="625897"/>
                </a:lnTo>
                <a:lnTo>
                  <a:pt x="460186" y="613453"/>
                </a:lnTo>
                <a:lnTo>
                  <a:pt x="468648" y="598891"/>
                </a:lnTo>
                <a:lnTo>
                  <a:pt x="477640" y="582475"/>
                </a:lnTo>
                <a:lnTo>
                  <a:pt x="487160" y="565265"/>
                </a:lnTo>
                <a:lnTo>
                  <a:pt x="506729" y="527933"/>
                </a:lnTo>
                <a:lnTo>
                  <a:pt x="526298" y="490071"/>
                </a:lnTo>
                <a:lnTo>
                  <a:pt x="544016" y="454857"/>
                </a:lnTo>
                <a:lnTo>
                  <a:pt x="558825" y="424938"/>
                </a:lnTo>
                <a:lnTo>
                  <a:pt x="569138" y="404021"/>
                </a:lnTo>
                <a:lnTo>
                  <a:pt x="572840" y="405080"/>
                </a:lnTo>
                <a:lnTo>
                  <a:pt x="576014" y="406404"/>
                </a:lnTo>
                <a:lnTo>
                  <a:pt x="579451" y="407993"/>
                </a:lnTo>
                <a:lnTo>
                  <a:pt x="582625" y="409581"/>
                </a:lnTo>
                <a:lnTo>
                  <a:pt x="585269" y="411435"/>
                </a:lnTo>
                <a:lnTo>
                  <a:pt x="587914" y="413288"/>
                </a:lnTo>
                <a:lnTo>
                  <a:pt x="590294" y="415406"/>
                </a:lnTo>
                <a:lnTo>
                  <a:pt x="592409" y="417524"/>
                </a:lnTo>
                <a:lnTo>
                  <a:pt x="594525" y="419907"/>
                </a:lnTo>
                <a:lnTo>
                  <a:pt x="596376" y="422290"/>
                </a:lnTo>
                <a:lnTo>
                  <a:pt x="597963" y="424938"/>
                </a:lnTo>
                <a:lnTo>
                  <a:pt x="599549" y="427586"/>
                </a:lnTo>
                <a:lnTo>
                  <a:pt x="601136" y="430498"/>
                </a:lnTo>
                <a:lnTo>
                  <a:pt x="601929" y="433410"/>
                </a:lnTo>
                <a:lnTo>
                  <a:pt x="604045" y="439765"/>
                </a:lnTo>
                <a:lnTo>
                  <a:pt x="605367" y="446119"/>
                </a:lnTo>
                <a:lnTo>
                  <a:pt x="605896" y="453268"/>
                </a:lnTo>
                <a:lnTo>
                  <a:pt x="606425" y="460417"/>
                </a:lnTo>
                <a:lnTo>
                  <a:pt x="606425" y="467566"/>
                </a:lnTo>
                <a:lnTo>
                  <a:pt x="605632" y="475244"/>
                </a:lnTo>
                <a:lnTo>
                  <a:pt x="604838" y="482657"/>
                </a:lnTo>
                <a:lnTo>
                  <a:pt x="603516" y="490336"/>
                </a:lnTo>
                <a:lnTo>
                  <a:pt x="601929" y="497749"/>
                </a:lnTo>
                <a:lnTo>
                  <a:pt x="600078" y="505428"/>
                </a:lnTo>
                <a:lnTo>
                  <a:pt x="597963" y="512841"/>
                </a:lnTo>
                <a:lnTo>
                  <a:pt x="595847" y="520255"/>
                </a:lnTo>
                <a:lnTo>
                  <a:pt x="593732" y="527403"/>
                </a:lnTo>
                <a:lnTo>
                  <a:pt x="588707" y="540642"/>
                </a:lnTo>
                <a:lnTo>
                  <a:pt x="583947" y="552292"/>
                </a:lnTo>
                <a:lnTo>
                  <a:pt x="579451" y="562353"/>
                </a:lnTo>
                <a:lnTo>
                  <a:pt x="575749" y="570561"/>
                </a:lnTo>
                <a:lnTo>
                  <a:pt x="572840" y="575591"/>
                </a:lnTo>
                <a:lnTo>
                  <a:pt x="571518" y="577974"/>
                </a:lnTo>
                <a:lnTo>
                  <a:pt x="534496" y="604451"/>
                </a:lnTo>
                <a:lnTo>
                  <a:pt x="534496" y="649991"/>
                </a:lnTo>
                <a:lnTo>
                  <a:pt x="534496" y="696590"/>
                </a:lnTo>
                <a:lnTo>
                  <a:pt x="534496" y="875574"/>
                </a:lnTo>
                <a:lnTo>
                  <a:pt x="534496" y="985188"/>
                </a:lnTo>
                <a:lnTo>
                  <a:pt x="530793" y="986777"/>
                </a:lnTo>
                <a:lnTo>
                  <a:pt x="95250" y="1158876"/>
                </a:lnTo>
                <a:lnTo>
                  <a:pt x="95250" y="692884"/>
                </a:lnTo>
                <a:lnTo>
                  <a:pt x="95250" y="541171"/>
                </a:lnTo>
                <a:lnTo>
                  <a:pt x="95250" y="501456"/>
                </a:lnTo>
                <a:lnTo>
                  <a:pt x="99481" y="498279"/>
                </a:lnTo>
                <a:lnTo>
                  <a:pt x="111910" y="490336"/>
                </a:lnTo>
                <a:lnTo>
                  <a:pt x="120901" y="484776"/>
                </a:lnTo>
                <a:lnTo>
                  <a:pt x="131479" y="478156"/>
                </a:lnTo>
                <a:lnTo>
                  <a:pt x="144173" y="470743"/>
                </a:lnTo>
                <a:lnTo>
                  <a:pt x="158188" y="463065"/>
                </a:lnTo>
                <a:lnTo>
                  <a:pt x="173791" y="455121"/>
                </a:lnTo>
                <a:lnTo>
                  <a:pt x="190715" y="447178"/>
                </a:lnTo>
                <a:lnTo>
                  <a:pt x="208962" y="438706"/>
                </a:lnTo>
                <a:lnTo>
                  <a:pt x="228267" y="430498"/>
                </a:lnTo>
                <a:lnTo>
                  <a:pt x="248893" y="422290"/>
                </a:lnTo>
                <a:lnTo>
                  <a:pt x="259736" y="418848"/>
                </a:lnTo>
                <a:lnTo>
                  <a:pt x="270842" y="415141"/>
                </a:lnTo>
                <a:lnTo>
                  <a:pt x="281949" y="411435"/>
                </a:lnTo>
                <a:lnTo>
                  <a:pt x="293585" y="407993"/>
                </a:lnTo>
                <a:lnTo>
                  <a:pt x="304956" y="404551"/>
                </a:lnTo>
                <a:lnTo>
                  <a:pt x="317121" y="401638"/>
                </a:lnTo>
                <a:close/>
                <a:moveTo>
                  <a:pt x="967581" y="240070"/>
                </a:moveTo>
                <a:lnTo>
                  <a:pt x="964671" y="240335"/>
                </a:lnTo>
                <a:lnTo>
                  <a:pt x="962290" y="240863"/>
                </a:lnTo>
                <a:lnTo>
                  <a:pt x="959908" y="241921"/>
                </a:lnTo>
                <a:lnTo>
                  <a:pt x="957263" y="242978"/>
                </a:lnTo>
                <a:lnTo>
                  <a:pt x="954881" y="244564"/>
                </a:lnTo>
                <a:lnTo>
                  <a:pt x="952765" y="246414"/>
                </a:lnTo>
                <a:lnTo>
                  <a:pt x="949060" y="258574"/>
                </a:lnTo>
                <a:lnTo>
                  <a:pt x="945621" y="270997"/>
                </a:lnTo>
                <a:lnTo>
                  <a:pt x="942446" y="283685"/>
                </a:lnTo>
                <a:lnTo>
                  <a:pt x="940329" y="297166"/>
                </a:lnTo>
                <a:lnTo>
                  <a:pt x="938477" y="310911"/>
                </a:lnTo>
                <a:lnTo>
                  <a:pt x="937154" y="324657"/>
                </a:lnTo>
                <a:lnTo>
                  <a:pt x="936360" y="339195"/>
                </a:lnTo>
                <a:lnTo>
                  <a:pt x="936096" y="353733"/>
                </a:lnTo>
                <a:lnTo>
                  <a:pt x="936360" y="364307"/>
                </a:lnTo>
                <a:lnTo>
                  <a:pt x="937154" y="375144"/>
                </a:lnTo>
                <a:lnTo>
                  <a:pt x="937948" y="385718"/>
                </a:lnTo>
                <a:lnTo>
                  <a:pt x="939535" y="396027"/>
                </a:lnTo>
                <a:lnTo>
                  <a:pt x="941652" y="406336"/>
                </a:lnTo>
                <a:lnTo>
                  <a:pt x="943769" y="416116"/>
                </a:lnTo>
                <a:lnTo>
                  <a:pt x="946679" y="425896"/>
                </a:lnTo>
                <a:lnTo>
                  <a:pt x="949325" y="435941"/>
                </a:lnTo>
                <a:lnTo>
                  <a:pt x="952765" y="445192"/>
                </a:lnTo>
                <a:lnTo>
                  <a:pt x="956469" y="454180"/>
                </a:lnTo>
                <a:lnTo>
                  <a:pt x="960437" y="463167"/>
                </a:lnTo>
                <a:lnTo>
                  <a:pt x="964406" y="471890"/>
                </a:lnTo>
                <a:lnTo>
                  <a:pt x="969169" y="480349"/>
                </a:lnTo>
                <a:lnTo>
                  <a:pt x="973667" y="488543"/>
                </a:lnTo>
                <a:lnTo>
                  <a:pt x="978694" y="496209"/>
                </a:lnTo>
                <a:lnTo>
                  <a:pt x="983985" y="503874"/>
                </a:lnTo>
                <a:lnTo>
                  <a:pt x="989542" y="511011"/>
                </a:lnTo>
                <a:lnTo>
                  <a:pt x="994569" y="517620"/>
                </a:lnTo>
                <a:lnTo>
                  <a:pt x="1000390" y="523964"/>
                </a:lnTo>
                <a:lnTo>
                  <a:pt x="1006475" y="530043"/>
                </a:lnTo>
                <a:lnTo>
                  <a:pt x="1012296" y="535594"/>
                </a:lnTo>
                <a:lnTo>
                  <a:pt x="1018381" y="540881"/>
                </a:lnTo>
                <a:lnTo>
                  <a:pt x="1024467" y="545639"/>
                </a:lnTo>
                <a:lnTo>
                  <a:pt x="1030817" y="550132"/>
                </a:lnTo>
                <a:lnTo>
                  <a:pt x="1036902" y="553833"/>
                </a:lnTo>
                <a:lnTo>
                  <a:pt x="1043252" y="557269"/>
                </a:lnTo>
                <a:lnTo>
                  <a:pt x="1049602" y="560177"/>
                </a:lnTo>
                <a:lnTo>
                  <a:pt x="1055952" y="562820"/>
                </a:lnTo>
                <a:lnTo>
                  <a:pt x="1062567" y="564671"/>
                </a:lnTo>
                <a:lnTo>
                  <a:pt x="1068652" y="565992"/>
                </a:lnTo>
                <a:lnTo>
                  <a:pt x="1074737" y="566785"/>
                </a:lnTo>
                <a:lnTo>
                  <a:pt x="1081352" y="567050"/>
                </a:lnTo>
                <a:lnTo>
                  <a:pt x="1087437" y="566785"/>
                </a:lnTo>
                <a:lnTo>
                  <a:pt x="1093523" y="565992"/>
                </a:lnTo>
                <a:lnTo>
                  <a:pt x="1099873" y="564671"/>
                </a:lnTo>
                <a:lnTo>
                  <a:pt x="1106223" y="562820"/>
                </a:lnTo>
                <a:lnTo>
                  <a:pt x="1112573" y="560177"/>
                </a:lnTo>
                <a:lnTo>
                  <a:pt x="1118923" y="557269"/>
                </a:lnTo>
                <a:lnTo>
                  <a:pt x="1125273" y="553833"/>
                </a:lnTo>
                <a:lnTo>
                  <a:pt x="1131623" y="550132"/>
                </a:lnTo>
                <a:lnTo>
                  <a:pt x="1137708" y="545639"/>
                </a:lnTo>
                <a:lnTo>
                  <a:pt x="1143794" y="540881"/>
                </a:lnTo>
                <a:lnTo>
                  <a:pt x="1149879" y="535594"/>
                </a:lnTo>
                <a:lnTo>
                  <a:pt x="1155965" y="530043"/>
                </a:lnTo>
                <a:lnTo>
                  <a:pt x="1161785" y="523964"/>
                </a:lnTo>
                <a:lnTo>
                  <a:pt x="1167342" y="517620"/>
                </a:lnTo>
                <a:lnTo>
                  <a:pt x="1172898" y="511011"/>
                </a:lnTo>
                <a:lnTo>
                  <a:pt x="1178454" y="503874"/>
                </a:lnTo>
                <a:lnTo>
                  <a:pt x="1183217" y="496209"/>
                </a:lnTo>
                <a:lnTo>
                  <a:pt x="1188244" y="488543"/>
                </a:lnTo>
                <a:lnTo>
                  <a:pt x="1193271" y="480349"/>
                </a:lnTo>
                <a:lnTo>
                  <a:pt x="1197504" y="471890"/>
                </a:lnTo>
                <a:lnTo>
                  <a:pt x="1201737" y="463167"/>
                </a:lnTo>
                <a:lnTo>
                  <a:pt x="1205442" y="454180"/>
                </a:lnTo>
                <a:lnTo>
                  <a:pt x="1209146" y="445192"/>
                </a:lnTo>
                <a:lnTo>
                  <a:pt x="1212585" y="435941"/>
                </a:lnTo>
                <a:lnTo>
                  <a:pt x="1215760" y="425896"/>
                </a:lnTo>
                <a:lnTo>
                  <a:pt x="1218142" y="416116"/>
                </a:lnTo>
                <a:lnTo>
                  <a:pt x="1220523" y="406336"/>
                </a:lnTo>
                <a:lnTo>
                  <a:pt x="1222375" y="396027"/>
                </a:lnTo>
                <a:lnTo>
                  <a:pt x="1223963" y="385718"/>
                </a:lnTo>
                <a:lnTo>
                  <a:pt x="1225285" y="375144"/>
                </a:lnTo>
                <a:lnTo>
                  <a:pt x="1225815" y="364307"/>
                </a:lnTo>
                <a:lnTo>
                  <a:pt x="1226079" y="353733"/>
                </a:lnTo>
                <a:lnTo>
                  <a:pt x="1225815" y="346332"/>
                </a:lnTo>
                <a:lnTo>
                  <a:pt x="1225550" y="339195"/>
                </a:lnTo>
                <a:lnTo>
                  <a:pt x="1209146" y="337609"/>
                </a:lnTo>
                <a:lnTo>
                  <a:pt x="1192477" y="335759"/>
                </a:lnTo>
                <a:lnTo>
                  <a:pt x="1175544" y="333644"/>
                </a:lnTo>
                <a:lnTo>
                  <a:pt x="1158610" y="330736"/>
                </a:lnTo>
                <a:lnTo>
                  <a:pt x="1141677" y="328093"/>
                </a:lnTo>
                <a:lnTo>
                  <a:pt x="1125273" y="324392"/>
                </a:lnTo>
                <a:lnTo>
                  <a:pt x="1109133" y="320692"/>
                </a:lnTo>
                <a:lnTo>
                  <a:pt x="1093258" y="316462"/>
                </a:lnTo>
                <a:lnTo>
                  <a:pt x="1078177" y="311440"/>
                </a:lnTo>
                <a:lnTo>
                  <a:pt x="1063625" y="306418"/>
                </a:lnTo>
                <a:lnTo>
                  <a:pt x="1057010" y="303775"/>
                </a:lnTo>
                <a:lnTo>
                  <a:pt x="1050396" y="300867"/>
                </a:lnTo>
                <a:lnTo>
                  <a:pt x="1044046" y="298224"/>
                </a:lnTo>
                <a:lnTo>
                  <a:pt x="1038225" y="295052"/>
                </a:lnTo>
                <a:lnTo>
                  <a:pt x="1032140" y="292144"/>
                </a:lnTo>
                <a:lnTo>
                  <a:pt x="1027113" y="288972"/>
                </a:lnTo>
                <a:lnTo>
                  <a:pt x="1021821" y="285536"/>
                </a:lnTo>
                <a:lnTo>
                  <a:pt x="1017058" y="282099"/>
                </a:lnTo>
                <a:lnTo>
                  <a:pt x="1012825" y="278663"/>
                </a:lnTo>
                <a:lnTo>
                  <a:pt x="1009121" y="275227"/>
                </a:lnTo>
                <a:lnTo>
                  <a:pt x="1005417" y="271526"/>
                </a:lnTo>
                <a:lnTo>
                  <a:pt x="1002242" y="267825"/>
                </a:lnTo>
                <a:lnTo>
                  <a:pt x="998008" y="262274"/>
                </a:lnTo>
                <a:lnTo>
                  <a:pt x="994040" y="257252"/>
                </a:lnTo>
                <a:lnTo>
                  <a:pt x="990071" y="253023"/>
                </a:lnTo>
                <a:lnTo>
                  <a:pt x="986367" y="249586"/>
                </a:lnTo>
                <a:lnTo>
                  <a:pt x="982927" y="246414"/>
                </a:lnTo>
                <a:lnTo>
                  <a:pt x="979487" y="244300"/>
                </a:lnTo>
                <a:lnTo>
                  <a:pt x="976048" y="242449"/>
                </a:lnTo>
                <a:lnTo>
                  <a:pt x="973137" y="241128"/>
                </a:lnTo>
                <a:lnTo>
                  <a:pt x="970227" y="240335"/>
                </a:lnTo>
                <a:lnTo>
                  <a:pt x="967581" y="240070"/>
                </a:lnTo>
                <a:close/>
                <a:moveTo>
                  <a:pt x="1072885" y="58738"/>
                </a:moveTo>
                <a:lnTo>
                  <a:pt x="1085850" y="58738"/>
                </a:lnTo>
                <a:lnTo>
                  <a:pt x="1098815" y="58738"/>
                </a:lnTo>
                <a:lnTo>
                  <a:pt x="1113102" y="59003"/>
                </a:lnTo>
                <a:lnTo>
                  <a:pt x="1127919" y="60060"/>
                </a:lnTo>
                <a:lnTo>
                  <a:pt x="1135592" y="61117"/>
                </a:lnTo>
                <a:lnTo>
                  <a:pt x="1143265" y="61910"/>
                </a:lnTo>
                <a:lnTo>
                  <a:pt x="1150937" y="63232"/>
                </a:lnTo>
                <a:lnTo>
                  <a:pt x="1158875" y="65082"/>
                </a:lnTo>
                <a:lnTo>
                  <a:pt x="1167077" y="66933"/>
                </a:lnTo>
                <a:lnTo>
                  <a:pt x="1175015" y="69312"/>
                </a:lnTo>
                <a:lnTo>
                  <a:pt x="1182952" y="71955"/>
                </a:lnTo>
                <a:lnTo>
                  <a:pt x="1190890" y="75127"/>
                </a:lnTo>
                <a:lnTo>
                  <a:pt x="1199092" y="78563"/>
                </a:lnTo>
                <a:lnTo>
                  <a:pt x="1207029" y="82528"/>
                </a:lnTo>
                <a:lnTo>
                  <a:pt x="1214967" y="87286"/>
                </a:lnTo>
                <a:lnTo>
                  <a:pt x="1222640" y="92308"/>
                </a:lnTo>
                <a:lnTo>
                  <a:pt x="1230313" y="98124"/>
                </a:lnTo>
                <a:lnTo>
                  <a:pt x="1238250" y="104203"/>
                </a:lnTo>
                <a:lnTo>
                  <a:pt x="1245658" y="111076"/>
                </a:lnTo>
                <a:lnTo>
                  <a:pt x="1253067" y="118477"/>
                </a:lnTo>
                <a:lnTo>
                  <a:pt x="1259946" y="126672"/>
                </a:lnTo>
                <a:lnTo>
                  <a:pt x="1266825" y="135659"/>
                </a:lnTo>
                <a:lnTo>
                  <a:pt x="1273704" y="145175"/>
                </a:lnTo>
                <a:lnTo>
                  <a:pt x="1279790" y="155748"/>
                </a:lnTo>
                <a:lnTo>
                  <a:pt x="1285875" y="166586"/>
                </a:lnTo>
                <a:lnTo>
                  <a:pt x="1291696" y="178745"/>
                </a:lnTo>
                <a:lnTo>
                  <a:pt x="1297252" y="191698"/>
                </a:lnTo>
                <a:lnTo>
                  <a:pt x="1302279" y="205178"/>
                </a:lnTo>
                <a:lnTo>
                  <a:pt x="1307306" y="219981"/>
                </a:lnTo>
                <a:lnTo>
                  <a:pt x="1311540" y="235577"/>
                </a:lnTo>
                <a:lnTo>
                  <a:pt x="1315508" y="251437"/>
                </a:lnTo>
                <a:lnTo>
                  <a:pt x="1319742" y="266239"/>
                </a:lnTo>
                <a:lnTo>
                  <a:pt x="1323710" y="280249"/>
                </a:lnTo>
                <a:lnTo>
                  <a:pt x="1328208" y="293466"/>
                </a:lnTo>
                <a:lnTo>
                  <a:pt x="1336146" y="318577"/>
                </a:lnTo>
                <a:lnTo>
                  <a:pt x="1344083" y="340781"/>
                </a:lnTo>
                <a:lnTo>
                  <a:pt x="1351492" y="360606"/>
                </a:lnTo>
                <a:lnTo>
                  <a:pt x="1358900" y="378581"/>
                </a:lnTo>
                <a:lnTo>
                  <a:pt x="1366044" y="394441"/>
                </a:lnTo>
                <a:lnTo>
                  <a:pt x="1372394" y="408979"/>
                </a:lnTo>
                <a:lnTo>
                  <a:pt x="1384035" y="434355"/>
                </a:lnTo>
                <a:lnTo>
                  <a:pt x="1388533" y="445457"/>
                </a:lnTo>
                <a:lnTo>
                  <a:pt x="1392502" y="456030"/>
                </a:lnTo>
                <a:lnTo>
                  <a:pt x="1395942" y="466603"/>
                </a:lnTo>
                <a:lnTo>
                  <a:pt x="1397265" y="471626"/>
                </a:lnTo>
                <a:lnTo>
                  <a:pt x="1398058" y="476912"/>
                </a:lnTo>
                <a:lnTo>
                  <a:pt x="1399117" y="481935"/>
                </a:lnTo>
                <a:lnTo>
                  <a:pt x="1399646" y="487221"/>
                </a:lnTo>
                <a:lnTo>
                  <a:pt x="1400175" y="492508"/>
                </a:lnTo>
                <a:lnTo>
                  <a:pt x="1400175" y="498059"/>
                </a:lnTo>
                <a:lnTo>
                  <a:pt x="1399910" y="503346"/>
                </a:lnTo>
                <a:lnTo>
                  <a:pt x="1399646" y="508104"/>
                </a:lnTo>
                <a:lnTo>
                  <a:pt x="1398852" y="512862"/>
                </a:lnTo>
                <a:lnTo>
                  <a:pt x="1397529" y="517355"/>
                </a:lnTo>
                <a:lnTo>
                  <a:pt x="1395677" y="521849"/>
                </a:lnTo>
                <a:lnTo>
                  <a:pt x="1393825" y="525814"/>
                </a:lnTo>
                <a:lnTo>
                  <a:pt x="1391444" y="529514"/>
                </a:lnTo>
                <a:lnTo>
                  <a:pt x="1388533" y="532951"/>
                </a:lnTo>
                <a:lnTo>
                  <a:pt x="1385358" y="536123"/>
                </a:lnTo>
                <a:lnTo>
                  <a:pt x="1382183" y="539295"/>
                </a:lnTo>
                <a:lnTo>
                  <a:pt x="1378479" y="541938"/>
                </a:lnTo>
                <a:lnTo>
                  <a:pt x="1373981" y="544581"/>
                </a:lnTo>
                <a:lnTo>
                  <a:pt x="1369483" y="546960"/>
                </a:lnTo>
                <a:lnTo>
                  <a:pt x="1364456" y="548811"/>
                </a:lnTo>
                <a:lnTo>
                  <a:pt x="1359165" y="550661"/>
                </a:lnTo>
                <a:lnTo>
                  <a:pt x="1353344" y="552247"/>
                </a:lnTo>
                <a:lnTo>
                  <a:pt x="1347258" y="553569"/>
                </a:lnTo>
                <a:lnTo>
                  <a:pt x="1340908" y="554362"/>
                </a:lnTo>
                <a:lnTo>
                  <a:pt x="1334029" y="555419"/>
                </a:lnTo>
                <a:lnTo>
                  <a:pt x="1326885" y="555948"/>
                </a:lnTo>
                <a:lnTo>
                  <a:pt x="1319213" y="555948"/>
                </a:lnTo>
                <a:lnTo>
                  <a:pt x="1311275" y="555948"/>
                </a:lnTo>
                <a:lnTo>
                  <a:pt x="1302808" y="555683"/>
                </a:lnTo>
                <a:lnTo>
                  <a:pt x="1293813" y="555419"/>
                </a:lnTo>
                <a:lnTo>
                  <a:pt x="1285081" y="554362"/>
                </a:lnTo>
                <a:lnTo>
                  <a:pt x="1275556" y="553040"/>
                </a:lnTo>
                <a:lnTo>
                  <a:pt x="1265237" y="551983"/>
                </a:lnTo>
                <a:lnTo>
                  <a:pt x="1255183" y="550397"/>
                </a:lnTo>
                <a:lnTo>
                  <a:pt x="1244335" y="548546"/>
                </a:lnTo>
                <a:lnTo>
                  <a:pt x="1233223" y="546432"/>
                </a:lnTo>
                <a:lnTo>
                  <a:pt x="1209675" y="541145"/>
                </a:lnTo>
                <a:lnTo>
                  <a:pt x="1202796" y="549868"/>
                </a:lnTo>
                <a:lnTo>
                  <a:pt x="1195387" y="557798"/>
                </a:lnTo>
                <a:lnTo>
                  <a:pt x="1187715" y="565464"/>
                </a:lnTo>
                <a:lnTo>
                  <a:pt x="1179777" y="572601"/>
                </a:lnTo>
                <a:lnTo>
                  <a:pt x="1171840" y="578945"/>
                </a:lnTo>
                <a:lnTo>
                  <a:pt x="1163902" y="585289"/>
                </a:lnTo>
                <a:lnTo>
                  <a:pt x="1155965" y="591104"/>
                </a:lnTo>
                <a:lnTo>
                  <a:pt x="1147498" y="595862"/>
                </a:lnTo>
                <a:lnTo>
                  <a:pt x="1139296" y="600620"/>
                </a:lnTo>
                <a:lnTo>
                  <a:pt x="1130829" y="604585"/>
                </a:lnTo>
                <a:lnTo>
                  <a:pt x="1122363" y="608021"/>
                </a:lnTo>
                <a:lnTo>
                  <a:pt x="1113896" y="610665"/>
                </a:lnTo>
                <a:lnTo>
                  <a:pt x="1105694" y="612779"/>
                </a:lnTo>
                <a:lnTo>
                  <a:pt x="1097227" y="614365"/>
                </a:lnTo>
                <a:lnTo>
                  <a:pt x="1089290" y="615687"/>
                </a:lnTo>
                <a:lnTo>
                  <a:pt x="1081352" y="615951"/>
                </a:lnTo>
                <a:lnTo>
                  <a:pt x="1073150" y="615687"/>
                </a:lnTo>
                <a:lnTo>
                  <a:pt x="1064948" y="614365"/>
                </a:lnTo>
                <a:lnTo>
                  <a:pt x="1057010" y="612779"/>
                </a:lnTo>
                <a:lnTo>
                  <a:pt x="1048544" y="610665"/>
                </a:lnTo>
                <a:lnTo>
                  <a:pt x="1040342" y="608021"/>
                </a:lnTo>
                <a:lnTo>
                  <a:pt x="1032140" y="604849"/>
                </a:lnTo>
                <a:lnTo>
                  <a:pt x="1023937" y="600884"/>
                </a:lnTo>
                <a:lnTo>
                  <a:pt x="1015735" y="596655"/>
                </a:lnTo>
                <a:lnTo>
                  <a:pt x="1007533" y="591633"/>
                </a:lnTo>
                <a:lnTo>
                  <a:pt x="999331" y="586082"/>
                </a:lnTo>
                <a:lnTo>
                  <a:pt x="991658" y="580002"/>
                </a:lnTo>
                <a:lnTo>
                  <a:pt x="983456" y="573394"/>
                </a:lnTo>
                <a:lnTo>
                  <a:pt x="975783" y="566785"/>
                </a:lnTo>
                <a:lnTo>
                  <a:pt x="968375" y="559384"/>
                </a:lnTo>
                <a:lnTo>
                  <a:pt x="960967" y="551190"/>
                </a:lnTo>
                <a:lnTo>
                  <a:pt x="954087" y="542995"/>
                </a:lnTo>
                <a:lnTo>
                  <a:pt x="931598" y="547489"/>
                </a:lnTo>
                <a:lnTo>
                  <a:pt x="920750" y="549868"/>
                </a:lnTo>
                <a:lnTo>
                  <a:pt x="910431" y="551190"/>
                </a:lnTo>
                <a:lnTo>
                  <a:pt x="900642" y="552776"/>
                </a:lnTo>
                <a:lnTo>
                  <a:pt x="891117" y="554097"/>
                </a:lnTo>
                <a:lnTo>
                  <a:pt x="882121" y="554890"/>
                </a:lnTo>
                <a:lnTo>
                  <a:pt x="873125" y="555683"/>
                </a:lnTo>
                <a:lnTo>
                  <a:pt x="864923" y="555948"/>
                </a:lnTo>
                <a:lnTo>
                  <a:pt x="856985" y="556212"/>
                </a:lnTo>
                <a:lnTo>
                  <a:pt x="849313" y="555948"/>
                </a:lnTo>
                <a:lnTo>
                  <a:pt x="841904" y="555683"/>
                </a:lnTo>
                <a:lnTo>
                  <a:pt x="835025" y="554890"/>
                </a:lnTo>
                <a:lnTo>
                  <a:pt x="828410" y="554362"/>
                </a:lnTo>
                <a:lnTo>
                  <a:pt x="822060" y="553040"/>
                </a:lnTo>
                <a:lnTo>
                  <a:pt x="816504" y="551983"/>
                </a:lnTo>
                <a:lnTo>
                  <a:pt x="810948" y="550397"/>
                </a:lnTo>
                <a:lnTo>
                  <a:pt x="805656" y="548546"/>
                </a:lnTo>
                <a:lnTo>
                  <a:pt x="801158" y="546432"/>
                </a:lnTo>
                <a:lnTo>
                  <a:pt x="796660" y="543788"/>
                </a:lnTo>
                <a:lnTo>
                  <a:pt x="792692" y="541409"/>
                </a:lnTo>
                <a:lnTo>
                  <a:pt x="788987" y="538766"/>
                </a:lnTo>
                <a:lnTo>
                  <a:pt x="785813" y="535594"/>
                </a:lnTo>
                <a:lnTo>
                  <a:pt x="782637" y="532422"/>
                </a:lnTo>
                <a:lnTo>
                  <a:pt x="780256" y="528721"/>
                </a:lnTo>
                <a:lnTo>
                  <a:pt x="777610" y="525021"/>
                </a:lnTo>
                <a:lnTo>
                  <a:pt x="775758" y="521056"/>
                </a:lnTo>
                <a:lnTo>
                  <a:pt x="774171" y="517091"/>
                </a:lnTo>
                <a:lnTo>
                  <a:pt x="773113" y="512597"/>
                </a:lnTo>
                <a:lnTo>
                  <a:pt x="772054" y="507839"/>
                </a:lnTo>
                <a:lnTo>
                  <a:pt x="771790" y="503081"/>
                </a:lnTo>
                <a:lnTo>
                  <a:pt x="771525" y="498059"/>
                </a:lnTo>
                <a:lnTo>
                  <a:pt x="771790" y="492508"/>
                </a:lnTo>
                <a:lnTo>
                  <a:pt x="772054" y="487221"/>
                </a:lnTo>
                <a:lnTo>
                  <a:pt x="772848" y="481935"/>
                </a:lnTo>
                <a:lnTo>
                  <a:pt x="773642" y="476912"/>
                </a:lnTo>
                <a:lnTo>
                  <a:pt x="774700" y="471626"/>
                </a:lnTo>
                <a:lnTo>
                  <a:pt x="775758" y="466603"/>
                </a:lnTo>
                <a:lnTo>
                  <a:pt x="779198" y="456030"/>
                </a:lnTo>
                <a:lnTo>
                  <a:pt x="783167" y="445457"/>
                </a:lnTo>
                <a:lnTo>
                  <a:pt x="787929" y="434355"/>
                </a:lnTo>
                <a:lnTo>
                  <a:pt x="799306" y="408979"/>
                </a:lnTo>
                <a:lnTo>
                  <a:pt x="805656" y="394441"/>
                </a:lnTo>
                <a:lnTo>
                  <a:pt x="812800" y="378581"/>
                </a:lnTo>
                <a:lnTo>
                  <a:pt x="819944" y="360606"/>
                </a:lnTo>
                <a:lnTo>
                  <a:pt x="827617" y="340781"/>
                </a:lnTo>
                <a:lnTo>
                  <a:pt x="835554" y="318577"/>
                </a:lnTo>
                <a:lnTo>
                  <a:pt x="843756" y="293466"/>
                </a:lnTo>
                <a:lnTo>
                  <a:pt x="847990" y="280249"/>
                </a:lnTo>
                <a:lnTo>
                  <a:pt x="851958" y="266239"/>
                </a:lnTo>
                <a:lnTo>
                  <a:pt x="856192" y="251437"/>
                </a:lnTo>
                <a:lnTo>
                  <a:pt x="860160" y="235577"/>
                </a:lnTo>
                <a:lnTo>
                  <a:pt x="864658" y="219981"/>
                </a:lnTo>
                <a:lnTo>
                  <a:pt x="869421" y="205178"/>
                </a:lnTo>
                <a:lnTo>
                  <a:pt x="874448" y="191698"/>
                </a:lnTo>
                <a:lnTo>
                  <a:pt x="880004" y="178745"/>
                </a:lnTo>
                <a:lnTo>
                  <a:pt x="885825" y="166586"/>
                </a:lnTo>
                <a:lnTo>
                  <a:pt x="891910" y="155748"/>
                </a:lnTo>
                <a:lnTo>
                  <a:pt x="898260" y="145175"/>
                </a:lnTo>
                <a:lnTo>
                  <a:pt x="904875" y="135659"/>
                </a:lnTo>
                <a:lnTo>
                  <a:pt x="911754" y="126672"/>
                </a:lnTo>
                <a:lnTo>
                  <a:pt x="918898" y="118477"/>
                </a:lnTo>
                <a:lnTo>
                  <a:pt x="926306" y="111076"/>
                </a:lnTo>
                <a:lnTo>
                  <a:pt x="933715" y="104203"/>
                </a:lnTo>
                <a:lnTo>
                  <a:pt x="941387" y="98124"/>
                </a:lnTo>
                <a:lnTo>
                  <a:pt x="949060" y="92308"/>
                </a:lnTo>
                <a:lnTo>
                  <a:pt x="956733" y="87286"/>
                </a:lnTo>
                <a:lnTo>
                  <a:pt x="964671" y="82528"/>
                </a:lnTo>
                <a:lnTo>
                  <a:pt x="972873" y="78563"/>
                </a:lnTo>
                <a:lnTo>
                  <a:pt x="980810" y="75127"/>
                </a:lnTo>
                <a:lnTo>
                  <a:pt x="988748" y="71955"/>
                </a:lnTo>
                <a:lnTo>
                  <a:pt x="996685" y="69312"/>
                </a:lnTo>
                <a:lnTo>
                  <a:pt x="1004887" y="66933"/>
                </a:lnTo>
                <a:lnTo>
                  <a:pt x="1012825" y="65082"/>
                </a:lnTo>
                <a:lnTo>
                  <a:pt x="1020763" y="63232"/>
                </a:lnTo>
                <a:lnTo>
                  <a:pt x="1028435" y="61910"/>
                </a:lnTo>
                <a:lnTo>
                  <a:pt x="1036373" y="61117"/>
                </a:lnTo>
                <a:lnTo>
                  <a:pt x="1044046" y="60060"/>
                </a:lnTo>
                <a:lnTo>
                  <a:pt x="1058863" y="59003"/>
                </a:lnTo>
                <a:lnTo>
                  <a:pt x="1072885" y="58738"/>
                </a:lnTo>
                <a:close/>
                <a:moveTo>
                  <a:pt x="1693732" y="0"/>
                </a:moveTo>
                <a:lnTo>
                  <a:pt x="1700606" y="265"/>
                </a:lnTo>
                <a:lnTo>
                  <a:pt x="1707216" y="795"/>
                </a:lnTo>
                <a:lnTo>
                  <a:pt x="1714090" y="1589"/>
                </a:lnTo>
                <a:lnTo>
                  <a:pt x="1720700" y="2914"/>
                </a:lnTo>
                <a:lnTo>
                  <a:pt x="1727574" y="4504"/>
                </a:lnTo>
                <a:lnTo>
                  <a:pt x="1734448" y="6358"/>
                </a:lnTo>
                <a:lnTo>
                  <a:pt x="1740793" y="8477"/>
                </a:lnTo>
                <a:lnTo>
                  <a:pt x="1747403" y="10862"/>
                </a:lnTo>
                <a:lnTo>
                  <a:pt x="1753748" y="14041"/>
                </a:lnTo>
                <a:lnTo>
                  <a:pt x="1760358" y="16955"/>
                </a:lnTo>
                <a:lnTo>
                  <a:pt x="1766439" y="20399"/>
                </a:lnTo>
                <a:lnTo>
                  <a:pt x="1772256" y="24373"/>
                </a:lnTo>
                <a:lnTo>
                  <a:pt x="1778072" y="28347"/>
                </a:lnTo>
                <a:lnTo>
                  <a:pt x="1783889" y="33116"/>
                </a:lnTo>
                <a:lnTo>
                  <a:pt x="1789441" y="38149"/>
                </a:lnTo>
                <a:lnTo>
                  <a:pt x="1794728" y="43183"/>
                </a:lnTo>
                <a:lnTo>
                  <a:pt x="1800016" y="48482"/>
                </a:lnTo>
                <a:lnTo>
                  <a:pt x="1805040" y="54310"/>
                </a:lnTo>
                <a:lnTo>
                  <a:pt x="1809534" y="60669"/>
                </a:lnTo>
                <a:lnTo>
                  <a:pt x="1813764" y="67027"/>
                </a:lnTo>
                <a:lnTo>
                  <a:pt x="1818259" y="73915"/>
                </a:lnTo>
                <a:lnTo>
                  <a:pt x="1821960" y="81333"/>
                </a:lnTo>
                <a:lnTo>
                  <a:pt x="1825662" y="88751"/>
                </a:lnTo>
                <a:lnTo>
                  <a:pt x="1828570" y="96434"/>
                </a:lnTo>
                <a:lnTo>
                  <a:pt x="1831743" y="104382"/>
                </a:lnTo>
                <a:lnTo>
                  <a:pt x="1834122" y="113125"/>
                </a:lnTo>
                <a:lnTo>
                  <a:pt x="1836237" y="121602"/>
                </a:lnTo>
                <a:lnTo>
                  <a:pt x="1838088" y="130875"/>
                </a:lnTo>
                <a:lnTo>
                  <a:pt x="1839674" y="140147"/>
                </a:lnTo>
                <a:lnTo>
                  <a:pt x="1840732" y="149950"/>
                </a:lnTo>
                <a:lnTo>
                  <a:pt x="1841261" y="160017"/>
                </a:lnTo>
                <a:lnTo>
                  <a:pt x="1841525" y="170349"/>
                </a:lnTo>
                <a:lnTo>
                  <a:pt x="1841261" y="177502"/>
                </a:lnTo>
                <a:lnTo>
                  <a:pt x="1841525" y="177502"/>
                </a:lnTo>
                <a:lnTo>
                  <a:pt x="1844962" y="177767"/>
                </a:lnTo>
                <a:lnTo>
                  <a:pt x="1848399" y="178562"/>
                </a:lnTo>
                <a:lnTo>
                  <a:pt x="1851307" y="179622"/>
                </a:lnTo>
                <a:lnTo>
                  <a:pt x="1854480" y="181211"/>
                </a:lnTo>
                <a:lnTo>
                  <a:pt x="1857653" y="183066"/>
                </a:lnTo>
                <a:lnTo>
                  <a:pt x="1860032" y="185185"/>
                </a:lnTo>
                <a:lnTo>
                  <a:pt x="1862941" y="187834"/>
                </a:lnTo>
                <a:lnTo>
                  <a:pt x="1865056" y="190484"/>
                </a:lnTo>
                <a:lnTo>
                  <a:pt x="1867171" y="193928"/>
                </a:lnTo>
                <a:lnTo>
                  <a:pt x="1869286" y="197372"/>
                </a:lnTo>
                <a:lnTo>
                  <a:pt x="1870872" y="201081"/>
                </a:lnTo>
                <a:lnTo>
                  <a:pt x="1871930" y="204790"/>
                </a:lnTo>
                <a:lnTo>
                  <a:pt x="1873252" y="208764"/>
                </a:lnTo>
                <a:lnTo>
                  <a:pt x="1874309" y="213003"/>
                </a:lnTo>
                <a:lnTo>
                  <a:pt x="1874574" y="217241"/>
                </a:lnTo>
                <a:lnTo>
                  <a:pt x="1874838" y="222010"/>
                </a:lnTo>
                <a:lnTo>
                  <a:pt x="1874574" y="226514"/>
                </a:lnTo>
                <a:lnTo>
                  <a:pt x="1873252" y="231018"/>
                </a:lnTo>
                <a:lnTo>
                  <a:pt x="1871665" y="235257"/>
                </a:lnTo>
                <a:lnTo>
                  <a:pt x="1869550" y="239230"/>
                </a:lnTo>
                <a:lnTo>
                  <a:pt x="1866906" y="243204"/>
                </a:lnTo>
                <a:lnTo>
                  <a:pt x="1863998" y="246648"/>
                </a:lnTo>
                <a:lnTo>
                  <a:pt x="1860561" y="250357"/>
                </a:lnTo>
                <a:lnTo>
                  <a:pt x="1856860" y="253537"/>
                </a:lnTo>
                <a:lnTo>
                  <a:pt x="1852894" y="256186"/>
                </a:lnTo>
                <a:lnTo>
                  <a:pt x="1848928" y="258570"/>
                </a:lnTo>
                <a:lnTo>
                  <a:pt x="1844698" y="261220"/>
                </a:lnTo>
                <a:lnTo>
                  <a:pt x="1840732" y="263074"/>
                </a:lnTo>
                <a:lnTo>
                  <a:pt x="1836502" y="264134"/>
                </a:lnTo>
                <a:lnTo>
                  <a:pt x="1832536" y="265458"/>
                </a:lnTo>
                <a:lnTo>
                  <a:pt x="1828570" y="265988"/>
                </a:lnTo>
                <a:lnTo>
                  <a:pt x="1824869" y="266518"/>
                </a:lnTo>
                <a:lnTo>
                  <a:pt x="1824604" y="266518"/>
                </a:lnTo>
                <a:lnTo>
                  <a:pt x="1819317" y="280559"/>
                </a:lnTo>
                <a:lnTo>
                  <a:pt x="1813500" y="294600"/>
                </a:lnTo>
                <a:lnTo>
                  <a:pt x="1807419" y="307847"/>
                </a:lnTo>
                <a:lnTo>
                  <a:pt x="1800281" y="320828"/>
                </a:lnTo>
                <a:lnTo>
                  <a:pt x="1793142" y="333015"/>
                </a:lnTo>
                <a:lnTo>
                  <a:pt x="1785211" y="344407"/>
                </a:lnTo>
                <a:lnTo>
                  <a:pt x="1781245" y="349971"/>
                </a:lnTo>
                <a:lnTo>
                  <a:pt x="1777279" y="355269"/>
                </a:lnTo>
                <a:lnTo>
                  <a:pt x="1772784" y="360303"/>
                </a:lnTo>
                <a:lnTo>
                  <a:pt x="1768554" y="365071"/>
                </a:lnTo>
                <a:lnTo>
                  <a:pt x="1764324" y="369840"/>
                </a:lnTo>
                <a:lnTo>
                  <a:pt x="1759829" y="374344"/>
                </a:lnTo>
                <a:lnTo>
                  <a:pt x="1755335" y="378318"/>
                </a:lnTo>
                <a:lnTo>
                  <a:pt x="1751104" y="382557"/>
                </a:lnTo>
                <a:lnTo>
                  <a:pt x="1746345" y="386266"/>
                </a:lnTo>
                <a:lnTo>
                  <a:pt x="1741851" y="389445"/>
                </a:lnTo>
                <a:lnTo>
                  <a:pt x="1736828" y="392624"/>
                </a:lnTo>
                <a:lnTo>
                  <a:pt x="1732333" y="395273"/>
                </a:lnTo>
                <a:lnTo>
                  <a:pt x="1727310" y="397923"/>
                </a:lnTo>
                <a:lnTo>
                  <a:pt x="1722551" y="400042"/>
                </a:lnTo>
                <a:lnTo>
                  <a:pt x="1717792" y="401896"/>
                </a:lnTo>
                <a:lnTo>
                  <a:pt x="1713033" y="403486"/>
                </a:lnTo>
                <a:lnTo>
                  <a:pt x="1708274" y="404546"/>
                </a:lnTo>
                <a:lnTo>
                  <a:pt x="1703250" y="405605"/>
                </a:lnTo>
                <a:lnTo>
                  <a:pt x="1698227" y="406135"/>
                </a:lnTo>
                <a:lnTo>
                  <a:pt x="1693732" y="406400"/>
                </a:lnTo>
                <a:lnTo>
                  <a:pt x="1688709" y="406135"/>
                </a:lnTo>
                <a:lnTo>
                  <a:pt x="1683950" y="405605"/>
                </a:lnTo>
                <a:lnTo>
                  <a:pt x="1678927" y="404546"/>
                </a:lnTo>
                <a:lnTo>
                  <a:pt x="1673903" y="403486"/>
                </a:lnTo>
                <a:lnTo>
                  <a:pt x="1669409" y="401896"/>
                </a:lnTo>
                <a:lnTo>
                  <a:pt x="1664385" y="400042"/>
                </a:lnTo>
                <a:lnTo>
                  <a:pt x="1659626" y="397923"/>
                </a:lnTo>
                <a:lnTo>
                  <a:pt x="1654867" y="395273"/>
                </a:lnTo>
                <a:lnTo>
                  <a:pt x="1650108" y="392359"/>
                </a:lnTo>
                <a:lnTo>
                  <a:pt x="1645349" y="389180"/>
                </a:lnTo>
                <a:lnTo>
                  <a:pt x="1640855" y="385736"/>
                </a:lnTo>
                <a:lnTo>
                  <a:pt x="1636096" y="382027"/>
                </a:lnTo>
                <a:lnTo>
                  <a:pt x="1631601" y="378318"/>
                </a:lnTo>
                <a:lnTo>
                  <a:pt x="1627107" y="374079"/>
                </a:lnTo>
                <a:lnTo>
                  <a:pt x="1622612" y="369840"/>
                </a:lnTo>
                <a:lnTo>
                  <a:pt x="1618382" y="365071"/>
                </a:lnTo>
                <a:lnTo>
                  <a:pt x="1613887" y="360303"/>
                </a:lnTo>
                <a:lnTo>
                  <a:pt x="1609921" y="355004"/>
                </a:lnTo>
                <a:lnTo>
                  <a:pt x="1605691" y="349706"/>
                </a:lnTo>
                <a:lnTo>
                  <a:pt x="1601725" y="344142"/>
                </a:lnTo>
                <a:lnTo>
                  <a:pt x="1594058" y="332750"/>
                </a:lnTo>
                <a:lnTo>
                  <a:pt x="1586655" y="320299"/>
                </a:lnTo>
                <a:lnTo>
                  <a:pt x="1579781" y="307317"/>
                </a:lnTo>
                <a:lnTo>
                  <a:pt x="1573436" y="294071"/>
                </a:lnTo>
                <a:lnTo>
                  <a:pt x="1567355" y="280294"/>
                </a:lnTo>
                <a:lnTo>
                  <a:pt x="1562332" y="265723"/>
                </a:lnTo>
                <a:lnTo>
                  <a:pt x="1558895" y="265193"/>
                </a:lnTo>
                <a:lnTo>
                  <a:pt x="1555193" y="263869"/>
                </a:lnTo>
                <a:lnTo>
                  <a:pt x="1551492" y="262809"/>
                </a:lnTo>
                <a:lnTo>
                  <a:pt x="1547526" y="260955"/>
                </a:lnTo>
                <a:lnTo>
                  <a:pt x="1543824" y="259100"/>
                </a:lnTo>
                <a:lnTo>
                  <a:pt x="1540123" y="256451"/>
                </a:lnTo>
                <a:lnTo>
                  <a:pt x="1536422" y="254066"/>
                </a:lnTo>
                <a:lnTo>
                  <a:pt x="1532984" y="251152"/>
                </a:lnTo>
                <a:lnTo>
                  <a:pt x="1529812" y="248238"/>
                </a:lnTo>
                <a:lnTo>
                  <a:pt x="1526904" y="245059"/>
                </a:lnTo>
                <a:lnTo>
                  <a:pt x="1523995" y="241350"/>
                </a:lnTo>
                <a:lnTo>
                  <a:pt x="1521880" y="237906"/>
                </a:lnTo>
                <a:lnTo>
                  <a:pt x="1520029" y="233932"/>
                </a:lnTo>
                <a:lnTo>
                  <a:pt x="1518708" y="230223"/>
                </a:lnTo>
                <a:lnTo>
                  <a:pt x="1517914" y="225984"/>
                </a:lnTo>
                <a:lnTo>
                  <a:pt x="1517650" y="222010"/>
                </a:lnTo>
                <a:lnTo>
                  <a:pt x="1517650" y="218036"/>
                </a:lnTo>
                <a:lnTo>
                  <a:pt x="1518179" y="214062"/>
                </a:lnTo>
                <a:lnTo>
                  <a:pt x="1518708" y="209823"/>
                </a:lnTo>
                <a:lnTo>
                  <a:pt x="1519765" y="206114"/>
                </a:lnTo>
                <a:lnTo>
                  <a:pt x="1520823" y="202405"/>
                </a:lnTo>
                <a:lnTo>
                  <a:pt x="1522145" y="199226"/>
                </a:lnTo>
                <a:lnTo>
                  <a:pt x="1523995" y="196047"/>
                </a:lnTo>
                <a:lnTo>
                  <a:pt x="1525846" y="192868"/>
                </a:lnTo>
                <a:lnTo>
                  <a:pt x="1527697" y="190219"/>
                </a:lnTo>
                <a:lnTo>
                  <a:pt x="1529812" y="187834"/>
                </a:lnTo>
                <a:lnTo>
                  <a:pt x="1532456" y="185185"/>
                </a:lnTo>
                <a:lnTo>
                  <a:pt x="1534835" y="183331"/>
                </a:lnTo>
                <a:lnTo>
                  <a:pt x="1537215" y="181476"/>
                </a:lnTo>
                <a:lnTo>
                  <a:pt x="1540123" y="179887"/>
                </a:lnTo>
                <a:lnTo>
                  <a:pt x="1542767" y="179092"/>
                </a:lnTo>
                <a:lnTo>
                  <a:pt x="1545940" y="178032"/>
                </a:lnTo>
                <a:lnTo>
                  <a:pt x="1545675" y="170349"/>
                </a:lnTo>
                <a:lnTo>
                  <a:pt x="1545940" y="160017"/>
                </a:lnTo>
                <a:lnTo>
                  <a:pt x="1546468" y="149950"/>
                </a:lnTo>
                <a:lnTo>
                  <a:pt x="1547526" y="140147"/>
                </a:lnTo>
                <a:lnTo>
                  <a:pt x="1548848" y="130875"/>
                </a:lnTo>
                <a:lnTo>
                  <a:pt x="1550698" y="121602"/>
                </a:lnTo>
                <a:lnTo>
                  <a:pt x="1553078" y="113125"/>
                </a:lnTo>
                <a:lnTo>
                  <a:pt x="1555722" y="104382"/>
                </a:lnTo>
                <a:lnTo>
                  <a:pt x="1558630" y="96434"/>
                </a:lnTo>
                <a:lnTo>
                  <a:pt x="1561803" y="88751"/>
                </a:lnTo>
                <a:lnTo>
                  <a:pt x="1565240" y="81333"/>
                </a:lnTo>
                <a:lnTo>
                  <a:pt x="1569206" y="73915"/>
                </a:lnTo>
                <a:lnTo>
                  <a:pt x="1573436" y="67027"/>
                </a:lnTo>
                <a:lnTo>
                  <a:pt x="1577666" y="60669"/>
                </a:lnTo>
                <a:lnTo>
                  <a:pt x="1582161" y="54310"/>
                </a:lnTo>
                <a:lnTo>
                  <a:pt x="1587184" y="48482"/>
                </a:lnTo>
                <a:lnTo>
                  <a:pt x="1592472" y="43183"/>
                </a:lnTo>
                <a:lnTo>
                  <a:pt x="1597760" y="38149"/>
                </a:lnTo>
                <a:lnTo>
                  <a:pt x="1603312" y="33116"/>
                </a:lnTo>
                <a:lnTo>
                  <a:pt x="1609128" y="28347"/>
                </a:lnTo>
                <a:lnTo>
                  <a:pt x="1614945" y="24373"/>
                </a:lnTo>
                <a:lnTo>
                  <a:pt x="1620761" y="20399"/>
                </a:lnTo>
                <a:lnTo>
                  <a:pt x="1627107" y="16955"/>
                </a:lnTo>
                <a:lnTo>
                  <a:pt x="1633452" y="14041"/>
                </a:lnTo>
                <a:lnTo>
                  <a:pt x="1639797" y="10862"/>
                </a:lnTo>
                <a:lnTo>
                  <a:pt x="1646407" y="8477"/>
                </a:lnTo>
                <a:lnTo>
                  <a:pt x="1653017" y="6358"/>
                </a:lnTo>
                <a:lnTo>
                  <a:pt x="1659626" y="4504"/>
                </a:lnTo>
                <a:lnTo>
                  <a:pt x="1666236" y="2914"/>
                </a:lnTo>
                <a:lnTo>
                  <a:pt x="1673110" y="1589"/>
                </a:lnTo>
                <a:lnTo>
                  <a:pt x="1679984" y="795"/>
                </a:lnTo>
                <a:lnTo>
                  <a:pt x="1686594" y="265"/>
                </a:lnTo>
                <a:lnTo>
                  <a:pt x="1693732" y="0"/>
                </a:lnTo>
                <a:close/>
                <a:moveTo>
                  <a:pt x="438151" y="0"/>
                </a:moveTo>
                <a:lnTo>
                  <a:pt x="444765" y="265"/>
                </a:lnTo>
                <a:lnTo>
                  <a:pt x="451645" y="795"/>
                </a:lnTo>
                <a:lnTo>
                  <a:pt x="458259" y="1589"/>
                </a:lnTo>
                <a:lnTo>
                  <a:pt x="465138" y="2914"/>
                </a:lnTo>
                <a:lnTo>
                  <a:pt x="472017" y="4504"/>
                </a:lnTo>
                <a:lnTo>
                  <a:pt x="478632" y="6358"/>
                </a:lnTo>
                <a:lnTo>
                  <a:pt x="485247" y="8477"/>
                </a:lnTo>
                <a:lnTo>
                  <a:pt x="491861" y="10862"/>
                </a:lnTo>
                <a:lnTo>
                  <a:pt x="498211" y="14041"/>
                </a:lnTo>
                <a:lnTo>
                  <a:pt x="504561" y="16955"/>
                </a:lnTo>
                <a:lnTo>
                  <a:pt x="510647" y="20399"/>
                </a:lnTo>
                <a:lnTo>
                  <a:pt x="516997" y="24373"/>
                </a:lnTo>
                <a:lnTo>
                  <a:pt x="522818" y="28347"/>
                </a:lnTo>
                <a:lnTo>
                  <a:pt x="528374" y="33116"/>
                </a:lnTo>
                <a:lnTo>
                  <a:pt x="533930" y="38149"/>
                </a:lnTo>
                <a:lnTo>
                  <a:pt x="539486" y="43183"/>
                </a:lnTo>
                <a:lnTo>
                  <a:pt x="544249" y="48482"/>
                </a:lnTo>
                <a:lnTo>
                  <a:pt x="549276" y="54310"/>
                </a:lnTo>
                <a:lnTo>
                  <a:pt x="554038" y="60669"/>
                </a:lnTo>
                <a:lnTo>
                  <a:pt x="558536" y="67027"/>
                </a:lnTo>
                <a:lnTo>
                  <a:pt x="562505" y="73915"/>
                </a:lnTo>
                <a:lnTo>
                  <a:pt x="566474" y="81333"/>
                </a:lnTo>
                <a:lnTo>
                  <a:pt x="569913" y="88751"/>
                </a:lnTo>
                <a:lnTo>
                  <a:pt x="573353" y="96434"/>
                </a:lnTo>
                <a:lnTo>
                  <a:pt x="575999" y="104382"/>
                </a:lnTo>
                <a:lnTo>
                  <a:pt x="578909" y="113125"/>
                </a:lnTo>
                <a:lnTo>
                  <a:pt x="581026" y="121602"/>
                </a:lnTo>
                <a:lnTo>
                  <a:pt x="582878" y="130875"/>
                </a:lnTo>
                <a:lnTo>
                  <a:pt x="584201" y="140147"/>
                </a:lnTo>
                <a:lnTo>
                  <a:pt x="585259" y="149950"/>
                </a:lnTo>
                <a:lnTo>
                  <a:pt x="586053" y="160017"/>
                </a:lnTo>
                <a:lnTo>
                  <a:pt x="586318" y="170349"/>
                </a:lnTo>
                <a:lnTo>
                  <a:pt x="586053" y="177502"/>
                </a:lnTo>
                <a:lnTo>
                  <a:pt x="586318" y="177502"/>
                </a:lnTo>
                <a:lnTo>
                  <a:pt x="589757" y="177767"/>
                </a:lnTo>
                <a:lnTo>
                  <a:pt x="592668" y="178562"/>
                </a:lnTo>
                <a:lnTo>
                  <a:pt x="596107" y="179622"/>
                </a:lnTo>
                <a:lnTo>
                  <a:pt x="599282" y="181211"/>
                </a:lnTo>
                <a:lnTo>
                  <a:pt x="601928" y="183066"/>
                </a:lnTo>
                <a:lnTo>
                  <a:pt x="604838" y="185185"/>
                </a:lnTo>
                <a:lnTo>
                  <a:pt x="607220" y="187834"/>
                </a:lnTo>
                <a:lnTo>
                  <a:pt x="609601" y="190484"/>
                </a:lnTo>
                <a:lnTo>
                  <a:pt x="611982" y="193928"/>
                </a:lnTo>
                <a:lnTo>
                  <a:pt x="613834" y="197372"/>
                </a:lnTo>
                <a:lnTo>
                  <a:pt x="615157" y="201081"/>
                </a:lnTo>
                <a:lnTo>
                  <a:pt x="616745" y="204790"/>
                </a:lnTo>
                <a:lnTo>
                  <a:pt x="617803" y="208764"/>
                </a:lnTo>
                <a:lnTo>
                  <a:pt x="618597" y="213003"/>
                </a:lnTo>
                <a:lnTo>
                  <a:pt x="619126" y="217241"/>
                </a:lnTo>
                <a:lnTo>
                  <a:pt x="619126" y="222010"/>
                </a:lnTo>
                <a:lnTo>
                  <a:pt x="618861" y="226514"/>
                </a:lnTo>
                <a:lnTo>
                  <a:pt x="618068" y="231018"/>
                </a:lnTo>
                <a:lnTo>
                  <a:pt x="616216" y="235257"/>
                </a:lnTo>
                <a:lnTo>
                  <a:pt x="614099" y="239230"/>
                </a:lnTo>
                <a:lnTo>
                  <a:pt x="611453" y="243204"/>
                </a:lnTo>
                <a:lnTo>
                  <a:pt x="608543" y="246648"/>
                </a:lnTo>
                <a:lnTo>
                  <a:pt x="605103" y="250357"/>
                </a:lnTo>
                <a:lnTo>
                  <a:pt x="601399" y="253537"/>
                </a:lnTo>
                <a:lnTo>
                  <a:pt x="597430" y="256186"/>
                </a:lnTo>
                <a:lnTo>
                  <a:pt x="593461" y="258570"/>
                </a:lnTo>
                <a:lnTo>
                  <a:pt x="589493" y="261220"/>
                </a:lnTo>
                <a:lnTo>
                  <a:pt x="584995" y="263074"/>
                </a:lnTo>
                <a:lnTo>
                  <a:pt x="581026" y="264134"/>
                </a:lnTo>
                <a:lnTo>
                  <a:pt x="577057" y="265458"/>
                </a:lnTo>
                <a:lnTo>
                  <a:pt x="573353" y="265988"/>
                </a:lnTo>
                <a:lnTo>
                  <a:pt x="569649" y="266518"/>
                </a:lnTo>
                <a:lnTo>
                  <a:pt x="569384" y="266518"/>
                </a:lnTo>
                <a:lnTo>
                  <a:pt x="564093" y="280559"/>
                </a:lnTo>
                <a:lnTo>
                  <a:pt x="558272" y="294600"/>
                </a:lnTo>
                <a:lnTo>
                  <a:pt x="551657" y="307847"/>
                </a:lnTo>
                <a:lnTo>
                  <a:pt x="545043" y="320828"/>
                </a:lnTo>
                <a:lnTo>
                  <a:pt x="537634" y="333015"/>
                </a:lnTo>
                <a:lnTo>
                  <a:pt x="529961" y="344407"/>
                </a:lnTo>
                <a:lnTo>
                  <a:pt x="525993" y="349971"/>
                </a:lnTo>
                <a:lnTo>
                  <a:pt x="521759" y="355269"/>
                </a:lnTo>
                <a:lnTo>
                  <a:pt x="517526" y="360303"/>
                </a:lnTo>
                <a:lnTo>
                  <a:pt x="513293" y="365071"/>
                </a:lnTo>
                <a:lnTo>
                  <a:pt x="508795" y="369840"/>
                </a:lnTo>
                <a:lnTo>
                  <a:pt x="504561" y="374344"/>
                </a:lnTo>
                <a:lnTo>
                  <a:pt x="500063" y="378318"/>
                </a:lnTo>
                <a:lnTo>
                  <a:pt x="495301" y="382557"/>
                </a:lnTo>
                <a:lnTo>
                  <a:pt x="490803" y="386266"/>
                </a:lnTo>
                <a:lnTo>
                  <a:pt x="486040" y="389445"/>
                </a:lnTo>
                <a:lnTo>
                  <a:pt x="481542" y="392624"/>
                </a:lnTo>
                <a:lnTo>
                  <a:pt x="476515" y="395273"/>
                </a:lnTo>
                <a:lnTo>
                  <a:pt x="472017" y="397923"/>
                </a:lnTo>
                <a:lnTo>
                  <a:pt x="466990" y="400042"/>
                </a:lnTo>
                <a:lnTo>
                  <a:pt x="462492" y="401896"/>
                </a:lnTo>
                <a:lnTo>
                  <a:pt x="457465" y="403486"/>
                </a:lnTo>
                <a:lnTo>
                  <a:pt x="452438" y="404546"/>
                </a:lnTo>
                <a:lnTo>
                  <a:pt x="447676" y="405605"/>
                </a:lnTo>
                <a:lnTo>
                  <a:pt x="442913" y="406135"/>
                </a:lnTo>
                <a:lnTo>
                  <a:pt x="438151" y="406400"/>
                </a:lnTo>
                <a:lnTo>
                  <a:pt x="433124" y="406135"/>
                </a:lnTo>
                <a:lnTo>
                  <a:pt x="428097" y="405605"/>
                </a:lnTo>
                <a:lnTo>
                  <a:pt x="423334" y="404546"/>
                </a:lnTo>
                <a:lnTo>
                  <a:pt x="418572" y="403486"/>
                </a:lnTo>
                <a:lnTo>
                  <a:pt x="413809" y="401896"/>
                </a:lnTo>
                <a:lnTo>
                  <a:pt x="408782" y="400042"/>
                </a:lnTo>
                <a:lnTo>
                  <a:pt x="404019" y="397923"/>
                </a:lnTo>
                <a:lnTo>
                  <a:pt x="399257" y="395273"/>
                </a:lnTo>
                <a:lnTo>
                  <a:pt x="394494" y="392359"/>
                </a:lnTo>
                <a:lnTo>
                  <a:pt x="389997" y="389180"/>
                </a:lnTo>
                <a:lnTo>
                  <a:pt x="384969" y="385736"/>
                </a:lnTo>
                <a:lnTo>
                  <a:pt x="380471" y="382027"/>
                </a:lnTo>
                <a:lnTo>
                  <a:pt x="375974" y="378318"/>
                </a:lnTo>
                <a:lnTo>
                  <a:pt x="371476" y="374079"/>
                </a:lnTo>
                <a:lnTo>
                  <a:pt x="367242" y="369840"/>
                </a:lnTo>
                <a:lnTo>
                  <a:pt x="362744" y="365071"/>
                </a:lnTo>
                <a:lnTo>
                  <a:pt x="358511" y="360303"/>
                </a:lnTo>
                <a:lnTo>
                  <a:pt x="354278" y="355004"/>
                </a:lnTo>
                <a:lnTo>
                  <a:pt x="350309" y="349706"/>
                </a:lnTo>
                <a:lnTo>
                  <a:pt x="346076" y="344142"/>
                </a:lnTo>
                <a:lnTo>
                  <a:pt x="338138" y="332750"/>
                </a:lnTo>
                <a:lnTo>
                  <a:pt x="330730" y="320299"/>
                </a:lnTo>
                <a:lnTo>
                  <a:pt x="324115" y="307317"/>
                </a:lnTo>
                <a:lnTo>
                  <a:pt x="317765" y="294071"/>
                </a:lnTo>
                <a:lnTo>
                  <a:pt x="311944" y="280294"/>
                </a:lnTo>
                <a:lnTo>
                  <a:pt x="306653" y="265723"/>
                </a:lnTo>
                <a:lnTo>
                  <a:pt x="302948" y="265193"/>
                </a:lnTo>
                <a:lnTo>
                  <a:pt x="299244" y="263869"/>
                </a:lnTo>
                <a:lnTo>
                  <a:pt x="295540" y="262809"/>
                </a:lnTo>
                <a:lnTo>
                  <a:pt x="291836" y="260955"/>
                </a:lnTo>
                <a:lnTo>
                  <a:pt x="288132" y="259100"/>
                </a:lnTo>
                <a:lnTo>
                  <a:pt x="284428" y="256451"/>
                </a:lnTo>
                <a:lnTo>
                  <a:pt x="280723" y="254066"/>
                </a:lnTo>
                <a:lnTo>
                  <a:pt x="277548" y="251152"/>
                </a:lnTo>
                <a:lnTo>
                  <a:pt x="274109" y="248238"/>
                </a:lnTo>
                <a:lnTo>
                  <a:pt x="271198" y="245059"/>
                </a:lnTo>
                <a:lnTo>
                  <a:pt x="268553" y="241350"/>
                </a:lnTo>
                <a:lnTo>
                  <a:pt x="266436" y="237906"/>
                </a:lnTo>
                <a:lnTo>
                  <a:pt x="264584" y="233932"/>
                </a:lnTo>
                <a:lnTo>
                  <a:pt x="263261" y="230223"/>
                </a:lnTo>
                <a:lnTo>
                  <a:pt x="262467" y="225984"/>
                </a:lnTo>
                <a:lnTo>
                  <a:pt x="261938" y="222010"/>
                </a:lnTo>
                <a:lnTo>
                  <a:pt x="261938" y="218036"/>
                </a:lnTo>
                <a:lnTo>
                  <a:pt x="262732" y="214062"/>
                </a:lnTo>
                <a:lnTo>
                  <a:pt x="263261" y="209823"/>
                </a:lnTo>
                <a:lnTo>
                  <a:pt x="264319" y="206114"/>
                </a:lnTo>
                <a:lnTo>
                  <a:pt x="265378" y="202405"/>
                </a:lnTo>
                <a:lnTo>
                  <a:pt x="266701" y="199226"/>
                </a:lnTo>
                <a:lnTo>
                  <a:pt x="268553" y="196047"/>
                </a:lnTo>
                <a:lnTo>
                  <a:pt x="270140" y="192868"/>
                </a:lnTo>
                <a:lnTo>
                  <a:pt x="272257" y="190219"/>
                </a:lnTo>
                <a:lnTo>
                  <a:pt x="274373" y="187834"/>
                </a:lnTo>
                <a:lnTo>
                  <a:pt x="276490" y="185185"/>
                </a:lnTo>
                <a:lnTo>
                  <a:pt x="278871" y="183331"/>
                </a:lnTo>
                <a:lnTo>
                  <a:pt x="281782" y="181476"/>
                </a:lnTo>
                <a:lnTo>
                  <a:pt x="284428" y="179887"/>
                </a:lnTo>
                <a:lnTo>
                  <a:pt x="287338" y="179092"/>
                </a:lnTo>
                <a:lnTo>
                  <a:pt x="290513" y="178032"/>
                </a:lnTo>
                <a:lnTo>
                  <a:pt x="289984" y="170349"/>
                </a:lnTo>
                <a:lnTo>
                  <a:pt x="289984" y="160017"/>
                </a:lnTo>
                <a:lnTo>
                  <a:pt x="291042" y="149950"/>
                </a:lnTo>
                <a:lnTo>
                  <a:pt x="291836" y="140147"/>
                </a:lnTo>
                <a:lnTo>
                  <a:pt x="293423" y="130875"/>
                </a:lnTo>
                <a:lnTo>
                  <a:pt x="295276" y="121602"/>
                </a:lnTo>
                <a:lnTo>
                  <a:pt x="297392" y="113125"/>
                </a:lnTo>
                <a:lnTo>
                  <a:pt x="300038" y="104382"/>
                </a:lnTo>
                <a:lnTo>
                  <a:pt x="302948" y="96434"/>
                </a:lnTo>
                <a:lnTo>
                  <a:pt x="306123" y="88751"/>
                </a:lnTo>
                <a:lnTo>
                  <a:pt x="309828" y="81333"/>
                </a:lnTo>
                <a:lnTo>
                  <a:pt x="313532" y="73915"/>
                </a:lnTo>
                <a:lnTo>
                  <a:pt x="317765" y="67027"/>
                </a:lnTo>
                <a:lnTo>
                  <a:pt x="322263" y="60669"/>
                </a:lnTo>
                <a:lnTo>
                  <a:pt x="326761" y="54310"/>
                </a:lnTo>
                <a:lnTo>
                  <a:pt x="331788" y="48482"/>
                </a:lnTo>
                <a:lnTo>
                  <a:pt x="336551" y="43183"/>
                </a:lnTo>
                <a:lnTo>
                  <a:pt x="342107" y="38149"/>
                </a:lnTo>
                <a:lnTo>
                  <a:pt x="347663" y="33116"/>
                </a:lnTo>
                <a:lnTo>
                  <a:pt x="353219" y="28347"/>
                </a:lnTo>
                <a:lnTo>
                  <a:pt x="359040" y="24373"/>
                </a:lnTo>
                <a:lnTo>
                  <a:pt x="365390" y="20399"/>
                </a:lnTo>
                <a:lnTo>
                  <a:pt x="371476" y="16955"/>
                </a:lnTo>
                <a:lnTo>
                  <a:pt x="377826" y="14041"/>
                </a:lnTo>
                <a:lnTo>
                  <a:pt x="384176" y="10862"/>
                </a:lnTo>
                <a:lnTo>
                  <a:pt x="390790" y="8477"/>
                </a:lnTo>
                <a:lnTo>
                  <a:pt x="397405" y="6358"/>
                </a:lnTo>
                <a:lnTo>
                  <a:pt x="404019" y="4504"/>
                </a:lnTo>
                <a:lnTo>
                  <a:pt x="410899" y="2914"/>
                </a:lnTo>
                <a:lnTo>
                  <a:pt x="417778" y="1589"/>
                </a:lnTo>
                <a:lnTo>
                  <a:pt x="424392" y="795"/>
                </a:lnTo>
                <a:lnTo>
                  <a:pt x="431272" y="265"/>
                </a:lnTo>
                <a:lnTo>
                  <a:pt x="438151" y="0"/>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32" name="矩形 31" descr="#clear#"/>
          <p:cNvSpPr/>
          <p:nvPr/>
        </p:nvSpPr>
        <p:spPr>
          <a:xfrm>
            <a:off x="1136129" y="144307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文本框 32" descr="#clear#"/>
          <p:cNvSpPr txBox="1"/>
          <p:nvPr/>
        </p:nvSpPr>
        <p:spPr>
          <a:xfrm>
            <a:off x="404621" y="159547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descr="#clear#"/>
          <p:cNvSpPr>
            <a:spLocks noGrp="1"/>
          </p:cNvSpPr>
          <p:nvPr>
            <p:ph type="title"/>
          </p:nvPr>
        </p:nvSpPr>
        <p:spPr/>
        <p:txBody>
          <a:bodyPr/>
          <a:lstStyle/>
          <a:p>
            <a:r>
              <a:rPr lang="zh-CN" altLang="en-US" dirty="0"/>
              <a:t>请在此输入您的大标题</a:t>
            </a:r>
            <a:endParaRPr lang="en-US" altLang="zh-CN" dirty="0"/>
          </a:p>
        </p:txBody>
      </p:sp>
      <p:sp>
        <p:nvSpPr>
          <p:cNvPr id="15" name="任意多边形 28" descr="#clear#"/>
          <p:cNvSpPr/>
          <p:nvPr/>
        </p:nvSpPr>
        <p:spPr>
          <a:xfrm>
            <a:off x="712651" y="2369368"/>
            <a:ext cx="1069561" cy="1069561"/>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sz="2000" dirty="0">
                <a:solidFill>
                  <a:srgbClr val="FFFFFF"/>
                </a:solidFill>
              </a:rPr>
              <a:t>A</a:t>
            </a:r>
            <a:endParaRPr lang="zh-CN" altLang="en-US" sz="2000" dirty="0">
              <a:solidFill>
                <a:srgbClr val="FFFFFF"/>
              </a:solidFill>
            </a:endParaRPr>
          </a:p>
        </p:txBody>
      </p:sp>
      <p:sp>
        <p:nvSpPr>
          <p:cNvPr id="17" name="KSO_Shape"/>
          <p:cNvSpPr/>
          <p:nvPr/>
        </p:nvSpPr>
        <p:spPr bwMode="auto">
          <a:xfrm>
            <a:off x="1119966" y="2690072"/>
            <a:ext cx="254931" cy="261468"/>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accent1"/>
          </a:solidFill>
          <a:ln>
            <a:noFill/>
          </a:ln>
          <a:effectLst/>
        </p:spPr>
        <p:txBody>
          <a:bodyPr/>
          <a:lstStyle/>
          <a:p>
            <a:endParaRPr lang="zh-CN" altLang="en-US" sz="4400"/>
          </a:p>
        </p:txBody>
      </p:sp>
      <p:sp>
        <p:nvSpPr>
          <p:cNvPr id="18" name="KSO_Shape"/>
          <p:cNvSpPr/>
          <p:nvPr/>
        </p:nvSpPr>
        <p:spPr bwMode="auto">
          <a:xfrm>
            <a:off x="4906287" y="2603038"/>
            <a:ext cx="338667" cy="348502"/>
          </a:xfrm>
          <a:custGeom>
            <a:avLst/>
            <a:gdLst>
              <a:gd name="T0" fmla="*/ 423406849 w 3613"/>
              <a:gd name="T1" fmla="*/ 871737410 h 3718"/>
              <a:gd name="T2" fmla="*/ 0 w 3613"/>
              <a:gd name="T3" fmla="*/ 734810398 h 3718"/>
              <a:gd name="T4" fmla="*/ 287897832 w 3613"/>
              <a:gd name="T5" fmla="*/ 605151589 h 3718"/>
              <a:gd name="T6" fmla="*/ 292352498 w 3613"/>
              <a:gd name="T7" fmla="*/ 655326930 h 3718"/>
              <a:gd name="T8" fmla="*/ 113940200 w 3613"/>
              <a:gd name="T9" fmla="*/ 734810398 h 3718"/>
              <a:gd name="T10" fmla="*/ 423406849 w 3613"/>
              <a:gd name="T11" fmla="*/ 823672177 h 3718"/>
              <a:gd name="T12" fmla="*/ 733107852 w 3613"/>
              <a:gd name="T13" fmla="*/ 734810398 h 3718"/>
              <a:gd name="T14" fmla="*/ 551179273 w 3613"/>
              <a:gd name="T15" fmla="*/ 654858232 h 3718"/>
              <a:gd name="T16" fmla="*/ 555633456 w 3613"/>
              <a:gd name="T17" fmla="*/ 604682892 h 3718"/>
              <a:gd name="T18" fmla="*/ 847048053 w 3613"/>
              <a:gd name="T19" fmla="*/ 734810398 h 3718"/>
              <a:gd name="T20" fmla="*/ 423406849 w 3613"/>
              <a:gd name="T21" fmla="*/ 871737410 h 3718"/>
              <a:gd name="T22" fmla="*/ 476859942 w 3613"/>
              <a:gd name="T23" fmla="*/ 767400862 h 3718"/>
              <a:gd name="T24" fmla="*/ 423172495 w 3613"/>
              <a:gd name="T25" fmla="*/ 767400862 h 3718"/>
              <a:gd name="T26" fmla="*/ 421531047 w 3613"/>
              <a:gd name="T27" fmla="*/ 767400862 h 3718"/>
              <a:gd name="T28" fmla="*/ 366905700 w 3613"/>
              <a:gd name="T29" fmla="*/ 767400862 h 3718"/>
              <a:gd name="T30" fmla="*/ 343695435 w 3613"/>
              <a:gd name="T31" fmla="*/ 493546839 h 3718"/>
              <a:gd name="T32" fmla="*/ 257654520 w 3613"/>
              <a:gd name="T33" fmla="*/ 493546839 h 3718"/>
              <a:gd name="T34" fmla="*/ 257654520 w 3613"/>
              <a:gd name="T35" fmla="*/ 275729782 h 3718"/>
              <a:gd name="T36" fmla="*/ 421765886 w 3613"/>
              <a:gd name="T37" fmla="*/ 222272105 h 3718"/>
              <a:gd name="T38" fmla="*/ 587049022 w 3613"/>
              <a:gd name="T39" fmla="*/ 275729782 h 3718"/>
              <a:gd name="T40" fmla="*/ 587049022 w 3613"/>
              <a:gd name="T41" fmla="*/ 493546839 h 3718"/>
              <a:gd name="T42" fmla="*/ 500070207 w 3613"/>
              <a:gd name="T43" fmla="*/ 493546839 h 3718"/>
              <a:gd name="T44" fmla="*/ 476859942 w 3613"/>
              <a:gd name="T45" fmla="*/ 767400862 h 3718"/>
              <a:gd name="T46" fmla="*/ 420827985 w 3613"/>
              <a:gd name="T47" fmla="*/ 182882137 h 3718"/>
              <a:gd name="T48" fmla="*/ 329394503 w 3613"/>
              <a:gd name="T49" fmla="*/ 91441068 h 3718"/>
              <a:gd name="T50" fmla="*/ 420827985 w 3613"/>
              <a:gd name="T51" fmla="*/ 0 h 3718"/>
              <a:gd name="T52" fmla="*/ 512261467 w 3613"/>
              <a:gd name="T53" fmla="*/ 91441068 h 3718"/>
              <a:gd name="T54" fmla="*/ 420827985 w 3613"/>
              <a:gd name="T55" fmla="*/ 182882137 h 37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613" h="3718">
                <a:moveTo>
                  <a:pt x="1806" y="3718"/>
                </a:moveTo>
                <a:cubicBezTo>
                  <a:pt x="808" y="3718"/>
                  <a:pt x="0" y="3456"/>
                  <a:pt x="0" y="3134"/>
                </a:cubicBezTo>
                <a:cubicBezTo>
                  <a:pt x="0" y="2876"/>
                  <a:pt x="514" y="2659"/>
                  <a:pt x="1228" y="2581"/>
                </a:cubicBezTo>
                <a:cubicBezTo>
                  <a:pt x="1247" y="2795"/>
                  <a:pt x="1247" y="2795"/>
                  <a:pt x="1247" y="2795"/>
                </a:cubicBezTo>
                <a:cubicBezTo>
                  <a:pt x="822" y="2858"/>
                  <a:pt x="486" y="2986"/>
                  <a:pt x="486" y="3134"/>
                </a:cubicBezTo>
                <a:cubicBezTo>
                  <a:pt x="486" y="3343"/>
                  <a:pt x="1158" y="3513"/>
                  <a:pt x="1806" y="3513"/>
                </a:cubicBezTo>
                <a:cubicBezTo>
                  <a:pt x="2455" y="3513"/>
                  <a:pt x="3127" y="3343"/>
                  <a:pt x="3127" y="3134"/>
                </a:cubicBezTo>
                <a:cubicBezTo>
                  <a:pt x="3127" y="2984"/>
                  <a:pt x="2784" y="2855"/>
                  <a:pt x="2351" y="2793"/>
                </a:cubicBezTo>
                <a:cubicBezTo>
                  <a:pt x="2370" y="2579"/>
                  <a:pt x="2370" y="2579"/>
                  <a:pt x="2370" y="2579"/>
                </a:cubicBezTo>
                <a:cubicBezTo>
                  <a:pt x="3091" y="2655"/>
                  <a:pt x="3613" y="2875"/>
                  <a:pt x="3613" y="3134"/>
                </a:cubicBezTo>
                <a:cubicBezTo>
                  <a:pt x="3613" y="3456"/>
                  <a:pt x="2804" y="3718"/>
                  <a:pt x="1806" y="3718"/>
                </a:cubicBezTo>
                <a:close/>
                <a:moveTo>
                  <a:pt x="2034" y="3273"/>
                </a:moveTo>
                <a:cubicBezTo>
                  <a:pt x="1805" y="3273"/>
                  <a:pt x="1805" y="3273"/>
                  <a:pt x="1805" y="3273"/>
                </a:cubicBezTo>
                <a:cubicBezTo>
                  <a:pt x="1798" y="3273"/>
                  <a:pt x="1798" y="3273"/>
                  <a:pt x="1798" y="3273"/>
                </a:cubicBezTo>
                <a:cubicBezTo>
                  <a:pt x="1565" y="3273"/>
                  <a:pt x="1565" y="3273"/>
                  <a:pt x="1565" y="3273"/>
                </a:cubicBezTo>
                <a:cubicBezTo>
                  <a:pt x="1466" y="2105"/>
                  <a:pt x="1466" y="2105"/>
                  <a:pt x="1466" y="2105"/>
                </a:cubicBezTo>
                <a:cubicBezTo>
                  <a:pt x="1099" y="2105"/>
                  <a:pt x="1099" y="2105"/>
                  <a:pt x="1099" y="2105"/>
                </a:cubicBezTo>
                <a:cubicBezTo>
                  <a:pt x="1099" y="2105"/>
                  <a:pt x="1099" y="1443"/>
                  <a:pt x="1099" y="1176"/>
                </a:cubicBezTo>
                <a:cubicBezTo>
                  <a:pt x="1099" y="920"/>
                  <a:pt x="1742" y="946"/>
                  <a:pt x="1799" y="948"/>
                </a:cubicBezTo>
                <a:cubicBezTo>
                  <a:pt x="1857" y="946"/>
                  <a:pt x="2504" y="920"/>
                  <a:pt x="2504" y="1176"/>
                </a:cubicBezTo>
                <a:cubicBezTo>
                  <a:pt x="2504" y="1443"/>
                  <a:pt x="2504" y="2105"/>
                  <a:pt x="2504" y="2105"/>
                </a:cubicBezTo>
                <a:cubicBezTo>
                  <a:pt x="2133" y="2105"/>
                  <a:pt x="2133" y="2105"/>
                  <a:pt x="2133" y="2105"/>
                </a:cubicBezTo>
                <a:lnTo>
                  <a:pt x="2034" y="3273"/>
                </a:lnTo>
                <a:close/>
                <a:moveTo>
                  <a:pt x="1795" y="780"/>
                </a:moveTo>
                <a:cubicBezTo>
                  <a:pt x="1580" y="780"/>
                  <a:pt x="1405" y="605"/>
                  <a:pt x="1405" y="390"/>
                </a:cubicBezTo>
                <a:cubicBezTo>
                  <a:pt x="1405" y="175"/>
                  <a:pt x="1580" y="0"/>
                  <a:pt x="1795" y="0"/>
                </a:cubicBezTo>
                <a:cubicBezTo>
                  <a:pt x="2010" y="0"/>
                  <a:pt x="2185" y="175"/>
                  <a:pt x="2185" y="390"/>
                </a:cubicBezTo>
                <a:cubicBezTo>
                  <a:pt x="2185" y="605"/>
                  <a:pt x="2010" y="780"/>
                  <a:pt x="1795" y="780"/>
                </a:cubicBezTo>
                <a:close/>
              </a:path>
            </a:pathLst>
          </a:custGeom>
          <a:solidFill>
            <a:schemeClr val="accent1"/>
          </a:solidFill>
          <a:ln>
            <a:noFill/>
          </a:ln>
          <a:effectLst/>
        </p:spPr>
        <p:txBody>
          <a:bodyPr/>
          <a:lstStyle/>
          <a:p>
            <a:endParaRPr lang="zh-CN" altLang="en-US" sz="4400"/>
          </a:p>
        </p:txBody>
      </p:sp>
      <p:cxnSp>
        <p:nvCxnSpPr>
          <p:cNvPr id="19" name="直接连接符 18"/>
          <p:cNvCxnSpPr/>
          <p:nvPr/>
        </p:nvCxnSpPr>
        <p:spPr>
          <a:xfrm>
            <a:off x="1880444" y="2216660"/>
            <a:ext cx="0" cy="1374977"/>
          </a:xfrm>
          <a:prstGeom prst="line">
            <a:avLst/>
          </a:prstGeom>
        </p:spPr>
        <p:style>
          <a:lnRef idx="1">
            <a:schemeClr val="accent1"/>
          </a:lnRef>
          <a:fillRef idx="0">
            <a:schemeClr val="accent1"/>
          </a:fillRef>
          <a:effectRef idx="0">
            <a:schemeClr val="accent1"/>
          </a:effectRef>
          <a:fontRef idx="minor">
            <a:schemeClr val="tx1"/>
          </a:fontRef>
        </p:style>
      </p:cxnSp>
      <p:sp>
        <p:nvSpPr>
          <p:cNvPr id="20" name="矩形 19" descr="#clear#"/>
          <p:cNvSpPr/>
          <p:nvPr/>
        </p:nvSpPr>
        <p:spPr>
          <a:xfrm>
            <a:off x="1950990" y="2216659"/>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1" name="任意多边形 37" descr="#clear#"/>
          <p:cNvSpPr/>
          <p:nvPr/>
        </p:nvSpPr>
        <p:spPr>
          <a:xfrm>
            <a:off x="4540840" y="2369368"/>
            <a:ext cx="1069561" cy="1069561"/>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sz="2000" dirty="0">
                <a:solidFill>
                  <a:srgbClr val="FFFFFF"/>
                </a:solidFill>
              </a:rPr>
              <a:t>B</a:t>
            </a:r>
            <a:endParaRPr lang="zh-CN" altLang="en-US" sz="2000" dirty="0">
              <a:solidFill>
                <a:srgbClr val="FFFFFF"/>
              </a:solidFill>
            </a:endParaRPr>
          </a:p>
        </p:txBody>
      </p:sp>
      <p:cxnSp>
        <p:nvCxnSpPr>
          <p:cNvPr id="22" name="直接连接符 21"/>
          <p:cNvCxnSpPr/>
          <p:nvPr/>
        </p:nvCxnSpPr>
        <p:spPr>
          <a:xfrm>
            <a:off x="5708633" y="2216660"/>
            <a:ext cx="0" cy="1374977"/>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descr="#clear#"/>
          <p:cNvSpPr/>
          <p:nvPr/>
        </p:nvSpPr>
        <p:spPr>
          <a:xfrm>
            <a:off x="5779179" y="2216659"/>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30" name="KSO_Shape"/>
          <p:cNvSpPr/>
          <p:nvPr/>
        </p:nvSpPr>
        <p:spPr bwMode="auto">
          <a:xfrm>
            <a:off x="6606974" y="4736073"/>
            <a:ext cx="306306" cy="208799"/>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accent1"/>
          </a:solidFill>
          <a:ln>
            <a:noFill/>
          </a:ln>
          <a:effectLst/>
        </p:spPr>
        <p:txBody>
          <a:bodyPr/>
          <a:lstStyle/>
          <a:p>
            <a:endParaRPr lang="zh-CN" altLang="en-US" sz="4400"/>
          </a:p>
        </p:txBody>
      </p:sp>
      <p:sp>
        <p:nvSpPr>
          <p:cNvPr id="31" name="KSO_Shape"/>
          <p:cNvSpPr/>
          <p:nvPr/>
        </p:nvSpPr>
        <p:spPr bwMode="auto">
          <a:xfrm>
            <a:off x="2778785" y="4698990"/>
            <a:ext cx="306306" cy="261468"/>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accent1"/>
          </a:solidFill>
          <a:ln>
            <a:noFill/>
          </a:ln>
          <a:effectLst/>
        </p:spPr>
        <p:txBody>
          <a:bodyPr/>
          <a:lstStyle/>
          <a:p>
            <a:endParaRPr lang="zh-CN" altLang="en-US" sz="4400"/>
          </a:p>
        </p:txBody>
      </p:sp>
      <p:sp>
        <p:nvSpPr>
          <p:cNvPr id="32" name="任意多边形 41" descr="#clear#"/>
          <p:cNvSpPr/>
          <p:nvPr/>
        </p:nvSpPr>
        <p:spPr>
          <a:xfrm>
            <a:off x="2397157" y="4378286"/>
            <a:ext cx="1069561" cy="1069561"/>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sz="2000" dirty="0">
                <a:solidFill>
                  <a:srgbClr val="FFFFFF"/>
                </a:solidFill>
              </a:rPr>
              <a:t>D</a:t>
            </a:r>
            <a:endParaRPr lang="zh-CN" altLang="en-US" sz="2000" dirty="0">
              <a:solidFill>
                <a:srgbClr val="FFFFFF"/>
              </a:solidFill>
            </a:endParaRPr>
          </a:p>
        </p:txBody>
      </p:sp>
      <p:cxnSp>
        <p:nvCxnSpPr>
          <p:cNvPr id="33" name="直接连接符 32"/>
          <p:cNvCxnSpPr/>
          <p:nvPr/>
        </p:nvCxnSpPr>
        <p:spPr>
          <a:xfrm>
            <a:off x="3564950" y="4225578"/>
            <a:ext cx="0" cy="1374977"/>
          </a:xfrm>
          <a:prstGeom prst="line">
            <a:avLst/>
          </a:prstGeom>
        </p:spPr>
        <p:style>
          <a:lnRef idx="1">
            <a:schemeClr val="accent1"/>
          </a:lnRef>
          <a:fillRef idx="0">
            <a:schemeClr val="accent1"/>
          </a:fillRef>
          <a:effectRef idx="0">
            <a:schemeClr val="accent1"/>
          </a:effectRef>
          <a:fontRef idx="minor">
            <a:schemeClr val="tx1"/>
          </a:fontRef>
        </p:style>
      </p:cxnSp>
      <p:sp>
        <p:nvSpPr>
          <p:cNvPr id="34" name="矩形 33" descr="#clear#"/>
          <p:cNvSpPr/>
          <p:nvPr/>
        </p:nvSpPr>
        <p:spPr>
          <a:xfrm>
            <a:off x="3635496" y="4225578"/>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35" name="任意多边形 45" descr="#clear#"/>
          <p:cNvSpPr/>
          <p:nvPr/>
        </p:nvSpPr>
        <p:spPr>
          <a:xfrm>
            <a:off x="6225346" y="4378286"/>
            <a:ext cx="1069561" cy="1069561"/>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sz="2000" dirty="0">
                <a:solidFill>
                  <a:srgbClr val="FFFFFF"/>
                </a:solidFill>
              </a:rPr>
              <a:t>E</a:t>
            </a:r>
            <a:endParaRPr lang="zh-CN" altLang="en-US" sz="2000" dirty="0">
              <a:solidFill>
                <a:srgbClr val="FFFFFF"/>
              </a:solidFill>
            </a:endParaRPr>
          </a:p>
        </p:txBody>
      </p:sp>
      <p:cxnSp>
        <p:nvCxnSpPr>
          <p:cNvPr id="36" name="直接连接符 35"/>
          <p:cNvCxnSpPr/>
          <p:nvPr/>
        </p:nvCxnSpPr>
        <p:spPr>
          <a:xfrm>
            <a:off x="7393139" y="4225578"/>
            <a:ext cx="0" cy="1374977"/>
          </a:xfrm>
          <a:prstGeom prst="line">
            <a:avLst/>
          </a:prstGeom>
        </p:spPr>
        <p:style>
          <a:lnRef idx="1">
            <a:schemeClr val="accent1"/>
          </a:lnRef>
          <a:fillRef idx="0">
            <a:schemeClr val="accent1"/>
          </a:fillRef>
          <a:effectRef idx="0">
            <a:schemeClr val="accent1"/>
          </a:effectRef>
          <a:fontRef idx="minor">
            <a:schemeClr val="tx1"/>
          </a:fontRef>
        </p:style>
      </p:cxnSp>
      <p:sp>
        <p:nvSpPr>
          <p:cNvPr id="37" name="矩形 36" descr="#clear#"/>
          <p:cNvSpPr/>
          <p:nvPr/>
        </p:nvSpPr>
        <p:spPr>
          <a:xfrm>
            <a:off x="7463685" y="4225578"/>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38" name="任意多边形 21" descr="#clear#"/>
          <p:cNvSpPr/>
          <p:nvPr/>
        </p:nvSpPr>
        <p:spPr>
          <a:xfrm>
            <a:off x="8180883" y="2369368"/>
            <a:ext cx="1069561" cy="1069561"/>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72000" rtlCol="0" anchor="b"/>
          <a:lstStyle/>
          <a:p>
            <a:pPr algn="ctr"/>
            <a:r>
              <a:rPr lang="en-US" altLang="zh-CN" sz="2000" dirty="0">
                <a:solidFill>
                  <a:srgbClr val="FFFFFF"/>
                </a:solidFill>
              </a:rPr>
              <a:t>C</a:t>
            </a:r>
            <a:endParaRPr lang="zh-CN" altLang="en-US" sz="2000" dirty="0">
              <a:solidFill>
                <a:srgbClr val="FFFFFF"/>
              </a:solidFill>
            </a:endParaRPr>
          </a:p>
        </p:txBody>
      </p:sp>
      <p:cxnSp>
        <p:nvCxnSpPr>
          <p:cNvPr id="39" name="直接连接符 38"/>
          <p:cNvCxnSpPr/>
          <p:nvPr/>
        </p:nvCxnSpPr>
        <p:spPr>
          <a:xfrm>
            <a:off x="9348676" y="2216660"/>
            <a:ext cx="0" cy="1374977"/>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descr="#clear#"/>
          <p:cNvSpPr/>
          <p:nvPr/>
        </p:nvSpPr>
        <p:spPr>
          <a:xfrm>
            <a:off x="9419222" y="2216659"/>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41" name="KSO_Shape"/>
          <p:cNvSpPr/>
          <p:nvPr/>
        </p:nvSpPr>
        <p:spPr>
          <a:xfrm>
            <a:off x="8546330" y="2643516"/>
            <a:ext cx="338667" cy="267547"/>
          </a:xfrm>
          <a:prstGeom prst="wedgeEllipseCallout">
            <a:avLst>
              <a:gd name="adj1" fmla="val -25046"/>
              <a:gd name="adj2" fmla="val 65698"/>
            </a:avLst>
          </a:prstGeom>
          <a:solidFill>
            <a:schemeClr val="accent1"/>
          </a:solidFill>
          <a:ln>
            <a:noFill/>
          </a:ln>
          <a:effectLst/>
        </p:spPr>
        <p:txBody>
          <a:bodyPr/>
          <a:lstStyle/>
          <a:p>
            <a:endParaRPr lang="zh-CN" altLang="en-US" sz="4400" dirty="0">
              <a:solidFill>
                <a:schemeClr val="tx1"/>
              </a:solidFill>
              <a:latin typeface="Calibri" panose="020F0502020204030204" pitchFamily="34" charset="0"/>
              <a:ea typeface="幼圆" panose="02010509060101010101" pitchFamily="49"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descr="#clear#"/>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圆角矩形 85" descr="#clear#"/>
          <p:cNvSpPr/>
          <p:nvPr/>
        </p:nvSpPr>
        <p:spPr>
          <a:xfrm>
            <a:off x="2236773" y="3570771"/>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0" name="矩形 29" descr="#clear#"/>
          <p:cNvSpPr/>
          <p:nvPr/>
        </p:nvSpPr>
        <p:spPr>
          <a:xfrm>
            <a:off x="22367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6" name="圆角矩形 85" descr="#clear#"/>
          <p:cNvSpPr/>
          <p:nvPr/>
        </p:nvSpPr>
        <p:spPr>
          <a:xfrm>
            <a:off x="7265973" y="3570771"/>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7" name="矩形 36" descr="#clear#"/>
          <p:cNvSpPr/>
          <p:nvPr/>
        </p:nvSpPr>
        <p:spPr>
          <a:xfrm>
            <a:off x="72659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1" name="Freeform 5"/>
          <p:cNvSpPr>
            <a:spLocks noEditPoints="1"/>
          </p:cNvSpPr>
          <p:nvPr/>
        </p:nvSpPr>
        <p:spPr bwMode="auto">
          <a:xfrm>
            <a:off x="5387908" y="2705166"/>
            <a:ext cx="1416185" cy="3175687"/>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5740762" y="4256453"/>
            <a:ext cx="170069" cy="128744"/>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6225539" y="4245327"/>
            <a:ext cx="147817" cy="116029"/>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6031628" y="4391554"/>
            <a:ext cx="79472" cy="79472"/>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872685" y="4501225"/>
            <a:ext cx="410074" cy="225699"/>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endParaRPr lang="zh-CN" altLang="en-US"/>
          </a:p>
        </p:txBody>
      </p:sp>
      <p:sp>
        <p:nvSpPr>
          <p:cNvPr id="26" name="圆角矩形 85" descr="#clear#"/>
          <p:cNvSpPr/>
          <p:nvPr/>
        </p:nvSpPr>
        <p:spPr>
          <a:xfrm>
            <a:off x="2236773" y="5698339"/>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8" name="矩形 37" descr="#clear#"/>
          <p:cNvSpPr/>
          <p:nvPr/>
        </p:nvSpPr>
        <p:spPr>
          <a:xfrm>
            <a:off x="22367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85" descr="#clear#"/>
          <p:cNvSpPr/>
          <p:nvPr/>
        </p:nvSpPr>
        <p:spPr>
          <a:xfrm>
            <a:off x="7265973" y="5698339"/>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descr="#clear#"/>
          <p:cNvSpPr/>
          <p:nvPr/>
        </p:nvSpPr>
        <p:spPr>
          <a:xfrm>
            <a:off x="72659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clear#"/>
          <p:cNvSpPr>
            <a:spLocks noGrp="1"/>
          </p:cNvSpPr>
          <p:nvPr>
            <p:ph type="title"/>
          </p:nvPr>
        </p:nvSpPr>
        <p:spPr/>
        <p:txBody>
          <a:bodyPr/>
          <a:lstStyle/>
          <a:p>
            <a:r>
              <a:rPr lang="zh-CN" altLang="en-US" dirty="0"/>
              <a:t>请在此输入您的大标题</a:t>
            </a:r>
            <a:endParaRPr lang="zh-CN" altLang="en-US" dirty="0"/>
          </a:p>
        </p:txBody>
      </p:sp>
      <p:sp>
        <p:nvSpPr>
          <p:cNvPr id="9" name="KSO_Shape"/>
          <p:cNvSpPr/>
          <p:nvPr/>
        </p:nvSpPr>
        <p:spPr bwMode="auto">
          <a:xfrm>
            <a:off x="921805" y="2701498"/>
            <a:ext cx="3126181" cy="236547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 name="矩形 9" descr="#clear#"/>
          <p:cNvSpPr/>
          <p:nvPr/>
        </p:nvSpPr>
        <p:spPr>
          <a:xfrm>
            <a:off x="5560427" y="2373151"/>
            <a:ext cx="6094298" cy="1511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1" name="圆角矩形 34" descr="#clear#"/>
          <p:cNvSpPr/>
          <p:nvPr/>
        </p:nvSpPr>
        <p:spPr>
          <a:xfrm>
            <a:off x="5560427" y="1828799"/>
            <a:ext cx="5908319" cy="54435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dirty="0">
                <a:solidFill>
                  <a:schemeClr val="accent1"/>
                </a:solidFill>
                <a:latin typeface="幼圆" panose="02010509060101010101" pitchFamily="49" charset="-122"/>
                <a:ea typeface="幼圆" panose="02010509060101010101" pitchFamily="49" charset="-122"/>
              </a:rPr>
              <a:t>请输入小标题</a:t>
            </a:r>
            <a:endParaRPr lang="zh-CN" altLang="zh-CN" dirty="0">
              <a:solidFill>
                <a:schemeClr val="accent1"/>
              </a:solidFill>
              <a:latin typeface="幼圆" panose="02010509060101010101" pitchFamily="49" charset="-122"/>
              <a:ea typeface="幼圆" panose="02010509060101010101" pitchFamily="49" charset="-122"/>
            </a:endParaRPr>
          </a:p>
        </p:txBody>
      </p:sp>
      <p:sp>
        <p:nvSpPr>
          <p:cNvPr id="12" name="矩形 11" descr="#clear#"/>
          <p:cNvSpPr/>
          <p:nvPr/>
        </p:nvSpPr>
        <p:spPr>
          <a:xfrm>
            <a:off x="5560427" y="4790886"/>
            <a:ext cx="6094298" cy="1511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3" name="圆角矩形 34" descr="#clear#"/>
          <p:cNvSpPr/>
          <p:nvPr/>
        </p:nvSpPr>
        <p:spPr>
          <a:xfrm>
            <a:off x="5560427" y="4246534"/>
            <a:ext cx="5908319" cy="54435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dirty="0">
                <a:solidFill>
                  <a:schemeClr val="accent1"/>
                </a:solidFill>
                <a:latin typeface="幼圆" panose="02010509060101010101" pitchFamily="49" charset="-122"/>
                <a:ea typeface="幼圆" panose="02010509060101010101" pitchFamily="49" charset="-122"/>
              </a:rPr>
              <a:t>请输入小标题</a:t>
            </a:r>
            <a:endParaRPr lang="zh-CN" altLang="zh-CN" dirty="0">
              <a:solidFill>
                <a:schemeClr val="accent1"/>
              </a:solidFill>
              <a:latin typeface="幼圆" panose="02010509060101010101" pitchFamily="49" charset="-122"/>
              <a:ea typeface="幼圆" panose="020105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请输入第二章的大标题</a:t>
            </a:r>
            <a:endParaRPr lang="zh-CN" altLang="en-US" dirty="0"/>
          </a:p>
        </p:txBody>
      </p:sp>
      <p:sp>
        <p:nvSpPr>
          <p:cNvPr id="9219" name="文本占位符 2" descr="#clear#"/>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tags/tag1.xml><?xml version="1.0" encoding="utf-8"?>
<p:tagLst xmlns:p="http://schemas.openxmlformats.org/presentationml/2006/main">
  <p:tag name="MH" val="20160624112451"/>
  <p:tag name="MH_LIBRARY" val="GRAPHIC"/>
  <p:tag name="MH_TYPE" val="Other"/>
  <p:tag name="MH_ORDER" val="23"/>
</p:tagLst>
</file>

<file path=ppt/tags/tag10.xml><?xml version="1.0" encoding="utf-8"?>
<p:tagLst xmlns:p="http://schemas.openxmlformats.org/presentationml/2006/main">
  <p:tag name="MH" val="20160624112451"/>
  <p:tag name="MH_LIBRARY" val="GRAPHIC"/>
  <p:tag name="MH_TYPE" val="Other"/>
  <p:tag name="MH_ORDER" val="24"/>
</p:tagLst>
</file>

<file path=ppt/tags/tag11.xml><?xml version="1.0" encoding="utf-8"?>
<p:tagLst xmlns:p="http://schemas.openxmlformats.org/presentationml/2006/main">
  <p:tag name="MH" val="20160624112451"/>
  <p:tag name="MH_LIBRARY" val="GRAPHIC"/>
  <p:tag name="MH_TYPE" val="SubTitle"/>
  <p:tag name="MH_ORDER" val="4"/>
</p:tagLst>
</file>

<file path=ppt/tags/tag12.xml><?xml version="1.0" encoding="utf-8"?>
<p:tagLst xmlns:p="http://schemas.openxmlformats.org/presentationml/2006/main">
  <p:tag name="MH" val="20160624112451"/>
  <p:tag name="MH_LIBRARY" val="GRAPHIC"/>
  <p:tag name="MH_TYPE" val="Other"/>
  <p:tag name="MH_ORDER" val="27"/>
</p:tagLst>
</file>

<file path=ppt/tags/tag13.xml><?xml version="1.0" encoding="utf-8"?>
<p:tagLst xmlns:p="http://schemas.openxmlformats.org/presentationml/2006/main">
  <p:tag name="MH" val="20160624112451"/>
  <p:tag name="MH_LIBRARY" val="GRAPHIC"/>
  <p:tag name="MH_TYPE" val="Other"/>
  <p:tag name="MH_ORDER" val="23"/>
</p:tagLst>
</file>

<file path=ppt/tags/tag14.xml><?xml version="1.0" encoding="utf-8"?>
<p:tagLst xmlns:p="http://schemas.openxmlformats.org/presentationml/2006/main">
  <p:tag name="MH" val="20160624112451"/>
  <p:tag name="MH_LIBRARY" val="GRAPHIC"/>
  <p:tag name="MH_TYPE" val="Other"/>
  <p:tag name="MH_ORDER" val="24"/>
</p:tagLst>
</file>

<file path=ppt/tags/tag15.xml><?xml version="1.0" encoding="utf-8"?>
<p:tagLst xmlns:p="http://schemas.openxmlformats.org/presentationml/2006/main">
  <p:tag name="MH" val="20160624112451"/>
  <p:tag name="MH_LIBRARY" val="GRAPHIC"/>
  <p:tag name="MH_TYPE" val="SubTitle"/>
  <p:tag name="MH_ORDER" val="4"/>
</p:tagLst>
</file>

<file path=ppt/tags/tag16.xml><?xml version="1.0" encoding="utf-8"?>
<p:tagLst xmlns:p="http://schemas.openxmlformats.org/presentationml/2006/main">
  <p:tag name="MH" val="20160624112451"/>
  <p:tag name="MH_LIBRARY" val="GRAPHIC"/>
  <p:tag name="MH_TYPE" val="Other"/>
  <p:tag name="MH_ORDER" val="27"/>
</p:tagLst>
</file>

<file path=ppt/tags/tag17.xml><?xml version="1.0" encoding="utf-8"?>
<p:tagLst xmlns:p="http://schemas.openxmlformats.org/presentationml/2006/main">
  <p:tag name="MH" val="20160614212001"/>
  <p:tag name="MH_LIBRARY" val="GRAPHIC"/>
  <p:tag name="MH_TYPE" val="Other"/>
  <p:tag name="MH_ORDER" val="16"/>
</p:tagLst>
</file>

<file path=ppt/tags/tag18.xml><?xml version="1.0" encoding="utf-8"?>
<p:tagLst xmlns:p="http://schemas.openxmlformats.org/presentationml/2006/main">
  <p:tag name="MH" val="20160614212001"/>
  <p:tag name="MH_LIBRARY" val="GRAPHIC"/>
  <p:tag name="MH_TYPE" val="Other"/>
  <p:tag name="MH_ORDER" val="16"/>
</p:tagLst>
</file>

<file path=ppt/tags/tag19.xml><?xml version="1.0" encoding="utf-8"?>
<p:tagLst xmlns:p="http://schemas.openxmlformats.org/presentationml/2006/main">
  <p:tag name="MH" val="20160614212001"/>
  <p:tag name="MH_LIBRARY" val="GRAPHIC"/>
  <p:tag name="MH_TYPE" val="Other"/>
  <p:tag name="MH_ORDER" val="16"/>
</p:tagLst>
</file>

<file path=ppt/tags/tag2.xml><?xml version="1.0" encoding="utf-8"?>
<p:tagLst xmlns:p="http://schemas.openxmlformats.org/presentationml/2006/main">
  <p:tag name="MH" val="20160624112451"/>
  <p:tag name="MH_LIBRARY" val="GRAPHIC"/>
  <p:tag name="MH_TYPE" val="Other"/>
  <p:tag name="MH_ORDER" val="24"/>
</p:tagLst>
</file>

<file path=ppt/tags/tag20.xml><?xml version="1.0" encoding="utf-8"?>
<p:tagLst xmlns:p="http://schemas.openxmlformats.org/presentationml/2006/main">
  <p:tag name="MH" val="20160624111018"/>
  <p:tag name="MH_LIBRARY" val="GRAPHIC"/>
  <p:tag name="MH_TYPE" val="Other"/>
  <p:tag name="MH_ORDER" val="2"/>
</p:tagLst>
</file>

<file path=ppt/tags/tag21.xml><?xml version="1.0" encoding="utf-8"?>
<p:tagLst xmlns:p="http://schemas.openxmlformats.org/presentationml/2006/main">
  <p:tag name="MH" val="20160624111018"/>
  <p:tag name="MH_LIBRARY" val="GRAPHIC"/>
  <p:tag name="MH_TYPE" val="Other"/>
  <p:tag name="MH_ORDER" val="3"/>
</p:tagLst>
</file>

<file path=ppt/tags/tag22.xml><?xml version="1.0" encoding="utf-8"?>
<p:tagLst xmlns:p="http://schemas.openxmlformats.org/presentationml/2006/main">
  <p:tag name="MH" val="20160624111018"/>
  <p:tag name="MH_LIBRARY" val="GRAPHIC"/>
  <p:tag name="MH_TYPE" val="Other"/>
  <p:tag name="MH_ORDER" val="4"/>
</p:tagLst>
</file>

<file path=ppt/tags/tag23.xml><?xml version="1.0" encoding="utf-8"?>
<p:tagLst xmlns:p="http://schemas.openxmlformats.org/presentationml/2006/main">
  <p:tag name="MH" val="20160622232419"/>
  <p:tag name="MH_LIBRARY" val="GRAPHIC"/>
  <p:tag name="MH_TYPE" val="Other"/>
  <p:tag name="MH_ORDER" val="7"/>
</p:tagLst>
</file>

<file path=ppt/tags/tag24.xml><?xml version="1.0" encoding="utf-8"?>
<p:tagLst xmlns:p="http://schemas.openxmlformats.org/presentationml/2006/main">
  <p:tag name="MH" val="20160622232419"/>
  <p:tag name="MH_LIBRARY" val="GRAPHIC"/>
  <p:tag name="MH_TYPE" val="Text"/>
  <p:tag name="MH_ORDER" val="1"/>
</p:tagLst>
</file>

<file path=ppt/tags/tag25.xml><?xml version="1.0" encoding="utf-8"?>
<p:tagLst xmlns:p="http://schemas.openxmlformats.org/presentationml/2006/main">
  <p:tag name="MH" val="20160622232419"/>
  <p:tag name="MH_LIBRARY" val="GRAPHIC"/>
  <p:tag name="MH_TYPE" val="Other"/>
  <p:tag name="MH_ORDER" val="7"/>
</p:tagLst>
</file>

<file path=ppt/tags/tag26.xml><?xml version="1.0" encoding="utf-8"?>
<p:tagLst xmlns:p="http://schemas.openxmlformats.org/presentationml/2006/main">
  <p:tag name="MH" val="20160622232419"/>
  <p:tag name="MH_LIBRARY" val="GRAPHIC"/>
  <p:tag name="MH_TYPE" val="Text"/>
  <p:tag name="MH_ORDER" val="1"/>
</p:tagLst>
</file>

<file path=ppt/tags/tag27.xml><?xml version="1.0" encoding="utf-8"?>
<p:tagLst xmlns:p="http://schemas.openxmlformats.org/presentationml/2006/main">
  <p:tag name="MH" val="20160622232419"/>
  <p:tag name="MH_LIBRARY" val="GRAPHIC"/>
  <p:tag name="MH_TYPE" val="Other"/>
  <p:tag name="MH_ORDER" val="7"/>
</p:tagLst>
</file>

<file path=ppt/tags/tag28.xml><?xml version="1.0" encoding="utf-8"?>
<p:tagLst xmlns:p="http://schemas.openxmlformats.org/presentationml/2006/main">
  <p:tag name="MH" val="20160622232419"/>
  <p:tag name="MH_LIBRARY" val="GRAPHIC"/>
  <p:tag name="MH_TYPE" val="Text"/>
  <p:tag name="MH_ORDER" val="1"/>
</p:tagLst>
</file>

<file path=ppt/tags/tag29.xml><?xml version="1.0" encoding="utf-8"?>
<p:tagLst xmlns:p="http://schemas.openxmlformats.org/presentationml/2006/main">
  <p:tag name="MH" val="20160614212001"/>
  <p:tag name="MH_LIBRARY" val="GRAPHIC"/>
  <p:tag name="MH_TYPE" val="Other"/>
  <p:tag name="MH_ORDER" val="1"/>
</p:tagLst>
</file>

<file path=ppt/tags/tag3.xml><?xml version="1.0" encoding="utf-8"?>
<p:tagLst xmlns:p="http://schemas.openxmlformats.org/presentationml/2006/main">
  <p:tag name="MH" val="20160624112451"/>
  <p:tag name="MH_LIBRARY" val="GRAPHIC"/>
  <p:tag name="MH_TYPE" val="SubTitle"/>
  <p:tag name="MH_ORDER" val="4"/>
</p:tagLst>
</file>

<file path=ppt/tags/tag30.xml><?xml version="1.0" encoding="utf-8"?>
<p:tagLst xmlns:p="http://schemas.openxmlformats.org/presentationml/2006/main">
  <p:tag name="MH" val="20160614212001"/>
  <p:tag name="MH_LIBRARY" val="GRAPHIC"/>
  <p:tag name="MH_TYPE" val="Other"/>
  <p:tag name="MH_ORDER" val="1"/>
</p:tagLst>
</file>

<file path=ppt/tags/tag31.xml><?xml version="1.0" encoding="utf-8"?>
<p:tagLst xmlns:p="http://schemas.openxmlformats.org/presentationml/2006/main">
  <p:tag name="MH" val="20160614212001"/>
  <p:tag name="MH_LIBRARY" val="GRAPHIC"/>
  <p:tag name="MH_TYPE" val="Other"/>
  <p:tag name="MH_ORDER" val="1"/>
</p:tagLst>
</file>

<file path=ppt/tags/tag32.xml><?xml version="1.0" encoding="utf-8"?>
<p:tagLst xmlns:p="http://schemas.openxmlformats.org/presentationml/2006/main">
  <p:tag name="MH" val="20160623111113"/>
  <p:tag name="MH_LIBRARY" val="GRAPHIC"/>
  <p:tag name="MH_TYPE" val="Other"/>
  <p:tag name="MH_ORDER" val="3"/>
</p:tagLst>
</file>

<file path=ppt/tags/tag33.xml><?xml version="1.0" encoding="utf-8"?>
<p:tagLst xmlns:p="http://schemas.openxmlformats.org/presentationml/2006/main">
  <p:tag name="MH" val="20160623111113"/>
  <p:tag name="MH_LIBRARY" val="GRAPHIC"/>
  <p:tag name="MH_TYPE" val="Other"/>
  <p:tag name="MH_ORDER" val="3"/>
</p:tagLst>
</file>

<file path=ppt/tags/tag34.xml><?xml version="1.0" encoding="utf-8"?>
<p:tagLst xmlns:p="http://schemas.openxmlformats.org/presentationml/2006/main">
  <p:tag name="MH" val="20160623111113"/>
  <p:tag name="MH_LIBRARY" val="GRAPHIC"/>
  <p:tag name="MH_TYPE" val="Other"/>
  <p:tag name="MH_ORDER" val="3"/>
</p:tagLst>
</file>

<file path=ppt/tags/tag35.xml><?xml version="1.0" encoding="utf-8"?>
<p:tagLst xmlns:p="http://schemas.openxmlformats.org/presentationml/2006/main">
  <p:tag name="MH" val="20160623111113"/>
  <p:tag name="MH_LIBRARY" val="GRAPHIC"/>
  <p:tag name="MH_TYPE" val="Other"/>
  <p:tag name="MH_ORDER" val="3"/>
</p:tagLst>
</file>

<file path=ppt/tags/tag4.xml><?xml version="1.0" encoding="utf-8"?>
<p:tagLst xmlns:p="http://schemas.openxmlformats.org/presentationml/2006/main">
  <p:tag name="MH" val="20160624112451"/>
  <p:tag name="MH_LIBRARY" val="GRAPHIC"/>
  <p:tag name="MH_TYPE" val="Other"/>
  <p:tag name="MH_ORDER" val="27"/>
</p:tagLst>
</file>

<file path=ppt/tags/tag5.xml><?xml version="1.0" encoding="utf-8"?>
<p:tagLst xmlns:p="http://schemas.openxmlformats.org/presentationml/2006/main">
  <p:tag name="MH" val="20160624112451"/>
  <p:tag name="MH_LIBRARY" val="GRAPHIC"/>
  <p:tag name="MH_TYPE" val="Other"/>
  <p:tag name="MH_ORDER" val="23"/>
</p:tagLst>
</file>

<file path=ppt/tags/tag6.xml><?xml version="1.0" encoding="utf-8"?>
<p:tagLst xmlns:p="http://schemas.openxmlformats.org/presentationml/2006/main">
  <p:tag name="MH" val="20160624112451"/>
  <p:tag name="MH_LIBRARY" val="GRAPHIC"/>
  <p:tag name="MH_TYPE" val="Other"/>
  <p:tag name="MH_ORDER" val="24"/>
</p:tagLst>
</file>

<file path=ppt/tags/tag7.xml><?xml version="1.0" encoding="utf-8"?>
<p:tagLst xmlns:p="http://schemas.openxmlformats.org/presentationml/2006/main">
  <p:tag name="MH" val="20160624112451"/>
  <p:tag name="MH_LIBRARY" val="GRAPHIC"/>
  <p:tag name="MH_TYPE" val="SubTitle"/>
  <p:tag name="MH_ORDER" val="4"/>
</p:tagLst>
</file>

<file path=ppt/tags/tag8.xml><?xml version="1.0" encoding="utf-8"?>
<p:tagLst xmlns:p="http://schemas.openxmlformats.org/presentationml/2006/main">
  <p:tag name="MH" val="20160624112451"/>
  <p:tag name="MH_LIBRARY" val="GRAPHIC"/>
  <p:tag name="MH_TYPE" val="Other"/>
  <p:tag name="MH_ORDER" val="27"/>
</p:tagLst>
</file>

<file path=ppt/tags/tag9.xml><?xml version="1.0" encoding="utf-8"?>
<p:tagLst xmlns:p="http://schemas.openxmlformats.org/presentationml/2006/main">
  <p:tag name="MH" val="20160624112451"/>
  <p:tag name="MH_LIBRARY" val="GRAPHIC"/>
  <p:tag name="MH_TYPE" val="Other"/>
  <p:tag name="MH_ORDER" val="23"/>
</p:tagLst>
</file>

<file path=ppt/theme/theme1.xml><?xml version="1.0" encoding="utf-8"?>
<a:theme xmlns:a="http://schemas.openxmlformats.org/drawingml/2006/main" name="A000120141119A01PPBG">
  <a:themeElements>
    <a:clrScheme name="自定义 103">
      <a:dk1>
        <a:srgbClr val="393939"/>
      </a:dk1>
      <a:lt1>
        <a:srgbClr val="FFFFFF"/>
      </a:lt1>
      <a:dk2>
        <a:srgbClr val="393939"/>
      </a:dk2>
      <a:lt2>
        <a:srgbClr val="FFFFFF"/>
      </a:lt2>
      <a:accent1>
        <a:srgbClr val="80437E"/>
      </a:accent1>
      <a:accent2>
        <a:srgbClr val="A2805E"/>
      </a:accent2>
      <a:accent3>
        <a:srgbClr val="437CC1"/>
      </a:accent3>
      <a:accent4>
        <a:srgbClr val="3DCEB5"/>
      </a:accent4>
      <a:accent5>
        <a:srgbClr val="40C083"/>
      </a:accent5>
      <a:accent6>
        <a:srgbClr val="00B0F0"/>
      </a:accent6>
      <a:hlink>
        <a:srgbClr val="90A5CD"/>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0</TotalTime>
  <Words>3025</Words>
  <Application>WPS 演示</Application>
  <PresentationFormat>宽屏</PresentationFormat>
  <Paragraphs>351</Paragraphs>
  <Slides>27</Slides>
  <Notes>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Arial</vt:lpstr>
      <vt:lpstr>宋体</vt:lpstr>
      <vt:lpstr>Wingdings</vt:lpstr>
      <vt:lpstr>Calibri</vt:lpstr>
      <vt:lpstr>幼圆</vt:lpstr>
      <vt:lpstr>黑体</vt:lpstr>
      <vt:lpstr>Tempus Sans ITC</vt:lpstr>
      <vt:lpstr>Wingdings 2</vt:lpstr>
      <vt:lpstr>等线</vt:lpstr>
      <vt:lpstr>Bernard MT Condensed</vt:lpstr>
      <vt:lpstr>华文隶书</vt:lpstr>
      <vt:lpstr>微软雅黑</vt:lpstr>
      <vt:lpstr>等线 Light</vt:lpstr>
      <vt:lpstr>Segoe Print</vt:lpstr>
      <vt:lpstr>Arial Unicode MS</vt:lpstr>
      <vt:lpstr>Times New Roman</vt:lpstr>
      <vt:lpstr>等线</vt:lpstr>
      <vt:lpstr>Gill Sans</vt:lpstr>
      <vt:lpstr>MS PGothic</vt:lpstr>
      <vt:lpstr>等线</vt:lpstr>
      <vt:lpstr>Gill Sans MT</vt:lpstr>
      <vt:lpstr>A000120141119A01PPBG</vt:lpstr>
      <vt:lpstr>暑假补习唯美小清新老师课件模板</vt:lpstr>
      <vt:lpstr>PowerPoint 演示文稿</vt:lpstr>
      <vt:lpstr>请输入第一章的大标题</vt:lpstr>
      <vt:lpstr>请在此输入您的大标题</vt:lpstr>
      <vt:lpstr>请在此输入您的大标题</vt:lpstr>
      <vt:lpstr>请在此输入您的大标题</vt:lpstr>
      <vt:lpstr>请在此输入您的大标题</vt:lpstr>
      <vt:lpstr>请在此输入您的大标题</vt:lpstr>
      <vt:lpstr>请输入第二章的大标题</vt:lpstr>
      <vt:lpstr>请在此输入您的大标题</vt:lpstr>
      <vt:lpstr>请在此输入您的大标题</vt:lpstr>
      <vt:lpstr>请在此输入您的大标题</vt:lpstr>
      <vt:lpstr>请在此输入您的大标题</vt:lpstr>
      <vt:lpstr>请在此输入您的大标题</vt:lpstr>
      <vt:lpstr>请输入第三章的大标题</vt:lpstr>
      <vt:lpstr>请在此输入您的大标题</vt:lpstr>
      <vt:lpstr>请在此输入您的大标题</vt:lpstr>
      <vt:lpstr>请在此输入您的大标题</vt:lpstr>
      <vt:lpstr>请在此输入您的大标题</vt:lpstr>
      <vt:lpstr>请在此输入您的大标题</vt:lpstr>
      <vt:lpstr>请输入第四章的大标题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暑假补习唯美小清新老师课件模板</dc:title>
  <dc:creator/>
  <cp:lastModifiedBy>admin</cp:lastModifiedBy>
  <cp:revision>1</cp:revision>
  <dcterms:created xsi:type="dcterms:W3CDTF">2018-07-24T08:14:39Z</dcterms:created>
  <dcterms:modified xsi:type="dcterms:W3CDTF">2018-07-24T08:14:39Z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