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56" r:id="rId3"/>
    <p:sldId id="257" r:id="rId4"/>
    <p:sldId id="336" r:id="rId5"/>
    <p:sldId id="318" r:id="rId6"/>
    <p:sldId id="324" r:id="rId7"/>
    <p:sldId id="327" r:id="rId8"/>
    <p:sldId id="320" r:id="rId9"/>
    <p:sldId id="299" r:id="rId10"/>
    <p:sldId id="273" r:id="rId11"/>
    <p:sldId id="319" r:id="rId12"/>
    <p:sldId id="326" r:id="rId13"/>
    <p:sldId id="322" r:id="rId14"/>
    <p:sldId id="333" r:id="rId15"/>
    <p:sldId id="313" r:id="rId16"/>
    <p:sldId id="332" r:id="rId17"/>
    <p:sldId id="307" r:id="rId18"/>
    <p:sldId id="302" r:id="rId19"/>
    <p:sldId id="331" r:id="rId20"/>
    <p:sldId id="317" r:id="rId21"/>
    <p:sldId id="328" r:id="rId22"/>
    <p:sldId id="274" r:id="rId23"/>
    <p:sldId id="308" r:id="rId24"/>
    <p:sldId id="303" r:id="rId25"/>
    <p:sldId id="321" r:id="rId26"/>
    <p:sldId id="335" r:id="rId27"/>
    <p:sldId id="300" r:id="rId28"/>
    <p:sldId id="295" r:id="rId29"/>
    <p:sldId id="275" r:id="rId30"/>
    <p:sldId id="340" r:id="rId31"/>
    <p:sldId id="341"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2" autoAdjust="0"/>
    <p:restoredTop sz="94660"/>
  </p:normalViewPr>
  <p:slideViewPr>
    <p:cSldViewPr snapToGrid="0">
      <p:cViewPr>
        <p:scale>
          <a:sx n="33" d="100"/>
          <a:sy n="33" d="100"/>
        </p:scale>
        <p:origin x="-1038" y="-1956"/>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241CC5-F2D9-437D-9204-3F37099E45C3}" type="datetimeFigureOut">
              <a:rPr lang="zh-CN" altLang="en-US" smtClean="0"/>
              <a:t>2017/12/3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4808-07CC-45D9-9E86-B4376FE16F12}" type="slidenum">
              <a:rPr lang="zh-CN" altLang="en-US" smtClean="0"/>
              <a:t>‹#›</a:t>
            </a:fld>
            <a:endParaRPr lang="zh-CN" altLang="en-US"/>
          </a:p>
        </p:txBody>
      </p:sp>
    </p:spTree>
    <p:extLst>
      <p:ext uri="{BB962C8B-B14F-4D97-AF65-F5344CB8AC3E}">
        <p14:creationId xmlns:p14="http://schemas.microsoft.com/office/powerpoint/2010/main" val="1587801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a:t>
            </a:fld>
            <a:endParaRPr lang="zh-CN" altLang="en-US"/>
          </a:p>
        </p:txBody>
      </p:sp>
    </p:spTree>
    <p:extLst>
      <p:ext uri="{BB962C8B-B14F-4D97-AF65-F5344CB8AC3E}">
        <p14:creationId xmlns:p14="http://schemas.microsoft.com/office/powerpoint/2010/main" val="2254287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10</a:t>
            </a:fld>
            <a:endParaRPr lang="zh-CN" altLang="en-US"/>
          </a:p>
        </p:txBody>
      </p:sp>
    </p:spTree>
    <p:extLst>
      <p:ext uri="{BB962C8B-B14F-4D97-AF65-F5344CB8AC3E}">
        <p14:creationId xmlns:p14="http://schemas.microsoft.com/office/powerpoint/2010/main" val="2412024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0977F6-0D6D-4C7A-A80D-06661ADB065F}" type="slidenum">
              <a:rPr lang="zh-CN" altLang="en-US" smtClean="0"/>
              <a:t>11</a:t>
            </a:fld>
            <a:endParaRPr lang="zh-CN" altLang="en-US"/>
          </a:p>
        </p:txBody>
      </p:sp>
    </p:spTree>
    <p:extLst>
      <p:ext uri="{BB962C8B-B14F-4D97-AF65-F5344CB8AC3E}">
        <p14:creationId xmlns:p14="http://schemas.microsoft.com/office/powerpoint/2010/main" val="548468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12</a:t>
            </a:fld>
            <a:endParaRPr lang="zh-CN" altLang="en-US"/>
          </a:p>
        </p:txBody>
      </p:sp>
    </p:spTree>
    <p:extLst>
      <p:ext uri="{BB962C8B-B14F-4D97-AF65-F5344CB8AC3E}">
        <p14:creationId xmlns:p14="http://schemas.microsoft.com/office/powerpoint/2010/main" val="3964975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13</a:t>
            </a:fld>
            <a:endParaRPr lang="zh-CN" altLang="en-US"/>
          </a:p>
        </p:txBody>
      </p:sp>
    </p:spTree>
    <p:extLst>
      <p:ext uri="{BB962C8B-B14F-4D97-AF65-F5344CB8AC3E}">
        <p14:creationId xmlns:p14="http://schemas.microsoft.com/office/powerpoint/2010/main" val="1017831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0977F6-0D6D-4C7A-A80D-06661ADB065F}" type="slidenum">
              <a:rPr lang="zh-CN" altLang="en-US" smtClean="0"/>
              <a:t>14</a:t>
            </a:fld>
            <a:endParaRPr lang="zh-CN" altLang="en-US"/>
          </a:p>
        </p:txBody>
      </p:sp>
    </p:spTree>
    <p:extLst>
      <p:ext uri="{BB962C8B-B14F-4D97-AF65-F5344CB8AC3E}">
        <p14:creationId xmlns:p14="http://schemas.microsoft.com/office/powerpoint/2010/main" val="2255650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15</a:t>
            </a:fld>
            <a:endParaRPr lang="zh-CN" altLang="en-US"/>
          </a:p>
        </p:txBody>
      </p:sp>
    </p:spTree>
    <p:extLst>
      <p:ext uri="{BB962C8B-B14F-4D97-AF65-F5344CB8AC3E}">
        <p14:creationId xmlns:p14="http://schemas.microsoft.com/office/powerpoint/2010/main" val="153568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0977F6-0D6D-4C7A-A80D-06661ADB065F}" type="slidenum">
              <a:rPr lang="zh-CN" altLang="en-US" smtClean="0"/>
              <a:t>16</a:t>
            </a:fld>
            <a:endParaRPr lang="zh-CN" altLang="en-US"/>
          </a:p>
        </p:txBody>
      </p:sp>
    </p:spTree>
    <p:extLst>
      <p:ext uri="{BB962C8B-B14F-4D97-AF65-F5344CB8AC3E}">
        <p14:creationId xmlns:p14="http://schemas.microsoft.com/office/powerpoint/2010/main" val="2855294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0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ln>
            <a:miter lim="800000"/>
            <a:headEnd/>
            <a:tailEnd/>
          </a:ln>
        </p:spPr>
        <p:txBody>
          <a:bodyPr/>
          <a:lstStyle/>
          <a:p>
            <a:fld id="{5657D9BB-6A7B-4AB0-94D7-0045C2CF414A}" type="slidenum">
              <a:rPr lang="zh-CN" altLang="en-US"/>
              <a:pPr/>
              <a:t>17</a:t>
            </a:fld>
            <a:endParaRPr lang="zh-CN" altLang="en-US"/>
          </a:p>
        </p:txBody>
      </p:sp>
    </p:spTree>
    <p:extLst>
      <p:ext uri="{BB962C8B-B14F-4D97-AF65-F5344CB8AC3E}">
        <p14:creationId xmlns:p14="http://schemas.microsoft.com/office/powerpoint/2010/main" val="3427571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18</a:t>
            </a:fld>
            <a:endParaRPr lang="zh-CN" altLang="en-US"/>
          </a:p>
        </p:txBody>
      </p:sp>
    </p:spTree>
    <p:extLst>
      <p:ext uri="{BB962C8B-B14F-4D97-AF65-F5344CB8AC3E}">
        <p14:creationId xmlns:p14="http://schemas.microsoft.com/office/powerpoint/2010/main" val="34309459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19</a:t>
            </a:fld>
            <a:endParaRPr lang="zh-CN" altLang="en-US"/>
          </a:p>
        </p:txBody>
      </p:sp>
    </p:spTree>
    <p:extLst>
      <p:ext uri="{BB962C8B-B14F-4D97-AF65-F5344CB8AC3E}">
        <p14:creationId xmlns:p14="http://schemas.microsoft.com/office/powerpoint/2010/main" val="676997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0977F6-0D6D-4C7A-A80D-06661ADB065F}" type="slidenum">
              <a:rPr lang="zh-CN" altLang="en-US" smtClean="0"/>
              <a:t>2</a:t>
            </a:fld>
            <a:endParaRPr lang="zh-CN" altLang="en-US"/>
          </a:p>
        </p:txBody>
      </p:sp>
    </p:spTree>
    <p:extLst>
      <p:ext uri="{BB962C8B-B14F-4D97-AF65-F5344CB8AC3E}">
        <p14:creationId xmlns:p14="http://schemas.microsoft.com/office/powerpoint/2010/main" val="17298640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20</a:t>
            </a:fld>
            <a:endParaRPr lang="zh-CN" altLang="en-US"/>
          </a:p>
        </p:txBody>
      </p:sp>
    </p:spTree>
    <p:extLst>
      <p:ext uri="{BB962C8B-B14F-4D97-AF65-F5344CB8AC3E}">
        <p14:creationId xmlns:p14="http://schemas.microsoft.com/office/powerpoint/2010/main" val="3356231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0FE5C2-D1EC-4819-B76E-6707E9461EAA}" type="slidenum">
              <a:rPr lang="zh-CN" altLang="en-US" smtClean="0"/>
              <a:t>21</a:t>
            </a:fld>
            <a:endParaRPr lang="zh-CN" altLang="en-US"/>
          </a:p>
        </p:txBody>
      </p:sp>
    </p:spTree>
    <p:extLst>
      <p:ext uri="{BB962C8B-B14F-4D97-AF65-F5344CB8AC3E}">
        <p14:creationId xmlns:p14="http://schemas.microsoft.com/office/powerpoint/2010/main" val="14268580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0977F6-0D6D-4C7A-A80D-06661ADB065F}" type="slidenum">
              <a:rPr lang="zh-CN" altLang="en-US" smtClean="0"/>
              <a:t>22</a:t>
            </a:fld>
            <a:endParaRPr lang="zh-CN" altLang="en-US"/>
          </a:p>
        </p:txBody>
      </p:sp>
    </p:spTree>
    <p:extLst>
      <p:ext uri="{BB962C8B-B14F-4D97-AF65-F5344CB8AC3E}">
        <p14:creationId xmlns:p14="http://schemas.microsoft.com/office/powerpoint/2010/main" val="28680469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0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ln>
            <a:miter lim="800000"/>
            <a:headEnd/>
            <a:tailEnd/>
          </a:ln>
        </p:spPr>
        <p:txBody>
          <a:bodyPr/>
          <a:lstStyle/>
          <a:p>
            <a:fld id="{2B9BF07D-6379-4D2F-82CC-B60B8EFA50A8}" type="slidenum">
              <a:rPr lang="zh-CN" altLang="en-US"/>
              <a:pPr/>
              <a:t>23</a:t>
            </a:fld>
            <a:endParaRPr lang="zh-CN" altLang="en-US"/>
          </a:p>
        </p:txBody>
      </p:sp>
    </p:spTree>
    <p:extLst>
      <p:ext uri="{BB962C8B-B14F-4D97-AF65-F5344CB8AC3E}">
        <p14:creationId xmlns:p14="http://schemas.microsoft.com/office/powerpoint/2010/main" val="1399508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24</a:t>
            </a:fld>
            <a:endParaRPr lang="zh-CN" altLang="en-US"/>
          </a:p>
        </p:txBody>
      </p:sp>
    </p:spTree>
    <p:extLst>
      <p:ext uri="{BB962C8B-B14F-4D97-AF65-F5344CB8AC3E}">
        <p14:creationId xmlns:p14="http://schemas.microsoft.com/office/powerpoint/2010/main" val="4020703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25</a:t>
            </a:fld>
            <a:endParaRPr lang="zh-CN" altLang="en-US"/>
          </a:p>
        </p:txBody>
      </p:sp>
    </p:spTree>
    <p:extLst>
      <p:ext uri="{BB962C8B-B14F-4D97-AF65-F5344CB8AC3E}">
        <p14:creationId xmlns:p14="http://schemas.microsoft.com/office/powerpoint/2010/main" val="38426207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0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ln>
            <a:miter lim="800000"/>
            <a:headEnd/>
            <a:tailEnd/>
          </a:ln>
        </p:spPr>
        <p:txBody>
          <a:bodyPr/>
          <a:lstStyle/>
          <a:p>
            <a:fld id="{1EA3C65F-61D7-43FC-BAAC-1C8E3F1B4A7F}" type="slidenum">
              <a:rPr lang="zh-CN" altLang="en-US"/>
              <a:pPr/>
              <a:t>26</a:t>
            </a:fld>
            <a:endParaRPr lang="zh-CN" altLang="en-US"/>
          </a:p>
        </p:txBody>
      </p:sp>
    </p:spTree>
    <p:extLst>
      <p:ext uri="{BB962C8B-B14F-4D97-AF65-F5344CB8AC3E}">
        <p14:creationId xmlns:p14="http://schemas.microsoft.com/office/powerpoint/2010/main" val="6688766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0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ln>
            <a:miter lim="800000"/>
            <a:headEnd/>
            <a:tailEnd/>
          </a:ln>
        </p:spPr>
        <p:txBody>
          <a:bodyPr/>
          <a:lstStyle/>
          <a:p>
            <a:fld id="{D64ACEC9-D1C2-4C44-BB3A-CB1CA629C790}" type="slidenum">
              <a:rPr lang="zh-CN" altLang="en-US"/>
              <a:pPr/>
              <a:t>27</a:t>
            </a:fld>
            <a:endParaRPr lang="zh-CN" altLang="en-US"/>
          </a:p>
        </p:txBody>
      </p:sp>
    </p:spTree>
    <p:extLst>
      <p:ext uri="{BB962C8B-B14F-4D97-AF65-F5344CB8AC3E}">
        <p14:creationId xmlns:p14="http://schemas.microsoft.com/office/powerpoint/2010/main" val="1422545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0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ln>
            <a:miter lim="800000"/>
            <a:headEnd/>
            <a:tailEnd/>
          </a:ln>
        </p:spPr>
        <p:txBody>
          <a:bodyPr/>
          <a:lstStyle/>
          <a:p>
            <a:fld id="{7990D452-7223-4C24-AB46-0E4BD093CAD4}" type="slidenum">
              <a:rPr lang="zh-CN" altLang="en-US"/>
              <a:pPr/>
              <a:t>28</a:t>
            </a:fld>
            <a:endParaRPr lang="zh-CN" altLang="en-US"/>
          </a:p>
        </p:txBody>
      </p:sp>
    </p:spTree>
    <p:extLst>
      <p:ext uri="{BB962C8B-B14F-4D97-AF65-F5344CB8AC3E}">
        <p14:creationId xmlns:p14="http://schemas.microsoft.com/office/powerpoint/2010/main" val="17809015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29</a:t>
            </a:fld>
            <a:endParaRPr lang="zh-CN" altLang="en-US"/>
          </a:p>
        </p:txBody>
      </p:sp>
    </p:spTree>
    <p:extLst>
      <p:ext uri="{BB962C8B-B14F-4D97-AF65-F5344CB8AC3E}">
        <p14:creationId xmlns:p14="http://schemas.microsoft.com/office/powerpoint/2010/main" val="2023801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0977F6-0D6D-4C7A-A80D-06661ADB065F}" type="slidenum">
              <a:rPr lang="zh-CN" altLang="en-US" smtClean="0"/>
              <a:t>3</a:t>
            </a:fld>
            <a:endParaRPr lang="zh-CN" altLang="en-US"/>
          </a:p>
        </p:txBody>
      </p:sp>
    </p:spTree>
    <p:extLst>
      <p:ext uri="{BB962C8B-B14F-4D97-AF65-F5344CB8AC3E}">
        <p14:creationId xmlns:p14="http://schemas.microsoft.com/office/powerpoint/2010/main" val="1741369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4</a:t>
            </a:fld>
            <a:endParaRPr lang="zh-CN" altLang="en-US"/>
          </a:p>
        </p:txBody>
      </p:sp>
    </p:spTree>
    <p:extLst>
      <p:ext uri="{BB962C8B-B14F-4D97-AF65-F5344CB8AC3E}">
        <p14:creationId xmlns:p14="http://schemas.microsoft.com/office/powerpoint/2010/main" val="3743232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5</a:t>
            </a:fld>
            <a:endParaRPr lang="zh-CN" altLang="en-US"/>
          </a:p>
        </p:txBody>
      </p:sp>
    </p:spTree>
    <p:extLst>
      <p:ext uri="{BB962C8B-B14F-4D97-AF65-F5344CB8AC3E}">
        <p14:creationId xmlns:p14="http://schemas.microsoft.com/office/powerpoint/2010/main" val="4005747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6</a:t>
            </a:fld>
            <a:endParaRPr lang="zh-CN" altLang="en-US"/>
          </a:p>
        </p:txBody>
      </p:sp>
    </p:spTree>
    <p:extLst>
      <p:ext uri="{BB962C8B-B14F-4D97-AF65-F5344CB8AC3E}">
        <p14:creationId xmlns:p14="http://schemas.microsoft.com/office/powerpoint/2010/main" val="2882429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EB4808-07CC-45D9-9E86-B4376FE16F12}" type="slidenum">
              <a:rPr lang="zh-CN" altLang="en-US" smtClean="0"/>
              <a:t>7</a:t>
            </a:fld>
            <a:endParaRPr lang="zh-CN" altLang="en-US"/>
          </a:p>
        </p:txBody>
      </p:sp>
    </p:spTree>
    <p:extLst>
      <p:ext uri="{BB962C8B-B14F-4D97-AF65-F5344CB8AC3E}">
        <p14:creationId xmlns:p14="http://schemas.microsoft.com/office/powerpoint/2010/main" val="147383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0FE5C2-D1EC-4819-B76E-6707E9461EAA}" type="slidenum">
              <a:rPr lang="zh-CN" altLang="en-US" smtClean="0"/>
              <a:t>8</a:t>
            </a:fld>
            <a:endParaRPr lang="zh-CN" altLang="en-US"/>
          </a:p>
        </p:txBody>
      </p:sp>
    </p:spTree>
    <p:extLst>
      <p:ext uri="{BB962C8B-B14F-4D97-AF65-F5344CB8AC3E}">
        <p14:creationId xmlns:p14="http://schemas.microsoft.com/office/powerpoint/2010/main" val="3457829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0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ln>
            <a:miter lim="800000"/>
            <a:headEnd/>
            <a:tailEnd/>
          </a:ln>
        </p:spPr>
        <p:txBody>
          <a:bodyPr/>
          <a:lstStyle/>
          <a:p>
            <a:fld id="{F65EBD1B-78BD-494E-ADFB-858D27D1B1AC}" type="slidenum">
              <a:rPr lang="zh-CN" altLang="en-US"/>
              <a:pPr/>
              <a:t>9</a:t>
            </a:fld>
            <a:endParaRPr lang="zh-CN" altLang="en-US"/>
          </a:p>
        </p:txBody>
      </p:sp>
    </p:spTree>
    <p:extLst>
      <p:ext uri="{BB962C8B-B14F-4D97-AF65-F5344CB8AC3E}">
        <p14:creationId xmlns:p14="http://schemas.microsoft.com/office/powerpoint/2010/main" val="1995100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115585211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2420666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1105963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13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4314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8707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1162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1953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5070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911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9284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399189151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55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355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9219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2892002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55638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540041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2774668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73A02E-28C3-48E1-B102-071E41C66761}" type="slidenum">
              <a:rPr lang="zh-CN" altLang="en-US" smtClean="0"/>
              <a:t>‹#›</a:t>
            </a:fld>
            <a:endParaRPr lang="zh-CN" altLang="en-US"/>
          </a:p>
        </p:txBody>
      </p:sp>
      <p:pic>
        <p:nvPicPr>
          <p:cNvPr id="5" name="图片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57163"/>
            <a:ext cx="12471399" cy="7015162"/>
          </a:xfrm>
          <a:prstGeom prst="rect">
            <a:avLst/>
          </a:prstGeom>
        </p:spPr>
      </p:pic>
    </p:spTree>
    <p:extLst>
      <p:ext uri="{BB962C8B-B14F-4D97-AF65-F5344CB8AC3E}">
        <p14:creationId xmlns:p14="http://schemas.microsoft.com/office/powerpoint/2010/main" val="29176388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2986052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8EE497-898B-4442-A601-24DA32A3B849}" type="datetimeFigureOut">
              <a:rPr lang="zh-CN" altLang="en-US" smtClean="0"/>
              <a:t>2017/12/3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73A02E-28C3-48E1-B102-071E41C66761}" type="slidenum">
              <a:rPr lang="zh-CN" altLang="en-US" smtClean="0"/>
              <a:t>‹#›</a:t>
            </a:fld>
            <a:endParaRPr lang="zh-CN" altLang="en-US"/>
          </a:p>
        </p:txBody>
      </p:sp>
    </p:spTree>
    <p:extLst>
      <p:ext uri="{BB962C8B-B14F-4D97-AF65-F5344CB8AC3E}">
        <p14:creationId xmlns:p14="http://schemas.microsoft.com/office/powerpoint/2010/main" val="152937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EE497-898B-4442-A601-24DA32A3B849}" type="datetimeFigureOut">
              <a:rPr lang="zh-CN" altLang="en-US" smtClean="0"/>
              <a:t>2017/12/3</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73A02E-28C3-48E1-B102-071E41C66761}" type="slidenum">
              <a:rPr lang="zh-CN" altLang="en-US" smtClean="0"/>
              <a:t>‹#›</a:t>
            </a:fld>
            <a:endParaRPr lang="zh-CN" altLang="en-US"/>
          </a:p>
        </p:txBody>
      </p:sp>
      <p:pic>
        <p:nvPicPr>
          <p:cNvPr id="7" name="图片 6"/>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标题占位符 1"/>
          <p:cNvSpPr txBox="1">
            <a:spLocks/>
          </p:cNvSpPr>
          <p:nvPr userDrawn="1"/>
        </p:nvSpPr>
        <p:spPr>
          <a:xfrm>
            <a:off x="990600" y="51752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mtClean="0"/>
              <a:t>单击此处编辑母版标题样式</a:t>
            </a:r>
            <a:endParaRPr lang="zh-CN" altLang="en-US"/>
          </a:p>
        </p:txBody>
      </p:sp>
      <p:sp>
        <p:nvSpPr>
          <p:cNvPr id="11" name="文本占位符 2"/>
          <p:cNvSpPr txBox="1">
            <a:spLocks/>
          </p:cNvSpPr>
          <p:nvPr userDrawn="1"/>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12" name="日期占位符 3"/>
          <p:cNvSpPr txBox="1">
            <a:spLocks/>
          </p:cNvSpPr>
          <p:nvPr userDrawn="1"/>
        </p:nvSpPr>
        <p:spPr>
          <a:xfrm>
            <a:off x="990600" y="6508752"/>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5750807-4303-4F9D-A4BA-5BCC1F76DD88}" type="datetimeFigureOut">
              <a:rPr lang="zh-CN" altLang="en-US" smtClean="0"/>
              <a:pPr/>
              <a:t>2017/12/3</a:t>
            </a:fld>
            <a:endParaRPr lang="zh-CN" altLang="en-US"/>
          </a:p>
        </p:txBody>
      </p:sp>
      <p:sp>
        <p:nvSpPr>
          <p:cNvPr id="13" name="灯片编号占位符 5"/>
          <p:cNvSpPr txBox="1">
            <a:spLocks/>
          </p:cNvSpPr>
          <p:nvPr userDrawn="1"/>
        </p:nvSpPr>
        <p:spPr>
          <a:xfrm>
            <a:off x="8763000" y="6508752"/>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ADDAD6D-462C-4C67-B09F-D1D552D8594E}" type="slidenum">
              <a:rPr lang="zh-CN" altLang="en-US" smtClean="0"/>
              <a:pPr/>
              <a:t>‹#›</a:t>
            </a:fld>
            <a:endParaRPr lang="zh-CN" altLang="en-US"/>
          </a:p>
        </p:txBody>
      </p:sp>
      <p:pic>
        <p:nvPicPr>
          <p:cNvPr id="14" name="图片 13"/>
          <p:cNvPicPr>
            <a:picLocks noChangeAspect="1"/>
          </p:cNvPicPr>
          <p:nvPr userDrawn="1"/>
        </p:nvPicPr>
        <p:blipFill>
          <a:blip r:embed="rId14" cstate="email">
            <a:extLst>
              <a:ext uri="{BEBA8EAE-BF5A-486C-A8C5-ECC9F3942E4B}">
                <a14:imgProps xmlns:a14="http://schemas.microsoft.com/office/drawing/2010/main">
                  <a14:imgLayer r:embed="rId15">
                    <a14:imgEffect>
                      <a14:brightnessContrast contrast="20000"/>
                    </a14:imgEffect>
                  </a14:imgLayer>
                </a14:imgProps>
              </a:ext>
              <a:ext uri="{28A0092B-C50C-407E-A947-70E740481C1C}">
                <a14:useLocalDpi xmlns:a14="http://schemas.microsoft.com/office/drawing/2010/main"/>
              </a:ext>
            </a:extLst>
          </a:blip>
          <a:stretch>
            <a:fillRect/>
          </a:stretch>
        </p:blipFill>
        <p:spPr>
          <a:xfrm>
            <a:off x="-118533" y="0"/>
            <a:ext cx="12462933" cy="7010400"/>
          </a:xfrm>
          <a:prstGeom prst="rect">
            <a:avLst/>
          </a:prstGeom>
        </p:spPr>
      </p:pic>
    </p:spTree>
    <p:extLst>
      <p:ext uri="{BB962C8B-B14F-4D97-AF65-F5344CB8AC3E}">
        <p14:creationId xmlns:p14="http://schemas.microsoft.com/office/powerpoint/2010/main" val="3093845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2947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KSO_Shape"/>
          <p:cNvSpPr>
            <a:spLocks/>
          </p:cNvSpPr>
          <p:nvPr/>
        </p:nvSpPr>
        <p:spPr bwMode="auto">
          <a:xfrm rot="16200000">
            <a:off x="782218" y="2487167"/>
            <a:ext cx="7958866" cy="2359772"/>
          </a:xfrm>
          <a:custGeom>
            <a:avLst/>
            <a:gdLst>
              <a:gd name="T0" fmla="*/ 157847 w 313"/>
              <a:gd name="T1" fmla="*/ 255366 h 93"/>
              <a:gd name="T2" fmla="*/ 379585 w 313"/>
              <a:gd name="T3" fmla="*/ 266632 h 93"/>
              <a:gd name="T4" fmla="*/ 390860 w 313"/>
              <a:gd name="T5" fmla="*/ 281653 h 93"/>
              <a:gd name="T6" fmla="*/ 503608 w 313"/>
              <a:gd name="T7" fmla="*/ 281653 h 93"/>
              <a:gd name="T8" fmla="*/ 665214 w 313"/>
              <a:gd name="T9" fmla="*/ 285409 h 93"/>
              <a:gd name="T10" fmla="*/ 710313 w 313"/>
              <a:gd name="T11" fmla="*/ 285409 h 93"/>
              <a:gd name="T12" fmla="*/ 792995 w 313"/>
              <a:gd name="T13" fmla="*/ 304185 h 93"/>
              <a:gd name="T14" fmla="*/ 717829 w 313"/>
              <a:gd name="T15" fmla="*/ 315452 h 93"/>
              <a:gd name="T16" fmla="*/ 774203 w 313"/>
              <a:gd name="T17" fmla="*/ 330473 h 93"/>
              <a:gd name="T18" fmla="*/ 849369 w 313"/>
              <a:gd name="T19" fmla="*/ 326718 h 93"/>
              <a:gd name="T20" fmla="*/ 962117 w 313"/>
              <a:gd name="T21" fmla="*/ 341739 h 93"/>
              <a:gd name="T22" fmla="*/ 1063590 w 313"/>
              <a:gd name="T23" fmla="*/ 311696 h 93"/>
              <a:gd name="T24" fmla="*/ 1142514 w 313"/>
              <a:gd name="T25" fmla="*/ 270387 h 93"/>
              <a:gd name="T26" fmla="*/ 1157547 w 313"/>
              <a:gd name="T27" fmla="*/ 202790 h 93"/>
              <a:gd name="T28" fmla="*/ 1022249 w 313"/>
              <a:gd name="T29" fmla="*/ 180258 h 93"/>
              <a:gd name="T30" fmla="*/ 1093656 w 313"/>
              <a:gd name="T31" fmla="*/ 116417 h 93"/>
              <a:gd name="T32" fmla="*/ 988425 w 313"/>
              <a:gd name="T33" fmla="*/ 105151 h 93"/>
              <a:gd name="T34" fmla="*/ 932051 w 313"/>
              <a:gd name="T35" fmla="*/ 90129 h 93"/>
              <a:gd name="T36" fmla="*/ 958358 w 313"/>
              <a:gd name="T37" fmla="*/ 63841 h 93"/>
              <a:gd name="T38" fmla="*/ 969633 w 313"/>
              <a:gd name="T39" fmla="*/ 45065 h 93"/>
              <a:gd name="T40" fmla="*/ 905743 w 313"/>
              <a:gd name="T41" fmla="*/ 33798 h 93"/>
              <a:gd name="T42" fmla="*/ 1033524 w 313"/>
              <a:gd name="T43" fmla="*/ 30043 h 93"/>
              <a:gd name="T44" fmla="*/ 932051 w 313"/>
              <a:gd name="T45" fmla="*/ 15022 h 93"/>
              <a:gd name="T46" fmla="*/ 792995 w 313"/>
              <a:gd name="T47" fmla="*/ 11266 h 93"/>
              <a:gd name="T48" fmla="*/ 699038 w 313"/>
              <a:gd name="T49" fmla="*/ 3755 h 93"/>
              <a:gd name="T50" fmla="*/ 616356 w 313"/>
              <a:gd name="T51" fmla="*/ 11266 h 93"/>
              <a:gd name="T52" fmla="*/ 503608 w 313"/>
              <a:gd name="T53" fmla="*/ 11266 h 93"/>
              <a:gd name="T54" fmla="*/ 315695 w 313"/>
              <a:gd name="T55" fmla="*/ 22532 h 93"/>
              <a:gd name="T56" fmla="*/ 507366 w 313"/>
              <a:gd name="T57" fmla="*/ 26288 h 93"/>
              <a:gd name="T58" fmla="*/ 552465 w 313"/>
              <a:gd name="T59" fmla="*/ 30043 h 93"/>
              <a:gd name="T60" fmla="*/ 435959 w 313"/>
              <a:gd name="T61" fmla="*/ 41309 h 93"/>
              <a:gd name="T62" fmla="*/ 372069 w 313"/>
              <a:gd name="T63" fmla="*/ 52575 h 93"/>
              <a:gd name="T64" fmla="*/ 251804 w 313"/>
              <a:gd name="T65" fmla="*/ 75108 h 93"/>
              <a:gd name="T66" fmla="*/ 172880 w 313"/>
              <a:gd name="T67" fmla="*/ 108906 h 93"/>
              <a:gd name="T68" fmla="*/ 398376 w 313"/>
              <a:gd name="T69" fmla="*/ 131438 h 93"/>
              <a:gd name="T70" fmla="*/ 405893 w 313"/>
              <a:gd name="T71" fmla="*/ 150215 h 93"/>
              <a:gd name="T72" fmla="*/ 187913 w 313"/>
              <a:gd name="T73" fmla="*/ 161481 h 93"/>
              <a:gd name="T74" fmla="*/ 270595 w 313"/>
              <a:gd name="T75" fmla="*/ 168992 h 93"/>
              <a:gd name="T76" fmla="*/ 56374 w 313"/>
              <a:gd name="T77" fmla="*/ 195280 h 93"/>
              <a:gd name="T78" fmla="*/ 394618 w 313"/>
              <a:gd name="T79" fmla="*/ 22532 h 93"/>
              <a:gd name="T80" fmla="*/ 7517 w 313"/>
              <a:gd name="T81" fmla="*/ 221567 h 93"/>
              <a:gd name="T82" fmla="*/ 405893 w 313"/>
              <a:gd name="T83" fmla="*/ 161481 h 93"/>
              <a:gd name="T84" fmla="*/ 518641 w 313"/>
              <a:gd name="T85" fmla="*/ 157726 h 93"/>
              <a:gd name="T86" fmla="*/ 424684 w 313"/>
              <a:gd name="T87" fmla="*/ 165237 h 93"/>
              <a:gd name="T88" fmla="*/ 345761 w 313"/>
              <a:gd name="T89" fmla="*/ 165237 h 93"/>
              <a:gd name="T90" fmla="*/ 435959 w 313"/>
              <a:gd name="T91" fmla="*/ 274142 h 93"/>
              <a:gd name="T92" fmla="*/ 462267 w 313"/>
              <a:gd name="T93" fmla="*/ 41309 h 93"/>
              <a:gd name="T94" fmla="*/ 526158 w 313"/>
              <a:gd name="T95" fmla="*/ 37554 h 93"/>
              <a:gd name="T96" fmla="*/ 571257 w 313"/>
              <a:gd name="T97" fmla="*/ 26288 h 93"/>
              <a:gd name="T98" fmla="*/ 608839 w 313"/>
              <a:gd name="T99" fmla="*/ 11266 h 93"/>
              <a:gd name="T100" fmla="*/ 661455 w 313"/>
              <a:gd name="T101" fmla="*/ 11266 h 93"/>
              <a:gd name="T102" fmla="*/ 691521 w 313"/>
              <a:gd name="T103" fmla="*/ 285409 h 93"/>
              <a:gd name="T104" fmla="*/ 706554 w 313"/>
              <a:gd name="T105" fmla="*/ 3755 h 93"/>
              <a:gd name="T106" fmla="*/ 770445 w 313"/>
              <a:gd name="T107" fmla="*/ 311696 h 93"/>
              <a:gd name="T108" fmla="*/ 789236 w 313"/>
              <a:gd name="T109" fmla="*/ 289164 h 93"/>
              <a:gd name="T110" fmla="*/ 808028 w 313"/>
              <a:gd name="T111" fmla="*/ 48820 h 93"/>
              <a:gd name="T112" fmla="*/ 871918 w 313"/>
              <a:gd name="T113" fmla="*/ 26288 h 93"/>
              <a:gd name="T114" fmla="*/ 856885 w 313"/>
              <a:gd name="T115" fmla="*/ 63841 h 93"/>
              <a:gd name="T116" fmla="*/ 864402 w 313"/>
              <a:gd name="T117" fmla="*/ 86374 h 93"/>
              <a:gd name="T118" fmla="*/ 901984 w 313"/>
              <a:gd name="T119" fmla="*/ 78863 h 93"/>
              <a:gd name="T120" fmla="*/ 917017 w 313"/>
              <a:gd name="T121" fmla="*/ 334228 h 93"/>
              <a:gd name="T122" fmla="*/ 1007216 w 313"/>
              <a:gd name="T123" fmla="*/ 101395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chemeClr val="accent2">
              <a:lumMod val="75000"/>
              <a:alpha val="18000"/>
            </a:schemeClr>
          </a:solidFill>
          <a:ln>
            <a:noFill/>
          </a:ln>
        </p:spPr>
        <p:txBody>
          <a:bodyPr anchor="ctr" anchorCtr="1"/>
          <a:lstStyle/>
          <a:p>
            <a:endParaRPr lang="zh-CN" altLang="en-US"/>
          </a:p>
        </p:txBody>
      </p:sp>
      <p:sp>
        <p:nvSpPr>
          <p:cNvPr id="13" name="文本框 12"/>
          <p:cNvSpPr txBox="1"/>
          <p:nvPr/>
        </p:nvSpPr>
        <p:spPr>
          <a:xfrm>
            <a:off x="2465337" y="1412040"/>
            <a:ext cx="1569660" cy="4353850"/>
          </a:xfrm>
          <a:prstGeom prst="rect">
            <a:avLst/>
          </a:prstGeom>
          <a:noFill/>
        </p:spPr>
        <p:txBody>
          <a:bodyPr vert="eaVert" wrap="square" rtlCol="0">
            <a:spAutoFit/>
          </a:bodyPr>
          <a:lstStyle/>
          <a:p>
            <a:r>
              <a:rPr lang="zh-CN" altLang="en-US" dirty="0" smtClean="0">
                <a:latin typeface="方正字迹-吕建德行楷繁体" panose="02010600010101010101" pitchFamily="2" charset="-122"/>
                <a:ea typeface="方正字迹-吕建德行楷繁体" panose="02010600010101010101" pitchFamily="2" charset="-122"/>
              </a:rPr>
              <a:t>点击此处输入文本内容点击此处输入文本内容点击此处输入文本内容</a:t>
            </a:r>
          </a:p>
          <a:p>
            <a:r>
              <a:rPr lang="zh-CN" altLang="en-US" dirty="0" smtClean="0">
                <a:latin typeface="方正字迹-吕建德行楷繁体" panose="02010600010101010101" pitchFamily="2" charset="-122"/>
                <a:ea typeface="方正字迹-吕建德行楷繁体" panose="02010600010101010101" pitchFamily="2" charset="-122"/>
              </a:rPr>
              <a:t>点击此处输入文本内容</a:t>
            </a:r>
          </a:p>
          <a:p>
            <a:endParaRPr lang="zh-CN" altLang="en-US" dirty="0" smtClean="0">
              <a:latin typeface="方正字迹-吕建德行楷繁体" panose="02010600010101010101" pitchFamily="2" charset="-122"/>
              <a:ea typeface="方正字迹-吕建德行楷繁体" panose="02010600010101010101" pitchFamily="2" charset="-122"/>
            </a:endParaRPr>
          </a:p>
          <a:p>
            <a:endParaRPr lang="zh-CN" altLang="en-US" dirty="0">
              <a:latin typeface="方正字迹-吕建德行楷繁体" panose="02010600010101010101" pitchFamily="2" charset="-122"/>
              <a:ea typeface="方正字迹-吕建德行楷繁体" panose="02010600010101010101" pitchFamily="2" charset="-122"/>
            </a:endParaRPr>
          </a:p>
        </p:txBody>
      </p:sp>
      <p:sp>
        <p:nvSpPr>
          <p:cNvPr id="10" name="文本框 9"/>
          <p:cNvSpPr txBox="1"/>
          <p:nvPr/>
        </p:nvSpPr>
        <p:spPr>
          <a:xfrm>
            <a:off x="3931283" y="912744"/>
            <a:ext cx="1661993" cy="5508616"/>
          </a:xfrm>
          <a:prstGeom prst="rect">
            <a:avLst/>
          </a:prstGeom>
          <a:noFill/>
        </p:spPr>
        <p:txBody>
          <a:bodyPr vert="eaVert" wrap="square" rtlCol="0">
            <a:spAutoFit/>
          </a:bodyPr>
          <a:lstStyle/>
          <a:p>
            <a:r>
              <a:rPr lang="zh-CN" altLang="en-US" sz="9600" b="1" dirty="0" smtClean="0">
                <a:latin typeface="方正字迹-吕建德行楷繁体" panose="02010600010101010101" pitchFamily="2" charset="-122"/>
                <a:ea typeface="方正字迹-吕建德行楷繁体" panose="02010600010101010101" pitchFamily="2" charset="-122"/>
              </a:rPr>
              <a:t>国粹京剧</a:t>
            </a:r>
            <a:endParaRPr lang="zh-CN" altLang="en-US" sz="9600" b="1" dirty="0">
              <a:latin typeface="方正字迹-吕建德行楷繁体" panose="02010600010101010101" pitchFamily="2" charset="-122"/>
              <a:ea typeface="方正字迹-吕建德行楷繁体" panose="02010600010101010101" pitchFamily="2" charset="-122"/>
            </a:endParaRPr>
          </a:p>
        </p:txBody>
      </p:sp>
      <p:pic>
        <p:nvPicPr>
          <p:cNvPr id="14" name="图片 1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20644166">
            <a:off x="8358293" y="-563350"/>
            <a:ext cx="5505451" cy="2181225"/>
          </a:xfrm>
          <a:prstGeom prst="rect">
            <a:avLst/>
          </a:prstGeom>
        </p:spPr>
      </p:pic>
      <p:pic>
        <p:nvPicPr>
          <p:cNvPr id="15" name="图片 1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2711" y="2"/>
            <a:ext cx="1038225" cy="4924425"/>
          </a:xfrm>
          <a:prstGeom prst="rect">
            <a:avLst/>
          </a:prstGeom>
        </p:spPr>
      </p:pic>
      <p:cxnSp>
        <p:nvCxnSpPr>
          <p:cNvPr id="7" name="直接箭头连接符 6"/>
          <p:cNvCxnSpPr/>
          <p:nvPr/>
        </p:nvCxnSpPr>
        <p:spPr>
          <a:xfrm>
            <a:off x="4140857" y="1102554"/>
            <a:ext cx="0" cy="45307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69475" y="1756937"/>
            <a:ext cx="7207223" cy="5276986"/>
          </a:xfrm>
          <a:prstGeom prst="rect">
            <a:avLst/>
          </a:prstGeom>
        </p:spPr>
      </p:pic>
      <p:pic>
        <p:nvPicPr>
          <p:cNvPr id="25" name="图片 2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131402" y="4924425"/>
            <a:ext cx="1282700" cy="1905000"/>
          </a:xfrm>
          <a:prstGeom prst="rect">
            <a:avLst/>
          </a:prstGeom>
        </p:spPr>
      </p:pic>
      <p:pic>
        <p:nvPicPr>
          <p:cNvPr id="26" name="图片 25"/>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102701" y="3819525"/>
            <a:ext cx="1930400" cy="2857500"/>
          </a:xfrm>
          <a:prstGeom prst="rect">
            <a:avLst/>
          </a:prstGeom>
        </p:spPr>
      </p:pic>
      <p:pic>
        <p:nvPicPr>
          <p:cNvPr id="27" name="图片 26"/>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04972" y="3819525"/>
            <a:ext cx="2540000" cy="3162300"/>
          </a:xfrm>
          <a:prstGeom prst="rect">
            <a:avLst/>
          </a:prstGeom>
        </p:spPr>
      </p:pic>
    </p:spTree>
    <p:extLst>
      <p:ext uri="{BB962C8B-B14F-4D97-AF65-F5344CB8AC3E}">
        <p14:creationId xmlns:p14="http://schemas.microsoft.com/office/powerpoint/2010/main" val="7199660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00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par>
                                <p:cTn id="12" presetID="2" presetClass="entr" presetSubtype="6" fill="hold" nodeType="withEffect">
                                  <p:stCondLst>
                                    <p:cond delay="200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1+#ppt_h/2"/>
                                          </p:val>
                                        </p:tav>
                                        <p:tav tm="100000">
                                          <p:val>
                                            <p:strVal val="#ppt_y"/>
                                          </p:val>
                                        </p:tav>
                                      </p:tavLst>
                                    </p:anim>
                                  </p:childTnLst>
                                </p:cTn>
                              </p:par>
                              <p:par>
                                <p:cTn id="16" presetID="16" presetClass="entr" presetSubtype="42" fill="hold" nodeType="withEffect">
                                  <p:stCondLst>
                                    <p:cond delay="2000"/>
                                  </p:stCondLst>
                                  <p:childTnLst>
                                    <p:set>
                                      <p:cBhvr>
                                        <p:cTn id="17" dur="1" fill="hold">
                                          <p:stCondLst>
                                            <p:cond delay="0"/>
                                          </p:stCondLst>
                                        </p:cTn>
                                        <p:tgtEl>
                                          <p:spTgt spid="7"/>
                                        </p:tgtEl>
                                        <p:attrNameLst>
                                          <p:attrName>style.visibility</p:attrName>
                                        </p:attrNameLst>
                                      </p:cBhvr>
                                      <p:to>
                                        <p:strVal val="visible"/>
                                      </p:to>
                                    </p:set>
                                    <p:animEffect transition="in" filter="barn(outHorizontal)">
                                      <p:cBhvr>
                                        <p:cTn id="18" dur="500"/>
                                        <p:tgtEl>
                                          <p:spTgt spid="7"/>
                                        </p:tgtEl>
                                      </p:cBhvr>
                                    </p:animEffect>
                                  </p:childTnLst>
                                </p:cTn>
                              </p:par>
                              <p:par>
                                <p:cTn id="19" presetID="41" presetClass="entr" presetSubtype="0" fill="hold" grpId="0" nodeType="withEffect">
                                  <p:stCondLst>
                                    <p:cond delay="300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3"/>
                                        </p:tgtEl>
                                        <p:attrNameLst>
                                          <p:attrName>ppt_y</p:attrName>
                                        </p:attrNameLst>
                                      </p:cBhvr>
                                      <p:tavLst>
                                        <p:tav tm="0">
                                          <p:val>
                                            <p:strVal val="#ppt_y"/>
                                          </p:val>
                                        </p:tav>
                                        <p:tav tm="100000">
                                          <p:val>
                                            <p:strVal val="#ppt_y"/>
                                          </p:val>
                                        </p:tav>
                                      </p:tavLst>
                                    </p:anim>
                                    <p:anim calcmode="lin" valueType="num">
                                      <p:cBhvr>
                                        <p:cTn id="2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3"/>
                                        </p:tgtEl>
                                      </p:cBhvr>
                                    </p:animEffect>
                                  </p:childTnLst>
                                </p:cTn>
                              </p:par>
                              <p:par>
                                <p:cTn id="26" presetID="47" presetClass="entr" presetSubtype="0" fill="hold" nodeType="withEffect">
                                  <p:stCondLst>
                                    <p:cond delay="10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2" presetClass="entr" presetSubtype="2" fill="hold" nodeType="withEffect">
                                  <p:stCondLst>
                                    <p:cond delay="20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par>
                                <p:cTn id="35" presetID="2" presetClass="exit" presetSubtype="12" fill="hold" nodeType="withEffect">
                                  <p:stCondLst>
                                    <p:cond delay="0"/>
                                  </p:stCondLst>
                                  <p:childTnLst>
                                    <p:anim calcmode="lin" valueType="num">
                                      <p:cBhvr additive="base">
                                        <p:cTn id="36" dur="5000"/>
                                        <p:tgtEl>
                                          <p:spTgt spid="27"/>
                                        </p:tgtEl>
                                        <p:attrNameLst>
                                          <p:attrName>ppt_x</p:attrName>
                                        </p:attrNameLst>
                                      </p:cBhvr>
                                      <p:tavLst>
                                        <p:tav tm="0">
                                          <p:val>
                                            <p:strVal val="ppt_x"/>
                                          </p:val>
                                        </p:tav>
                                        <p:tav tm="100000">
                                          <p:val>
                                            <p:strVal val="0-ppt_w/2"/>
                                          </p:val>
                                        </p:tav>
                                      </p:tavLst>
                                    </p:anim>
                                    <p:anim calcmode="lin" valueType="num">
                                      <p:cBhvr additive="base">
                                        <p:cTn id="37" dur="5000"/>
                                        <p:tgtEl>
                                          <p:spTgt spid="27"/>
                                        </p:tgtEl>
                                        <p:attrNameLst>
                                          <p:attrName>ppt_y</p:attrName>
                                        </p:attrNameLst>
                                      </p:cBhvr>
                                      <p:tavLst>
                                        <p:tav tm="0">
                                          <p:val>
                                            <p:strVal val="ppt_y"/>
                                          </p:val>
                                        </p:tav>
                                        <p:tav tm="100000">
                                          <p:val>
                                            <p:strVal val="1+ppt_h/2"/>
                                          </p:val>
                                        </p:tav>
                                      </p:tavLst>
                                    </p:anim>
                                    <p:set>
                                      <p:cBhvr>
                                        <p:cTn id="38" dur="1" fill="hold">
                                          <p:stCondLst>
                                            <p:cond delay="49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3826610" y="4949886"/>
            <a:ext cx="3096847" cy="1763599"/>
            <a:chOff x="384908" y="4545107"/>
            <a:chExt cx="3852985" cy="2194207"/>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908" y="4695091"/>
              <a:ext cx="1833607" cy="2044223"/>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5855" y="4545107"/>
              <a:ext cx="2242038" cy="2194207"/>
            </a:xfrm>
            <a:prstGeom prst="rect">
              <a:avLst/>
            </a:prstGeom>
          </p:spPr>
        </p:pic>
      </p:grpSp>
      <p:sp>
        <p:nvSpPr>
          <p:cNvPr id="9" name="文本框 8"/>
          <p:cNvSpPr txBox="1"/>
          <p:nvPr/>
        </p:nvSpPr>
        <p:spPr>
          <a:xfrm>
            <a:off x="1384736" y="2562012"/>
            <a:ext cx="9275395" cy="1815882"/>
          </a:xfrm>
          <a:prstGeom prst="rect">
            <a:avLst/>
          </a:prstGeom>
          <a:noFill/>
        </p:spPr>
        <p:txBody>
          <a:bodyPr wrap="square" rtlCol="0">
            <a:spAutoFit/>
          </a:bodyPr>
          <a:lstStyle/>
          <a:p>
            <a:r>
              <a:rPr lang="zh-CN" altLang="en-US" sz="4400" dirty="0" smtClean="0">
                <a:solidFill>
                  <a:srgbClr val="FF0000"/>
                </a:solidFill>
                <a:latin typeface="李旭科书法" panose="02000603000000000000" pitchFamily="2" charset="-122"/>
                <a:ea typeface="李旭科书法" panose="02000603000000000000" pitchFamily="2" charset="-122"/>
              </a:rPr>
              <a:t>唱</a:t>
            </a:r>
            <a:r>
              <a:rPr lang="zh-CN" altLang="en-US" sz="2400" dirty="0" smtClean="0">
                <a:latin typeface="李旭科书法" panose="02000603000000000000" pitchFamily="2" charset="-122"/>
                <a:ea typeface="李旭科书法" panose="02000603000000000000" pitchFamily="2" charset="-122"/>
              </a:rPr>
              <a:t>：歌唱，唱是戏曲的主要艺术手段之一。</a:t>
            </a:r>
            <a:endParaRPr lang="en-US" altLang="zh-CN" sz="2400" dirty="0" smtClean="0">
              <a:latin typeface="李旭科书法" panose="02000603000000000000" pitchFamily="2" charset="-122"/>
              <a:ea typeface="李旭科书法" panose="02000603000000000000" pitchFamily="2" charset="-122"/>
            </a:endParaRPr>
          </a:p>
          <a:p>
            <a:r>
              <a:rPr lang="zh-CN" altLang="en-US" sz="4400" dirty="0">
                <a:solidFill>
                  <a:srgbClr val="FF0000"/>
                </a:solidFill>
                <a:latin typeface="李旭科书法" panose="02000603000000000000" pitchFamily="2" charset="-122"/>
                <a:ea typeface="李旭科书法" panose="02000603000000000000" pitchFamily="2" charset="-122"/>
              </a:rPr>
              <a:t>念</a:t>
            </a:r>
            <a:r>
              <a:rPr lang="zh-CN" altLang="en-US" sz="2400" dirty="0" smtClean="0">
                <a:latin typeface="李旭科书法" panose="02000603000000000000" pitchFamily="2" charset="-122"/>
                <a:ea typeface="李旭科书法" panose="02000603000000000000" pitchFamily="2" charset="-122"/>
              </a:rPr>
              <a:t>：具有音乐性的念白，与唱互相补充、配合，           </a:t>
            </a:r>
            <a:endParaRPr lang="en-US" altLang="zh-CN" sz="2400" dirty="0" smtClean="0">
              <a:latin typeface="李旭科书法" panose="02000603000000000000" pitchFamily="2" charset="-122"/>
              <a:ea typeface="李旭科书法" panose="02000603000000000000" pitchFamily="2" charset="-122"/>
            </a:endParaRPr>
          </a:p>
          <a:p>
            <a:r>
              <a:rPr lang="zh-CN" altLang="en-US" sz="2400" dirty="0" smtClean="0">
                <a:latin typeface="李旭科书法" panose="02000603000000000000" pitchFamily="2" charset="-122"/>
                <a:ea typeface="李旭科书法" panose="02000603000000000000" pitchFamily="2" charset="-122"/>
              </a:rPr>
              <a:t>    也是表达人物思想感情的重要艺术手段。</a:t>
            </a:r>
            <a:endParaRPr lang="zh-CN" altLang="en-US" sz="2400" dirty="0">
              <a:latin typeface="李旭科书法" panose="02000603000000000000" pitchFamily="2" charset="-122"/>
              <a:ea typeface="李旭科书法" panose="02000603000000000000" pitchFamily="2" charset="-122"/>
            </a:endParaRPr>
          </a:p>
        </p:txBody>
      </p:sp>
      <p:pic>
        <p:nvPicPr>
          <p:cNvPr id="10" name="图片 9"/>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898559" y="767932"/>
            <a:ext cx="3721101" cy="6090069"/>
          </a:xfrm>
          <a:prstGeom prst="rect">
            <a:avLst/>
          </a:prstGeom>
        </p:spPr>
      </p:pic>
      <p:sp>
        <p:nvSpPr>
          <p:cNvPr id="7"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8" name="标题 9"/>
          <p:cNvSpPr>
            <a:spLocks noGrp="1"/>
          </p:cNvSpPr>
          <p:nvPr>
            <p:ph type="title"/>
          </p:nvPr>
        </p:nvSpPr>
        <p:spPr>
          <a:xfrm>
            <a:off x="2812573" y="25297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京剧的四大功夫</a:t>
            </a:r>
          </a:p>
        </p:txBody>
      </p:sp>
    </p:spTree>
    <p:extLst>
      <p:ext uri="{BB962C8B-B14F-4D97-AF65-F5344CB8AC3E}">
        <p14:creationId xmlns:p14="http://schemas.microsoft.com/office/powerpoint/2010/main" val="16363409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14725"/>
            <a:ext cx="12453257" cy="824325"/>
          </a:xfrm>
          <a:prstGeom prst="rect">
            <a:avLst/>
          </a:prstGeom>
        </p:spPr>
      </p:pic>
      <p:sp>
        <p:nvSpPr>
          <p:cNvPr id="8" name="KSO_Shape"/>
          <p:cNvSpPr>
            <a:spLocks/>
          </p:cNvSpPr>
          <p:nvPr/>
        </p:nvSpPr>
        <p:spPr bwMode="auto">
          <a:xfrm>
            <a:off x="439018" y="1381258"/>
            <a:ext cx="3377559" cy="4495800"/>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0" name="KSO_Shape"/>
          <p:cNvSpPr>
            <a:spLocks/>
          </p:cNvSpPr>
          <p:nvPr/>
        </p:nvSpPr>
        <p:spPr bwMode="auto">
          <a:xfrm>
            <a:off x="2644618" y="1970130"/>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1" name="文本框 10"/>
          <p:cNvSpPr txBox="1"/>
          <p:nvPr/>
        </p:nvSpPr>
        <p:spPr>
          <a:xfrm>
            <a:off x="1411515" y="1970132"/>
            <a:ext cx="1233103" cy="1323439"/>
          </a:xfrm>
          <a:prstGeom prst="rect">
            <a:avLst/>
          </a:prstGeom>
          <a:noFill/>
        </p:spPr>
        <p:txBody>
          <a:bodyPr wrap="square" rtlCol="0">
            <a:spAutoFit/>
          </a:bodyPr>
          <a:lstStyle/>
          <a:p>
            <a:r>
              <a:rPr lang="en-US" altLang="zh-CN" sz="8000" dirty="0" smtClean="0">
                <a:solidFill>
                  <a:schemeClr val="bg1"/>
                </a:solidFill>
                <a:latin typeface="李旭科书法" panose="02000603000000000000" pitchFamily="2" charset="-122"/>
                <a:ea typeface="李旭科书法" panose="02000603000000000000" pitchFamily="2" charset="-122"/>
              </a:rPr>
              <a:t>02</a:t>
            </a: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14" name="文本框 13"/>
          <p:cNvSpPr txBox="1"/>
          <p:nvPr/>
        </p:nvSpPr>
        <p:spPr>
          <a:xfrm>
            <a:off x="5396880" y="2165591"/>
            <a:ext cx="3733800" cy="646331"/>
          </a:xfrm>
          <a:prstGeom prst="rect">
            <a:avLst/>
          </a:prstGeom>
          <a:noFill/>
        </p:spPr>
        <p:txBody>
          <a:bodyPr wrap="square" rtlCol="0">
            <a:spAutoFit/>
          </a:bodyPr>
          <a:lstStyle/>
          <a:p>
            <a:r>
              <a:rPr lang="zh-CN" altLang="en-US" sz="3600" spc="-150" dirty="0" smtClean="0">
                <a:solidFill>
                  <a:schemeClr val="bg1"/>
                </a:solidFill>
                <a:latin typeface="李旭科书法" panose="02000603000000000000" pitchFamily="2" charset="-122"/>
                <a:ea typeface="李旭科书法" panose="02000603000000000000" pitchFamily="2" charset="-122"/>
              </a:rPr>
              <a:t>京剧的行当</a:t>
            </a:r>
            <a:endParaRPr lang="zh-CN" altLang="en-US" sz="3600" spc="-150" dirty="0">
              <a:solidFill>
                <a:schemeClr val="bg1"/>
              </a:solidFill>
              <a:latin typeface="李旭科书法" panose="02000603000000000000" pitchFamily="2" charset="-122"/>
              <a:ea typeface="李旭科书法" panose="02000603000000000000" pitchFamily="2" charset="-122"/>
            </a:endParaRPr>
          </a:p>
        </p:txBody>
      </p:sp>
      <p:pic>
        <p:nvPicPr>
          <p:cNvPr id="7" name="图片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5660571"/>
            <a:ext cx="12453257" cy="1129660"/>
          </a:xfrm>
          <a:prstGeom prst="rect">
            <a:avLst/>
          </a:prstGeom>
        </p:spPr>
      </p:pic>
      <p:pic>
        <p:nvPicPr>
          <p:cNvPr id="12" name="图片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927635" y="901700"/>
            <a:ext cx="4772871" cy="4952174"/>
          </a:xfrm>
          <a:prstGeom prst="rect">
            <a:avLst/>
          </a:prstGeom>
        </p:spPr>
      </p:pic>
    </p:spTree>
    <p:extLst>
      <p:ext uri="{BB962C8B-B14F-4D97-AF65-F5344CB8AC3E}">
        <p14:creationId xmlns:p14="http://schemas.microsoft.com/office/powerpoint/2010/main" val="98742011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p:val>
                                            <p:strVal val="4/3*#ppt_w"/>
                                          </p:val>
                                        </p:tav>
                                        <p:tav tm="100000">
                                          <p:val>
                                            <p:strVal val="#ppt_w"/>
                                          </p:val>
                                        </p:tav>
                                      </p:tavLst>
                                    </p:anim>
                                    <p:anim calcmode="lin" valueType="num">
                                      <p:cBhvr>
                                        <p:cTn id="8" dur="5000" fill="hold"/>
                                        <p:tgtEl>
                                          <p:spTgt spid="4"/>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1000" fill="hold"/>
                                        <p:tgtEl>
                                          <p:spTgt spid="14"/>
                                        </p:tgtEl>
                                        <p:attrNameLst>
                                          <p:attrName>ppt_x</p:attrName>
                                        </p:attrNameLst>
                                      </p:cBhvr>
                                      <p:tavLst>
                                        <p:tav tm="0">
                                          <p:val>
                                            <p:strVal val="1+#ppt_w/2"/>
                                          </p:val>
                                        </p:tav>
                                        <p:tav tm="100000">
                                          <p:val>
                                            <p:strVal val="#ppt_x"/>
                                          </p:val>
                                        </p:tav>
                                      </p:tavLst>
                                    </p:anim>
                                    <p:anim calcmode="lin" valueType="num">
                                      <p:cBhvr additive="base">
                                        <p:cTn id="22" dur="100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1+#ppt_w/2"/>
                                          </p:val>
                                        </p:tav>
                                        <p:tav tm="100000">
                                          <p:val>
                                            <p:strVal val="#ppt_x"/>
                                          </p:val>
                                        </p:tav>
                                      </p:tavLst>
                                    </p:anim>
                                    <p:anim calcmode="lin" valueType="num">
                                      <p:cBhvr additive="base">
                                        <p:cTn id="26" dur="1000" fill="hold"/>
                                        <p:tgtEl>
                                          <p:spTgt spid="10"/>
                                        </p:tgtEl>
                                        <p:attrNameLst>
                                          <p:attrName>ppt_y</p:attrName>
                                        </p:attrNameLst>
                                      </p:cBhvr>
                                      <p:tavLst>
                                        <p:tav tm="0">
                                          <p:val>
                                            <p:strVal val="#ppt_y"/>
                                          </p:val>
                                        </p:tav>
                                        <p:tav tm="100000">
                                          <p:val>
                                            <p:strVal val="#ppt_y"/>
                                          </p:val>
                                        </p:tav>
                                      </p:tavLst>
                                    </p:anim>
                                  </p:childTnLst>
                                </p:cTn>
                              </p:par>
                              <p:par>
                                <p:cTn id="27" presetID="23" presetClass="entr" presetSubtype="28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0" fill="hold"/>
                                        <p:tgtEl>
                                          <p:spTgt spid="7"/>
                                        </p:tgtEl>
                                        <p:attrNameLst>
                                          <p:attrName>ppt_w</p:attrName>
                                        </p:attrNameLst>
                                      </p:cBhvr>
                                      <p:tavLst>
                                        <p:tav tm="0">
                                          <p:val>
                                            <p:strVal val="4/3*#ppt_w"/>
                                          </p:val>
                                        </p:tav>
                                        <p:tav tm="100000">
                                          <p:val>
                                            <p:strVal val="#ppt_w"/>
                                          </p:val>
                                        </p:tav>
                                      </p:tavLst>
                                    </p:anim>
                                    <p:anim calcmode="lin" valueType="num">
                                      <p:cBhvr>
                                        <p:cTn id="30" dur="5000" fill="hold"/>
                                        <p:tgtEl>
                                          <p:spTgt spid="7"/>
                                        </p:tgtEl>
                                        <p:attrNameLst>
                                          <p:attrName>ppt_h</p:attrName>
                                        </p:attrNameLst>
                                      </p:cBhvr>
                                      <p:tavLst>
                                        <p:tav tm="0">
                                          <p:val>
                                            <p:strVal val="4/3*#ppt_h"/>
                                          </p:val>
                                        </p:tav>
                                        <p:tav tm="100000">
                                          <p:val>
                                            <p:strVal val="#ppt_h"/>
                                          </p:val>
                                        </p:tav>
                                      </p:tavLst>
                                    </p:anim>
                                  </p:childTnLst>
                                </p:cTn>
                              </p:par>
                              <p:par>
                                <p:cTn id="31" presetID="2" presetClass="entr" presetSubtype="8"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4710577" y="5128161"/>
            <a:ext cx="2050551" cy="1167753"/>
            <a:chOff x="384908" y="4545107"/>
            <a:chExt cx="3852985" cy="2194207"/>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908" y="4695091"/>
              <a:ext cx="1833607" cy="2044223"/>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5855" y="4545107"/>
              <a:ext cx="2242038" cy="2194207"/>
            </a:xfrm>
            <a:prstGeom prst="rect">
              <a:avLst/>
            </a:prstGeom>
          </p:spPr>
        </p:pic>
      </p:grpSp>
      <p:sp>
        <p:nvSpPr>
          <p:cNvPr id="7"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8" name="标题 9"/>
          <p:cNvSpPr>
            <a:spLocks noGrp="1"/>
          </p:cNvSpPr>
          <p:nvPr>
            <p:ph type="title"/>
          </p:nvPr>
        </p:nvSpPr>
        <p:spPr>
          <a:xfrm>
            <a:off x="2812573" y="25297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二黄</a:t>
            </a:r>
          </a:p>
        </p:txBody>
      </p:sp>
      <p:sp>
        <p:nvSpPr>
          <p:cNvPr id="14" name="文本框 13"/>
          <p:cNvSpPr txBox="1"/>
          <p:nvPr/>
        </p:nvSpPr>
        <p:spPr>
          <a:xfrm>
            <a:off x="1355867" y="2733903"/>
            <a:ext cx="5975259" cy="1200329"/>
          </a:xfrm>
          <a:prstGeom prst="rect">
            <a:avLst/>
          </a:prstGeom>
          <a:noFill/>
        </p:spPr>
        <p:txBody>
          <a:bodyPr wrap="square" rtlCol="0">
            <a:spAutoFit/>
          </a:bodyPr>
          <a:lstStyle/>
          <a:p>
            <a:r>
              <a:rPr lang="zh-CN" altLang="en-US" sz="2400" dirty="0">
                <a:latin typeface="李旭科书法" panose="02000603000000000000" pitchFamily="2" charset="-122"/>
                <a:ea typeface="李旭科书法" panose="02000603000000000000" pitchFamily="2" charset="-122"/>
              </a:rPr>
              <a:t> </a:t>
            </a:r>
            <a:r>
              <a:rPr lang="zh-CN" altLang="en-US" sz="2400" dirty="0" smtClean="0">
                <a:latin typeface="李旭科书法" panose="02000603000000000000" pitchFamily="2" charset="-122"/>
                <a:ea typeface="李旭科书法" panose="02000603000000000000" pitchFamily="2" charset="-122"/>
              </a:rPr>
              <a:t>   二黄的旋律较为平稳，节奏舒缓，</a:t>
            </a:r>
            <a:endParaRPr lang="en-US" altLang="zh-CN" sz="2400" dirty="0" smtClean="0">
              <a:latin typeface="李旭科书法" panose="02000603000000000000" pitchFamily="2" charset="-122"/>
              <a:ea typeface="李旭科书法" panose="02000603000000000000" pitchFamily="2" charset="-122"/>
            </a:endParaRPr>
          </a:p>
          <a:p>
            <a:r>
              <a:rPr lang="zh-CN" altLang="en-US" sz="2400" dirty="0" smtClean="0">
                <a:latin typeface="李旭科书法" panose="02000603000000000000" pitchFamily="2" charset="-122"/>
                <a:ea typeface="李旭科书法" panose="02000603000000000000" pitchFamily="2" charset="-122"/>
              </a:rPr>
              <a:t>    唱腔凝重浑厚，宜于抒发沉郁、悲的</a:t>
            </a:r>
            <a:endParaRPr lang="en-US" altLang="zh-CN" sz="2400" dirty="0" smtClean="0">
              <a:latin typeface="李旭科书法" panose="02000603000000000000" pitchFamily="2" charset="-122"/>
              <a:ea typeface="李旭科书法" panose="02000603000000000000" pitchFamily="2" charset="-122"/>
            </a:endParaRPr>
          </a:p>
          <a:p>
            <a:r>
              <a:rPr lang="zh-CN" altLang="en-US" sz="2400" dirty="0" smtClean="0">
                <a:latin typeface="李旭科书法" panose="02000603000000000000" pitchFamily="2" charset="-122"/>
                <a:ea typeface="李旭科书法" panose="02000603000000000000" pitchFamily="2" charset="-122"/>
              </a:rPr>
              <a:t>    情怀。 </a:t>
            </a:r>
            <a:endParaRPr lang="zh-CN" altLang="en-US" sz="2400" dirty="0">
              <a:latin typeface="李旭科书法" panose="02000603000000000000" pitchFamily="2" charset="-122"/>
              <a:ea typeface="李旭科书法" panose="02000603000000000000" pitchFamily="2" charset="-122"/>
            </a:endParaRPr>
          </a:p>
        </p:txBody>
      </p:sp>
      <p:pic>
        <p:nvPicPr>
          <p:cNvPr id="3" name="图片 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061496" y="1114485"/>
            <a:ext cx="4267792" cy="5639497"/>
          </a:xfrm>
          <a:prstGeom prst="rect">
            <a:avLst/>
          </a:prstGeom>
          <a:ln w="57150">
            <a:solidFill>
              <a:schemeClr val="accent3">
                <a:lumMod val="75000"/>
              </a:schemeClr>
            </a:solidFill>
          </a:ln>
        </p:spPr>
      </p:pic>
      <p:sp>
        <p:nvSpPr>
          <p:cNvPr id="18" name="KSO_Shape"/>
          <p:cNvSpPr>
            <a:spLocks/>
          </p:cNvSpPr>
          <p:nvPr/>
        </p:nvSpPr>
        <p:spPr bwMode="auto">
          <a:xfrm>
            <a:off x="1517742" y="2790553"/>
            <a:ext cx="599887" cy="660226"/>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Tree>
    <p:extLst>
      <p:ext uri="{BB962C8B-B14F-4D97-AF65-F5344CB8AC3E}">
        <p14:creationId xmlns:p14="http://schemas.microsoft.com/office/powerpoint/2010/main" val="108108618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1+#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KSO_Shape"/>
          <p:cNvSpPr>
            <a:spLocks/>
          </p:cNvSpPr>
          <p:nvPr/>
        </p:nvSpPr>
        <p:spPr bwMode="auto">
          <a:xfrm>
            <a:off x="4381500" y="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6762273" y="25998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什么是“刀马旦”</a:t>
            </a:r>
          </a:p>
        </p:txBody>
      </p:sp>
      <p:sp>
        <p:nvSpPr>
          <p:cNvPr id="7" name="文本框 6"/>
          <p:cNvSpPr txBox="1"/>
          <p:nvPr/>
        </p:nvSpPr>
        <p:spPr>
          <a:xfrm>
            <a:off x="6107585" y="3209684"/>
            <a:ext cx="5622580" cy="1846659"/>
          </a:xfrm>
          <a:prstGeom prst="rect">
            <a:avLst/>
          </a:prstGeom>
          <a:noFill/>
        </p:spPr>
        <p:txBody>
          <a:bodyPr wrap="square" rtlCol="0">
            <a:spAutoFit/>
          </a:bodyPr>
          <a:lstStyle/>
          <a:p>
            <a:r>
              <a:rPr lang="zh-CN" altLang="en-US" sz="3600" dirty="0">
                <a:solidFill>
                  <a:srgbClr val="FF0000"/>
                </a:solidFill>
                <a:latin typeface="李旭科书法" panose="02000603000000000000" pitchFamily="2" charset="-122"/>
                <a:ea typeface="李旭科书法" panose="02000603000000000000" pitchFamily="2" charset="-122"/>
              </a:rPr>
              <a:t>老</a:t>
            </a:r>
            <a:r>
              <a:rPr lang="zh-CN" altLang="en-US" sz="3600" dirty="0" smtClean="0">
                <a:solidFill>
                  <a:srgbClr val="FF0000"/>
                </a:solidFill>
                <a:latin typeface="李旭科书法" panose="02000603000000000000" pitchFamily="2" charset="-122"/>
                <a:ea typeface="李旭科书法" panose="02000603000000000000" pitchFamily="2" charset="-122"/>
              </a:rPr>
              <a:t>旦：</a:t>
            </a:r>
            <a:r>
              <a:rPr lang="zh-CN" altLang="en-US" sz="2600" dirty="0" smtClean="0">
                <a:latin typeface="李旭科书法" panose="02000603000000000000" pitchFamily="2" charset="-122"/>
                <a:ea typeface="李旭科书法" panose="02000603000000000000" pitchFamily="2" charset="-122"/>
              </a:rPr>
              <a:t>仙指在剧种扮演老年妇女的行当。为突出老年人的特点，走路迈一种沉稳的横八字步，服装色调为色彩偏暗的秋香色、墨绿色。</a:t>
            </a:r>
            <a:endParaRPr lang="zh-CN" altLang="en-US" sz="2600" dirty="0">
              <a:latin typeface="李旭科书法" panose="02000603000000000000" pitchFamily="2" charset="-122"/>
              <a:ea typeface="李旭科书法" panose="02000603000000000000" pitchFamily="2" charset="-122"/>
            </a:endParaRPr>
          </a:p>
        </p:txBody>
      </p:sp>
      <p:sp>
        <p:nvSpPr>
          <p:cNvPr id="8" name="KSO_Shape"/>
          <p:cNvSpPr>
            <a:spLocks/>
          </p:cNvSpPr>
          <p:nvPr/>
        </p:nvSpPr>
        <p:spPr bwMode="auto">
          <a:xfrm>
            <a:off x="6312832" y="2819401"/>
            <a:ext cx="449440" cy="494647"/>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9" name="文本框 8"/>
          <p:cNvSpPr txBox="1"/>
          <p:nvPr/>
        </p:nvSpPr>
        <p:spPr>
          <a:xfrm>
            <a:off x="6762273" y="2682003"/>
            <a:ext cx="5622580" cy="384721"/>
          </a:xfrm>
          <a:prstGeom prst="rect">
            <a:avLst/>
          </a:prstGeom>
          <a:noFill/>
        </p:spPr>
        <p:txBody>
          <a:bodyPr wrap="square" rtlCol="0">
            <a:spAutoFit/>
          </a:bodyPr>
          <a:lstStyle/>
          <a:p>
            <a:r>
              <a:rPr lang="en-US" altLang="zh-CN" sz="1900" dirty="0" smtClean="0">
                <a:latin typeface="李旭科书法" panose="02000603000000000000" pitchFamily="2" charset="-122"/>
                <a:ea typeface="李旭科书法" panose="02000603000000000000" pitchFamily="2" charset="-122"/>
              </a:rPr>
              <a:t>《</a:t>
            </a:r>
            <a:r>
              <a:rPr lang="zh-CN" altLang="en-US" sz="1900" dirty="0">
                <a:latin typeface="李旭科书法" panose="02000603000000000000" pitchFamily="2" charset="-122"/>
                <a:ea typeface="李旭科书法" panose="02000603000000000000" pitchFamily="2" charset="-122"/>
              </a:rPr>
              <a:t>钓金龟</a:t>
            </a:r>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角色：康氏</a:t>
            </a:r>
            <a:endParaRPr lang="zh-CN" altLang="en-US" sz="1900" dirty="0">
              <a:latin typeface="李旭科书法" panose="02000603000000000000" pitchFamily="2" charset="-122"/>
              <a:ea typeface="李旭科书法" panose="02000603000000000000" pitchFamily="2" charset="-122"/>
            </a:endParaRP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9692" y="1242244"/>
            <a:ext cx="4216400" cy="5615756"/>
          </a:xfrm>
          <a:prstGeom prst="rect">
            <a:avLst/>
          </a:prstGeom>
        </p:spPr>
      </p:pic>
    </p:spTree>
    <p:extLst>
      <p:ext uri="{BB962C8B-B14F-4D97-AF65-F5344CB8AC3E}">
        <p14:creationId xmlns:p14="http://schemas.microsoft.com/office/powerpoint/2010/main" val="30293571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 name="组合 11"/>
          <p:cNvGrpSpPr/>
          <p:nvPr/>
        </p:nvGrpSpPr>
        <p:grpSpPr>
          <a:xfrm>
            <a:off x="123032" y="924545"/>
            <a:ext cx="5172869" cy="4996233"/>
            <a:chOff x="1037431" y="1355623"/>
            <a:chExt cx="3527323" cy="3406877"/>
          </a:xfrm>
        </p:grpSpPr>
        <p:sp>
          <p:nvSpPr>
            <p:cNvPr id="5" name="KSO_Shape"/>
            <p:cNvSpPr>
              <a:spLocks/>
            </p:cNvSpPr>
            <p:nvPr/>
          </p:nvSpPr>
          <p:spPr bwMode="auto">
            <a:xfrm>
              <a:off x="1037431" y="1355623"/>
              <a:ext cx="3527323" cy="3406877"/>
            </a:xfrm>
            <a:custGeom>
              <a:avLst/>
              <a:gdLst>
                <a:gd name="T0" fmla="*/ 562966 w 173"/>
                <a:gd name="T1" fmla="*/ 286092 h 167"/>
                <a:gd name="T2" fmla="*/ 529188 w 173"/>
                <a:gd name="T3" fmla="*/ 214569 h 167"/>
                <a:gd name="T4" fmla="*/ 514176 w 173"/>
                <a:gd name="T5" fmla="*/ 161868 h 167"/>
                <a:gd name="T6" fmla="*/ 562966 w 173"/>
                <a:gd name="T7" fmla="*/ 120460 h 167"/>
                <a:gd name="T8" fmla="*/ 615510 w 173"/>
                <a:gd name="T9" fmla="*/ 97874 h 167"/>
                <a:gd name="T10" fmla="*/ 630522 w 173"/>
                <a:gd name="T11" fmla="*/ 48937 h 167"/>
                <a:gd name="T12" fmla="*/ 604251 w 173"/>
                <a:gd name="T13" fmla="*/ 3764 h 167"/>
                <a:gd name="T14" fmla="*/ 544201 w 173"/>
                <a:gd name="T15" fmla="*/ 18822 h 167"/>
                <a:gd name="T16" fmla="*/ 525435 w 173"/>
                <a:gd name="T17" fmla="*/ 75287 h 167"/>
                <a:gd name="T18" fmla="*/ 487904 w 173"/>
                <a:gd name="T19" fmla="*/ 146810 h 167"/>
                <a:gd name="T20" fmla="*/ 461633 w 173"/>
                <a:gd name="T21" fmla="*/ 109167 h 167"/>
                <a:gd name="T22" fmla="*/ 379064 w 173"/>
                <a:gd name="T23" fmla="*/ 52701 h 167"/>
                <a:gd name="T24" fmla="*/ 345286 w 173"/>
                <a:gd name="T25" fmla="*/ 143046 h 167"/>
                <a:gd name="T26" fmla="*/ 334027 w 173"/>
                <a:gd name="T27" fmla="*/ 154339 h 167"/>
                <a:gd name="T28" fmla="*/ 270224 w 173"/>
                <a:gd name="T29" fmla="*/ 176925 h 167"/>
                <a:gd name="T30" fmla="*/ 240199 w 173"/>
                <a:gd name="T31" fmla="*/ 158104 h 167"/>
                <a:gd name="T32" fmla="*/ 146371 w 173"/>
                <a:gd name="T33" fmla="*/ 135517 h 167"/>
                <a:gd name="T34" fmla="*/ 131359 w 173"/>
                <a:gd name="T35" fmla="*/ 139282 h 167"/>
                <a:gd name="T36" fmla="*/ 86322 w 173"/>
                <a:gd name="T37" fmla="*/ 146810 h 167"/>
                <a:gd name="T38" fmla="*/ 30025 w 173"/>
                <a:gd name="T39" fmla="*/ 165632 h 167"/>
                <a:gd name="T40" fmla="*/ 26272 w 173"/>
                <a:gd name="T41" fmla="*/ 195747 h 167"/>
                <a:gd name="T42" fmla="*/ 11259 w 173"/>
                <a:gd name="T43" fmla="*/ 229627 h 167"/>
                <a:gd name="T44" fmla="*/ 33778 w 173"/>
                <a:gd name="T45" fmla="*/ 308678 h 167"/>
                <a:gd name="T46" fmla="*/ 33778 w 173"/>
                <a:gd name="T47" fmla="*/ 346322 h 167"/>
                <a:gd name="T48" fmla="*/ 60050 w 173"/>
                <a:gd name="T49" fmla="*/ 331265 h 167"/>
                <a:gd name="T50" fmla="*/ 97581 w 173"/>
                <a:gd name="T51" fmla="*/ 338793 h 167"/>
                <a:gd name="T52" fmla="*/ 168890 w 173"/>
                <a:gd name="T53" fmla="*/ 331265 h 167"/>
                <a:gd name="T54" fmla="*/ 198915 w 173"/>
                <a:gd name="T55" fmla="*/ 304914 h 167"/>
                <a:gd name="T56" fmla="*/ 198915 w 173"/>
                <a:gd name="T57" fmla="*/ 331265 h 167"/>
                <a:gd name="T58" fmla="*/ 232693 w 173"/>
                <a:gd name="T59" fmla="*/ 368908 h 167"/>
                <a:gd name="T60" fmla="*/ 247705 w 173"/>
                <a:gd name="T61" fmla="*/ 368908 h 167"/>
                <a:gd name="T62" fmla="*/ 292743 w 173"/>
                <a:gd name="T63" fmla="*/ 444196 h 167"/>
                <a:gd name="T64" fmla="*/ 326521 w 173"/>
                <a:gd name="T65" fmla="*/ 481840 h 167"/>
                <a:gd name="T66" fmla="*/ 367805 w 173"/>
                <a:gd name="T67" fmla="*/ 542069 h 167"/>
                <a:gd name="T68" fmla="*/ 375311 w 173"/>
                <a:gd name="T69" fmla="*/ 617357 h 167"/>
                <a:gd name="T70" fmla="*/ 431608 w 173"/>
                <a:gd name="T71" fmla="*/ 617357 h 167"/>
                <a:gd name="T72" fmla="*/ 442867 w 173"/>
                <a:gd name="T73" fmla="*/ 572184 h 167"/>
                <a:gd name="T74" fmla="*/ 450373 w 173"/>
                <a:gd name="T75" fmla="*/ 432903 h 167"/>
                <a:gd name="T76" fmla="*/ 465386 w 173"/>
                <a:gd name="T77" fmla="*/ 417845 h 167"/>
                <a:gd name="T78" fmla="*/ 562966 w 173"/>
                <a:gd name="T79" fmla="*/ 402788 h 167"/>
                <a:gd name="T80" fmla="*/ 577979 w 173"/>
                <a:gd name="T81" fmla="*/ 342558 h 167"/>
                <a:gd name="T82" fmla="*/ 596744 w 173"/>
                <a:gd name="T83" fmla="*/ 286092 h 167"/>
                <a:gd name="T84" fmla="*/ 206421 w 173"/>
                <a:gd name="T85" fmla="*/ 267270 h 167"/>
                <a:gd name="T86" fmla="*/ 221433 w 173"/>
                <a:gd name="T87" fmla="*/ 376437 h 16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3" h="167">
                  <a:moveTo>
                    <a:pt x="164" y="74"/>
                  </a:moveTo>
                  <a:cubicBezTo>
                    <a:pt x="162" y="75"/>
                    <a:pt x="158" y="74"/>
                    <a:pt x="156" y="75"/>
                  </a:cubicBezTo>
                  <a:cubicBezTo>
                    <a:pt x="154" y="76"/>
                    <a:pt x="152" y="77"/>
                    <a:pt x="150" y="76"/>
                  </a:cubicBezTo>
                  <a:cubicBezTo>
                    <a:pt x="147" y="75"/>
                    <a:pt x="149" y="72"/>
                    <a:pt x="148" y="69"/>
                  </a:cubicBezTo>
                  <a:cubicBezTo>
                    <a:pt x="140" y="62"/>
                    <a:pt x="148" y="52"/>
                    <a:pt x="154" y="45"/>
                  </a:cubicBezTo>
                  <a:cubicBezTo>
                    <a:pt x="150" y="49"/>
                    <a:pt x="146" y="54"/>
                    <a:pt x="141" y="57"/>
                  </a:cubicBezTo>
                  <a:cubicBezTo>
                    <a:pt x="140" y="53"/>
                    <a:pt x="139" y="49"/>
                    <a:pt x="137" y="46"/>
                  </a:cubicBezTo>
                  <a:cubicBezTo>
                    <a:pt x="138" y="44"/>
                    <a:pt x="140" y="45"/>
                    <a:pt x="141" y="42"/>
                  </a:cubicBezTo>
                  <a:cubicBezTo>
                    <a:pt x="139" y="40"/>
                    <a:pt x="138" y="43"/>
                    <a:pt x="137" y="43"/>
                  </a:cubicBezTo>
                  <a:cubicBezTo>
                    <a:pt x="138" y="37"/>
                    <a:pt x="144" y="37"/>
                    <a:pt x="146" y="30"/>
                  </a:cubicBezTo>
                  <a:cubicBezTo>
                    <a:pt x="147" y="30"/>
                    <a:pt x="147" y="30"/>
                    <a:pt x="148" y="30"/>
                  </a:cubicBezTo>
                  <a:cubicBezTo>
                    <a:pt x="149" y="30"/>
                    <a:pt x="149" y="31"/>
                    <a:pt x="150" y="32"/>
                  </a:cubicBezTo>
                  <a:cubicBezTo>
                    <a:pt x="152" y="31"/>
                    <a:pt x="154" y="31"/>
                    <a:pt x="156" y="32"/>
                  </a:cubicBezTo>
                  <a:cubicBezTo>
                    <a:pt x="158" y="30"/>
                    <a:pt x="161" y="29"/>
                    <a:pt x="164" y="30"/>
                  </a:cubicBezTo>
                  <a:cubicBezTo>
                    <a:pt x="166" y="28"/>
                    <a:pt x="163" y="28"/>
                    <a:pt x="164" y="26"/>
                  </a:cubicBezTo>
                  <a:cubicBezTo>
                    <a:pt x="168" y="27"/>
                    <a:pt x="167" y="24"/>
                    <a:pt x="169" y="22"/>
                  </a:cubicBezTo>
                  <a:cubicBezTo>
                    <a:pt x="169" y="21"/>
                    <a:pt x="168" y="21"/>
                    <a:pt x="168" y="20"/>
                  </a:cubicBezTo>
                  <a:cubicBezTo>
                    <a:pt x="171" y="17"/>
                    <a:pt x="168" y="15"/>
                    <a:pt x="168" y="13"/>
                  </a:cubicBezTo>
                  <a:cubicBezTo>
                    <a:pt x="170" y="11"/>
                    <a:pt x="172" y="10"/>
                    <a:pt x="173" y="7"/>
                  </a:cubicBezTo>
                  <a:cubicBezTo>
                    <a:pt x="171" y="6"/>
                    <a:pt x="170" y="10"/>
                    <a:pt x="169" y="10"/>
                  </a:cubicBezTo>
                  <a:cubicBezTo>
                    <a:pt x="166" y="7"/>
                    <a:pt x="163" y="4"/>
                    <a:pt x="161" y="1"/>
                  </a:cubicBezTo>
                  <a:cubicBezTo>
                    <a:pt x="159" y="2"/>
                    <a:pt x="157" y="2"/>
                    <a:pt x="155" y="0"/>
                  </a:cubicBezTo>
                  <a:cubicBezTo>
                    <a:pt x="152" y="1"/>
                    <a:pt x="148" y="2"/>
                    <a:pt x="145" y="2"/>
                  </a:cubicBezTo>
                  <a:cubicBezTo>
                    <a:pt x="144" y="3"/>
                    <a:pt x="145" y="4"/>
                    <a:pt x="145" y="5"/>
                  </a:cubicBezTo>
                  <a:cubicBezTo>
                    <a:pt x="144" y="6"/>
                    <a:pt x="142" y="6"/>
                    <a:pt x="140" y="6"/>
                  </a:cubicBezTo>
                  <a:cubicBezTo>
                    <a:pt x="141" y="10"/>
                    <a:pt x="139" y="14"/>
                    <a:pt x="138" y="18"/>
                  </a:cubicBezTo>
                  <a:cubicBezTo>
                    <a:pt x="138" y="19"/>
                    <a:pt x="140" y="19"/>
                    <a:pt x="140" y="20"/>
                  </a:cubicBezTo>
                  <a:cubicBezTo>
                    <a:pt x="139" y="21"/>
                    <a:pt x="139" y="22"/>
                    <a:pt x="139" y="23"/>
                  </a:cubicBezTo>
                  <a:cubicBezTo>
                    <a:pt x="139" y="24"/>
                    <a:pt x="141" y="24"/>
                    <a:pt x="141" y="25"/>
                  </a:cubicBezTo>
                  <a:cubicBezTo>
                    <a:pt x="138" y="29"/>
                    <a:pt x="135" y="37"/>
                    <a:pt x="130" y="39"/>
                  </a:cubicBezTo>
                  <a:cubicBezTo>
                    <a:pt x="125" y="39"/>
                    <a:pt x="121" y="38"/>
                    <a:pt x="118" y="34"/>
                  </a:cubicBezTo>
                  <a:cubicBezTo>
                    <a:pt x="118" y="33"/>
                    <a:pt x="120" y="32"/>
                    <a:pt x="120" y="30"/>
                  </a:cubicBezTo>
                  <a:cubicBezTo>
                    <a:pt x="121" y="29"/>
                    <a:pt x="122" y="30"/>
                    <a:pt x="123" y="29"/>
                  </a:cubicBezTo>
                  <a:cubicBezTo>
                    <a:pt x="125" y="22"/>
                    <a:pt x="124" y="16"/>
                    <a:pt x="119" y="12"/>
                  </a:cubicBezTo>
                  <a:cubicBezTo>
                    <a:pt x="117" y="11"/>
                    <a:pt x="115" y="11"/>
                    <a:pt x="113" y="10"/>
                  </a:cubicBezTo>
                  <a:cubicBezTo>
                    <a:pt x="108" y="10"/>
                    <a:pt x="105" y="13"/>
                    <a:pt x="101" y="14"/>
                  </a:cubicBezTo>
                  <a:cubicBezTo>
                    <a:pt x="102" y="15"/>
                    <a:pt x="101" y="18"/>
                    <a:pt x="99" y="19"/>
                  </a:cubicBezTo>
                  <a:cubicBezTo>
                    <a:pt x="99" y="24"/>
                    <a:pt x="100" y="29"/>
                    <a:pt x="104" y="32"/>
                  </a:cubicBezTo>
                  <a:cubicBezTo>
                    <a:pt x="101" y="37"/>
                    <a:pt x="96" y="35"/>
                    <a:pt x="92" y="38"/>
                  </a:cubicBezTo>
                  <a:cubicBezTo>
                    <a:pt x="88" y="34"/>
                    <a:pt x="84" y="30"/>
                    <a:pt x="79" y="26"/>
                  </a:cubicBezTo>
                  <a:cubicBezTo>
                    <a:pt x="80" y="30"/>
                    <a:pt x="84" y="33"/>
                    <a:pt x="89" y="36"/>
                  </a:cubicBezTo>
                  <a:cubicBezTo>
                    <a:pt x="88" y="38"/>
                    <a:pt x="89" y="39"/>
                    <a:pt x="89" y="41"/>
                  </a:cubicBezTo>
                  <a:cubicBezTo>
                    <a:pt x="87" y="41"/>
                    <a:pt x="86" y="43"/>
                    <a:pt x="84" y="42"/>
                  </a:cubicBezTo>
                  <a:cubicBezTo>
                    <a:pt x="83" y="41"/>
                    <a:pt x="84" y="40"/>
                    <a:pt x="83" y="39"/>
                  </a:cubicBezTo>
                  <a:cubicBezTo>
                    <a:pt x="81" y="44"/>
                    <a:pt x="78" y="51"/>
                    <a:pt x="72" y="47"/>
                  </a:cubicBezTo>
                  <a:cubicBezTo>
                    <a:pt x="70" y="49"/>
                    <a:pt x="73" y="49"/>
                    <a:pt x="72" y="51"/>
                  </a:cubicBezTo>
                  <a:cubicBezTo>
                    <a:pt x="68" y="53"/>
                    <a:pt x="58" y="49"/>
                    <a:pt x="55" y="45"/>
                  </a:cubicBezTo>
                  <a:cubicBezTo>
                    <a:pt x="59" y="44"/>
                    <a:pt x="63" y="46"/>
                    <a:pt x="64" y="42"/>
                  </a:cubicBezTo>
                  <a:cubicBezTo>
                    <a:pt x="66" y="38"/>
                    <a:pt x="60" y="34"/>
                    <a:pt x="55" y="35"/>
                  </a:cubicBezTo>
                  <a:cubicBezTo>
                    <a:pt x="52" y="38"/>
                    <a:pt x="49" y="40"/>
                    <a:pt x="52" y="44"/>
                  </a:cubicBezTo>
                  <a:cubicBezTo>
                    <a:pt x="47" y="46"/>
                    <a:pt x="40" y="40"/>
                    <a:pt x="39" y="36"/>
                  </a:cubicBezTo>
                  <a:cubicBezTo>
                    <a:pt x="40" y="34"/>
                    <a:pt x="40" y="32"/>
                    <a:pt x="39" y="31"/>
                  </a:cubicBezTo>
                  <a:cubicBezTo>
                    <a:pt x="39" y="32"/>
                    <a:pt x="38" y="32"/>
                    <a:pt x="38" y="31"/>
                  </a:cubicBezTo>
                  <a:cubicBezTo>
                    <a:pt x="37" y="32"/>
                    <a:pt x="36" y="35"/>
                    <a:pt x="35" y="37"/>
                  </a:cubicBezTo>
                  <a:cubicBezTo>
                    <a:pt x="33" y="37"/>
                    <a:pt x="31" y="38"/>
                    <a:pt x="28" y="37"/>
                  </a:cubicBezTo>
                  <a:cubicBezTo>
                    <a:pt x="27" y="35"/>
                    <a:pt x="28" y="32"/>
                    <a:pt x="26" y="32"/>
                  </a:cubicBezTo>
                  <a:cubicBezTo>
                    <a:pt x="27" y="33"/>
                    <a:pt x="26" y="38"/>
                    <a:pt x="23" y="39"/>
                  </a:cubicBezTo>
                  <a:cubicBezTo>
                    <a:pt x="22" y="38"/>
                    <a:pt x="21" y="38"/>
                    <a:pt x="19" y="38"/>
                  </a:cubicBezTo>
                  <a:cubicBezTo>
                    <a:pt x="17" y="40"/>
                    <a:pt x="14" y="41"/>
                    <a:pt x="13" y="45"/>
                  </a:cubicBezTo>
                  <a:cubicBezTo>
                    <a:pt x="12" y="45"/>
                    <a:pt x="9" y="43"/>
                    <a:pt x="8" y="44"/>
                  </a:cubicBezTo>
                  <a:cubicBezTo>
                    <a:pt x="7" y="46"/>
                    <a:pt x="10" y="47"/>
                    <a:pt x="9" y="49"/>
                  </a:cubicBezTo>
                  <a:cubicBezTo>
                    <a:pt x="7" y="49"/>
                    <a:pt x="5" y="46"/>
                    <a:pt x="4" y="49"/>
                  </a:cubicBezTo>
                  <a:cubicBezTo>
                    <a:pt x="4" y="50"/>
                    <a:pt x="6" y="51"/>
                    <a:pt x="7" y="52"/>
                  </a:cubicBezTo>
                  <a:cubicBezTo>
                    <a:pt x="6" y="56"/>
                    <a:pt x="4" y="57"/>
                    <a:pt x="3" y="60"/>
                  </a:cubicBezTo>
                  <a:cubicBezTo>
                    <a:pt x="2" y="60"/>
                    <a:pt x="2" y="60"/>
                    <a:pt x="1" y="60"/>
                  </a:cubicBezTo>
                  <a:cubicBezTo>
                    <a:pt x="1" y="61"/>
                    <a:pt x="3" y="60"/>
                    <a:pt x="3" y="61"/>
                  </a:cubicBezTo>
                  <a:cubicBezTo>
                    <a:pt x="2" y="62"/>
                    <a:pt x="0" y="62"/>
                    <a:pt x="0" y="64"/>
                  </a:cubicBezTo>
                  <a:cubicBezTo>
                    <a:pt x="1" y="65"/>
                    <a:pt x="3" y="65"/>
                    <a:pt x="4" y="66"/>
                  </a:cubicBezTo>
                  <a:cubicBezTo>
                    <a:pt x="1" y="73"/>
                    <a:pt x="7" y="77"/>
                    <a:pt x="9" y="82"/>
                  </a:cubicBezTo>
                  <a:cubicBezTo>
                    <a:pt x="8" y="87"/>
                    <a:pt x="4" y="88"/>
                    <a:pt x="3" y="91"/>
                  </a:cubicBezTo>
                  <a:cubicBezTo>
                    <a:pt x="4" y="90"/>
                    <a:pt x="5" y="88"/>
                    <a:pt x="7" y="88"/>
                  </a:cubicBezTo>
                  <a:cubicBezTo>
                    <a:pt x="8" y="90"/>
                    <a:pt x="7" y="92"/>
                    <a:pt x="9" y="92"/>
                  </a:cubicBezTo>
                  <a:cubicBezTo>
                    <a:pt x="10" y="89"/>
                    <a:pt x="9" y="88"/>
                    <a:pt x="9" y="86"/>
                  </a:cubicBezTo>
                  <a:cubicBezTo>
                    <a:pt x="10" y="85"/>
                    <a:pt x="11" y="83"/>
                    <a:pt x="13" y="83"/>
                  </a:cubicBezTo>
                  <a:cubicBezTo>
                    <a:pt x="15" y="84"/>
                    <a:pt x="15" y="86"/>
                    <a:pt x="16" y="88"/>
                  </a:cubicBezTo>
                  <a:cubicBezTo>
                    <a:pt x="18" y="88"/>
                    <a:pt x="19" y="87"/>
                    <a:pt x="21" y="88"/>
                  </a:cubicBezTo>
                  <a:cubicBezTo>
                    <a:pt x="23" y="89"/>
                    <a:pt x="21" y="91"/>
                    <a:pt x="23" y="92"/>
                  </a:cubicBezTo>
                  <a:cubicBezTo>
                    <a:pt x="24" y="93"/>
                    <a:pt x="25" y="90"/>
                    <a:pt x="26" y="90"/>
                  </a:cubicBezTo>
                  <a:cubicBezTo>
                    <a:pt x="29" y="90"/>
                    <a:pt x="28" y="91"/>
                    <a:pt x="31" y="92"/>
                  </a:cubicBezTo>
                  <a:cubicBezTo>
                    <a:pt x="33" y="90"/>
                    <a:pt x="35" y="89"/>
                    <a:pt x="38" y="91"/>
                  </a:cubicBezTo>
                  <a:cubicBezTo>
                    <a:pt x="40" y="88"/>
                    <a:pt x="42" y="86"/>
                    <a:pt x="45" y="88"/>
                  </a:cubicBezTo>
                  <a:cubicBezTo>
                    <a:pt x="46" y="88"/>
                    <a:pt x="47" y="86"/>
                    <a:pt x="48" y="86"/>
                  </a:cubicBezTo>
                  <a:cubicBezTo>
                    <a:pt x="48" y="86"/>
                    <a:pt x="49" y="88"/>
                    <a:pt x="50" y="87"/>
                  </a:cubicBezTo>
                  <a:cubicBezTo>
                    <a:pt x="48" y="85"/>
                    <a:pt x="51" y="82"/>
                    <a:pt x="53" y="81"/>
                  </a:cubicBezTo>
                  <a:cubicBezTo>
                    <a:pt x="53" y="80"/>
                    <a:pt x="52" y="79"/>
                    <a:pt x="53" y="77"/>
                  </a:cubicBezTo>
                  <a:cubicBezTo>
                    <a:pt x="53" y="77"/>
                    <a:pt x="54" y="77"/>
                    <a:pt x="55" y="77"/>
                  </a:cubicBezTo>
                  <a:cubicBezTo>
                    <a:pt x="55" y="81"/>
                    <a:pt x="52" y="85"/>
                    <a:pt x="53" y="88"/>
                  </a:cubicBezTo>
                  <a:cubicBezTo>
                    <a:pt x="56" y="90"/>
                    <a:pt x="61" y="90"/>
                    <a:pt x="64" y="94"/>
                  </a:cubicBezTo>
                  <a:cubicBezTo>
                    <a:pt x="64" y="95"/>
                    <a:pt x="64" y="95"/>
                    <a:pt x="64" y="95"/>
                  </a:cubicBezTo>
                  <a:cubicBezTo>
                    <a:pt x="63" y="95"/>
                    <a:pt x="62" y="96"/>
                    <a:pt x="62" y="98"/>
                  </a:cubicBezTo>
                  <a:cubicBezTo>
                    <a:pt x="56" y="99"/>
                    <a:pt x="53" y="104"/>
                    <a:pt x="48" y="107"/>
                  </a:cubicBezTo>
                  <a:cubicBezTo>
                    <a:pt x="53" y="107"/>
                    <a:pt x="58" y="97"/>
                    <a:pt x="66" y="102"/>
                  </a:cubicBezTo>
                  <a:cubicBezTo>
                    <a:pt x="68" y="100"/>
                    <a:pt x="64" y="99"/>
                    <a:pt x="66" y="98"/>
                  </a:cubicBezTo>
                  <a:cubicBezTo>
                    <a:pt x="68" y="100"/>
                    <a:pt x="67" y="103"/>
                    <a:pt x="69" y="106"/>
                  </a:cubicBezTo>
                  <a:cubicBezTo>
                    <a:pt x="67" y="116"/>
                    <a:pt x="56" y="117"/>
                    <a:pt x="55" y="127"/>
                  </a:cubicBezTo>
                  <a:cubicBezTo>
                    <a:pt x="64" y="134"/>
                    <a:pt x="71" y="115"/>
                    <a:pt x="78" y="118"/>
                  </a:cubicBezTo>
                  <a:cubicBezTo>
                    <a:pt x="83" y="120"/>
                    <a:pt x="79" y="123"/>
                    <a:pt x="79" y="127"/>
                  </a:cubicBezTo>
                  <a:cubicBezTo>
                    <a:pt x="82" y="127"/>
                    <a:pt x="82" y="122"/>
                    <a:pt x="85" y="122"/>
                  </a:cubicBezTo>
                  <a:cubicBezTo>
                    <a:pt x="88" y="123"/>
                    <a:pt x="86" y="126"/>
                    <a:pt x="87" y="128"/>
                  </a:cubicBezTo>
                  <a:cubicBezTo>
                    <a:pt x="91" y="129"/>
                    <a:pt x="89" y="132"/>
                    <a:pt x="91" y="135"/>
                  </a:cubicBezTo>
                  <a:cubicBezTo>
                    <a:pt x="93" y="135"/>
                    <a:pt x="94" y="131"/>
                    <a:pt x="97" y="132"/>
                  </a:cubicBezTo>
                  <a:cubicBezTo>
                    <a:pt x="99" y="135"/>
                    <a:pt x="103" y="141"/>
                    <a:pt x="98" y="144"/>
                  </a:cubicBezTo>
                  <a:cubicBezTo>
                    <a:pt x="99" y="147"/>
                    <a:pt x="96" y="147"/>
                    <a:pt x="94" y="148"/>
                  </a:cubicBezTo>
                  <a:cubicBezTo>
                    <a:pt x="95" y="150"/>
                    <a:pt x="94" y="151"/>
                    <a:pt x="92" y="153"/>
                  </a:cubicBezTo>
                  <a:cubicBezTo>
                    <a:pt x="94" y="157"/>
                    <a:pt x="94" y="164"/>
                    <a:pt x="100" y="164"/>
                  </a:cubicBezTo>
                  <a:cubicBezTo>
                    <a:pt x="102" y="165"/>
                    <a:pt x="101" y="166"/>
                    <a:pt x="103" y="167"/>
                  </a:cubicBezTo>
                  <a:cubicBezTo>
                    <a:pt x="106" y="165"/>
                    <a:pt x="110" y="167"/>
                    <a:pt x="113" y="164"/>
                  </a:cubicBezTo>
                  <a:cubicBezTo>
                    <a:pt x="115" y="164"/>
                    <a:pt x="115" y="164"/>
                    <a:pt x="115" y="164"/>
                  </a:cubicBezTo>
                  <a:cubicBezTo>
                    <a:pt x="116" y="163"/>
                    <a:pt x="116" y="163"/>
                    <a:pt x="116" y="160"/>
                  </a:cubicBezTo>
                  <a:cubicBezTo>
                    <a:pt x="117" y="160"/>
                    <a:pt x="117" y="158"/>
                    <a:pt x="118" y="157"/>
                  </a:cubicBezTo>
                  <a:cubicBezTo>
                    <a:pt x="117" y="156"/>
                    <a:pt x="116" y="155"/>
                    <a:pt x="118" y="152"/>
                  </a:cubicBezTo>
                  <a:cubicBezTo>
                    <a:pt x="116" y="149"/>
                    <a:pt x="115" y="145"/>
                    <a:pt x="112" y="143"/>
                  </a:cubicBezTo>
                  <a:cubicBezTo>
                    <a:pt x="110" y="142"/>
                    <a:pt x="107" y="143"/>
                    <a:pt x="106" y="141"/>
                  </a:cubicBezTo>
                  <a:cubicBezTo>
                    <a:pt x="115" y="138"/>
                    <a:pt x="115" y="121"/>
                    <a:pt x="120" y="115"/>
                  </a:cubicBezTo>
                  <a:cubicBezTo>
                    <a:pt x="123" y="117"/>
                    <a:pt x="124" y="120"/>
                    <a:pt x="127" y="122"/>
                  </a:cubicBezTo>
                  <a:cubicBezTo>
                    <a:pt x="126" y="123"/>
                    <a:pt x="127" y="126"/>
                    <a:pt x="129" y="125"/>
                  </a:cubicBezTo>
                  <a:cubicBezTo>
                    <a:pt x="130" y="120"/>
                    <a:pt x="123" y="117"/>
                    <a:pt x="124" y="111"/>
                  </a:cubicBezTo>
                  <a:cubicBezTo>
                    <a:pt x="127" y="110"/>
                    <a:pt x="129" y="108"/>
                    <a:pt x="132" y="107"/>
                  </a:cubicBezTo>
                  <a:cubicBezTo>
                    <a:pt x="138" y="109"/>
                    <a:pt x="141" y="108"/>
                    <a:pt x="146" y="108"/>
                  </a:cubicBezTo>
                  <a:cubicBezTo>
                    <a:pt x="147" y="108"/>
                    <a:pt x="149" y="109"/>
                    <a:pt x="150" y="107"/>
                  </a:cubicBezTo>
                  <a:cubicBezTo>
                    <a:pt x="150" y="107"/>
                    <a:pt x="149" y="106"/>
                    <a:pt x="149" y="105"/>
                  </a:cubicBezTo>
                  <a:cubicBezTo>
                    <a:pt x="148" y="104"/>
                    <a:pt x="146" y="105"/>
                    <a:pt x="145" y="104"/>
                  </a:cubicBezTo>
                  <a:cubicBezTo>
                    <a:pt x="144" y="99"/>
                    <a:pt x="150" y="94"/>
                    <a:pt x="154" y="91"/>
                  </a:cubicBezTo>
                  <a:cubicBezTo>
                    <a:pt x="152" y="90"/>
                    <a:pt x="151" y="91"/>
                    <a:pt x="149" y="90"/>
                  </a:cubicBezTo>
                  <a:cubicBezTo>
                    <a:pt x="149" y="85"/>
                    <a:pt x="152" y="84"/>
                    <a:pt x="153" y="80"/>
                  </a:cubicBezTo>
                  <a:cubicBezTo>
                    <a:pt x="155" y="78"/>
                    <a:pt x="158" y="79"/>
                    <a:pt x="159" y="76"/>
                  </a:cubicBezTo>
                  <a:cubicBezTo>
                    <a:pt x="163" y="75"/>
                    <a:pt x="167" y="77"/>
                    <a:pt x="170" y="74"/>
                  </a:cubicBezTo>
                  <a:cubicBezTo>
                    <a:pt x="167" y="73"/>
                    <a:pt x="166" y="74"/>
                    <a:pt x="164" y="74"/>
                  </a:cubicBezTo>
                  <a:close/>
                  <a:moveTo>
                    <a:pt x="55" y="71"/>
                  </a:moveTo>
                  <a:cubicBezTo>
                    <a:pt x="55" y="69"/>
                    <a:pt x="57" y="68"/>
                    <a:pt x="59" y="68"/>
                  </a:cubicBezTo>
                  <a:cubicBezTo>
                    <a:pt x="59" y="69"/>
                    <a:pt x="57" y="72"/>
                    <a:pt x="55" y="71"/>
                  </a:cubicBezTo>
                  <a:close/>
                  <a:moveTo>
                    <a:pt x="59" y="100"/>
                  </a:moveTo>
                  <a:cubicBezTo>
                    <a:pt x="60" y="99"/>
                    <a:pt x="64" y="97"/>
                    <a:pt x="64" y="100"/>
                  </a:cubicBezTo>
                  <a:cubicBezTo>
                    <a:pt x="63" y="101"/>
                    <a:pt x="61" y="100"/>
                    <a:pt x="59" y="100"/>
                  </a:cubicBezTo>
                  <a:close/>
                </a:path>
              </a:pathLst>
            </a:custGeom>
            <a:solidFill>
              <a:schemeClr val="tx1">
                <a:lumMod val="95000"/>
                <a:lumOff val="5000"/>
              </a:schemeClr>
            </a:solidFill>
            <a:ln>
              <a:noFill/>
            </a:ln>
          </p:spPr>
          <p:txBody>
            <a:bodyPr anchor="ctr" anchorCtr="1"/>
            <a:lstStyle/>
            <a:p>
              <a:endParaRPr lang="zh-CN" altLang="en-US"/>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04024" y="2151857"/>
              <a:ext cx="1871850" cy="1851392"/>
            </a:xfrm>
            <a:prstGeom prst="rect">
              <a:avLst/>
            </a:prstGeom>
          </p:spPr>
        </p:pic>
      </p:grpSp>
      <p:grpSp>
        <p:nvGrpSpPr>
          <p:cNvPr id="13" name="组合 12"/>
          <p:cNvGrpSpPr/>
          <p:nvPr/>
        </p:nvGrpSpPr>
        <p:grpSpPr>
          <a:xfrm>
            <a:off x="5904909" y="924544"/>
            <a:ext cx="3789363" cy="658958"/>
            <a:chOff x="5612808" y="1538432"/>
            <a:chExt cx="3789362" cy="658958"/>
          </a:xfrm>
        </p:grpSpPr>
        <p:sp>
          <p:nvSpPr>
            <p:cNvPr id="6" name="KSO_Shape"/>
            <p:cNvSpPr>
              <a:spLocks/>
            </p:cNvSpPr>
            <p:nvPr/>
          </p:nvSpPr>
          <p:spPr bwMode="auto">
            <a:xfrm>
              <a:off x="5612808" y="1538432"/>
              <a:ext cx="3789362" cy="658958"/>
            </a:xfrm>
            <a:custGeom>
              <a:avLst/>
              <a:gdLst>
                <a:gd name="T0" fmla="*/ 157847 w 313"/>
                <a:gd name="T1" fmla="*/ 255366 h 93"/>
                <a:gd name="T2" fmla="*/ 379585 w 313"/>
                <a:gd name="T3" fmla="*/ 266632 h 93"/>
                <a:gd name="T4" fmla="*/ 390860 w 313"/>
                <a:gd name="T5" fmla="*/ 281653 h 93"/>
                <a:gd name="T6" fmla="*/ 503608 w 313"/>
                <a:gd name="T7" fmla="*/ 281653 h 93"/>
                <a:gd name="T8" fmla="*/ 665214 w 313"/>
                <a:gd name="T9" fmla="*/ 285409 h 93"/>
                <a:gd name="T10" fmla="*/ 710313 w 313"/>
                <a:gd name="T11" fmla="*/ 285409 h 93"/>
                <a:gd name="T12" fmla="*/ 792995 w 313"/>
                <a:gd name="T13" fmla="*/ 304185 h 93"/>
                <a:gd name="T14" fmla="*/ 717829 w 313"/>
                <a:gd name="T15" fmla="*/ 315452 h 93"/>
                <a:gd name="T16" fmla="*/ 774203 w 313"/>
                <a:gd name="T17" fmla="*/ 330473 h 93"/>
                <a:gd name="T18" fmla="*/ 849369 w 313"/>
                <a:gd name="T19" fmla="*/ 326718 h 93"/>
                <a:gd name="T20" fmla="*/ 962117 w 313"/>
                <a:gd name="T21" fmla="*/ 341739 h 93"/>
                <a:gd name="T22" fmla="*/ 1063590 w 313"/>
                <a:gd name="T23" fmla="*/ 311696 h 93"/>
                <a:gd name="T24" fmla="*/ 1142514 w 313"/>
                <a:gd name="T25" fmla="*/ 270387 h 93"/>
                <a:gd name="T26" fmla="*/ 1157547 w 313"/>
                <a:gd name="T27" fmla="*/ 202790 h 93"/>
                <a:gd name="T28" fmla="*/ 1022249 w 313"/>
                <a:gd name="T29" fmla="*/ 180258 h 93"/>
                <a:gd name="T30" fmla="*/ 1093656 w 313"/>
                <a:gd name="T31" fmla="*/ 116417 h 93"/>
                <a:gd name="T32" fmla="*/ 988425 w 313"/>
                <a:gd name="T33" fmla="*/ 105151 h 93"/>
                <a:gd name="T34" fmla="*/ 932051 w 313"/>
                <a:gd name="T35" fmla="*/ 90129 h 93"/>
                <a:gd name="T36" fmla="*/ 958358 w 313"/>
                <a:gd name="T37" fmla="*/ 63841 h 93"/>
                <a:gd name="T38" fmla="*/ 969633 w 313"/>
                <a:gd name="T39" fmla="*/ 45065 h 93"/>
                <a:gd name="T40" fmla="*/ 905743 w 313"/>
                <a:gd name="T41" fmla="*/ 33798 h 93"/>
                <a:gd name="T42" fmla="*/ 1033524 w 313"/>
                <a:gd name="T43" fmla="*/ 30043 h 93"/>
                <a:gd name="T44" fmla="*/ 932051 w 313"/>
                <a:gd name="T45" fmla="*/ 15022 h 93"/>
                <a:gd name="T46" fmla="*/ 792995 w 313"/>
                <a:gd name="T47" fmla="*/ 11266 h 93"/>
                <a:gd name="T48" fmla="*/ 699038 w 313"/>
                <a:gd name="T49" fmla="*/ 3755 h 93"/>
                <a:gd name="T50" fmla="*/ 616356 w 313"/>
                <a:gd name="T51" fmla="*/ 11266 h 93"/>
                <a:gd name="T52" fmla="*/ 503608 w 313"/>
                <a:gd name="T53" fmla="*/ 11266 h 93"/>
                <a:gd name="T54" fmla="*/ 315695 w 313"/>
                <a:gd name="T55" fmla="*/ 22532 h 93"/>
                <a:gd name="T56" fmla="*/ 507366 w 313"/>
                <a:gd name="T57" fmla="*/ 26288 h 93"/>
                <a:gd name="T58" fmla="*/ 552465 w 313"/>
                <a:gd name="T59" fmla="*/ 30043 h 93"/>
                <a:gd name="T60" fmla="*/ 435959 w 313"/>
                <a:gd name="T61" fmla="*/ 41309 h 93"/>
                <a:gd name="T62" fmla="*/ 372069 w 313"/>
                <a:gd name="T63" fmla="*/ 52575 h 93"/>
                <a:gd name="T64" fmla="*/ 251804 w 313"/>
                <a:gd name="T65" fmla="*/ 75108 h 93"/>
                <a:gd name="T66" fmla="*/ 172880 w 313"/>
                <a:gd name="T67" fmla="*/ 108906 h 93"/>
                <a:gd name="T68" fmla="*/ 398376 w 313"/>
                <a:gd name="T69" fmla="*/ 131438 h 93"/>
                <a:gd name="T70" fmla="*/ 405893 w 313"/>
                <a:gd name="T71" fmla="*/ 150215 h 93"/>
                <a:gd name="T72" fmla="*/ 187913 w 313"/>
                <a:gd name="T73" fmla="*/ 161481 h 93"/>
                <a:gd name="T74" fmla="*/ 270595 w 313"/>
                <a:gd name="T75" fmla="*/ 168992 h 93"/>
                <a:gd name="T76" fmla="*/ 56374 w 313"/>
                <a:gd name="T77" fmla="*/ 195280 h 93"/>
                <a:gd name="T78" fmla="*/ 394618 w 313"/>
                <a:gd name="T79" fmla="*/ 22532 h 93"/>
                <a:gd name="T80" fmla="*/ 7517 w 313"/>
                <a:gd name="T81" fmla="*/ 221567 h 93"/>
                <a:gd name="T82" fmla="*/ 405893 w 313"/>
                <a:gd name="T83" fmla="*/ 161481 h 93"/>
                <a:gd name="T84" fmla="*/ 518641 w 313"/>
                <a:gd name="T85" fmla="*/ 157726 h 93"/>
                <a:gd name="T86" fmla="*/ 424684 w 313"/>
                <a:gd name="T87" fmla="*/ 165237 h 93"/>
                <a:gd name="T88" fmla="*/ 345761 w 313"/>
                <a:gd name="T89" fmla="*/ 165237 h 93"/>
                <a:gd name="T90" fmla="*/ 435959 w 313"/>
                <a:gd name="T91" fmla="*/ 274142 h 93"/>
                <a:gd name="T92" fmla="*/ 462267 w 313"/>
                <a:gd name="T93" fmla="*/ 41309 h 93"/>
                <a:gd name="T94" fmla="*/ 526158 w 313"/>
                <a:gd name="T95" fmla="*/ 37554 h 93"/>
                <a:gd name="T96" fmla="*/ 571257 w 313"/>
                <a:gd name="T97" fmla="*/ 26288 h 93"/>
                <a:gd name="T98" fmla="*/ 608839 w 313"/>
                <a:gd name="T99" fmla="*/ 11266 h 93"/>
                <a:gd name="T100" fmla="*/ 661455 w 313"/>
                <a:gd name="T101" fmla="*/ 11266 h 93"/>
                <a:gd name="T102" fmla="*/ 691521 w 313"/>
                <a:gd name="T103" fmla="*/ 285409 h 93"/>
                <a:gd name="T104" fmla="*/ 706554 w 313"/>
                <a:gd name="T105" fmla="*/ 3755 h 93"/>
                <a:gd name="T106" fmla="*/ 770445 w 313"/>
                <a:gd name="T107" fmla="*/ 311696 h 93"/>
                <a:gd name="T108" fmla="*/ 789236 w 313"/>
                <a:gd name="T109" fmla="*/ 289164 h 93"/>
                <a:gd name="T110" fmla="*/ 808028 w 313"/>
                <a:gd name="T111" fmla="*/ 48820 h 93"/>
                <a:gd name="T112" fmla="*/ 871918 w 313"/>
                <a:gd name="T113" fmla="*/ 26288 h 93"/>
                <a:gd name="T114" fmla="*/ 856885 w 313"/>
                <a:gd name="T115" fmla="*/ 63841 h 93"/>
                <a:gd name="T116" fmla="*/ 864402 w 313"/>
                <a:gd name="T117" fmla="*/ 86374 h 93"/>
                <a:gd name="T118" fmla="*/ 901984 w 313"/>
                <a:gd name="T119" fmla="*/ 78863 h 93"/>
                <a:gd name="T120" fmla="*/ 917017 w 313"/>
                <a:gd name="T121" fmla="*/ 334228 h 93"/>
                <a:gd name="T122" fmla="*/ 1007216 w 313"/>
                <a:gd name="T123" fmla="*/ 101395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chemeClr val="tx1">
                <a:lumMod val="85000"/>
                <a:lumOff val="15000"/>
              </a:schemeClr>
            </a:solidFill>
            <a:ln>
              <a:noFill/>
            </a:ln>
          </p:spPr>
          <p:txBody>
            <a:bodyPr anchor="ctr" anchorCtr="1"/>
            <a:lstStyle/>
            <a:p>
              <a:endParaRPr lang="zh-CN" altLang="en-US"/>
            </a:p>
          </p:txBody>
        </p:sp>
        <p:sp>
          <p:nvSpPr>
            <p:cNvPr id="9" name="文本框 8"/>
            <p:cNvSpPr txBox="1"/>
            <p:nvPr/>
          </p:nvSpPr>
          <p:spPr>
            <a:xfrm>
              <a:off x="6889749" y="1538432"/>
              <a:ext cx="2400300" cy="553998"/>
            </a:xfrm>
            <a:prstGeom prst="rect">
              <a:avLst/>
            </a:prstGeom>
            <a:noFill/>
          </p:spPr>
          <p:txBody>
            <a:bodyPr wrap="square" rtlCol="0">
              <a:spAutoFit/>
            </a:bodyPr>
            <a:lstStyle/>
            <a:p>
              <a:r>
                <a:rPr lang="zh-CN" altLang="en-US" sz="3000" dirty="0" smtClean="0">
                  <a:solidFill>
                    <a:schemeClr val="bg1"/>
                  </a:solidFill>
                  <a:latin typeface="李旭科书法" panose="02000603000000000000" pitchFamily="2" charset="-122"/>
                  <a:ea typeface="李旭科书法" panose="02000603000000000000" pitchFamily="2" charset="-122"/>
                </a:rPr>
                <a:t>净角蓝色脸</a:t>
              </a:r>
              <a:endParaRPr lang="zh-CN" altLang="en-US" sz="3000" dirty="0">
                <a:solidFill>
                  <a:schemeClr val="bg1"/>
                </a:solidFill>
                <a:latin typeface="李旭科书法" panose="02000603000000000000" pitchFamily="2" charset="-122"/>
                <a:ea typeface="李旭科书法" panose="02000603000000000000" pitchFamily="2" charset="-122"/>
              </a:endParaRPr>
            </a:p>
          </p:txBody>
        </p:sp>
      </p:grpSp>
      <p:sp>
        <p:nvSpPr>
          <p:cNvPr id="11" name="文本框 10"/>
          <p:cNvSpPr txBox="1"/>
          <p:nvPr/>
        </p:nvSpPr>
        <p:spPr>
          <a:xfrm>
            <a:off x="5105401" y="2016004"/>
            <a:ext cx="6362700" cy="2677656"/>
          </a:xfrm>
          <a:prstGeom prst="rect">
            <a:avLst/>
          </a:prstGeom>
          <a:noFill/>
        </p:spPr>
        <p:txBody>
          <a:bodyPr wrap="square" rtlCol="0">
            <a:spAutoFit/>
          </a:bodyPr>
          <a:lstStyle/>
          <a:p>
            <a:r>
              <a:rPr lang="zh-CN" altLang="en-US" sz="2800" dirty="0">
                <a:latin typeface="李旭科书法" panose="02000603000000000000" pitchFamily="2" charset="-122"/>
                <a:ea typeface="李旭科书法" panose="02000603000000000000" pitchFamily="2" charset="-122"/>
              </a:rPr>
              <a:t>绿色脸一般寓意为勇猛暴躁，与黑色脸有相近之用意，有些占山为王的草寇类人物使用绿色脸。如</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白水滩</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中的青面虎，</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庆顶珠</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中的倪荣，</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失子惊疯</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中的金眼豹，</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响马传</a:t>
            </a:r>
            <a:r>
              <a:rPr lang="en-US" altLang="zh-CN" sz="2800" dirty="0">
                <a:latin typeface="李旭科书法" panose="02000603000000000000" pitchFamily="2" charset="-122"/>
                <a:ea typeface="李旭科书法" panose="02000603000000000000" pitchFamily="2" charset="-122"/>
              </a:rPr>
              <a:t>》</a:t>
            </a:r>
            <a:r>
              <a:rPr lang="zh-CN" altLang="en-US" sz="2800" dirty="0">
                <a:latin typeface="李旭科书法" panose="02000603000000000000" pitchFamily="2" charset="-122"/>
                <a:ea typeface="李旭科书法" panose="02000603000000000000" pitchFamily="2" charset="-122"/>
              </a:rPr>
              <a:t>中的程咬金等</a:t>
            </a:r>
            <a:r>
              <a:rPr lang="zh-CN" altLang="en-US" sz="2800" dirty="0" smtClean="0">
                <a:latin typeface="李旭科书法" panose="02000603000000000000" pitchFamily="2" charset="-122"/>
                <a:ea typeface="李旭科书法" panose="02000603000000000000" pitchFamily="2" charset="-122"/>
              </a:rPr>
              <a:t>。</a:t>
            </a:r>
            <a:endParaRPr lang="zh-CN" altLang="en-US" sz="2800" dirty="0">
              <a:latin typeface="李旭科书法" panose="02000603000000000000" pitchFamily="2" charset="-122"/>
              <a:ea typeface="李旭科书法" panose="02000603000000000000" pitchFamily="2" charset="-122"/>
            </a:endParaRPr>
          </a:p>
        </p:txBody>
      </p:sp>
    </p:spTree>
    <p:extLst>
      <p:ext uri="{BB962C8B-B14F-4D97-AF65-F5344CB8AC3E}">
        <p14:creationId xmlns:p14="http://schemas.microsoft.com/office/powerpoint/2010/main" val="51780696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0-#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KSO_Shape"/>
          <p:cNvSpPr>
            <a:spLocks/>
          </p:cNvSpPr>
          <p:nvPr/>
        </p:nvSpPr>
        <p:spPr bwMode="auto">
          <a:xfrm>
            <a:off x="4381500" y="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6762273" y="25998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什么是“刀马旦”</a:t>
            </a:r>
          </a:p>
        </p:txBody>
      </p:sp>
      <p:sp>
        <p:nvSpPr>
          <p:cNvPr id="7" name="文本框 6"/>
          <p:cNvSpPr txBox="1"/>
          <p:nvPr/>
        </p:nvSpPr>
        <p:spPr>
          <a:xfrm>
            <a:off x="6107585" y="3209684"/>
            <a:ext cx="5622580" cy="1846659"/>
          </a:xfrm>
          <a:prstGeom prst="rect">
            <a:avLst/>
          </a:prstGeom>
          <a:noFill/>
        </p:spPr>
        <p:txBody>
          <a:bodyPr wrap="square" rtlCol="0">
            <a:spAutoFit/>
          </a:bodyPr>
          <a:lstStyle/>
          <a:p>
            <a:r>
              <a:rPr lang="zh-CN" altLang="en-US" sz="3600" dirty="0" smtClean="0">
                <a:solidFill>
                  <a:srgbClr val="FF0000"/>
                </a:solidFill>
                <a:latin typeface="李旭科书法" panose="02000603000000000000" pitchFamily="2" charset="-122"/>
                <a:ea typeface="李旭科书法" panose="02000603000000000000" pitchFamily="2" charset="-122"/>
              </a:rPr>
              <a:t>花旦：</a:t>
            </a:r>
            <a:r>
              <a:rPr lang="zh-CN" altLang="en-US" sz="2600" dirty="0" smtClean="0">
                <a:latin typeface="李旭科书法" panose="02000603000000000000" pitchFamily="2" charset="-122"/>
                <a:ea typeface="李旭科书法" panose="02000603000000000000" pitchFamily="2" charset="-122"/>
              </a:rPr>
              <a:t>相当于生行中的武生，扮演的是擅长武艺的青壮年妇女，装扮和武生差不多，他们多在剧种扮演女侠、女将、甚至女仙。</a:t>
            </a:r>
            <a:endParaRPr lang="zh-CN" altLang="en-US" sz="2600" dirty="0">
              <a:latin typeface="李旭科书法" panose="02000603000000000000" pitchFamily="2" charset="-122"/>
              <a:ea typeface="李旭科书法" panose="02000603000000000000" pitchFamily="2" charset="-122"/>
            </a:endParaRPr>
          </a:p>
        </p:txBody>
      </p:sp>
      <p:sp>
        <p:nvSpPr>
          <p:cNvPr id="8" name="KSO_Shape"/>
          <p:cNvSpPr>
            <a:spLocks/>
          </p:cNvSpPr>
          <p:nvPr/>
        </p:nvSpPr>
        <p:spPr bwMode="auto">
          <a:xfrm>
            <a:off x="6312832" y="2819401"/>
            <a:ext cx="449440" cy="494647"/>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9" name="文本框 8"/>
          <p:cNvSpPr txBox="1"/>
          <p:nvPr/>
        </p:nvSpPr>
        <p:spPr>
          <a:xfrm>
            <a:off x="6762273" y="2682003"/>
            <a:ext cx="5622580" cy="384721"/>
          </a:xfrm>
          <a:prstGeom prst="rect">
            <a:avLst/>
          </a:prstGeom>
          <a:noFill/>
        </p:spPr>
        <p:txBody>
          <a:bodyPr wrap="square" rtlCol="0">
            <a:spAutoFit/>
          </a:bodyPr>
          <a:lstStyle/>
          <a:p>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杨门女将</a:t>
            </a:r>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角色：穆桂英</a:t>
            </a:r>
            <a:endParaRPr lang="zh-CN" altLang="en-US" sz="1900" dirty="0">
              <a:latin typeface="李旭科书法" panose="02000603000000000000" pitchFamily="2" charset="-122"/>
              <a:ea typeface="李旭科书法" panose="02000603000000000000" pitchFamily="2" charset="-122"/>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7461" y="2146300"/>
            <a:ext cx="5200652" cy="3467101"/>
          </a:xfrm>
          <a:prstGeom prst="rect">
            <a:avLst/>
          </a:prstGeom>
          <a:ln w="57150">
            <a:solidFill>
              <a:schemeClr val="accent3">
                <a:lumMod val="75000"/>
              </a:schemeClr>
            </a:solidFill>
          </a:ln>
        </p:spPr>
      </p:pic>
    </p:spTree>
    <p:extLst>
      <p:ext uri="{BB962C8B-B14F-4D97-AF65-F5344CB8AC3E}">
        <p14:creationId xmlns:p14="http://schemas.microsoft.com/office/powerpoint/2010/main" val="429269545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1000"/>
                                        <p:tgtEl>
                                          <p:spTgt spid="2"/>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1000"/>
                                        <p:tgtEl>
                                          <p:spTgt spid="8"/>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1000"/>
                                        <p:tgtEl>
                                          <p:spTgt spid="9"/>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14725"/>
            <a:ext cx="12453257" cy="824325"/>
          </a:xfrm>
          <a:prstGeom prst="rect">
            <a:avLst/>
          </a:prstGeom>
        </p:spPr>
      </p:pic>
      <p:sp>
        <p:nvSpPr>
          <p:cNvPr id="8" name="KSO_Shape"/>
          <p:cNvSpPr>
            <a:spLocks/>
          </p:cNvSpPr>
          <p:nvPr/>
        </p:nvSpPr>
        <p:spPr bwMode="auto">
          <a:xfrm>
            <a:off x="439018" y="1381258"/>
            <a:ext cx="3377559" cy="4495800"/>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0" name="KSO_Shape"/>
          <p:cNvSpPr>
            <a:spLocks/>
          </p:cNvSpPr>
          <p:nvPr/>
        </p:nvSpPr>
        <p:spPr bwMode="auto">
          <a:xfrm>
            <a:off x="2644618" y="1970130"/>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1" name="文本框 10"/>
          <p:cNvSpPr txBox="1"/>
          <p:nvPr/>
        </p:nvSpPr>
        <p:spPr>
          <a:xfrm>
            <a:off x="1411515" y="1970132"/>
            <a:ext cx="1233103" cy="1323439"/>
          </a:xfrm>
          <a:prstGeom prst="rect">
            <a:avLst/>
          </a:prstGeom>
          <a:noFill/>
        </p:spPr>
        <p:txBody>
          <a:bodyPr wrap="square" rtlCol="0">
            <a:spAutoFit/>
          </a:bodyPr>
          <a:lstStyle/>
          <a:p>
            <a:r>
              <a:rPr lang="en-US" altLang="zh-CN" sz="8000" dirty="0" smtClean="0">
                <a:solidFill>
                  <a:schemeClr val="bg1"/>
                </a:solidFill>
                <a:latin typeface="李旭科书法" panose="02000603000000000000" pitchFamily="2" charset="-122"/>
                <a:ea typeface="李旭科书法" panose="02000603000000000000" pitchFamily="2" charset="-122"/>
              </a:rPr>
              <a:t>03</a:t>
            </a: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14" name="文本框 13"/>
          <p:cNvSpPr txBox="1"/>
          <p:nvPr/>
        </p:nvSpPr>
        <p:spPr>
          <a:xfrm>
            <a:off x="5049679" y="2207713"/>
            <a:ext cx="3733800" cy="646331"/>
          </a:xfrm>
          <a:prstGeom prst="rect">
            <a:avLst/>
          </a:prstGeom>
          <a:noFill/>
        </p:spPr>
        <p:txBody>
          <a:bodyPr wrap="square" rtlCol="0">
            <a:spAutoFit/>
          </a:bodyPr>
          <a:lstStyle/>
          <a:p>
            <a:r>
              <a:rPr lang="zh-CN" altLang="en-US" sz="3600" spc="-150" dirty="0" smtClean="0">
                <a:solidFill>
                  <a:schemeClr val="bg1"/>
                </a:solidFill>
                <a:latin typeface="李旭科书法" panose="02000603000000000000" pitchFamily="2" charset="-122"/>
                <a:ea typeface="李旭科书法" panose="02000603000000000000" pitchFamily="2" charset="-122"/>
              </a:rPr>
              <a:t>点击此处输入标题</a:t>
            </a:r>
            <a:endParaRPr lang="zh-CN" altLang="en-US" sz="3600" spc="-150" dirty="0">
              <a:solidFill>
                <a:schemeClr val="bg1"/>
              </a:solidFill>
              <a:latin typeface="李旭科书法" panose="02000603000000000000" pitchFamily="2" charset="-122"/>
              <a:ea typeface="李旭科书法" panose="02000603000000000000" pitchFamily="2" charset="-122"/>
            </a:endParaRPr>
          </a:p>
        </p:txBody>
      </p:sp>
      <p:pic>
        <p:nvPicPr>
          <p:cNvPr id="7" name="图片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5660571"/>
            <a:ext cx="12453257" cy="1129660"/>
          </a:xfrm>
          <a:prstGeom prst="rect">
            <a:avLst/>
          </a:prstGeom>
        </p:spPr>
      </p:pic>
      <p:pic>
        <p:nvPicPr>
          <p:cNvPr id="12" name="图片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927635" y="901700"/>
            <a:ext cx="4772871" cy="4952174"/>
          </a:xfrm>
          <a:prstGeom prst="rect">
            <a:avLst/>
          </a:prstGeom>
        </p:spPr>
      </p:pic>
    </p:spTree>
    <p:extLst>
      <p:ext uri="{BB962C8B-B14F-4D97-AF65-F5344CB8AC3E}">
        <p14:creationId xmlns:p14="http://schemas.microsoft.com/office/powerpoint/2010/main" val="297166913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3" presetClass="entr" presetSubtype="28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0" fill="hold"/>
                                        <p:tgtEl>
                                          <p:spTgt spid="4"/>
                                        </p:tgtEl>
                                        <p:attrNameLst>
                                          <p:attrName>ppt_w</p:attrName>
                                        </p:attrNameLst>
                                      </p:cBhvr>
                                      <p:tavLst>
                                        <p:tav tm="0">
                                          <p:val>
                                            <p:strVal val="4/3*#ppt_w"/>
                                          </p:val>
                                        </p:tav>
                                        <p:tav tm="100000">
                                          <p:val>
                                            <p:strVal val="#ppt_w"/>
                                          </p:val>
                                        </p:tav>
                                      </p:tavLst>
                                    </p:anim>
                                    <p:anim calcmode="lin" valueType="num">
                                      <p:cBhvr>
                                        <p:cTn id="12" dur="5000" fill="hold"/>
                                        <p:tgtEl>
                                          <p:spTgt spid="4"/>
                                        </p:tgtEl>
                                        <p:attrNameLst>
                                          <p:attrName>ppt_h</p:attrName>
                                        </p:attrNameLst>
                                      </p:cBhvr>
                                      <p:tavLst>
                                        <p:tav tm="0">
                                          <p:val>
                                            <p:strVal val="4/3*#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1+#ppt_w/2"/>
                                          </p:val>
                                        </p:tav>
                                        <p:tav tm="100000">
                                          <p:val>
                                            <p:strVal val="#ppt_x"/>
                                          </p:val>
                                        </p:tav>
                                      </p:tavLst>
                                    </p:anim>
                                    <p:anim calcmode="lin" valueType="num">
                                      <p:cBhvr additive="base">
                                        <p:cTn id="26" dur="10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1000" fill="hold"/>
                                        <p:tgtEl>
                                          <p:spTgt spid="10"/>
                                        </p:tgtEl>
                                        <p:attrNameLst>
                                          <p:attrName>ppt_x</p:attrName>
                                        </p:attrNameLst>
                                      </p:cBhvr>
                                      <p:tavLst>
                                        <p:tav tm="0">
                                          <p:val>
                                            <p:strVal val="1+#ppt_w/2"/>
                                          </p:val>
                                        </p:tav>
                                        <p:tav tm="100000">
                                          <p:val>
                                            <p:strVal val="#ppt_x"/>
                                          </p:val>
                                        </p:tav>
                                      </p:tavLst>
                                    </p:anim>
                                    <p:anim calcmode="lin" valueType="num">
                                      <p:cBhvr additive="base">
                                        <p:cTn id="30" dur="1000" fill="hold"/>
                                        <p:tgtEl>
                                          <p:spTgt spid="10"/>
                                        </p:tgtEl>
                                        <p:attrNameLst>
                                          <p:attrName>ppt_y</p:attrName>
                                        </p:attrNameLst>
                                      </p:cBhvr>
                                      <p:tavLst>
                                        <p:tav tm="0">
                                          <p:val>
                                            <p:strVal val="#ppt_y"/>
                                          </p:val>
                                        </p:tav>
                                        <p:tav tm="100000">
                                          <p:val>
                                            <p:strVal val="#ppt_y"/>
                                          </p:val>
                                        </p:tav>
                                      </p:tavLst>
                                    </p:anim>
                                  </p:childTnLst>
                                </p:cTn>
                              </p:par>
                              <p:par>
                                <p:cTn id="31" presetID="23" presetClass="entr" presetSubtype="288"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0" fill="hold"/>
                                        <p:tgtEl>
                                          <p:spTgt spid="7"/>
                                        </p:tgtEl>
                                        <p:attrNameLst>
                                          <p:attrName>ppt_w</p:attrName>
                                        </p:attrNameLst>
                                      </p:cBhvr>
                                      <p:tavLst>
                                        <p:tav tm="0">
                                          <p:val>
                                            <p:strVal val="4/3*#ppt_w"/>
                                          </p:val>
                                        </p:tav>
                                        <p:tav tm="100000">
                                          <p:val>
                                            <p:strVal val="#ppt_w"/>
                                          </p:val>
                                        </p:tav>
                                      </p:tavLst>
                                    </p:anim>
                                    <p:anim calcmode="lin" valueType="num">
                                      <p:cBhvr>
                                        <p:cTn id="34" dur="5000" fill="hold"/>
                                        <p:tgtEl>
                                          <p:spTgt spid="7"/>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5943" name="AutoShape 7"/>
          <p:cNvSpPr>
            <a:spLocks noChangeArrowheads="1"/>
          </p:cNvSpPr>
          <p:nvPr/>
        </p:nvSpPr>
        <p:spPr bwMode="gray">
          <a:xfrm>
            <a:off x="3335337" y="2019300"/>
            <a:ext cx="1020763" cy="990600"/>
          </a:xfrm>
          <a:prstGeom prst="roundRect">
            <a:avLst>
              <a:gd name="adj" fmla="val 1192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latin typeface="微软雅黑" panose="020B0503020204020204" pitchFamily="34" charset="-122"/>
              </a:rPr>
              <a:t>标题</a:t>
            </a:r>
            <a:endParaRPr lang="zh-CN" altLang="zh-CN" sz="2400" dirty="0">
              <a:latin typeface="微软雅黑" panose="020B0503020204020204" pitchFamily="34" charset="-122"/>
            </a:endParaRPr>
          </a:p>
        </p:txBody>
      </p:sp>
      <p:sp>
        <p:nvSpPr>
          <p:cNvPr id="295947" name="AutoShape 11"/>
          <p:cNvSpPr>
            <a:spLocks noChangeArrowheads="1"/>
          </p:cNvSpPr>
          <p:nvPr/>
        </p:nvSpPr>
        <p:spPr bwMode="gray">
          <a:xfrm>
            <a:off x="4827588" y="2019300"/>
            <a:ext cx="1020763" cy="990600"/>
          </a:xfrm>
          <a:prstGeom prst="roundRect">
            <a:avLst>
              <a:gd name="adj" fmla="val 1192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latin typeface="微软雅黑" panose="020B0503020204020204" pitchFamily="34" charset="-122"/>
              </a:rPr>
              <a:t>标题</a:t>
            </a:r>
            <a:endParaRPr lang="zh-CN" altLang="zh-CN" sz="2400" dirty="0">
              <a:latin typeface="微软雅黑" panose="020B0503020204020204" pitchFamily="34" charset="-122"/>
            </a:endParaRPr>
          </a:p>
        </p:txBody>
      </p:sp>
      <p:sp>
        <p:nvSpPr>
          <p:cNvPr id="295950" name="AutoShape 14"/>
          <p:cNvSpPr>
            <a:spLocks noChangeArrowheads="1"/>
          </p:cNvSpPr>
          <p:nvPr/>
        </p:nvSpPr>
        <p:spPr bwMode="gray">
          <a:xfrm>
            <a:off x="7812088" y="2019300"/>
            <a:ext cx="1020763" cy="990600"/>
          </a:xfrm>
          <a:prstGeom prst="roundRect">
            <a:avLst>
              <a:gd name="adj" fmla="val 1192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latin typeface="微软雅黑" panose="020B0503020204020204" pitchFamily="34" charset="-122"/>
              </a:rPr>
              <a:t>标题</a:t>
            </a:r>
            <a:endParaRPr lang="zh-CN" altLang="zh-CN" sz="2400" dirty="0">
              <a:latin typeface="微软雅黑" panose="020B0503020204020204" pitchFamily="34" charset="-122"/>
            </a:endParaRPr>
          </a:p>
        </p:txBody>
      </p:sp>
      <p:sp>
        <p:nvSpPr>
          <p:cNvPr id="25" name="AutoShape 11"/>
          <p:cNvSpPr>
            <a:spLocks noChangeArrowheads="1"/>
          </p:cNvSpPr>
          <p:nvPr/>
        </p:nvSpPr>
        <p:spPr bwMode="gray">
          <a:xfrm>
            <a:off x="6319837" y="2019300"/>
            <a:ext cx="1020763" cy="990600"/>
          </a:xfrm>
          <a:prstGeom prst="roundRect">
            <a:avLst>
              <a:gd name="adj" fmla="val 1192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latin typeface="微软雅黑" panose="020B0503020204020204" pitchFamily="34" charset="-122"/>
              </a:rPr>
              <a:t>标题</a:t>
            </a:r>
            <a:endParaRPr lang="zh-CN" altLang="zh-CN" sz="2400" dirty="0">
              <a:latin typeface="微软雅黑" panose="020B0503020204020204" pitchFamily="34" charset="-122"/>
            </a:endParaRPr>
          </a:p>
        </p:txBody>
      </p:sp>
      <p:cxnSp>
        <p:nvCxnSpPr>
          <p:cNvPr id="7" name="直接连接符 6"/>
          <p:cNvCxnSpPr/>
          <p:nvPr/>
        </p:nvCxnSpPr>
        <p:spPr>
          <a:xfrm>
            <a:off x="2859089" y="4016375"/>
            <a:ext cx="6450012"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295947" idx="2"/>
          </p:cNvCxnSpPr>
          <p:nvPr/>
        </p:nvCxnSpPr>
        <p:spPr>
          <a:xfrm rot="16200000" flipH="1">
            <a:off x="5219010" y="3129802"/>
            <a:ext cx="983767" cy="745507"/>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12" name="肘形连接符 11"/>
          <p:cNvCxnSpPr>
            <a:stCxn id="25" idx="2"/>
          </p:cNvCxnSpPr>
          <p:nvPr/>
        </p:nvCxnSpPr>
        <p:spPr>
          <a:xfrm rot="5400000">
            <a:off x="5965078" y="3129243"/>
            <a:ext cx="983767" cy="746629"/>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295950" idx="2"/>
          </p:cNvCxnSpPr>
          <p:nvPr/>
        </p:nvCxnSpPr>
        <p:spPr>
          <a:xfrm rot="5400000">
            <a:off x="6711145" y="2383176"/>
            <a:ext cx="983767" cy="2238763"/>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295943" idx="2"/>
          </p:cNvCxnSpPr>
          <p:nvPr/>
        </p:nvCxnSpPr>
        <p:spPr>
          <a:xfrm rot="16200000" flipH="1">
            <a:off x="4472942" y="2383737"/>
            <a:ext cx="983767" cy="2237641"/>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sp>
        <p:nvSpPr>
          <p:cNvPr id="26" name="TextBox 59"/>
          <p:cNvSpPr txBox="1"/>
          <p:nvPr/>
        </p:nvSpPr>
        <p:spPr>
          <a:xfrm>
            <a:off x="2859089" y="4052891"/>
            <a:ext cx="6450012" cy="1971675"/>
          </a:xfrm>
          <a:prstGeom prst="rect">
            <a:avLst/>
          </a:prstGeom>
          <a:noFill/>
        </p:spPr>
        <p:txBody>
          <a:bodyPr lIns="0" rIns="0" anchor="ctr"/>
          <a:lstStyle/>
          <a:p>
            <a:pPr algn="just">
              <a:lnSpc>
                <a:spcPct val="130000"/>
              </a:lnSpc>
              <a:defRPr/>
            </a:pPr>
            <a:r>
              <a:rPr lang="zh-CN" altLang="en-US" sz="1400" dirty="0">
                <a:latin typeface="幼圆" panose="02010509060101010101" pitchFamily="49" charset="-122"/>
                <a:ea typeface="幼圆" panose="02010509060101010101" pitchFamily="49" charset="-122"/>
              </a:rPr>
              <a:t>请在此处输入您的文字，或者复制您的文字粘贴到此处，并且在粘贴后选择“仅文字”。请在此处输入您的文字，或者复制您的文字粘贴到此处，并且在粘贴后选择“仅文字”。</a:t>
            </a:r>
            <a:endParaRPr lang="en-US" altLang="zh-CN" sz="1400" dirty="0">
              <a:latin typeface="幼圆" panose="02010509060101010101" pitchFamily="49" charset="-122"/>
              <a:ea typeface="幼圆" panose="02010509060101010101" pitchFamily="49" charset="-122"/>
            </a:endParaRPr>
          </a:p>
          <a:p>
            <a:pPr algn="just">
              <a:lnSpc>
                <a:spcPct val="130000"/>
              </a:lnSpc>
              <a:defRPr/>
            </a:pPr>
            <a:r>
              <a:rPr lang="zh-CN" altLang="en-US" sz="1400" dirty="0">
                <a:latin typeface="幼圆" panose="02010509060101010101" pitchFamily="49" charset="-122"/>
                <a:ea typeface="幼圆" panose="02010509060101010101" pitchFamily="49" charset="-122"/>
              </a:rPr>
              <a:t>请在此处输入您的文字，或者复制您的文字粘贴到此处，并且在粘贴后选择“仅文字”。请在此处输入您的文字，或者复制您的文字粘贴到此处，并且在粘贴后选择“仅文字”。</a:t>
            </a:r>
            <a:endParaRPr lang="en-US" altLang="zh-CN" sz="1400" dirty="0">
              <a:latin typeface="幼圆" panose="02010509060101010101" pitchFamily="49" charset="-122"/>
              <a:ea typeface="幼圆" panose="02010509060101010101" pitchFamily="49" charset="-122"/>
            </a:endParaRPr>
          </a:p>
        </p:txBody>
      </p:sp>
      <p:sp>
        <p:nvSpPr>
          <p:cNvPr id="15"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7"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3753192296"/>
      </p:ext>
    </p:extLst>
  </p:cSld>
  <p:clrMapOvr>
    <a:masterClrMapping/>
  </p:clrMapOvr>
  <mc:AlternateContent xmlns:mc="http://schemas.openxmlformats.org/markup-compatibility/2006" xmlns:p14="http://schemas.microsoft.com/office/powerpoint/2010/main">
    <mc:Choice Requires="p14">
      <p:transition spd="slow" p14:dur="120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95943"/>
                                        </p:tgtEl>
                                        <p:attrNameLst>
                                          <p:attrName>style.visibility</p:attrName>
                                        </p:attrNameLst>
                                      </p:cBhvr>
                                      <p:to>
                                        <p:strVal val="visible"/>
                                      </p:to>
                                    </p:set>
                                    <p:anim calcmode="lin" valueType="num">
                                      <p:cBhvr>
                                        <p:cTn id="7" dur="1000" fill="hold"/>
                                        <p:tgtEl>
                                          <p:spTgt spid="295943"/>
                                        </p:tgtEl>
                                        <p:attrNameLst>
                                          <p:attrName>ppt_w</p:attrName>
                                        </p:attrNameLst>
                                      </p:cBhvr>
                                      <p:tavLst>
                                        <p:tav tm="0">
                                          <p:val>
                                            <p:fltVal val="0"/>
                                          </p:val>
                                        </p:tav>
                                        <p:tav tm="100000">
                                          <p:val>
                                            <p:strVal val="#ppt_w"/>
                                          </p:val>
                                        </p:tav>
                                      </p:tavLst>
                                    </p:anim>
                                    <p:anim calcmode="lin" valueType="num">
                                      <p:cBhvr>
                                        <p:cTn id="8" dur="1000" fill="hold"/>
                                        <p:tgtEl>
                                          <p:spTgt spid="295943"/>
                                        </p:tgtEl>
                                        <p:attrNameLst>
                                          <p:attrName>ppt_h</p:attrName>
                                        </p:attrNameLst>
                                      </p:cBhvr>
                                      <p:tavLst>
                                        <p:tav tm="0">
                                          <p:val>
                                            <p:fltVal val="0"/>
                                          </p:val>
                                        </p:tav>
                                        <p:tav tm="100000">
                                          <p:val>
                                            <p:strVal val="#ppt_h"/>
                                          </p:val>
                                        </p:tav>
                                      </p:tavLst>
                                    </p:anim>
                                    <p:anim calcmode="lin" valueType="num">
                                      <p:cBhvr>
                                        <p:cTn id="9" dur="1000" fill="hold"/>
                                        <p:tgtEl>
                                          <p:spTgt spid="295943"/>
                                        </p:tgtEl>
                                        <p:attrNameLst>
                                          <p:attrName>style.rotation</p:attrName>
                                        </p:attrNameLst>
                                      </p:cBhvr>
                                      <p:tavLst>
                                        <p:tav tm="0">
                                          <p:val>
                                            <p:fltVal val="90"/>
                                          </p:val>
                                        </p:tav>
                                        <p:tav tm="100000">
                                          <p:val>
                                            <p:fltVal val="0"/>
                                          </p:val>
                                        </p:tav>
                                      </p:tavLst>
                                    </p:anim>
                                    <p:animEffect transition="in" filter="fade">
                                      <p:cBhvr>
                                        <p:cTn id="10" dur="1000"/>
                                        <p:tgtEl>
                                          <p:spTgt spid="29594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95947"/>
                                        </p:tgtEl>
                                        <p:attrNameLst>
                                          <p:attrName>style.visibility</p:attrName>
                                        </p:attrNameLst>
                                      </p:cBhvr>
                                      <p:to>
                                        <p:strVal val="visible"/>
                                      </p:to>
                                    </p:set>
                                    <p:anim calcmode="lin" valueType="num">
                                      <p:cBhvr>
                                        <p:cTn id="13" dur="1000" fill="hold"/>
                                        <p:tgtEl>
                                          <p:spTgt spid="295947"/>
                                        </p:tgtEl>
                                        <p:attrNameLst>
                                          <p:attrName>ppt_w</p:attrName>
                                        </p:attrNameLst>
                                      </p:cBhvr>
                                      <p:tavLst>
                                        <p:tav tm="0">
                                          <p:val>
                                            <p:fltVal val="0"/>
                                          </p:val>
                                        </p:tav>
                                        <p:tav tm="100000">
                                          <p:val>
                                            <p:strVal val="#ppt_w"/>
                                          </p:val>
                                        </p:tav>
                                      </p:tavLst>
                                    </p:anim>
                                    <p:anim calcmode="lin" valueType="num">
                                      <p:cBhvr>
                                        <p:cTn id="14" dur="1000" fill="hold"/>
                                        <p:tgtEl>
                                          <p:spTgt spid="295947"/>
                                        </p:tgtEl>
                                        <p:attrNameLst>
                                          <p:attrName>ppt_h</p:attrName>
                                        </p:attrNameLst>
                                      </p:cBhvr>
                                      <p:tavLst>
                                        <p:tav tm="0">
                                          <p:val>
                                            <p:fltVal val="0"/>
                                          </p:val>
                                        </p:tav>
                                        <p:tav tm="100000">
                                          <p:val>
                                            <p:strVal val="#ppt_h"/>
                                          </p:val>
                                        </p:tav>
                                      </p:tavLst>
                                    </p:anim>
                                    <p:anim calcmode="lin" valueType="num">
                                      <p:cBhvr>
                                        <p:cTn id="15" dur="1000" fill="hold"/>
                                        <p:tgtEl>
                                          <p:spTgt spid="295947"/>
                                        </p:tgtEl>
                                        <p:attrNameLst>
                                          <p:attrName>style.rotation</p:attrName>
                                        </p:attrNameLst>
                                      </p:cBhvr>
                                      <p:tavLst>
                                        <p:tav tm="0">
                                          <p:val>
                                            <p:fltVal val="90"/>
                                          </p:val>
                                        </p:tav>
                                        <p:tav tm="100000">
                                          <p:val>
                                            <p:fltVal val="0"/>
                                          </p:val>
                                        </p:tav>
                                      </p:tavLst>
                                    </p:anim>
                                    <p:animEffect transition="in" filter="fade">
                                      <p:cBhvr>
                                        <p:cTn id="16" dur="1000"/>
                                        <p:tgtEl>
                                          <p:spTgt spid="29594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style.rotation</p:attrName>
                                        </p:attrNameLst>
                                      </p:cBhvr>
                                      <p:tavLst>
                                        <p:tav tm="0">
                                          <p:val>
                                            <p:fltVal val="90"/>
                                          </p:val>
                                        </p:tav>
                                        <p:tav tm="100000">
                                          <p:val>
                                            <p:fltVal val="0"/>
                                          </p:val>
                                        </p:tav>
                                      </p:tavLst>
                                    </p:anim>
                                    <p:animEffect transition="in" filter="fade">
                                      <p:cBhvr>
                                        <p:cTn id="22" dur="1000"/>
                                        <p:tgtEl>
                                          <p:spTgt spid="2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95950"/>
                                        </p:tgtEl>
                                        <p:attrNameLst>
                                          <p:attrName>style.visibility</p:attrName>
                                        </p:attrNameLst>
                                      </p:cBhvr>
                                      <p:to>
                                        <p:strVal val="visible"/>
                                      </p:to>
                                    </p:set>
                                    <p:anim calcmode="lin" valueType="num">
                                      <p:cBhvr>
                                        <p:cTn id="25" dur="1000" fill="hold"/>
                                        <p:tgtEl>
                                          <p:spTgt spid="295950"/>
                                        </p:tgtEl>
                                        <p:attrNameLst>
                                          <p:attrName>ppt_w</p:attrName>
                                        </p:attrNameLst>
                                      </p:cBhvr>
                                      <p:tavLst>
                                        <p:tav tm="0">
                                          <p:val>
                                            <p:fltVal val="0"/>
                                          </p:val>
                                        </p:tav>
                                        <p:tav tm="100000">
                                          <p:val>
                                            <p:strVal val="#ppt_w"/>
                                          </p:val>
                                        </p:tav>
                                      </p:tavLst>
                                    </p:anim>
                                    <p:anim calcmode="lin" valueType="num">
                                      <p:cBhvr>
                                        <p:cTn id="26" dur="1000" fill="hold"/>
                                        <p:tgtEl>
                                          <p:spTgt spid="295950"/>
                                        </p:tgtEl>
                                        <p:attrNameLst>
                                          <p:attrName>ppt_h</p:attrName>
                                        </p:attrNameLst>
                                      </p:cBhvr>
                                      <p:tavLst>
                                        <p:tav tm="0">
                                          <p:val>
                                            <p:fltVal val="0"/>
                                          </p:val>
                                        </p:tav>
                                        <p:tav tm="100000">
                                          <p:val>
                                            <p:strVal val="#ppt_h"/>
                                          </p:val>
                                        </p:tav>
                                      </p:tavLst>
                                    </p:anim>
                                    <p:anim calcmode="lin" valueType="num">
                                      <p:cBhvr>
                                        <p:cTn id="27" dur="1000" fill="hold"/>
                                        <p:tgtEl>
                                          <p:spTgt spid="295950"/>
                                        </p:tgtEl>
                                        <p:attrNameLst>
                                          <p:attrName>style.rotation</p:attrName>
                                        </p:attrNameLst>
                                      </p:cBhvr>
                                      <p:tavLst>
                                        <p:tav tm="0">
                                          <p:val>
                                            <p:fltVal val="90"/>
                                          </p:val>
                                        </p:tav>
                                        <p:tav tm="100000">
                                          <p:val>
                                            <p:fltVal val="0"/>
                                          </p:val>
                                        </p:tav>
                                      </p:tavLst>
                                    </p:anim>
                                    <p:animEffect transition="in" filter="fade">
                                      <p:cBhvr>
                                        <p:cTn id="28" dur="1000"/>
                                        <p:tgtEl>
                                          <p:spTgt spid="295950"/>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par>
                                <p:cTn id="34" presetID="16" presetClass="entr" presetSubtype="21"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par>
                                <p:cTn id="37" presetID="16" presetClass="entr" presetSubtype="21"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inVertical)">
                                      <p:cBhvr>
                                        <p:cTn id="39" dur="500"/>
                                        <p:tgtEl>
                                          <p:spTgt spid="12"/>
                                        </p:tgtEl>
                                      </p:cBhvr>
                                    </p:animEffect>
                                  </p:childTnLst>
                                </p:cTn>
                              </p:par>
                              <p:par>
                                <p:cTn id="40" presetID="16" presetClass="entr" presetSubtype="21"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par>
                                <p:cTn id="43" presetID="16" presetClass="entr" presetSubtype="21"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barn(inVertical)">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3" grpId="0" animBg="1"/>
      <p:bldP spid="295947" grpId="0" animBg="1"/>
      <p:bldP spid="295950" grpId="0" animBg="1"/>
      <p:bldP spid="25" grpId="0" animBg="1"/>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KSO_Shape"/>
          <p:cNvSpPr>
            <a:spLocks/>
          </p:cNvSpPr>
          <p:nvPr/>
        </p:nvSpPr>
        <p:spPr bwMode="auto">
          <a:xfrm>
            <a:off x="4381500" y="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7003573" y="25998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什么是“正旦”</a:t>
            </a:r>
          </a:p>
        </p:txBody>
      </p:sp>
      <p:sp>
        <p:nvSpPr>
          <p:cNvPr id="7" name="文本框 6"/>
          <p:cNvSpPr txBox="1"/>
          <p:nvPr/>
        </p:nvSpPr>
        <p:spPr>
          <a:xfrm>
            <a:off x="5593035" y="3196982"/>
            <a:ext cx="5622580" cy="1446550"/>
          </a:xfrm>
          <a:prstGeom prst="rect">
            <a:avLst/>
          </a:prstGeom>
          <a:noFill/>
        </p:spPr>
        <p:txBody>
          <a:bodyPr wrap="square" rtlCol="0">
            <a:spAutoFit/>
          </a:bodyPr>
          <a:lstStyle/>
          <a:p>
            <a:r>
              <a:rPr lang="zh-CN" altLang="en-US" sz="3600" dirty="0" smtClean="0">
                <a:solidFill>
                  <a:srgbClr val="FF0000"/>
                </a:solidFill>
                <a:latin typeface="李旭科书法" panose="02000603000000000000" pitchFamily="2" charset="-122"/>
                <a:ea typeface="李旭科书法" panose="02000603000000000000" pitchFamily="2" charset="-122"/>
              </a:rPr>
              <a:t>花旦：</a:t>
            </a:r>
            <a:r>
              <a:rPr lang="zh-CN" altLang="en-US" sz="2600" dirty="0" smtClean="0">
                <a:latin typeface="李旭科书法" panose="02000603000000000000" pitchFamily="2" charset="-122"/>
                <a:ea typeface="李旭科书法" panose="02000603000000000000" pitchFamily="2" charset="-122"/>
              </a:rPr>
              <a:t>动多扮演天真活泼或放荡泼辣的青衣妇女，在表演上注重做工和念白。</a:t>
            </a:r>
            <a:endParaRPr lang="zh-CN" altLang="en-US" sz="2600" dirty="0">
              <a:latin typeface="李旭科书法" panose="02000603000000000000" pitchFamily="2" charset="-122"/>
              <a:ea typeface="李旭科书法" panose="02000603000000000000" pitchFamily="2" charset="-122"/>
            </a:endParaRPr>
          </a:p>
        </p:txBody>
      </p:sp>
      <p:sp>
        <p:nvSpPr>
          <p:cNvPr id="8" name="KSO_Shape"/>
          <p:cNvSpPr>
            <a:spLocks/>
          </p:cNvSpPr>
          <p:nvPr/>
        </p:nvSpPr>
        <p:spPr bwMode="auto">
          <a:xfrm>
            <a:off x="5798283" y="2806701"/>
            <a:ext cx="449440" cy="494647"/>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9" name="文本框 8"/>
          <p:cNvSpPr txBox="1"/>
          <p:nvPr/>
        </p:nvSpPr>
        <p:spPr>
          <a:xfrm>
            <a:off x="6247723" y="2669303"/>
            <a:ext cx="5622580" cy="384721"/>
          </a:xfrm>
          <a:prstGeom prst="rect">
            <a:avLst/>
          </a:prstGeom>
          <a:noFill/>
        </p:spPr>
        <p:txBody>
          <a:bodyPr wrap="square" rtlCol="0">
            <a:spAutoFit/>
          </a:bodyPr>
          <a:lstStyle/>
          <a:p>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红娘</a:t>
            </a:r>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角色：红娘</a:t>
            </a:r>
            <a:endParaRPr lang="zh-CN" altLang="en-US" sz="1900" dirty="0">
              <a:latin typeface="李旭科书法" panose="02000603000000000000" pitchFamily="2" charset="-122"/>
              <a:ea typeface="李旭科书法" panose="02000603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25716" y="1446593"/>
            <a:ext cx="3816184" cy="5088245"/>
          </a:xfrm>
          <a:prstGeom prst="rect">
            <a:avLst/>
          </a:prstGeom>
        </p:spPr>
      </p:pic>
    </p:spTree>
    <p:extLst>
      <p:ext uri="{BB962C8B-B14F-4D97-AF65-F5344CB8AC3E}">
        <p14:creationId xmlns:p14="http://schemas.microsoft.com/office/powerpoint/2010/main" val="283505355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3280517" y="276639"/>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什么是京剧</a:t>
            </a:r>
          </a:p>
        </p:txBody>
      </p:sp>
      <p:grpSp>
        <p:nvGrpSpPr>
          <p:cNvPr id="11" name="组合 10"/>
          <p:cNvGrpSpPr/>
          <p:nvPr/>
        </p:nvGrpSpPr>
        <p:grpSpPr>
          <a:xfrm>
            <a:off x="7585810" y="4650402"/>
            <a:ext cx="3096847" cy="1763599"/>
            <a:chOff x="384908" y="4545107"/>
            <a:chExt cx="3852985" cy="2194207"/>
          </a:xfrm>
        </p:grpSpPr>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908" y="4695091"/>
              <a:ext cx="1833607" cy="2044223"/>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5855" y="4545107"/>
              <a:ext cx="2242038" cy="2194207"/>
            </a:xfrm>
            <a:prstGeom prst="rect">
              <a:avLst/>
            </a:prstGeom>
          </p:spPr>
        </p:pic>
      </p:grpSp>
      <p:pic>
        <p:nvPicPr>
          <p:cNvPr id="10" name="图片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6139" y="1922612"/>
            <a:ext cx="3763584" cy="2913159"/>
          </a:xfrm>
          <a:prstGeom prst="rect">
            <a:avLst/>
          </a:prstGeom>
        </p:spPr>
      </p:pic>
      <p:sp>
        <p:nvSpPr>
          <p:cNvPr id="12" name="文本框 11"/>
          <p:cNvSpPr txBox="1"/>
          <p:nvPr/>
        </p:nvSpPr>
        <p:spPr>
          <a:xfrm>
            <a:off x="4836259" y="2003052"/>
            <a:ext cx="5499100" cy="1200329"/>
          </a:xfrm>
          <a:prstGeom prst="rect">
            <a:avLst/>
          </a:prstGeom>
          <a:noFill/>
        </p:spPr>
        <p:txBody>
          <a:bodyPr wrap="square" rtlCol="0">
            <a:spAutoFit/>
          </a:bodyPr>
          <a:lstStyle/>
          <a:p>
            <a:r>
              <a:rPr lang="zh-CN" altLang="en-US" sz="2400" dirty="0">
                <a:latin typeface="李旭科书法" panose="02000603000000000000" pitchFamily="2" charset="-122"/>
                <a:ea typeface="李旭科书法" panose="02000603000000000000" pitchFamily="2" charset="-122"/>
              </a:rPr>
              <a:t> </a:t>
            </a:r>
            <a:r>
              <a:rPr lang="zh-CN" altLang="en-US" sz="2400" dirty="0" smtClean="0">
                <a:latin typeface="李旭科书法" panose="02000603000000000000" pitchFamily="2" charset="-122"/>
                <a:ea typeface="李旭科书法" panose="02000603000000000000" pitchFamily="2" charset="-122"/>
              </a:rPr>
              <a:t>  它是一门音乐、舞蹈、艺术和杂技的综合艺术。是中国最具有影响，最后代表性的戏剧</a:t>
            </a:r>
            <a:endParaRPr lang="zh-CN" altLang="en-US" sz="2400" dirty="0">
              <a:latin typeface="李旭科书法" panose="02000603000000000000" pitchFamily="2" charset="-122"/>
              <a:ea typeface="李旭科书法" panose="02000603000000000000" pitchFamily="2" charset="-122"/>
            </a:endParaRPr>
          </a:p>
        </p:txBody>
      </p:sp>
      <p:sp>
        <p:nvSpPr>
          <p:cNvPr id="13" name="文本框 12"/>
          <p:cNvSpPr txBox="1"/>
          <p:nvPr/>
        </p:nvSpPr>
        <p:spPr>
          <a:xfrm>
            <a:off x="4813799" y="3203381"/>
            <a:ext cx="5499100" cy="1569660"/>
          </a:xfrm>
          <a:prstGeom prst="rect">
            <a:avLst/>
          </a:prstGeom>
          <a:noFill/>
        </p:spPr>
        <p:txBody>
          <a:bodyPr wrap="square" rtlCol="0">
            <a:spAutoFit/>
          </a:bodyPr>
          <a:lstStyle/>
          <a:p>
            <a:r>
              <a:rPr lang="zh-CN" altLang="en-US" sz="2400" dirty="0">
                <a:latin typeface="李旭科书法" panose="02000603000000000000" pitchFamily="2" charset="-122"/>
                <a:ea typeface="李旭科书法" panose="02000603000000000000" pitchFamily="2" charset="-122"/>
              </a:rPr>
              <a:t> </a:t>
            </a:r>
            <a:r>
              <a:rPr lang="zh-CN" altLang="en-US" sz="2400" dirty="0" smtClean="0">
                <a:latin typeface="李旭科书法" panose="02000603000000000000" pitchFamily="2" charset="-122"/>
                <a:ea typeface="李旭科书法" panose="02000603000000000000" pitchFamily="2" charset="-122"/>
              </a:rPr>
              <a:t>  它中国京剧被称为“东方歌剧”是中国的国粹。京剧在道光、咸丰年间形成的一个新的剧种，因形成于北京而得名。</a:t>
            </a:r>
            <a:endParaRPr lang="zh-CN" altLang="en-US" sz="2400" dirty="0">
              <a:latin typeface="李旭科书法" panose="02000603000000000000" pitchFamily="2" charset="-122"/>
              <a:ea typeface="李旭科书法" panose="02000603000000000000" pitchFamily="2" charset="-122"/>
            </a:endParaRPr>
          </a:p>
        </p:txBody>
      </p:sp>
    </p:spTree>
    <p:extLst>
      <p:ext uri="{BB962C8B-B14F-4D97-AF65-F5344CB8AC3E}">
        <p14:creationId xmlns:p14="http://schemas.microsoft.com/office/powerpoint/2010/main" val="35930853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2"/>
                                        </p:tgtEl>
                                        <p:attrNameLst>
                                          <p:attrName>ppt_y</p:attrName>
                                        </p:attrNameLst>
                                      </p:cBhvr>
                                      <p:tavLst>
                                        <p:tav tm="0">
                                          <p:val>
                                            <p:strVal val="#ppt_y"/>
                                          </p:val>
                                        </p:tav>
                                        <p:tav tm="100000">
                                          <p:val>
                                            <p:strVal val="#ppt_y"/>
                                          </p:val>
                                        </p:tav>
                                      </p:tavLst>
                                    </p:anim>
                                    <p:anim calcmode="lin" valueType="num">
                                      <p:cBhvr>
                                        <p:cTn id="1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3"/>
                                        </p:tgtEl>
                                        <p:attrNameLst>
                                          <p:attrName>ppt_y</p:attrName>
                                        </p:attrNameLst>
                                      </p:cBhvr>
                                      <p:tavLst>
                                        <p:tav tm="0">
                                          <p:val>
                                            <p:strVal val="#ppt_y"/>
                                          </p:val>
                                        </p:tav>
                                        <p:tav tm="100000">
                                          <p:val>
                                            <p:strVal val="#ppt_y"/>
                                          </p:val>
                                        </p:tav>
                                      </p:tavLst>
                                    </p:anim>
                                    <p:anim calcmode="lin" valueType="num">
                                      <p:cBhvr>
                                        <p:cTn id="2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KSO_Shape"/>
          <p:cNvSpPr>
            <a:spLocks/>
          </p:cNvSpPr>
          <p:nvPr/>
        </p:nvSpPr>
        <p:spPr bwMode="auto">
          <a:xfrm>
            <a:off x="236539" y="76338"/>
            <a:ext cx="5429163" cy="923926"/>
          </a:xfrm>
          <a:custGeom>
            <a:avLst/>
            <a:gdLst>
              <a:gd name="T0" fmla="*/ 157847 w 313"/>
              <a:gd name="T1" fmla="*/ 255366 h 93"/>
              <a:gd name="T2" fmla="*/ 379585 w 313"/>
              <a:gd name="T3" fmla="*/ 266632 h 93"/>
              <a:gd name="T4" fmla="*/ 390860 w 313"/>
              <a:gd name="T5" fmla="*/ 281653 h 93"/>
              <a:gd name="T6" fmla="*/ 503608 w 313"/>
              <a:gd name="T7" fmla="*/ 281653 h 93"/>
              <a:gd name="T8" fmla="*/ 665214 w 313"/>
              <a:gd name="T9" fmla="*/ 285409 h 93"/>
              <a:gd name="T10" fmla="*/ 710313 w 313"/>
              <a:gd name="T11" fmla="*/ 285409 h 93"/>
              <a:gd name="T12" fmla="*/ 792995 w 313"/>
              <a:gd name="T13" fmla="*/ 304185 h 93"/>
              <a:gd name="T14" fmla="*/ 717829 w 313"/>
              <a:gd name="T15" fmla="*/ 315452 h 93"/>
              <a:gd name="T16" fmla="*/ 774203 w 313"/>
              <a:gd name="T17" fmla="*/ 330473 h 93"/>
              <a:gd name="T18" fmla="*/ 849369 w 313"/>
              <a:gd name="T19" fmla="*/ 326718 h 93"/>
              <a:gd name="T20" fmla="*/ 962117 w 313"/>
              <a:gd name="T21" fmla="*/ 341739 h 93"/>
              <a:gd name="T22" fmla="*/ 1063590 w 313"/>
              <a:gd name="T23" fmla="*/ 311696 h 93"/>
              <a:gd name="T24" fmla="*/ 1142514 w 313"/>
              <a:gd name="T25" fmla="*/ 270387 h 93"/>
              <a:gd name="T26" fmla="*/ 1157547 w 313"/>
              <a:gd name="T27" fmla="*/ 202790 h 93"/>
              <a:gd name="T28" fmla="*/ 1022249 w 313"/>
              <a:gd name="T29" fmla="*/ 180258 h 93"/>
              <a:gd name="T30" fmla="*/ 1093656 w 313"/>
              <a:gd name="T31" fmla="*/ 116417 h 93"/>
              <a:gd name="T32" fmla="*/ 988425 w 313"/>
              <a:gd name="T33" fmla="*/ 105151 h 93"/>
              <a:gd name="T34" fmla="*/ 932051 w 313"/>
              <a:gd name="T35" fmla="*/ 90129 h 93"/>
              <a:gd name="T36" fmla="*/ 958358 w 313"/>
              <a:gd name="T37" fmla="*/ 63841 h 93"/>
              <a:gd name="T38" fmla="*/ 969633 w 313"/>
              <a:gd name="T39" fmla="*/ 45065 h 93"/>
              <a:gd name="T40" fmla="*/ 905743 w 313"/>
              <a:gd name="T41" fmla="*/ 33798 h 93"/>
              <a:gd name="T42" fmla="*/ 1033524 w 313"/>
              <a:gd name="T43" fmla="*/ 30043 h 93"/>
              <a:gd name="T44" fmla="*/ 932051 w 313"/>
              <a:gd name="T45" fmla="*/ 15022 h 93"/>
              <a:gd name="T46" fmla="*/ 792995 w 313"/>
              <a:gd name="T47" fmla="*/ 11266 h 93"/>
              <a:gd name="T48" fmla="*/ 699038 w 313"/>
              <a:gd name="T49" fmla="*/ 3755 h 93"/>
              <a:gd name="T50" fmla="*/ 616356 w 313"/>
              <a:gd name="T51" fmla="*/ 11266 h 93"/>
              <a:gd name="T52" fmla="*/ 503608 w 313"/>
              <a:gd name="T53" fmla="*/ 11266 h 93"/>
              <a:gd name="T54" fmla="*/ 315695 w 313"/>
              <a:gd name="T55" fmla="*/ 22532 h 93"/>
              <a:gd name="T56" fmla="*/ 507366 w 313"/>
              <a:gd name="T57" fmla="*/ 26288 h 93"/>
              <a:gd name="T58" fmla="*/ 552465 w 313"/>
              <a:gd name="T59" fmla="*/ 30043 h 93"/>
              <a:gd name="T60" fmla="*/ 435959 w 313"/>
              <a:gd name="T61" fmla="*/ 41309 h 93"/>
              <a:gd name="T62" fmla="*/ 372069 w 313"/>
              <a:gd name="T63" fmla="*/ 52575 h 93"/>
              <a:gd name="T64" fmla="*/ 251804 w 313"/>
              <a:gd name="T65" fmla="*/ 75108 h 93"/>
              <a:gd name="T66" fmla="*/ 172880 w 313"/>
              <a:gd name="T67" fmla="*/ 108906 h 93"/>
              <a:gd name="T68" fmla="*/ 398376 w 313"/>
              <a:gd name="T69" fmla="*/ 131438 h 93"/>
              <a:gd name="T70" fmla="*/ 405893 w 313"/>
              <a:gd name="T71" fmla="*/ 150215 h 93"/>
              <a:gd name="T72" fmla="*/ 187913 w 313"/>
              <a:gd name="T73" fmla="*/ 161481 h 93"/>
              <a:gd name="T74" fmla="*/ 270595 w 313"/>
              <a:gd name="T75" fmla="*/ 168992 h 93"/>
              <a:gd name="T76" fmla="*/ 56374 w 313"/>
              <a:gd name="T77" fmla="*/ 195280 h 93"/>
              <a:gd name="T78" fmla="*/ 394618 w 313"/>
              <a:gd name="T79" fmla="*/ 22532 h 93"/>
              <a:gd name="T80" fmla="*/ 7517 w 313"/>
              <a:gd name="T81" fmla="*/ 221567 h 93"/>
              <a:gd name="T82" fmla="*/ 405893 w 313"/>
              <a:gd name="T83" fmla="*/ 161481 h 93"/>
              <a:gd name="T84" fmla="*/ 518641 w 313"/>
              <a:gd name="T85" fmla="*/ 157726 h 93"/>
              <a:gd name="T86" fmla="*/ 424684 w 313"/>
              <a:gd name="T87" fmla="*/ 165237 h 93"/>
              <a:gd name="T88" fmla="*/ 345761 w 313"/>
              <a:gd name="T89" fmla="*/ 165237 h 93"/>
              <a:gd name="T90" fmla="*/ 435959 w 313"/>
              <a:gd name="T91" fmla="*/ 274142 h 93"/>
              <a:gd name="T92" fmla="*/ 462267 w 313"/>
              <a:gd name="T93" fmla="*/ 41309 h 93"/>
              <a:gd name="T94" fmla="*/ 526158 w 313"/>
              <a:gd name="T95" fmla="*/ 37554 h 93"/>
              <a:gd name="T96" fmla="*/ 571257 w 313"/>
              <a:gd name="T97" fmla="*/ 26288 h 93"/>
              <a:gd name="T98" fmla="*/ 608839 w 313"/>
              <a:gd name="T99" fmla="*/ 11266 h 93"/>
              <a:gd name="T100" fmla="*/ 661455 w 313"/>
              <a:gd name="T101" fmla="*/ 11266 h 93"/>
              <a:gd name="T102" fmla="*/ 691521 w 313"/>
              <a:gd name="T103" fmla="*/ 285409 h 93"/>
              <a:gd name="T104" fmla="*/ 706554 w 313"/>
              <a:gd name="T105" fmla="*/ 3755 h 93"/>
              <a:gd name="T106" fmla="*/ 770445 w 313"/>
              <a:gd name="T107" fmla="*/ 311696 h 93"/>
              <a:gd name="T108" fmla="*/ 789236 w 313"/>
              <a:gd name="T109" fmla="*/ 289164 h 93"/>
              <a:gd name="T110" fmla="*/ 808028 w 313"/>
              <a:gd name="T111" fmla="*/ 48820 h 93"/>
              <a:gd name="T112" fmla="*/ 871918 w 313"/>
              <a:gd name="T113" fmla="*/ 26288 h 93"/>
              <a:gd name="T114" fmla="*/ 856885 w 313"/>
              <a:gd name="T115" fmla="*/ 63841 h 93"/>
              <a:gd name="T116" fmla="*/ 864402 w 313"/>
              <a:gd name="T117" fmla="*/ 86374 h 93"/>
              <a:gd name="T118" fmla="*/ 901984 w 313"/>
              <a:gd name="T119" fmla="*/ 78863 h 93"/>
              <a:gd name="T120" fmla="*/ 917017 w 313"/>
              <a:gd name="T121" fmla="*/ 334228 h 93"/>
              <a:gd name="T122" fmla="*/ 1007216 w 313"/>
              <a:gd name="T123" fmla="*/ 101395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chemeClr val="tx1"/>
          </a:solidFill>
          <a:ln>
            <a:noFill/>
          </a:ln>
        </p:spPr>
        <p:txBody>
          <a:bodyPr anchor="ctr" anchorCtr="1"/>
          <a:lstStyle/>
          <a:p>
            <a:endParaRPr lang="zh-CN" altLang="en-US"/>
          </a:p>
        </p:txBody>
      </p:sp>
      <p:sp>
        <p:nvSpPr>
          <p:cNvPr id="6" name="KSO_Shape"/>
          <p:cNvSpPr>
            <a:spLocks/>
          </p:cNvSpPr>
          <p:nvPr/>
        </p:nvSpPr>
        <p:spPr bwMode="auto">
          <a:xfrm>
            <a:off x="1724025" y="1967748"/>
            <a:ext cx="1027112" cy="961151"/>
          </a:xfrm>
          <a:custGeom>
            <a:avLst/>
            <a:gdLst>
              <a:gd name="T0" fmla="*/ 255795 w 184"/>
              <a:gd name="T1" fmla="*/ 146862 h 172"/>
              <a:gd name="T2" fmla="*/ 443879 w 184"/>
              <a:gd name="T3" fmla="*/ 305022 h 172"/>
              <a:gd name="T4" fmla="*/ 432594 w 184"/>
              <a:gd name="T5" fmla="*/ 312553 h 172"/>
              <a:gd name="T6" fmla="*/ 425070 w 184"/>
              <a:gd name="T7" fmla="*/ 338913 h 172"/>
              <a:gd name="T8" fmla="*/ 319743 w 184"/>
              <a:gd name="T9" fmla="*/ 365273 h 172"/>
              <a:gd name="T10" fmla="*/ 300935 w 184"/>
              <a:gd name="T11" fmla="*/ 357741 h 172"/>
              <a:gd name="T12" fmla="*/ 289650 w 184"/>
              <a:gd name="T13" fmla="*/ 316319 h 172"/>
              <a:gd name="T14" fmla="*/ 315982 w 184"/>
              <a:gd name="T15" fmla="*/ 331381 h 172"/>
              <a:gd name="T16" fmla="*/ 312220 w 184"/>
              <a:gd name="T17" fmla="*/ 308787 h 172"/>
              <a:gd name="T18" fmla="*/ 312220 w 184"/>
              <a:gd name="T19" fmla="*/ 342678 h 172"/>
              <a:gd name="T20" fmla="*/ 342313 w 184"/>
              <a:gd name="T21" fmla="*/ 335147 h 172"/>
              <a:gd name="T22" fmla="*/ 346075 w 184"/>
              <a:gd name="T23" fmla="*/ 297490 h 172"/>
              <a:gd name="T24" fmla="*/ 394977 w 184"/>
              <a:gd name="T25" fmla="*/ 286193 h 172"/>
              <a:gd name="T26" fmla="*/ 451402 w 184"/>
              <a:gd name="T27" fmla="*/ 293724 h 172"/>
              <a:gd name="T28" fmla="*/ 353598 w 184"/>
              <a:gd name="T29" fmla="*/ 169456 h 172"/>
              <a:gd name="T30" fmla="*/ 477734 w 184"/>
              <a:gd name="T31" fmla="*/ 161925 h 172"/>
              <a:gd name="T32" fmla="*/ 308458 w 184"/>
              <a:gd name="T33" fmla="*/ 94142 h 172"/>
              <a:gd name="T34" fmla="*/ 218178 w 184"/>
              <a:gd name="T35" fmla="*/ 116737 h 172"/>
              <a:gd name="T36" fmla="*/ 255795 w 184"/>
              <a:gd name="T37" fmla="*/ 75314 h 172"/>
              <a:gd name="T38" fmla="*/ 206893 w 184"/>
              <a:gd name="T39" fmla="*/ 75314 h 172"/>
              <a:gd name="T40" fmla="*/ 135421 w 184"/>
              <a:gd name="T41" fmla="*/ 105440 h 172"/>
              <a:gd name="T42" fmla="*/ 274603 w 184"/>
              <a:gd name="T43" fmla="*/ 30126 h 172"/>
              <a:gd name="T44" fmla="*/ 165514 w 184"/>
              <a:gd name="T45" fmla="*/ 64017 h 172"/>
              <a:gd name="T46" fmla="*/ 15047 w 184"/>
              <a:gd name="T47" fmla="*/ 402930 h 172"/>
              <a:gd name="T48" fmla="*/ 157991 w 184"/>
              <a:gd name="T49" fmla="*/ 594980 h 172"/>
              <a:gd name="T50" fmla="*/ 357360 w 184"/>
              <a:gd name="T51" fmla="*/ 640169 h 172"/>
              <a:gd name="T52" fmla="*/ 609393 w 184"/>
              <a:gd name="T53" fmla="*/ 538495 h 172"/>
              <a:gd name="T54" fmla="*/ 605631 w 184"/>
              <a:gd name="T55" fmla="*/ 120502 h 172"/>
              <a:gd name="T56" fmla="*/ 673342 w 184"/>
              <a:gd name="T57" fmla="*/ 391633 h 172"/>
              <a:gd name="T58" fmla="*/ 473972 w 184"/>
              <a:gd name="T59" fmla="*/ 598746 h 172"/>
              <a:gd name="T60" fmla="*/ 669580 w 184"/>
              <a:gd name="T61" fmla="*/ 387867 h 172"/>
              <a:gd name="T62" fmla="*/ 639486 w 184"/>
              <a:gd name="T63" fmla="*/ 222176 h 172"/>
              <a:gd name="T64" fmla="*/ 462687 w 184"/>
              <a:gd name="T65" fmla="*/ 48954 h 172"/>
              <a:gd name="T66" fmla="*/ 297173 w 184"/>
              <a:gd name="T67" fmla="*/ 0 h 172"/>
              <a:gd name="T68" fmla="*/ 583061 w 184"/>
              <a:gd name="T69" fmla="*/ 289959 h 172"/>
              <a:gd name="T70" fmla="*/ 564253 w 184"/>
              <a:gd name="T71" fmla="*/ 278662 h 172"/>
              <a:gd name="T72" fmla="*/ 270841 w 184"/>
              <a:gd name="T73" fmla="*/ 52720 h 172"/>
              <a:gd name="T74" fmla="*/ 428832 w 184"/>
              <a:gd name="T75" fmla="*/ 146862 h 172"/>
              <a:gd name="T76" fmla="*/ 161752 w 184"/>
              <a:gd name="T77" fmla="*/ 75314 h 172"/>
              <a:gd name="T78" fmla="*/ 560491 w 184"/>
              <a:gd name="T79" fmla="*/ 75314 h 172"/>
              <a:gd name="T80" fmla="*/ 150467 w 184"/>
              <a:gd name="T81" fmla="*/ 124268 h 172"/>
              <a:gd name="T82" fmla="*/ 537921 w 184"/>
              <a:gd name="T83" fmla="*/ 259833 h 172"/>
              <a:gd name="T84" fmla="*/ 507827 w 184"/>
              <a:gd name="T85" fmla="*/ 433055 h 172"/>
              <a:gd name="T86" fmla="*/ 545444 w 184"/>
              <a:gd name="T87" fmla="*/ 323850 h 172"/>
              <a:gd name="T88" fmla="*/ 526636 w 184"/>
              <a:gd name="T89" fmla="*/ 256067 h 172"/>
              <a:gd name="T90" fmla="*/ 447640 w 184"/>
              <a:gd name="T91" fmla="*/ 320084 h 172"/>
              <a:gd name="T92" fmla="*/ 650771 w 184"/>
              <a:gd name="T93" fmla="*/ 429290 h 172"/>
              <a:gd name="T94" fmla="*/ 425070 w 184"/>
              <a:gd name="T95" fmla="*/ 346444 h 172"/>
              <a:gd name="T96" fmla="*/ 496542 w 184"/>
              <a:gd name="T97" fmla="*/ 583683 h 172"/>
              <a:gd name="T98" fmla="*/ 432594 w 184"/>
              <a:gd name="T99" fmla="*/ 621340 h 172"/>
              <a:gd name="T100" fmla="*/ 244510 w 184"/>
              <a:gd name="T101" fmla="*/ 625106 h 172"/>
              <a:gd name="T102" fmla="*/ 312220 w 184"/>
              <a:gd name="T103" fmla="*/ 361507 h 172"/>
              <a:gd name="T104" fmla="*/ 154229 w 184"/>
              <a:gd name="T105" fmla="*/ 587449 h 172"/>
              <a:gd name="T106" fmla="*/ 94042 w 184"/>
              <a:gd name="T107" fmla="*/ 519666 h 172"/>
              <a:gd name="T108" fmla="*/ 308458 w 184"/>
              <a:gd name="T109" fmla="*/ 308787 h 172"/>
              <a:gd name="T110" fmla="*/ 285888 w 184"/>
              <a:gd name="T111" fmla="*/ 320084 h 172"/>
              <a:gd name="T112" fmla="*/ 60187 w 184"/>
              <a:gd name="T113" fmla="*/ 184519 h 172"/>
              <a:gd name="T114" fmla="*/ 33855 w 184"/>
              <a:gd name="T115" fmla="*/ 263599 h 172"/>
              <a:gd name="T116" fmla="*/ 94042 w 184"/>
              <a:gd name="T117" fmla="*/ 237239 h 172"/>
              <a:gd name="T118" fmla="*/ 131659 w 184"/>
              <a:gd name="T119" fmla="*/ 176988 h 172"/>
              <a:gd name="T120" fmla="*/ 112851 w 184"/>
              <a:gd name="T121" fmla="*/ 131799 h 172"/>
              <a:gd name="T122" fmla="*/ 327267 w 184"/>
              <a:gd name="T123" fmla="*/ 97908 h 1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4" h="172">
                <a:moveTo>
                  <a:pt x="41" y="33"/>
                </a:moveTo>
                <a:cubicBezTo>
                  <a:pt x="42" y="34"/>
                  <a:pt x="42" y="34"/>
                  <a:pt x="42" y="34"/>
                </a:cubicBezTo>
                <a:cubicBezTo>
                  <a:pt x="43" y="34"/>
                  <a:pt x="41" y="33"/>
                  <a:pt x="44" y="34"/>
                </a:cubicBezTo>
                <a:cubicBezTo>
                  <a:pt x="44" y="33"/>
                  <a:pt x="43" y="33"/>
                  <a:pt x="44" y="33"/>
                </a:cubicBezTo>
                <a:cubicBezTo>
                  <a:pt x="44" y="33"/>
                  <a:pt x="44" y="33"/>
                  <a:pt x="44" y="33"/>
                </a:cubicBezTo>
                <a:cubicBezTo>
                  <a:pt x="44" y="32"/>
                  <a:pt x="45" y="32"/>
                  <a:pt x="45" y="33"/>
                </a:cubicBezTo>
                <a:cubicBezTo>
                  <a:pt x="45" y="33"/>
                  <a:pt x="45" y="33"/>
                  <a:pt x="45" y="33"/>
                </a:cubicBezTo>
                <a:cubicBezTo>
                  <a:pt x="45" y="33"/>
                  <a:pt x="44" y="33"/>
                  <a:pt x="44" y="34"/>
                </a:cubicBezTo>
                <a:cubicBezTo>
                  <a:pt x="45" y="33"/>
                  <a:pt x="45" y="33"/>
                  <a:pt x="46" y="33"/>
                </a:cubicBezTo>
                <a:cubicBezTo>
                  <a:pt x="45" y="33"/>
                  <a:pt x="45" y="33"/>
                  <a:pt x="45" y="33"/>
                </a:cubicBezTo>
                <a:cubicBezTo>
                  <a:pt x="45" y="33"/>
                  <a:pt x="45" y="32"/>
                  <a:pt x="46" y="32"/>
                </a:cubicBezTo>
                <a:cubicBezTo>
                  <a:pt x="46" y="33"/>
                  <a:pt x="46" y="33"/>
                  <a:pt x="46" y="33"/>
                </a:cubicBezTo>
                <a:cubicBezTo>
                  <a:pt x="46" y="33"/>
                  <a:pt x="46" y="32"/>
                  <a:pt x="46" y="32"/>
                </a:cubicBezTo>
                <a:cubicBezTo>
                  <a:pt x="46" y="32"/>
                  <a:pt x="47" y="32"/>
                  <a:pt x="48" y="32"/>
                </a:cubicBezTo>
                <a:cubicBezTo>
                  <a:pt x="49" y="33"/>
                  <a:pt x="50" y="31"/>
                  <a:pt x="51" y="33"/>
                </a:cubicBezTo>
                <a:cubicBezTo>
                  <a:pt x="52" y="32"/>
                  <a:pt x="53" y="32"/>
                  <a:pt x="54" y="33"/>
                </a:cubicBezTo>
                <a:cubicBezTo>
                  <a:pt x="54" y="33"/>
                  <a:pt x="54" y="33"/>
                  <a:pt x="54" y="33"/>
                </a:cubicBezTo>
                <a:cubicBezTo>
                  <a:pt x="55" y="34"/>
                  <a:pt x="57" y="32"/>
                  <a:pt x="58" y="33"/>
                </a:cubicBezTo>
                <a:cubicBezTo>
                  <a:pt x="58" y="33"/>
                  <a:pt x="57" y="33"/>
                  <a:pt x="57" y="33"/>
                </a:cubicBezTo>
                <a:cubicBezTo>
                  <a:pt x="59" y="33"/>
                  <a:pt x="61" y="35"/>
                  <a:pt x="62" y="35"/>
                </a:cubicBezTo>
                <a:cubicBezTo>
                  <a:pt x="62" y="35"/>
                  <a:pt x="62" y="35"/>
                  <a:pt x="62" y="35"/>
                </a:cubicBezTo>
                <a:cubicBezTo>
                  <a:pt x="62" y="35"/>
                  <a:pt x="63" y="36"/>
                  <a:pt x="64" y="36"/>
                </a:cubicBezTo>
                <a:cubicBezTo>
                  <a:pt x="64" y="36"/>
                  <a:pt x="64" y="36"/>
                  <a:pt x="64" y="37"/>
                </a:cubicBezTo>
                <a:cubicBezTo>
                  <a:pt x="65" y="36"/>
                  <a:pt x="66" y="37"/>
                  <a:pt x="67" y="38"/>
                </a:cubicBezTo>
                <a:cubicBezTo>
                  <a:pt x="67" y="38"/>
                  <a:pt x="67" y="38"/>
                  <a:pt x="67" y="38"/>
                </a:cubicBezTo>
                <a:cubicBezTo>
                  <a:pt x="68" y="38"/>
                  <a:pt x="68" y="38"/>
                  <a:pt x="68" y="38"/>
                </a:cubicBezTo>
                <a:cubicBezTo>
                  <a:pt x="68" y="38"/>
                  <a:pt x="68" y="38"/>
                  <a:pt x="68" y="39"/>
                </a:cubicBezTo>
                <a:cubicBezTo>
                  <a:pt x="70" y="39"/>
                  <a:pt x="71" y="40"/>
                  <a:pt x="73" y="40"/>
                </a:cubicBezTo>
                <a:cubicBezTo>
                  <a:pt x="72" y="40"/>
                  <a:pt x="73" y="40"/>
                  <a:pt x="73" y="40"/>
                </a:cubicBezTo>
                <a:cubicBezTo>
                  <a:pt x="73" y="40"/>
                  <a:pt x="73" y="40"/>
                  <a:pt x="73" y="40"/>
                </a:cubicBezTo>
                <a:cubicBezTo>
                  <a:pt x="75" y="42"/>
                  <a:pt x="81" y="43"/>
                  <a:pt x="82" y="45"/>
                </a:cubicBezTo>
                <a:cubicBezTo>
                  <a:pt x="82" y="44"/>
                  <a:pt x="83" y="44"/>
                  <a:pt x="83" y="45"/>
                </a:cubicBezTo>
                <a:cubicBezTo>
                  <a:pt x="83" y="46"/>
                  <a:pt x="83" y="45"/>
                  <a:pt x="83" y="46"/>
                </a:cubicBezTo>
                <a:cubicBezTo>
                  <a:pt x="87" y="48"/>
                  <a:pt x="91" y="51"/>
                  <a:pt x="96" y="54"/>
                </a:cubicBezTo>
                <a:cubicBezTo>
                  <a:pt x="96" y="54"/>
                  <a:pt x="95" y="53"/>
                  <a:pt x="95" y="53"/>
                </a:cubicBezTo>
                <a:cubicBezTo>
                  <a:pt x="97" y="55"/>
                  <a:pt x="98" y="56"/>
                  <a:pt x="100" y="57"/>
                </a:cubicBezTo>
                <a:cubicBezTo>
                  <a:pt x="101" y="59"/>
                  <a:pt x="104" y="61"/>
                  <a:pt x="105" y="61"/>
                </a:cubicBezTo>
                <a:cubicBezTo>
                  <a:pt x="105" y="61"/>
                  <a:pt x="104" y="60"/>
                  <a:pt x="105" y="61"/>
                </a:cubicBezTo>
                <a:cubicBezTo>
                  <a:pt x="106" y="63"/>
                  <a:pt x="107" y="64"/>
                  <a:pt x="109" y="66"/>
                </a:cubicBezTo>
                <a:cubicBezTo>
                  <a:pt x="109" y="67"/>
                  <a:pt x="110" y="68"/>
                  <a:pt x="110" y="67"/>
                </a:cubicBezTo>
                <a:cubicBezTo>
                  <a:pt x="110" y="67"/>
                  <a:pt x="110" y="67"/>
                  <a:pt x="109" y="67"/>
                </a:cubicBezTo>
                <a:cubicBezTo>
                  <a:pt x="109" y="67"/>
                  <a:pt x="109" y="66"/>
                  <a:pt x="109" y="66"/>
                </a:cubicBezTo>
                <a:cubicBezTo>
                  <a:pt x="110" y="67"/>
                  <a:pt x="112" y="69"/>
                  <a:pt x="111" y="68"/>
                </a:cubicBezTo>
                <a:cubicBezTo>
                  <a:pt x="113" y="70"/>
                  <a:pt x="113" y="71"/>
                  <a:pt x="115" y="72"/>
                </a:cubicBezTo>
                <a:cubicBezTo>
                  <a:pt x="114" y="74"/>
                  <a:pt x="116" y="75"/>
                  <a:pt x="116" y="76"/>
                </a:cubicBezTo>
                <a:cubicBezTo>
                  <a:pt x="116" y="76"/>
                  <a:pt x="117" y="76"/>
                  <a:pt x="117" y="77"/>
                </a:cubicBezTo>
                <a:cubicBezTo>
                  <a:pt x="116" y="76"/>
                  <a:pt x="115" y="76"/>
                  <a:pt x="114" y="75"/>
                </a:cubicBezTo>
                <a:cubicBezTo>
                  <a:pt x="115" y="76"/>
                  <a:pt x="115" y="76"/>
                  <a:pt x="115" y="76"/>
                </a:cubicBezTo>
                <a:cubicBezTo>
                  <a:pt x="116" y="76"/>
                  <a:pt x="116" y="77"/>
                  <a:pt x="116" y="78"/>
                </a:cubicBezTo>
                <a:cubicBezTo>
                  <a:pt x="116" y="77"/>
                  <a:pt x="116" y="78"/>
                  <a:pt x="116" y="78"/>
                </a:cubicBezTo>
                <a:cubicBezTo>
                  <a:pt x="117" y="78"/>
                  <a:pt x="116" y="78"/>
                  <a:pt x="117" y="78"/>
                </a:cubicBezTo>
                <a:cubicBezTo>
                  <a:pt x="117" y="78"/>
                  <a:pt x="118" y="79"/>
                  <a:pt x="118" y="80"/>
                </a:cubicBezTo>
                <a:cubicBezTo>
                  <a:pt x="117" y="80"/>
                  <a:pt x="117" y="80"/>
                  <a:pt x="117" y="80"/>
                </a:cubicBezTo>
                <a:cubicBezTo>
                  <a:pt x="118" y="80"/>
                  <a:pt x="117" y="81"/>
                  <a:pt x="118" y="81"/>
                </a:cubicBezTo>
                <a:cubicBezTo>
                  <a:pt x="118" y="80"/>
                  <a:pt x="117" y="80"/>
                  <a:pt x="118" y="80"/>
                </a:cubicBezTo>
                <a:cubicBezTo>
                  <a:pt x="118" y="81"/>
                  <a:pt x="118" y="81"/>
                  <a:pt x="118" y="81"/>
                </a:cubicBezTo>
                <a:cubicBezTo>
                  <a:pt x="118" y="81"/>
                  <a:pt x="118" y="81"/>
                  <a:pt x="118" y="81"/>
                </a:cubicBezTo>
                <a:cubicBezTo>
                  <a:pt x="118" y="82"/>
                  <a:pt x="118" y="81"/>
                  <a:pt x="118" y="82"/>
                </a:cubicBezTo>
                <a:cubicBezTo>
                  <a:pt x="118" y="83"/>
                  <a:pt x="118" y="83"/>
                  <a:pt x="118" y="84"/>
                </a:cubicBezTo>
                <a:cubicBezTo>
                  <a:pt x="119" y="84"/>
                  <a:pt x="119" y="84"/>
                  <a:pt x="119" y="85"/>
                </a:cubicBezTo>
                <a:cubicBezTo>
                  <a:pt x="119" y="85"/>
                  <a:pt x="118" y="85"/>
                  <a:pt x="118" y="85"/>
                </a:cubicBezTo>
                <a:cubicBezTo>
                  <a:pt x="118" y="85"/>
                  <a:pt x="118" y="85"/>
                  <a:pt x="118" y="85"/>
                </a:cubicBezTo>
                <a:cubicBezTo>
                  <a:pt x="118" y="85"/>
                  <a:pt x="118" y="85"/>
                  <a:pt x="117" y="86"/>
                </a:cubicBezTo>
                <a:cubicBezTo>
                  <a:pt x="118" y="86"/>
                  <a:pt x="118" y="86"/>
                  <a:pt x="117" y="86"/>
                </a:cubicBezTo>
                <a:cubicBezTo>
                  <a:pt x="117" y="86"/>
                  <a:pt x="117" y="86"/>
                  <a:pt x="117" y="86"/>
                </a:cubicBezTo>
                <a:cubicBezTo>
                  <a:pt x="117" y="86"/>
                  <a:pt x="117" y="85"/>
                  <a:pt x="116" y="85"/>
                </a:cubicBezTo>
                <a:cubicBezTo>
                  <a:pt x="117" y="85"/>
                  <a:pt x="117" y="85"/>
                  <a:pt x="117" y="85"/>
                </a:cubicBezTo>
                <a:cubicBezTo>
                  <a:pt x="116" y="85"/>
                  <a:pt x="116" y="85"/>
                  <a:pt x="116" y="85"/>
                </a:cubicBezTo>
                <a:cubicBezTo>
                  <a:pt x="117" y="84"/>
                  <a:pt x="115" y="84"/>
                  <a:pt x="116" y="84"/>
                </a:cubicBezTo>
                <a:cubicBezTo>
                  <a:pt x="116" y="84"/>
                  <a:pt x="116" y="84"/>
                  <a:pt x="116" y="84"/>
                </a:cubicBezTo>
                <a:cubicBezTo>
                  <a:pt x="116" y="84"/>
                  <a:pt x="116" y="84"/>
                  <a:pt x="116" y="83"/>
                </a:cubicBezTo>
                <a:cubicBezTo>
                  <a:pt x="114" y="82"/>
                  <a:pt x="115" y="81"/>
                  <a:pt x="112" y="78"/>
                </a:cubicBezTo>
                <a:cubicBezTo>
                  <a:pt x="113" y="78"/>
                  <a:pt x="113" y="79"/>
                  <a:pt x="113" y="80"/>
                </a:cubicBezTo>
                <a:cubicBezTo>
                  <a:pt x="113" y="79"/>
                  <a:pt x="113" y="79"/>
                  <a:pt x="113" y="79"/>
                </a:cubicBezTo>
                <a:cubicBezTo>
                  <a:pt x="113" y="79"/>
                  <a:pt x="113" y="79"/>
                  <a:pt x="113" y="80"/>
                </a:cubicBezTo>
                <a:cubicBezTo>
                  <a:pt x="112" y="79"/>
                  <a:pt x="112" y="78"/>
                  <a:pt x="112" y="78"/>
                </a:cubicBezTo>
                <a:cubicBezTo>
                  <a:pt x="113" y="79"/>
                  <a:pt x="112" y="79"/>
                  <a:pt x="112" y="79"/>
                </a:cubicBezTo>
                <a:cubicBezTo>
                  <a:pt x="112" y="79"/>
                  <a:pt x="112" y="79"/>
                  <a:pt x="112" y="80"/>
                </a:cubicBezTo>
                <a:cubicBezTo>
                  <a:pt x="112" y="80"/>
                  <a:pt x="112" y="80"/>
                  <a:pt x="112" y="79"/>
                </a:cubicBezTo>
                <a:cubicBezTo>
                  <a:pt x="112" y="80"/>
                  <a:pt x="112" y="80"/>
                  <a:pt x="112" y="80"/>
                </a:cubicBezTo>
                <a:cubicBezTo>
                  <a:pt x="115" y="81"/>
                  <a:pt x="114" y="83"/>
                  <a:pt x="115" y="83"/>
                </a:cubicBezTo>
                <a:cubicBezTo>
                  <a:pt x="114" y="84"/>
                  <a:pt x="115" y="84"/>
                  <a:pt x="115" y="84"/>
                </a:cubicBezTo>
                <a:cubicBezTo>
                  <a:pt x="115" y="84"/>
                  <a:pt x="115" y="84"/>
                  <a:pt x="115" y="84"/>
                </a:cubicBezTo>
                <a:cubicBezTo>
                  <a:pt x="116" y="84"/>
                  <a:pt x="115" y="85"/>
                  <a:pt x="115" y="85"/>
                </a:cubicBezTo>
                <a:cubicBezTo>
                  <a:pt x="115" y="85"/>
                  <a:pt x="116" y="86"/>
                  <a:pt x="116" y="86"/>
                </a:cubicBezTo>
                <a:cubicBezTo>
                  <a:pt x="116" y="86"/>
                  <a:pt x="116" y="86"/>
                  <a:pt x="116" y="86"/>
                </a:cubicBezTo>
                <a:cubicBezTo>
                  <a:pt x="116" y="86"/>
                  <a:pt x="116" y="86"/>
                  <a:pt x="116" y="86"/>
                </a:cubicBezTo>
                <a:cubicBezTo>
                  <a:pt x="115" y="86"/>
                  <a:pt x="116" y="86"/>
                  <a:pt x="116" y="86"/>
                </a:cubicBezTo>
                <a:cubicBezTo>
                  <a:pt x="115" y="86"/>
                  <a:pt x="116" y="86"/>
                  <a:pt x="115" y="86"/>
                </a:cubicBezTo>
                <a:cubicBezTo>
                  <a:pt x="116" y="86"/>
                  <a:pt x="116" y="86"/>
                  <a:pt x="116" y="86"/>
                </a:cubicBezTo>
                <a:cubicBezTo>
                  <a:pt x="115" y="86"/>
                  <a:pt x="115" y="86"/>
                  <a:pt x="115" y="87"/>
                </a:cubicBezTo>
                <a:cubicBezTo>
                  <a:pt x="116" y="87"/>
                  <a:pt x="116" y="87"/>
                  <a:pt x="116" y="87"/>
                </a:cubicBezTo>
                <a:cubicBezTo>
                  <a:pt x="117" y="87"/>
                  <a:pt x="117" y="87"/>
                  <a:pt x="117" y="87"/>
                </a:cubicBezTo>
                <a:cubicBezTo>
                  <a:pt x="117" y="87"/>
                  <a:pt x="117" y="87"/>
                  <a:pt x="118" y="87"/>
                </a:cubicBezTo>
                <a:cubicBezTo>
                  <a:pt x="117" y="87"/>
                  <a:pt x="117" y="87"/>
                  <a:pt x="117" y="87"/>
                </a:cubicBezTo>
                <a:cubicBezTo>
                  <a:pt x="117" y="87"/>
                  <a:pt x="117" y="87"/>
                  <a:pt x="118" y="87"/>
                </a:cubicBezTo>
                <a:cubicBezTo>
                  <a:pt x="117" y="88"/>
                  <a:pt x="118" y="88"/>
                  <a:pt x="117" y="88"/>
                </a:cubicBezTo>
                <a:cubicBezTo>
                  <a:pt x="118" y="88"/>
                  <a:pt x="117" y="87"/>
                  <a:pt x="117" y="88"/>
                </a:cubicBezTo>
                <a:cubicBezTo>
                  <a:pt x="117" y="87"/>
                  <a:pt x="117" y="87"/>
                  <a:pt x="116" y="87"/>
                </a:cubicBezTo>
                <a:cubicBezTo>
                  <a:pt x="117" y="88"/>
                  <a:pt x="117" y="87"/>
                  <a:pt x="117" y="88"/>
                </a:cubicBezTo>
                <a:cubicBezTo>
                  <a:pt x="117" y="88"/>
                  <a:pt x="117" y="88"/>
                  <a:pt x="117" y="88"/>
                </a:cubicBezTo>
                <a:cubicBezTo>
                  <a:pt x="117" y="88"/>
                  <a:pt x="117" y="88"/>
                  <a:pt x="116" y="88"/>
                </a:cubicBezTo>
                <a:cubicBezTo>
                  <a:pt x="116" y="88"/>
                  <a:pt x="116" y="89"/>
                  <a:pt x="115" y="88"/>
                </a:cubicBezTo>
                <a:cubicBezTo>
                  <a:pt x="115" y="89"/>
                  <a:pt x="115" y="90"/>
                  <a:pt x="114" y="91"/>
                </a:cubicBezTo>
                <a:cubicBezTo>
                  <a:pt x="114" y="90"/>
                  <a:pt x="114" y="90"/>
                  <a:pt x="114" y="90"/>
                </a:cubicBezTo>
                <a:cubicBezTo>
                  <a:pt x="114" y="90"/>
                  <a:pt x="114" y="91"/>
                  <a:pt x="114" y="91"/>
                </a:cubicBezTo>
                <a:cubicBezTo>
                  <a:pt x="113" y="91"/>
                  <a:pt x="114" y="91"/>
                  <a:pt x="113" y="91"/>
                </a:cubicBezTo>
                <a:cubicBezTo>
                  <a:pt x="114" y="91"/>
                  <a:pt x="113" y="91"/>
                  <a:pt x="113" y="90"/>
                </a:cubicBezTo>
                <a:cubicBezTo>
                  <a:pt x="113" y="91"/>
                  <a:pt x="113" y="91"/>
                  <a:pt x="113" y="91"/>
                </a:cubicBezTo>
                <a:cubicBezTo>
                  <a:pt x="113" y="91"/>
                  <a:pt x="113" y="91"/>
                  <a:pt x="114" y="91"/>
                </a:cubicBezTo>
                <a:cubicBezTo>
                  <a:pt x="113" y="91"/>
                  <a:pt x="113" y="91"/>
                  <a:pt x="113" y="92"/>
                </a:cubicBezTo>
                <a:cubicBezTo>
                  <a:pt x="113" y="91"/>
                  <a:pt x="113" y="93"/>
                  <a:pt x="112" y="93"/>
                </a:cubicBezTo>
                <a:cubicBezTo>
                  <a:pt x="112" y="92"/>
                  <a:pt x="112" y="92"/>
                  <a:pt x="112" y="92"/>
                </a:cubicBezTo>
                <a:cubicBezTo>
                  <a:pt x="111" y="92"/>
                  <a:pt x="112" y="93"/>
                  <a:pt x="112" y="93"/>
                </a:cubicBezTo>
                <a:cubicBezTo>
                  <a:pt x="112" y="93"/>
                  <a:pt x="112" y="93"/>
                  <a:pt x="112" y="93"/>
                </a:cubicBezTo>
                <a:cubicBezTo>
                  <a:pt x="112" y="94"/>
                  <a:pt x="110" y="94"/>
                  <a:pt x="110" y="94"/>
                </a:cubicBezTo>
                <a:cubicBezTo>
                  <a:pt x="110" y="94"/>
                  <a:pt x="110" y="94"/>
                  <a:pt x="110" y="94"/>
                </a:cubicBezTo>
                <a:cubicBezTo>
                  <a:pt x="108" y="95"/>
                  <a:pt x="107" y="96"/>
                  <a:pt x="105" y="97"/>
                </a:cubicBezTo>
                <a:cubicBezTo>
                  <a:pt x="105" y="97"/>
                  <a:pt x="105" y="96"/>
                  <a:pt x="105" y="96"/>
                </a:cubicBezTo>
                <a:cubicBezTo>
                  <a:pt x="104" y="97"/>
                  <a:pt x="101" y="100"/>
                  <a:pt x="101" y="98"/>
                </a:cubicBezTo>
                <a:cubicBezTo>
                  <a:pt x="101" y="98"/>
                  <a:pt x="101" y="98"/>
                  <a:pt x="101" y="98"/>
                </a:cubicBezTo>
                <a:cubicBezTo>
                  <a:pt x="101" y="98"/>
                  <a:pt x="101" y="98"/>
                  <a:pt x="101" y="98"/>
                </a:cubicBezTo>
                <a:cubicBezTo>
                  <a:pt x="101" y="98"/>
                  <a:pt x="100" y="98"/>
                  <a:pt x="99" y="99"/>
                </a:cubicBezTo>
                <a:cubicBezTo>
                  <a:pt x="99" y="98"/>
                  <a:pt x="99" y="98"/>
                  <a:pt x="99" y="98"/>
                </a:cubicBezTo>
                <a:cubicBezTo>
                  <a:pt x="98" y="99"/>
                  <a:pt x="97" y="98"/>
                  <a:pt x="96" y="99"/>
                </a:cubicBezTo>
                <a:cubicBezTo>
                  <a:pt x="96" y="98"/>
                  <a:pt x="97" y="98"/>
                  <a:pt x="97" y="98"/>
                </a:cubicBezTo>
                <a:cubicBezTo>
                  <a:pt x="96" y="99"/>
                  <a:pt x="93" y="99"/>
                  <a:pt x="92" y="99"/>
                </a:cubicBezTo>
                <a:cubicBezTo>
                  <a:pt x="92" y="99"/>
                  <a:pt x="92" y="99"/>
                  <a:pt x="92" y="99"/>
                </a:cubicBezTo>
                <a:cubicBezTo>
                  <a:pt x="91" y="99"/>
                  <a:pt x="89" y="99"/>
                  <a:pt x="87" y="99"/>
                </a:cubicBezTo>
                <a:cubicBezTo>
                  <a:pt x="88" y="99"/>
                  <a:pt x="87" y="99"/>
                  <a:pt x="87" y="99"/>
                </a:cubicBezTo>
                <a:cubicBezTo>
                  <a:pt x="88" y="98"/>
                  <a:pt x="89" y="99"/>
                  <a:pt x="90" y="98"/>
                </a:cubicBezTo>
                <a:cubicBezTo>
                  <a:pt x="90" y="97"/>
                  <a:pt x="90" y="97"/>
                  <a:pt x="90" y="97"/>
                </a:cubicBezTo>
                <a:cubicBezTo>
                  <a:pt x="90" y="98"/>
                  <a:pt x="88" y="97"/>
                  <a:pt x="88" y="98"/>
                </a:cubicBezTo>
                <a:cubicBezTo>
                  <a:pt x="88" y="98"/>
                  <a:pt x="87" y="98"/>
                  <a:pt x="87" y="97"/>
                </a:cubicBezTo>
                <a:cubicBezTo>
                  <a:pt x="87" y="98"/>
                  <a:pt x="85" y="98"/>
                  <a:pt x="85" y="97"/>
                </a:cubicBezTo>
                <a:cubicBezTo>
                  <a:pt x="84" y="98"/>
                  <a:pt x="84" y="97"/>
                  <a:pt x="83" y="97"/>
                </a:cubicBezTo>
                <a:cubicBezTo>
                  <a:pt x="84" y="97"/>
                  <a:pt x="84" y="96"/>
                  <a:pt x="84" y="96"/>
                </a:cubicBezTo>
                <a:cubicBezTo>
                  <a:pt x="84" y="97"/>
                  <a:pt x="84" y="97"/>
                  <a:pt x="84" y="97"/>
                </a:cubicBezTo>
                <a:cubicBezTo>
                  <a:pt x="84" y="96"/>
                  <a:pt x="85" y="97"/>
                  <a:pt x="85" y="96"/>
                </a:cubicBezTo>
                <a:cubicBezTo>
                  <a:pt x="85" y="96"/>
                  <a:pt x="85" y="96"/>
                  <a:pt x="85" y="96"/>
                </a:cubicBezTo>
                <a:cubicBezTo>
                  <a:pt x="85" y="96"/>
                  <a:pt x="85" y="96"/>
                  <a:pt x="84" y="96"/>
                </a:cubicBezTo>
                <a:cubicBezTo>
                  <a:pt x="84" y="96"/>
                  <a:pt x="84" y="95"/>
                  <a:pt x="84" y="96"/>
                </a:cubicBezTo>
                <a:cubicBezTo>
                  <a:pt x="84" y="95"/>
                  <a:pt x="84" y="96"/>
                  <a:pt x="84" y="95"/>
                </a:cubicBezTo>
                <a:cubicBezTo>
                  <a:pt x="84" y="95"/>
                  <a:pt x="85" y="95"/>
                  <a:pt x="85" y="95"/>
                </a:cubicBezTo>
                <a:cubicBezTo>
                  <a:pt x="85" y="94"/>
                  <a:pt x="85" y="94"/>
                  <a:pt x="84" y="94"/>
                </a:cubicBezTo>
                <a:cubicBezTo>
                  <a:pt x="84" y="94"/>
                  <a:pt x="85" y="94"/>
                  <a:pt x="85" y="94"/>
                </a:cubicBezTo>
                <a:cubicBezTo>
                  <a:pt x="84" y="94"/>
                  <a:pt x="84" y="94"/>
                  <a:pt x="84" y="93"/>
                </a:cubicBezTo>
                <a:cubicBezTo>
                  <a:pt x="84" y="93"/>
                  <a:pt x="84" y="93"/>
                  <a:pt x="83" y="93"/>
                </a:cubicBezTo>
                <a:cubicBezTo>
                  <a:pt x="84" y="92"/>
                  <a:pt x="83" y="92"/>
                  <a:pt x="82" y="92"/>
                </a:cubicBezTo>
                <a:cubicBezTo>
                  <a:pt x="82" y="92"/>
                  <a:pt x="82" y="92"/>
                  <a:pt x="82" y="92"/>
                </a:cubicBezTo>
                <a:cubicBezTo>
                  <a:pt x="82" y="92"/>
                  <a:pt x="82" y="92"/>
                  <a:pt x="82" y="91"/>
                </a:cubicBezTo>
                <a:cubicBezTo>
                  <a:pt x="82" y="91"/>
                  <a:pt x="81" y="92"/>
                  <a:pt x="81" y="92"/>
                </a:cubicBezTo>
                <a:cubicBezTo>
                  <a:pt x="81" y="91"/>
                  <a:pt x="82" y="91"/>
                  <a:pt x="82" y="90"/>
                </a:cubicBezTo>
                <a:cubicBezTo>
                  <a:pt x="81" y="91"/>
                  <a:pt x="80" y="90"/>
                  <a:pt x="81" y="90"/>
                </a:cubicBezTo>
                <a:cubicBezTo>
                  <a:pt x="81" y="90"/>
                  <a:pt x="80" y="90"/>
                  <a:pt x="81" y="89"/>
                </a:cubicBezTo>
                <a:cubicBezTo>
                  <a:pt x="80" y="89"/>
                  <a:pt x="80" y="89"/>
                  <a:pt x="80" y="89"/>
                </a:cubicBezTo>
                <a:cubicBezTo>
                  <a:pt x="79" y="90"/>
                  <a:pt x="78" y="90"/>
                  <a:pt x="78" y="91"/>
                </a:cubicBezTo>
                <a:cubicBezTo>
                  <a:pt x="78" y="91"/>
                  <a:pt x="79" y="91"/>
                  <a:pt x="78" y="92"/>
                </a:cubicBezTo>
                <a:cubicBezTo>
                  <a:pt x="78" y="92"/>
                  <a:pt x="79" y="92"/>
                  <a:pt x="79" y="93"/>
                </a:cubicBezTo>
                <a:cubicBezTo>
                  <a:pt x="80" y="92"/>
                  <a:pt x="80" y="94"/>
                  <a:pt x="81" y="94"/>
                </a:cubicBezTo>
                <a:cubicBezTo>
                  <a:pt x="80" y="95"/>
                  <a:pt x="81" y="94"/>
                  <a:pt x="81" y="95"/>
                </a:cubicBezTo>
                <a:cubicBezTo>
                  <a:pt x="80" y="95"/>
                  <a:pt x="80" y="95"/>
                  <a:pt x="80" y="95"/>
                </a:cubicBezTo>
                <a:cubicBezTo>
                  <a:pt x="80" y="94"/>
                  <a:pt x="80" y="94"/>
                  <a:pt x="80" y="94"/>
                </a:cubicBezTo>
                <a:cubicBezTo>
                  <a:pt x="80" y="94"/>
                  <a:pt x="79" y="94"/>
                  <a:pt x="80" y="94"/>
                </a:cubicBezTo>
                <a:cubicBezTo>
                  <a:pt x="79" y="94"/>
                  <a:pt x="80" y="94"/>
                  <a:pt x="80" y="94"/>
                </a:cubicBezTo>
                <a:cubicBezTo>
                  <a:pt x="79" y="94"/>
                  <a:pt x="79" y="94"/>
                  <a:pt x="78" y="94"/>
                </a:cubicBezTo>
                <a:cubicBezTo>
                  <a:pt x="79" y="93"/>
                  <a:pt x="78" y="93"/>
                  <a:pt x="77" y="93"/>
                </a:cubicBezTo>
                <a:cubicBezTo>
                  <a:pt x="78" y="92"/>
                  <a:pt x="78" y="92"/>
                  <a:pt x="78" y="92"/>
                </a:cubicBezTo>
                <a:cubicBezTo>
                  <a:pt x="77" y="92"/>
                  <a:pt x="76" y="91"/>
                  <a:pt x="76" y="90"/>
                </a:cubicBezTo>
                <a:cubicBezTo>
                  <a:pt x="75" y="91"/>
                  <a:pt x="76" y="89"/>
                  <a:pt x="75" y="89"/>
                </a:cubicBezTo>
                <a:cubicBezTo>
                  <a:pt x="75" y="89"/>
                  <a:pt x="75" y="90"/>
                  <a:pt x="75" y="90"/>
                </a:cubicBezTo>
                <a:cubicBezTo>
                  <a:pt x="75" y="90"/>
                  <a:pt x="75" y="90"/>
                  <a:pt x="75" y="90"/>
                </a:cubicBezTo>
                <a:cubicBezTo>
                  <a:pt x="75" y="89"/>
                  <a:pt x="75" y="89"/>
                  <a:pt x="75" y="89"/>
                </a:cubicBezTo>
                <a:cubicBezTo>
                  <a:pt x="75" y="89"/>
                  <a:pt x="75" y="89"/>
                  <a:pt x="75" y="89"/>
                </a:cubicBezTo>
                <a:cubicBezTo>
                  <a:pt x="74" y="88"/>
                  <a:pt x="74" y="88"/>
                  <a:pt x="74" y="88"/>
                </a:cubicBezTo>
                <a:cubicBezTo>
                  <a:pt x="74" y="88"/>
                  <a:pt x="74" y="87"/>
                  <a:pt x="74" y="87"/>
                </a:cubicBezTo>
                <a:cubicBezTo>
                  <a:pt x="74" y="87"/>
                  <a:pt x="74" y="87"/>
                  <a:pt x="74" y="87"/>
                </a:cubicBezTo>
                <a:cubicBezTo>
                  <a:pt x="73" y="88"/>
                  <a:pt x="74" y="87"/>
                  <a:pt x="74" y="88"/>
                </a:cubicBezTo>
                <a:cubicBezTo>
                  <a:pt x="73" y="87"/>
                  <a:pt x="74" y="87"/>
                  <a:pt x="73" y="87"/>
                </a:cubicBezTo>
                <a:cubicBezTo>
                  <a:pt x="73" y="87"/>
                  <a:pt x="73" y="87"/>
                  <a:pt x="73" y="86"/>
                </a:cubicBezTo>
                <a:cubicBezTo>
                  <a:pt x="73" y="87"/>
                  <a:pt x="73" y="87"/>
                  <a:pt x="73" y="87"/>
                </a:cubicBezTo>
                <a:cubicBezTo>
                  <a:pt x="74" y="86"/>
                  <a:pt x="74" y="87"/>
                  <a:pt x="74" y="87"/>
                </a:cubicBezTo>
                <a:cubicBezTo>
                  <a:pt x="74" y="86"/>
                  <a:pt x="75" y="86"/>
                  <a:pt x="74" y="86"/>
                </a:cubicBezTo>
                <a:cubicBezTo>
                  <a:pt x="74" y="85"/>
                  <a:pt x="75" y="85"/>
                  <a:pt x="75" y="85"/>
                </a:cubicBezTo>
                <a:cubicBezTo>
                  <a:pt x="75" y="85"/>
                  <a:pt x="75" y="85"/>
                  <a:pt x="76" y="85"/>
                </a:cubicBezTo>
                <a:cubicBezTo>
                  <a:pt x="76" y="85"/>
                  <a:pt x="75" y="85"/>
                  <a:pt x="76" y="85"/>
                </a:cubicBezTo>
                <a:cubicBezTo>
                  <a:pt x="76" y="85"/>
                  <a:pt x="76" y="85"/>
                  <a:pt x="76" y="84"/>
                </a:cubicBezTo>
                <a:cubicBezTo>
                  <a:pt x="76" y="84"/>
                  <a:pt x="76" y="84"/>
                  <a:pt x="76" y="84"/>
                </a:cubicBezTo>
                <a:cubicBezTo>
                  <a:pt x="76" y="85"/>
                  <a:pt x="77" y="84"/>
                  <a:pt x="77" y="84"/>
                </a:cubicBezTo>
                <a:cubicBezTo>
                  <a:pt x="77" y="84"/>
                  <a:pt x="77" y="84"/>
                  <a:pt x="78" y="84"/>
                </a:cubicBezTo>
                <a:cubicBezTo>
                  <a:pt x="78" y="84"/>
                  <a:pt x="78" y="84"/>
                  <a:pt x="78" y="84"/>
                </a:cubicBezTo>
                <a:cubicBezTo>
                  <a:pt x="79" y="84"/>
                  <a:pt x="78" y="84"/>
                  <a:pt x="78" y="84"/>
                </a:cubicBezTo>
                <a:cubicBezTo>
                  <a:pt x="78" y="84"/>
                  <a:pt x="78" y="84"/>
                  <a:pt x="78" y="84"/>
                </a:cubicBezTo>
                <a:cubicBezTo>
                  <a:pt x="78" y="84"/>
                  <a:pt x="77" y="84"/>
                  <a:pt x="77" y="84"/>
                </a:cubicBezTo>
                <a:cubicBezTo>
                  <a:pt x="78" y="84"/>
                  <a:pt x="78" y="84"/>
                  <a:pt x="78" y="84"/>
                </a:cubicBezTo>
                <a:cubicBezTo>
                  <a:pt x="78" y="84"/>
                  <a:pt x="79" y="84"/>
                  <a:pt x="78" y="84"/>
                </a:cubicBezTo>
                <a:cubicBezTo>
                  <a:pt x="78" y="84"/>
                  <a:pt x="79" y="84"/>
                  <a:pt x="79" y="84"/>
                </a:cubicBezTo>
                <a:cubicBezTo>
                  <a:pt x="78" y="85"/>
                  <a:pt x="79" y="86"/>
                  <a:pt x="79" y="86"/>
                </a:cubicBezTo>
                <a:cubicBezTo>
                  <a:pt x="79" y="86"/>
                  <a:pt x="79" y="86"/>
                  <a:pt x="79" y="86"/>
                </a:cubicBezTo>
                <a:cubicBezTo>
                  <a:pt x="79" y="86"/>
                  <a:pt x="79" y="86"/>
                  <a:pt x="79" y="86"/>
                </a:cubicBezTo>
                <a:cubicBezTo>
                  <a:pt x="79" y="86"/>
                  <a:pt x="80" y="86"/>
                  <a:pt x="79" y="87"/>
                </a:cubicBezTo>
                <a:cubicBezTo>
                  <a:pt x="79" y="87"/>
                  <a:pt x="79" y="87"/>
                  <a:pt x="79" y="87"/>
                </a:cubicBezTo>
                <a:cubicBezTo>
                  <a:pt x="80" y="87"/>
                  <a:pt x="80" y="87"/>
                  <a:pt x="80" y="87"/>
                </a:cubicBezTo>
                <a:cubicBezTo>
                  <a:pt x="80" y="87"/>
                  <a:pt x="80" y="87"/>
                  <a:pt x="80" y="87"/>
                </a:cubicBezTo>
                <a:cubicBezTo>
                  <a:pt x="80" y="88"/>
                  <a:pt x="81" y="88"/>
                  <a:pt x="81" y="89"/>
                </a:cubicBezTo>
                <a:cubicBezTo>
                  <a:pt x="83" y="88"/>
                  <a:pt x="82" y="92"/>
                  <a:pt x="84" y="90"/>
                </a:cubicBezTo>
                <a:cubicBezTo>
                  <a:pt x="84" y="91"/>
                  <a:pt x="84" y="91"/>
                  <a:pt x="84" y="91"/>
                </a:cubicBezTo>
                <a:cubicBezTo>
                  <a:pt x="84" y="91"/>
                  <a:pt x="84" y="91"/>
                  <a:pt x="83" y="91"/>
                </a:cubicBezTo>
                <a:cubicBezTo>
                  <a:pt x="84" y="91"/>
                  <a:pt x="84" y="91"/>
                  <a:pt x="84" y="92"/>
                </a:cubicBezTo>
                <a:cubicBezTo>
                  <a:pt x="84" y="91"/>
                  <a:pt x="84" y="91"/>
                  <a:pt x="84" y="90"/>
                </a:cubicBezTo>
                <a:cubicBezTo>
                  <a:pt x="84" y="90"/>
                  <a:pt x="84" y="90"/>
                  <a:pt x="85" y="90"/>
                </a:cubicBezTo>
                <a:cubicBezTo>
                  <a:pt x="85" y="90"/>
                  <a:pt x="84" y="90"/>
                  <a:pt x="84" y="90"/>
                </a:cubicBezTo>
                <a:cubicBezTo>
                  <a:pt x="84" y="90"/>
                  <a:pt x="84" y="90"/>
                  <a:pt x="84" y="90"/>
                </a:cubicBezTo>
                <a:cubicBezTo>
                  <a:pt x="84" y="90"/>
                  <a:pt x="84" y="90"/>
                  <a:pt x="84" y="89"/>
                </a:cubicBezTo>
                <a:cubicBezTo>
                  <a:pt x="84" y="89"/>
                  <a:pt x="83" y="89"/>
                  <a:pt x="83" y="88"/>
                </a:cubicBezTo>
                <a:cubicBezTo>
                  <a:pt x="83" y="89"/>
                  <a:pt x="83" y="89"/>
                  <a:pt x="84" y="88"/>
                </a:cubicBezTo>
                <a:cubicBezTo>
                  <a:pt x="83" y="88"/>
                  <a:pt x="82" y="87"/>
                  <a:pt x="81" y="86"/>
                </a:cubicBezTo>
                <a:cubicBezTo>
                  <a:pt x="81" y="86"/>
                  <a:pt x="81" y="86"/>
                  <a:pt x="81" y="86"/>
                </a:cubicBezTo>
                <a:cubicBezTo>
                  <a:pt x="81" y="86"/>
                  <a:pt x="81" y="85"/>
                  <a:pt x="80" y="85"/>
                </a:cubicBezTo>
                <a:cubicBezTo>
                  <a:pt x="80" y="85"/>
                  <a:pt x="81" y="85"/>
                  <a:pt x="81" y="85"/>
                </a:cubicBezTo>
                <a:cubicBezTo>
                  <a:pt x="80" y="85"/>
                  <a:pt x="80" y="85"/>
                  <a:pt x="80" y="85"/>
                </a:cubicBezTo>
                <a:cubicBezTo>
                  <a:pt x="80" y="85"/>
                  <a:pt x="80" y="84"/>
                  <a:pt x="80" y="84"/>
                </a:cubicBezTo>
                <a:cubicBezTo>
                  <a:pt x="80" y="84"/>
                  <a:pt x="80" y="84"/>
                  <a:pt x="80" y="84"/>
                </a:cubicBezTo>
                <a:cubicBezTo>
                  <a:pt x="80" y="84"/>
                  <a:pt x="80" y="84"/>
                  <a:pt x="80" y="84"/>
                </a:cubicBezTo>
                <a:cubicBezTo>
                  <a:pt x="80" y="84"/>
                  <a:pt x="80" y="84"/>
                  <a:pt x="79" y="84"/>
                </a:cubicBezTo>
                <a:cubicBezTo>
                  <a:pt x="80" y="84"/>
                  <a:pt x="80" y="84"/>
                  <a:pt x="80" y="84"/>
                </a:cubicBezTo>
                <a:cubicBezTo>
                  <a:pt x="79" y="84"/>
                  <a:pt x="80" y="83"/>
                  <a:pt x="80" y="83"/>
                </a:cubicBezTo>
                <a:cubicBezTo>
                  <a:pt x="80" y="83"/>
                  <a:pt x="80" y="83"/>
                  <a:pt x="80" y="83"/>
                </a:cubicBezTo>
                <a:cubicBezTo>
                  <a:pt x="80" y="83"/>
                  <a:pt x="80" y="83"/>
                  <a:pt x="80" y="83"/>
                </a:cubicBezTo>
                <a:cubicBezTo>
                  <a:pt x="80" y="83"/>
                  <a:pt x="80" y="83"/>
                  <a:pt x="80" y="83"/>
                </a:cubicBezTo>
                <a:cubicBezTo>
                  <a:pt x="81" y="83"/>
                  <a:pt x="80" y="83"/>
                  <a:pt x="80" y="83"/>
                </a:cubicBezTo>
                <a:cubicBezTo>
                  <a:pt x="81" y="83"/>
                  <a:pt x="81" y="83"/>
                  <a:pt x="81" y="83"/>
                </a:cubicBezTo>
                <a:cubicBezTo>
                  <a:pt x="82" y="83"/>
                  <a:pt x="81" y="83"/>
                  <a:pt x="82" y="82"/>
                </a:cubicBezTo>
                <a:cubicBezTo>
                  <a:pt x="82" y="82"/>
                  <a:pt x="82" y="82"/>
                  <a:pt x="82" y="82"/>
                </a:cubicBezTo>
                <a:cubicBezTo>
                  <a:pt x="82" y="82"/>
                  <a:pt x="82" y="82"/>
                  <a:pt x="82" y="82"/>
                </a:cubicBezTo>
                <a:cubicBezTo>
                  <a:pt x="83" y="82"/>
                  <a:pt x="82" y="82"/>
                  <a:pt x="82" y="82"/>
                </a:cubicBezTo>
                <a:cubicBezTo>
                  <a:pt x="82" y="82"/>
                  <a:pt x="82" y="82"/>
                  <a:pt x="83" y="82"/>
                </a:cubicBezTo>
                <a:cubicBezTo>
                  <a:pt x="83" y="82"/>
                  <a:pt x="83" y="82"/>
                  <a:pt x="83" y="82"/>
                </a:cubicBezTo>
                <a:cubicBezTo>
                  <a:pt x="83" y="82"/>
                  <a:pt x="82" y="83"/>
                  <a:pt x="83" y="82"/>
                </a:cubicBezTo>
                <a:cubicBezTo>
                  <a:pt x="83" y="82"/>
                  <a:pt x="82" y="83"/>
                  <a:pt x="83" y="83"/>
                </a:cubicBezTo>
                <a:cubicBezTo>
                  <a:pt x="83" y="83"/>
                  <a:pt x="83" y="82"/>
                  <a:pt x="84" y="82"/>
                </a:cubicBezTo>
                <a:cubicBezTo>
                  <a:pt x="84" y="82"/>
                  <a:pt x="84" y="82"/>
                  <a:pt x="84" y="82"/>
                </a:cubicBezTo>
                <a:cubicBezTo>
                  <a:pt x="83" y="82"/>
                  <a:pt x="83" y="82"/>
                  <a:pt x="83" y="82"/>
                </a:cubicBezTo>
                <a:cubicBezTo>
                  <a:pt x="83" y="82"/>
                  <a:pt x="83" y="82"/>
                  <a:pt x="83" y="82"/>
                </a:cubicBezTo>
                <a:cubicBezTo>
                  <a:pt x="83" y="82"/>
                  <a:pt x="83" y="82"/>
                  <a:pt x="83" y="82"/>
                </a:cubicBezTo>
                <a:cubicBezTo>
                  <a:pt x="83" y="82"/>
                  <a:pt x="84" y="81"/>
                  <a:pt x="84" y="82"/>
                </a:cubicBezTo>
                <a:cubicBezTo>
                  <a:pt x="83" y="82"/>
                  <a:pt x="83" y="82"/>
                  <a:pt x="83" y="82"/>
                </a:cubicBezTo>
                <a:cubicBezTo>
                  <a:pt x="83" y="82"/>
                  <a:pt x="83" y="82"/>
                  <a:pt x="83" y="82"/>
                </a:cubicBezTo>
                <a:cubicBezTo>
                  <a:pt x="83" y="82"/>
                  <a:pt x="84" y="82"/>
                  <a:pt x="84" y="82"/>
                </a:cubicBezTo>
                <a:cubicBezTo>
                  <a:pt x="84" y="82"/>
                  <a:pt x="83" y="82"/>
                  <a:pt x="83" y="82"/>
                </a:cubicBezTo>
                <a:cubicBezTo>
                  <a:pt x="84" y="82"/>
                  <a:pt x="83" y="83"/>
                  <a:pt x="84" y="84"/>
                </a:cubicBezTo>
                <a:cubicBezTo>
                  <a:pt x="84" y="84"/>
                  <a:pt x="84" y="84"/>
                  <a:pt x="84" y="84"/>
                </a:cubicBezTo>
                <a:cubicBezTo>
                  <a:pt x="83" y="84"/>
                  <a:pt x="84" y="85"/>
                  <a:pt x="83" y="85"/>
                </a:cubicBezTo>
                <a:cubicBezTo>
                  <a:pt x="83" y="85"/>
                  <a:pt x="84" y="85"/>
                  <a:pt x="83" y="85"/>
                </a:cubicBezTo>
                <a:cubicBezTo>
                  <a:pt x="83" y="85"/>
                  <a:pt x="83" y="85"/>
                  <a:pt x="83" y="85"/>
                </a:cubicBezTo>
                <a:cubicBezTo>
                  <a:pt x="83" y="85"/>
                  <a:pt x="83" y="85"/>
                  <a:pt x="83" y="85"/>
                </a:cubicBezTo>
                <a:cubicBezTo>
                  <a:pt x="83" y="85"/>
                  <a:pt x="83" y="85"/>
                  <a:pt x="83" y="86"/>
                </a:cubicBezTo>
                <a:cubicBezTo>
                  <a:pt x="83" y="86"/>
                  <a:pt x="83" y="86"/>
                  <a:pt x="83" y="86"/>
                </a:cubicBezTo>
                <a:cubicBezTo>
                  <a:pt x="83" y="87"/>
                  <a:pt x="83" y="87"/>
                  <a:pt x="83" y="88"/>
                </a:cubicBezTo>
                <a:cubicBezTo>
                  <a:pt x="83" y="88"/>
                  <a:pt x="83" y="88"/>
                  <a:pt x="83" y="88"/>
                </a:cubicBezTo>
                <a:cubicBezTo>
                  <a:pt x="83" y="88"/>
                  <a:pt x="83" y="88"/>
                  <a:pt x="83" y="89"/>
                </a:cubicBezTo>
                <a:cubicBezTo>
                  <a:pt x="83" y="88"/>
                  <a:pt x="84" y="88"/>
                  <a:pt x="84" y="88"/>
                </a:cubicBezTo>
                <a:cubicBezTo>
                  <a:pt x="84" y="89"/>
                  <a:pt x="84" y="89"/>
                  <a:pt x="83" y="89"/>
                </a:cubicBezTo>
                <a:cubicBezTo>
                  <a:pt x="83" y="89"/>
                  <a:pt x="84" y="89"/>
                  <a:pt x="83" y="89"/>
                </a:cubicBezTo>
                <a:cubicBezTo>
                  <a:pt x="83" y="89"/>
                  <a:pt x="83" y="89"/>
                  <a:pt x="82" y="89"/>
                </a:cubicBezTo>
                <a:cubicBezTo>
                  <a:pt x="83" y="89"/>
                  <a:pt x="83" y="89"/>
                  <a:pt x="83" y="90"/>
                </a:cubicBezTo>
                <a:cubicBezTo>
                  <a:pt x="83" y="89"/>
                  <a:pt x="83" y="90"/>
                  <a:pt x="84" y="90"/>
                </a:cubicBezTo>
                <a:cubicBezTo>
                  <a:pt x="83" y="90"/>
                  <a:pt x="83" y="90"/>
                  <a:pt x="83" y="90"/>
                </a:cubicBezTo>
                <a:cubicBezTo>
                  <a:pt x="83" y="90"/>
                  <a:pt x="82" y="90"/>
                  <a:pt x="82" y="90"/>
                </a:cubicBezTo>
                <a:cubicBezTo>
                  <a:pt x="82" y="90"/>
                  <a:pt x="83" y="90"/>
                  <a:pt x="83" y="91"/>
                </a:cubicBezTo>
                <a:cubicBezTo>
                  <a:pt x="83" y="91"/>
                  <a:pt x="83" y="90"/>
                  <a:pt x="84" y="90"/>
                </a:cubicBezTo>
                <a:cubicBezTo>
                  <a:pt x="84" y="91"/>
                  <a:pt x="83" y="91"/>
                  <a:pt x="83" y="91"/>
                </a:cubicBezTo>
                <a:cubicBezTo>
                  <a:pt x="83" y="91"/>
                  <a:pt x="83" y="91"/>
                  <a:pt x="83" y="91"/>
                </a:cubicBezTo>
                <a:cubicBezTo>
                  <a:pt x="82" y="91"/>
                  <a:pt x="82" y="92"/>
                  <a:pt x="82" y="92"/>
                </a:cubicBezTo>
                <a:cubicBezTo>
                  <a:pt x="82" y="91"/>
                  <a:pt x="82" y="92"/>
                  <a:pt x="82" y="91"/>
                </a:cubicBezTo>
                <a:cubicBezTo>
                  <a:pt x="82" y="91"/>
                  <a:pt x="82" y="91"/>
                  <a:pt x="82" y="91"/>
                </a:cubicBezTo>
                <a:cubicBezTo>
                  <a:pt x="82" y="92"/>
                  <a:pt x="82" y="92"/>
                  <a:pt x="82" y="92"/>
                </a:cubicBezTo>
                <a:cubicBezTo>
                  <a:pt x="82" y="92"/>
                  <a:pt x="83" y="92"/>
                  <a:pt x="82" y="92"/>
                </a:cubicBezTo>
                <a:cubicBezTo>
                  <a:pt x="83" y="92"/>
                  <a:pt x="83" y="92"/>
                  <a:pt x="83" y="92"/>
                </a:cubicBezTo>
                <a:cubicBezTo>
                  <a:pt x="83" y="92"/>
                  <a:pt x="83" y="92"/>
                  <a:pt x="83" y="92"/>
                </a:cubicBezTo>
                <a:cubicBezTo>
                  <a:pt x="83" y="91"/>
                  <a:pt x="83" y="91"/>
                  <a:pt x="83" y="91"/>
                </a:cubicBezTo>
                <a:cubicBezTo>
                  <a:pt x="84" y="92"/>
                  <a:pt x="84" y="92"/>
                  <a:pt x="84" y="92"/>
                </a:cubicBezTo>
                <a:cubicBezTo>
                  <a:pt x="84" y="92"/>
                  <a:pt x="84" y="92"/>
                  <a:pt x="84" y="91"/>
                </a:cubicBezTo>
                <a:cubicBezTo>
                  <a:pt x="85" y="92"/>
                  <a:pt x="85" y="91"/>
                  <a:pt x="86" y="91"/>
                </a:cubicBezTo>
                <a:cubicBezTo>
                  <a:pt x="86" y="92"/>
                  <a:pt x="86" y="91"/>
                  <a:pt x="86" y="91"/>
                </a:cubicBezTo>
                <a:cubicBezTo>
                  <a:pt x="86" y="91"/>
                  <a:pt x="87" y="90"/>
                  <a:pt x="87" y="91"/>
                </a:cubicBezTo>
                <a:cubicBezTo>
                  <a:pt x="87" y="91"/>
                  <a:pt x="86" y="90"/>
                  <a:pt x="87" y="90"/>
                </a:cubicBezTo>
                <a:cubicBezTo>
                  <a:pt x="87" y="90"/>
                  <a:pt x="87" y="91"/>
                  <a:pt x="87" y="90"/>
                </a:cubicBezTo>
                <a:cubicBezTo>
                  <a:pt x="87" y="91"/>
                  <a:pt x="88" y="91"/>
                  <a:pt x="88" y="91"/>
                </a:cubicBezTo>
                <a:cubicBezTo>
                  <a:pt x="88" y="91"/>
                  <a:pt x="87" y="90"/>
                  <a:pt x="88" y="90"/>
                </a:cubicBezTo>
                <a:cubicBezTo>
                  <a:pt x="88" y="90"/>
                  <a:pt x="88" y="90"/>
                  <a:pt x="88" y="90"/>
                </a:cubicBezTo>
                <a:cubicBezTo>
                  <a:pt x="88" y="90"/>
                  <a:pt x="88" y="90"/>
                  <a:pt x="88" y="91"/>
                </a:cubicBezTo>
                <a:cubicBezTo>
                  <a:pt x="88" y="90"/>
                  <a:pt x="88" y="91"/>
                  <a:pt x="88" y="91"/>
                </a:cubicBezTo>
                <a:cubicBezTo>
                  <a:pt x="89" y="91"/>
                  <a:pt x="89" y="91"/>
                  <a:pt x="89" y="91"/>
                </a:cubicBezTo>
                <a:cubicBezTo>
                  <a:pt x="89" y="91"/>
                  <a:pt x="88" y="90"/>
                  <a:pt x="88" y="90"/>
                </a:cubicBezTo>
                <a:cubicBezTo>
                  <a:pt x="88" y="90"/>
                  <a:pt x="88" y="89"/>
                  <a:pt x="87" y="89"/>
                </a:cubicBezTo>
                <a:cubicBezTo>
                  <a:pt x="88" y="88"/>
                  <a:pt x="90" y="88"/>
                  <a:pt x="91" y="89"/>
                </a:cubicBezTo>
                <a:cubicBezTo>
                  <a:pt x="92" y="89"/>
                  <a:pt x="92" y="90"/>
                  <a:pt x="92" y="90"/>
                </a:cubicBezTo>
                <a:cubicBezTo>
                  <a:pt x="91" y="87"/>
                  <a:pt x="94" y="90"/>
                  <a:pt x="94" y="88"/>
                </a:cubicBezTo>
                <a:cubicBezTo>
                  <a:pt x="94" y="87"/>
                  <a:pt x="94" y="87"/>
                  <a:pt x="93" y="87"/>
                </a:cubicBezTo>
                <a:cubicBezTo>
                  <a:pt x="94" y="87"/>
                  <a:pt x="94" y="86"/>
                  <a:pt x="94" y="85"/>
                </a:cubicBezTo>
                <a:cubicBezTo>
                  <a:pt x="94" y="85"/>
                  <a:pt x="94" y="85"/>
                  <a:pt x="94" y="85"/>
                </a:cubicBezTo>
                <a:cubicBezTo>
                  <a:pt x="94" y="85"/>
                  <a:pt x="94" y="85"/>
                  <a:pt x="94" y="85"/>
                </a:cubicBezTo>
                <a:cubicBezTo>
                  <a:pt x="94" y="85"/>
                  <a:pt x="94" y="85"/>
                  <a:pt x="94" y="84"/>
                </a:cubicBezTo>
                <a:cubicBezTo>
                  <a:pt x="94" y="84"/>
                  <a:pt x="94" y="83"/>
                  <a:pt x="95" y="83"/>
                </a:cubicBezTo>
                <a:cubicBezTo>
                  <a:pt x="94" y="82"/>
                  <a:pt x="94" y="82"/>
                  <a:pt x="94" y="81"/>
                </a:cubicBezTo>
                <a:cubicBezTo>
                  <a:pt x="94" y="82"/>
                  <a:pt x="95" y="81"/>
                  <a:pt x="94" y="81"/>
                </a:cubicBezTo>
                <a:cubicBezTo>
                  <a:pt x="94" y="81"/>
                  <a:pt x="94" y="81"/>
                  <a:pt x="94" y="81"/>
                </a:cubicBezTo>
                <a:cubicBezTo>
                  <a:pt x="94" y="81"/>
                  <a:pt x="95" y="82"/>
                  <a:pt x="95" y="82"/>
                </a:cubicBezTo>
                <a:cubicBezTo>
                  <a:pt x="95" y="81"/>
                  <a:pt x="94" y="81"/>
                  <a:pt x="94" y="80"/>
                </a:cubicBezTo>
                <a:cubicBezTo>
                  <a:pt x="94" y="80"/>
                  <a:pt x="94" y="80"/>
                  <a:pt x="94" y="80"/>
                </a:cubicBezTo>
                <a:cubicBezTo>
                  <a:pt x="94" y="79"/>
                  <a:pt x="94" y="79"/>
                  <a:pt x="94" y="79"/>
                </a:cubicBezTo>
                <a:cubicBezTo>
                  <a:pt x="94" y="79"/>
                  <a:pt x="94" y="79"/>
                  <a:pt x="94" y="78"/>
                </a:cubicBezTo>
                <a:cubicBezTo>
                  <a:pt x="94" y="78"/>
                  <a:pt x="94" y="78"/>
                  <a:pt x="95" y="79"/>
                </a:cubicBezTo>
                <a:cubicBezTo>
                  <a:pt x="95" y="78"/>
                  <a:pt x="95" y="77"/>
                  <a:pt x="95" y="78"/>
                </a:cubicBezTo>
                <a:cubicBezTo>
                  <a:pt x="95" y="78"/>
                  <a:pt x="95" y="78"/>
                  <a:pt x="95" y="79"/>
                </a:cubicBezTo>
                <a:cubicBezTo>
                  <a:pt x="95" y="79"/>
                  <a:pt x="95" y="78"/>
                  <a:pt x="94" y="79"/>
                </a:cubicBezTo>
                <a:cubicBezTo>
                  <a:pt x="95" y="80"/>
                  <a:pt x="95" y="80"/>
                  <a:pt x="94" y="80"/>
                </a:cubicBezTo>
                <a:cubicBezTo>
                  <a:pt x="95" y="81"/>
                  <a:pt x="95" y="80"/>
                  <a:pt x="94" y="79"/>
                </a:cubicBezTo>
                <a:cubicBezTo>
                  <a:pt x="94" y="80"/>
                  <a:pt x="96" y="80"/>
                  <a:pt x="93" y="79"/>
                </a:cubicBezTo>
                <a:cubicBezTo>
                  <a:pt x="93" y="79"/>
                  <a:pt x="93" y="79"/>
                  <a:pt x="93" y="79"/>
                </a:cubicBezTo>
                <a:cubicBezTo>
                  <a:pt x="93" y="79"/>
                  <a:pt x="93" y="79"/>
                  <a:pt x="93" y="79"/>
                </a:cubicBezTo>
                <a:cubicBezTo>
                  <a:pt x="92" y="79"/>
                  <a:pt x="93" y="78"/>
                  <a:pt x="92" y="80"/>
                </a:cubicBezTo>
                <a:cubicBezTo>
                  <a:pt x="92" y="80"/>
                  <a:pt x="92" y="79"/>
                  <a:pt x="92" y="79"/>
                </a:cubicBezTo>
                <a:cubicBezTo>
                  <a:pt x="92" y="79"/>
                  <a:pt x="92" y="79"/>
                  <a:pt x="92" y="80"/>
                </a:cubicBezTo>
                <a:cubicBezTo>
                  <a:pt x="92" y="81"/>
                  <a:pt x="92" y="82"/>
                  <a:pt x="92" y="83"/>
                </a:cubicBezTo>
                <a:cubicBezTo>
                  <a:pt x="91" y="84"/>
                  <a:pt x="91" y="84"/>
                  <a:pt x="91" y="84"/>
                </a:cubicBezTo>
                <a:cubicBezTo>
                  <a:pt x="90" y="84"/>
                  <a:pt x="91" y="81"/>
                  <a:pt x="91" y="81"/>
                </a:cubicBezTo>
                <a:cubicBezTo>
                  <a:pt x="92" y="80"/>
                  <a:pt x="93" y="79"/>
                  <a:pt x="93" y="78"/>
                </a:cubicBezTo>
                <a:cubicBezTo>
                  <a:pt x="93" y="78"/>
                  <a:pt x="93" y="78"/>
                  <a:pt x="94" y="78"/>
                </a:cubicBezTo>
                <a:cubicBezTo>
                  <a:pt x="94" y="77"/>
                  <a:pt x="95" y="76"/>
                  <a:pt x="95" y="76"/>
                </a:cubicBezTo>
                <a:cubicBezTo>
                  <a:pt x="95" y="75"/>
                  <a:pt x="95" y="76"/>
                  <a:pt x="95" y="75"/>
                </a:cubicBezTo>
                <a:cubicBezTo>
                  <a:pt x="95" y="75"/>
                  <a:pt x="96" y="75"/>
                  <a:pt x="96" y="75"/>
                </a:cubicBezTo>
                <a:cubicBezTo>
                  <a:pt x="96" y="75"/>
                  <a:pt x="96" y="75"/>
                  <a:pt x="96" y="74"/>
                </a:cubicBezTo>
                <a:cubicBezTo>
                  <a:pt x="98" y="72"/>
                  <a:pt x="99" y="70"/>
                  <a:pt x="100" y="66"/>
                </a:cubicBezTo>
                <a:cubicBezTo>
                  <a:pt x="99" y="66"/>
                  <a:pt x="100" y="64"/>
                  <a:pt x="99" y="63"/>
                </a:cubicBezTo>
                <a:cubicBezTo>
                  <a:pt x="100" y="63"/>
                  <a:pt x="99" y="62"/>
                  <a:pt x="100" y="61"/>
                </a:cubicBezTo>
                <a:cubicBezTo>
                  <a:pt x="100" y="61"/>
                  <a:pt x="99" y="61"/>
                  <a:pt x="100" y="61"/>
                </a:cubicBezTo>
                <a:cubicBezTo>
                  <a:pt x="100" y="61"/>
                  <a:pt x="100" y="61"/>
                  <a:pt x="100" y="61"/>
                </a:cubicBezTo>
                <a:cubicBezTo>
                  <a:pt x="99" y="61"/>
                  <a:pt x="100" y="60"/>
                  <a:pt x="100" y="60"/>
                </a:cubicBezTo>
                <a:cubicBezTo>
                  <a:pt x="100" y="59"/>
                  <a:pt x="100" y="57"/>
                  <a:pt x="100" y="56"/>
                </a:cubicBezTo>
                <a:cubicBezTo>
                  <a:pt x="101" y="56"/>
                  <a:pt x="102" y="58"/>
                  <a:pt x="103" y="58"/>
                </a:cubicBezTo>
                <a:cubicBezTo>
                  <a:pt x="103" y="59"/>
                  <a:pt x="104" y="59"/>
                  <a:pt x="104" y="60"/>
                </a:cubicBezTo>
                <a:cubicBezTo>
                  <a:pt x="103" y="60"/>
                  <a:pt x="103" y="60"/>
                  <a:pt x="103" y="60"/>
                </a:cubicBezTo>
                <a:cubicBezTo>
                  <a:pt x="103" y="61"/>
                  <a:pt x="104" y="62"/>
                  <a:pt x="105" y="63"/>
                </a:cubicBezTo>
                <a:cubicBezTo>
                  <a:pt x="104" y="64"/>
                  <a:pt x="106" y="64"/>
                  <a:pt x="106" y="65"/>
                </a:cubicBezTo>
                <a:cubicBezTo>
                  <a:pt x="106" y="66"/>
                  <a:pt x="106" y="65"/>
                  <a:pt x="105" y="66"/>
                </a:cubicBezTo>
                <a:cubicBezTo>
                  <a:pt x="107" y="66"/>
                  <a:pt x="108" y="68"/>
                  <a:pt x="108" y="69"/>
                </a:cubicBezTo>
                <a:cubicBezTo>
                  <a:pt x="107" y="71"/>
                  <a:pt x="109" y="73"/>
                  <a:pt x="107" y="74"/>
                </a:cubicBezTo>
                <a:cubicBezTo>
                  <a:pt x="108" y="75"/>
                  <a:pt x="108" y="75"/>
                  <a:pt x="107" y="76"/>
                </a:cubicBezTo>
                <a:cubicBezTo>
                  <a:pt x="107" y="76"/>
                  <a:pt x="106" y="76"/>
                  <a:pt x="105" y="76"/>
                </a:cubicBezTo>
                <a:cubicBezTo>
                  <a:pt x="105" y="77"/>
                  <a:pt x="105" y="78"/>
                  <a:pt x="105" y="79"/>
                </a:cubicBezTo>
                <a:cubicBezTo>
                  <a:pt x="105" y="78"/>
                  <a:pt x="106" y="79"/>
                  <a:pt x="106" y="79"/>
                </a:cubicBezTo>
                <a:cubicBezTo>
                  <a:pt x="106" y="79"/>
                  <a:pt x="105" y="79"/>
                  <a:pt x="105" y="79"/>
                </a:cubicBezTo>
                <a:cubicBezTo>
                  <a:pt x="105" y="80"/>
                  <a:pt x="104" y="80"/>
                  <a:pt x="103" y="81"/>
                </a:cubicBezTo>
                <a:cubicBezTo>
                  <a:pt x="103" y="81"/>
                  <a:pt x="104" y="81"/>
                  <a:pt x="103" y="82"/>
                </a:cubicBezTo>
                <a:cubicBezTo>
                  <a:pt x="103" y="82"/>
                  <a:pt x="103" y="81"/>
                  <a:pt x="103" y="81"/>
                </a:cubicBezTo>
                <a:cubicBezTo>
                  <a:pt x="103" y="82"/>
                  <a:pt x="102" y="82"/>
                  <a:pt x="102" y="82"/>
                </a:cubicBezTo>
                <a:cubicBezTo>
                  <a:pt x="103" y="82"/>
                  <a:pt x="103" y="82"/>
                  <a:pt x="103" y="83"/>
                </a:cubicBezTo>
                <a:cubicBezTo>
                  <a:pt x="103" y="83"/>
                  <a:pt x="103" y="82"/>
                  <a:pt x="104" y="82"/>
                </a:cubicBezTo>
                <a:cubicBezTo>
                  <a:pt x="104" y="84"/>
                  <a:pt x="102" y="85"/>
                  <a:pt x="104" y="86"/>
                </a:cubicBezTo>
                <a:cubicBezTo>
                  <a:pt x="104" y="86"/>
                  <a:pt x="104" y="85"/>
                  <a:pt x="104" y="85"/>
                </a:cubicBezTo>
                <a:cubicBezTo>
                  <a:pt x="105" y="84"/>
                  <a:pt x="105" y="83"/>
                  <a:pt x="106" y="82"/>
                </a:cubicBezTo>
                <a:cubicBezTo>
                  <a:pt x="106" y="82"/>
                  <a:pt x="106" y="82"/>
                  <a:pt x="106" y="82"/>
                </a:cubicBezTo>
                <a:cubicBezTo>
                  <a:pt x="106" y="81"/>
                  <a:pt x="106" y="81"/>
                  <a:pt x="106" y="81"/>
                </a:cubicBezTo>
                <a:cubicBezTo>
                  <a:pt x="106" y="81"/>
                  <a:pt x="106" y="80"/>
                  <a:pt x="106" y="80"/>
                </a:cubicBezTo>
                <a:cubicBezTo>
                  <a:pt x="106" y="80"/>
                  <a:pt x="106" y="79"/>
                  <a:pt x="107" y="79"/>
                </a:cubicBezTo>
                <a:cubicBezTo>
                  <a:pt x="107" y="79"/>
                  <a:pt x="107" y="79"/>
                  <a:pt x="108" y="79"/>
                </a:cubicBezTo>
                <a:cubicBezTo>
                  <a:pt x="108" y="79"/>
                  <a:pt x="108" y="79"/>
                  <a:pt x="108" y="79"/>
                </a:cubicBezTo>
                <a:cubicBezTo>
                  <a:pt x="108" y="80"/>
                  <a:pt x="108" y="82"/>
                  <a:pt x="108" y="83"/>
                </a:cubicBezTo>
                <a:cubicBezTo>
                  <a:pt x="109" y="82"/>
                  <a:pt x="109" y="81"/>
                  <a:pt x="109" y="80"/>
                </a:cubicBezTo>
                <a:cubicBezTo>
                  <a:pt x="111" y="80"/>
                  <a:pt x="111" y="79"/>
                  <a:pt x="111" y="78"/>
                </a:cubicBezTo>
                <a:cubicBezTo>
                  <a:pt x="111" y="78"/>
                  <a:pt x="111" y="78"/>
                  <a:pt x="111" y="78"/>
                </a:cubicBezTo>
                <a:cubicBezTo>
                  <a:pt x="112" y="77"/>
                  <a:pt x="113" y="75"/>
                  <a:pt x="115" y="75"/>
                </a:cubicBezTo>
                <a:cubicBezTo>
                  <a:pt x="115" y="76"/>
                  <a:pt x="117" y="76"/>
                  <a:pt x="117" y="78"/>
                </a:cubicBezTo>
                <a:cubicBezTo>
                  <a:pt x="118" y="77"/>
                  <a:pt x="118" y="78"/>
                  <a:pt x="119" y="78"/>
                </a:cubicBezTo>
                <a:cubicBezTo>
                  <a:pt x="119" y="78"/>
                  <a:pt x="119" y="77"/>
                  <a:pt x="119" y="77"/>
                </a:cubicBezTo>
                <a:cubicBezTo>
                  <a:pt x="120" y="77"/>
                  <a:pt x="120" y="77"/>
                  <a:pt x="120" y="78"/>
                </a:cubicBezTo>
                <a:cubicBezTo>
                  <a:pt x="123" y="78"/>
                  <a:pt x="121" y="76"/>
                  <a:pt x="123" y="75"/>
                </a:cubicBezTo>
                <a:cubicBezTo>
                  <a:pt x="124" y="76"/>
                  <a:pt x="124" y="79"/>
                  <a:pt x="125" y="80"/>
                </a:cubicBezTo>
                <a:cubicBezTo>
                  <a:pt x="125" y="79"/>
                  <a:pt x="126" y="78"/>
                  <a:pt x="126" y="79"/>
                </a:cubicBezTo>
                <a:cubicBezTo>
                  <a:pt x="127" y="78"/>
                  <a:pt x="128" y="77"/>
                  <a:pt x="128" y="76"/>
                </a:cubicBezTo>
                <a:cubicBezTo>
                  <a:pt x="127" y="74"/>
                  <a:pt x="125" y="75"/>
                  <a:pt x="123" y="73"/>
                </a:cubicBezTo>
                <a:cubicBezTo>
                  <a:pt x="125" y="71"/>
                  <a:pt x="122" y="66"/>
                  <a:pt x="122" y="64"/>
                </a:cubicBezTo>
                <a:cubicBezTo>
                  <a:pt x="122" y="65"/>
                  <a:pt x="122" y="65"/>
                  <a:pt x="122" y="65"/>
                </a:cubicBezTo>
                <a:cubicBezTo>
                  <a:pt x="121" y="64"/>
                  <a:pt x="121" y="64"/>
                  <a:pt x="121" y="63"/>
                </a:cubicBezTo>
                <a:cubicBezTo>
                  <a:pt x="120" y="64"/>
                  <a:pt x="120" y="63"/>
                  <a:pt x="120" y="63"/>
                </a:cubicBezTo>
                <a:cubicBezTo>
                  <a:pt x="120" y="63"/>
                  <a:pt x="120" y="63"/>
                  <a:pt x="119" y="63"/>
                </a:cubicBezTo>
                <a:cubicBezTo>
                  <a:pt x="118" y="61"/>
                  <a:pt x="116" y="60"/>
                  <a:pt x="114" y="59"/>
                </a:cubicBezTo>
                <a:cubicBezTo>
                  <a:pt x="114" y="59"/>
                  <a:pt x="114" y="59"/>
                  <a:pt x="113" y="59"/>
                </a:cubicBezTo>
                <a:cubicBezTo>
                  <a:pt x="111" y="56"/>
                  <a:pt x="108" y="55"/>
                  <a:pt x="105" y="54"/>
                </a:cubicBezTo>
                <a:cubicBezTo>
                  <a:pt x="105" y="54"/>
                  <a:pt x="105" y="55"/>
                  <a:pt x="105" y="55"/>
                </a:cubicBezTo>
                <a:cubicBezTo>
                  <a:pt x="105" y="54"/>
                  <a:pt x="104" y="54"/>
                  <a:pt x="103" y="53"/>
                </a:cubicBezTo>
                <a:cubicBezTo>
                  <a:pt x="103" y="54"/>
                  <a:pt x="103" y="54"/>
                  <a:pt x="103" y="54"/>
                </a:cubicBezTo>
                <a:cubicBezTo>
                  <a:pt x="101" y="53"/>
                  <a:pt x="98" y="53"/>
                  <a:pt x="98" y="51"/>
                </a:cubicBezTo>
                <a:cubicBezTo>
                  <a:pt x="98" y="51"/>
                  <a:pt x="98" y="51"/>
                  <a:pt x="98" y="50"/>
                </a:cubicBezTo>
                <a:cubicBezTo>
                  <a:pt x="98" y="50"/>
                  <a:pt x="98" y="50"/>
                  <a:pt x="98" y="49"/>
                </a:cubicBezTo>
                <a:cubicBezTo>
                  <a:pt x="97" y="49"/>
                  <a:pt x="97" y="48"/>
                  <a:pt x="97" y="48"/>
                </a:cubicBezTo>
                <a:cubicBezTo>
                  <a:pt x="97" y="48"/>
                  <a:pt x="97" y="47"/>
                  <a:pt x="97" y="47"/>
                </a:cubicBezTo>
                <a:cubicBezTo>
                  <a:pt x="96" y="47"/>
                  <a:pt x="97" y="47"/>
                  <a:pt x="96" y="47"/>
                </a:cubicBezTo>
                <a:cubicBezTo>
                  <a:pt x="96" y="47"/>
                  <a:pt x="96" y="47"/>
                  <a:pt x="96" y="47"/>
                </a:cubicBezTo>
                <a:cubicBezTo>
                  <a:pt x="96" y="47"/>
                  <a:pt x="97" y="47"/>
                  <a:pt x="97" y="47"/>
                </a:cubicBezTo>
                <a:cubicBezTo>
                  <a:pt x="95" y="47"/>
                  <a:pt x="96" y="46"/>
                  <a:pt x="96" y="45"/>
                </a:cubicBezTo>
                <a:cubicBezTo>
                  <a:pt x="95" y="45"/>
                  <a:pt x="96" y="46"/>
                  <a:pt x="94" y="46"/>
                </a:cubicBezTo>
                <a:cubicBezTo>
                  <a:pt x="95" y="46"/>
                  <a:pt x="94" y="46"/>
                  <a:pt x="94" y="45"/>
                </a:cubicBezTo>
                <a:cubicBezTo>
                  <a:pt x="95" y="45"/>
                  <a:pt x="95" y="45"/>
                  <a:pt x="95" y="45"/>
                </a:cubicBezTo>
                <a:cubicBezTo>
                  <a:pt x="95" y="45"/>
                  <a:pt x="95" y="45"/>
                  <a:pt x="95" y="44"/>
                </a:cubicBezTo>
                <a:cubicBezTo>
                  <a:pt x="94" y="44"/>
                  <a:pt x="94" y="44"/>
                  <a:pt x="94" y="45"/>
                </a:cubicBezTo>
                <a:cubicBezTo>
                  <a:pt x="95" y="44"/>
                  <a:pt x="93" y="45"/>
                  <a:pt x="93" y="44"/>
                </a:cubicBezTo>
                <a:cubicBezTo>
                  <a:pt x="95" y="44"/>
                  <a:pt x="96" y="44"/>
                  <a:pt x="97" y="44"/>
                </a:cubicBezTo>
                <a:cubicBezTo>
                  <a:pt x="98" y="45"/>
                  <a:pt x="100" y="44"/>
                  <a:pt x="100" y="46"/>
                </a:cubicBezTo>
                <a:cubicBezTo>
                  <a:pt x="100" y="46"/>
                  <a:pt x="100" y="46"/>
                  <a:pt x="99" y="46"/>
                </a:cubicBezTo>
                <a:cubicBezTo>
                  <a:pt x="100" y="46"/>
                  <a:pt x="100" y="46"/>
                  <a:pt x="100" y="47"/>
                </a:cubicBezTo>
                <a:cubicBezTo>
                  <a:pt x="102" y="47"/>
                  <a:pt x="102" y="49"/>
                  <a:pt x="103" y="50"/>
                </a:cubicBezTo>
                <a:cubicBezTo>
                  <a:pt x="104" y="50"/>
                  <a:pt x="105" y="50"/>
                  <a:pt x="105" y="50"/>
                </a:cubicBezTo>
                <a:cubicBezTo>
                  <a:pt x="106" y="50"/>
                  <a:pt x="106" y="50"/>
                  <a:pt x="107" y="50"/>
                </a:cubicBezTo>
                <a:cubicBezTo>
                  <a:pt x="107" y="49"/>
                  <a:pt x="109" y="50"/>
                  <a:pt x="109" y="48"/>
                </a:cubicBezTo>
                <a:cubicBezTo>
                  <a:pt x="109" y="49"/>
                  <a:pt x="109" y="49"/>
                  <a:pt x="110" y="49"/>
                </a:cubicBezTo>
                <a:cubicBezTo>
                  <a:pt x="110" y="48"/>
                  <a:pt x="109" y="48"/>
                  <a:pt x="109" y="48"/>
                </a:cubicBezTo>
                <a:cubicBezTo>
                  <a:pt x="109" y="48"/>
                  <a:pt x="110" y="48"/>
                  <a:pt x="110" y="48"/>
                </a:cubicBezTo>
                <a:cubicBezTo>
                  <a:pt x="110" y="47"/>
                  <a:pt x="108" y="46"/>
                  <a:pt x="108" y="44"/>
                </a:cubicBezTo>
                <a:cubicBezTo>
                  <a:pt x="111" y="45"/>
                  <a:pt x="112" y="48"/>
                  <a:pt x="114" y="49"/>
                </a:cubicBezTo>
                <a:cubicBezTo>
                  <a:pt x="114" y="49"/>
                  <a:pt x="114" y="49"/>
                  <a:pt x="114" y="49"/>
                </a:cubicBezTo>
                <a:cubicBezTo>
                  <a:pt x="116" y="51"/>
                  <a:pt x="117" y="49"/>
                  <a:pt x="119" y="51"/>
                </a:cubicBezTo>
                <a:cubicBezTo>
                  <a:pt x="120" y="51"/>
                  <a:pt x="122" y="52"/>
                  <a:pt x="123" y="53"/>
                </a:cubicBezTo>
                <a:cubicBezTo>
                  <a:pt x="123" y="53"/>
                  <a:pt x="125" y="54"/>
                  <a:pt x="125" y="54"/>
                </a:cubicBezTo>
                <a:cubicBezTo>
                  <a:pt x="128" y="57"/>
                  <a:pt x="127" y="52"/>
                  <a:pt x="128" y="52"/>
                </a:cubicBezTo>
                <a:cubicBezTo>
                  <a:pt x="128" y="51"/>
                  <a:pt x="128" y="50"/>
                  <a:pt x="128" y="49"/>
                </a:cubicBezTo>
                <a:cubicBezTo>
                  <a:pt x="129" y="49"/>
                  <a:pt x="129" y="49"/>
                  <a:pt x="129" y="49"/>
                </a:cubicBezTo>
                <a:cubicBezTo>
                  <a:pt x="129" y="49"/>
                  <a:pt x="129" y="49"/>
                  <a:pt x="129" y="49"/>
                </a:cubicBezTo>
                <a:cubicBezTo>
                  <a:pt x="130" y="49"/>
                  <a:pt x="131" y="49"/>
                  <a:pt x="130" y="48"/>
                </a:cubicBezTo>
                <a:cubicBezTo>
                  <a:pt x="128" y="46"/>
                  <a:pt x="127" y="44"/>
                  <a:pt x="127" y="43"/>
                </a:cubicBezTo>
                <a:cubicBezTo>
                  <a:pt x="127" y="43"/>
                  <a:pt x="127" y="42"/>
                  <a:pt x="128" y="43"/>
                </a:cubicBezTo>
                <a:cubicBezTo>
                  <a:pt x="129" y="43"/>
                  <a:pt x="127" y="42"/>
                  <a:pt x="127" y="41"/>
                </a:cubicBezTo>
                <a:cubicBezTo>
                  <a:pt x="129" y="43"/>
                  <a:pt x="128" y="44"/>
                  <a:pt x="129" y="45"/>
                </a:cubicBezTo>
                <a:cubicBezTo>
                  <a:pt x="129" y="45"/>
                  <a:pt x="130" y="45"/>
                  <a:pt x="130" y="45"/>
                </a:cubicBezTo>
                <a:cubicBezTo>
                  <a:pt x="130" y="44"/>
                  <a:pt x="129" y="45"/>
                  <a:pt x="129" y="44"/>
                </a:cubicBezTo>
                <a:cubicBezTo>
                  <a:pt x="130" y="44"/>
                  <a:pt x="129" y="43"/>
                  <a:pt x="129" y="43"/>
                </a:cubicBezTo>
                <a:cubicBezTo>
                  <a:pt x="128" y="42"/>
                  <a:pt x="129" y="42"/>
                  <a:pt x="128" y="41"/>
                </a:cubicBezTo>
                <a:cubicBezTo>
                  <a:pt x="128" y="41"/>
                  <a:pt x="126" y="41"/>
                  <a:pt x="126" y="40"/>
                </a:cubicBezTo>
                <a:cubicBezTo>
                  <a:pt x="128" y="41"/>
                  <a:pt x="126" y="39"/>
                  <a:pt x="127" y="40"/>
                </a:cubicBezTo>
                <a:cubicBezTo>
                  <a:pt x="126" y="38"/>
                  <a:pt x="125" y="38"/>
                  <a:pt x="124" y="37"/>
                </a:cubicBezTo>
                <a:cubicBezTo>
                  <a:pt x="125" y="37"/>
                  <a:pt x="126" y="37"/>
                  <a:pt x="126" y="37"/>
                </a:cubicBezTo>
                <a:cubicBezTo>
                  <a:pt x="125" y="36"/>
                  <a:pt x="126" y="36"/>
                  <a:pt x="126" y="36"/>
                </a:cubicBezTo>
                <a:cubicBezTo>
                  <a:pt x="123" y="33"/>
                  <a:pt x="122" y="31"/>
                  <a:pt x="118" y="29"/>
                </a:cubicBezTo>
                <a:cubicBezTo>
                  <a:pt x="119" y="29"/>
                  <a:pt x="122" y="30"/>
                  <a:pt x="125" y="32"/>
                </a:cubicBezTo>
                <a:cubicBezTo>
                  <a:pt x="125" y="32"/>
                  <a:pt x="126" y="32"/>
                  <a:pt x="126" y="31"/>
                </a:cubicBezTo>
                <a:cubicBezTo>
                  <a:pt x="124" y="29"/>
                  <a:pt x="120" y="26"/>
                  <a:pt x="116" y="25"/>
                </a:cubicBezTo>
                <a:cubicBezTo>
                  <a:pt x="114" y="23"/>
                  <a:pt x="109" y="23"/>
                  <a:pt x="105" y="22"/>
                </a:cubicBezTo>
                <a:cubicBezTo>
                  <a:pt x="105" y="22"/>
                  <a:pt x="104" y="22"/>
                  <a:pt x="104" y="22"/>
                </a:cubicBezTo>
                <a:cubicBezTo>
                  <a:pt x="102" y="21"/>
                  <a:pt x="102" y="21"/>
                  <a:pt x="101" y="21"/>
                </a:cubicBezTo>
                <a:cubicBezTo>
                  <a:pt x="100" y="21"/>
                  <a:pt x="99" y="22"/>
                  <a:pt x="98" y="22"/>
                </a:cubicBezTo>
                <a:cubicBezTo>
                  <a:pt x="93" y="22"/>
                  <a:pt x="89" y="23"/>
                  <a:pt x="83" y="23"/>
                </a:cubicBezTo>
                <a:cubicBezTo>
                  <a:pt x="83" y="23"/>
                  <a:pt x="84" y="23"/>
                  <a:pt x="83" y="23"/>
                </a:cubicBezTo>
                <a:cubicBezTo>
                  <a:pt x="82" y="24"/>
                  <a:pt x="78" y="24"/>
                  <a:pt x="77" y="25"/>
                </a:cubicBezTo>
                <a:cubicBezTo>
                  <a:pt x="82" y="24"/>
                  <a:pt x="86" y="23"/>
                  <a:pt x="91" y="23"/>
                </a:cubicBezTo>
                <a:cubicBezTo>
                  <a:pt x="91" y="23"/>
                  <a:pt x="92" y="23"/>
                  <a:pt x="92" y="24"/>
                </a:cubicBezTo>
                <a:cubicBezTo>
                  <a:pt x="89" y="23"/>
                  <a:pt x="85" y="26"/>
                  <a:pt x="85" y="25"/>
                </a:cubicBezTo>
                <a:cubicBezTo>
                  <a:pt x="85" y="25"/>
                  <a:pt x="84" y="25"/>
                  <a:pt x="82" y="25"/>
                </a:cubicBezTo>
                <a:cubicBezTo>
                  <a:pt x="82" y="27"/>
                  <a:pt x="80" y="26"/>
                  <a:pt x="78" y="26"/>
                </a:cubicBezTo>
                <a:cubicBezTo>
                  <a:pt x="78" y="27"/>
                  <a:pt x="77" y="27"/>
                  <a:pt x="77" y="27"/>
                </a:cubicBezTo>
                <a:cubicBezTo>
                  <a:pt x="77" y="28"/>
                  <a:pt x="78" y="27"/>
                  <a:pt x="78" y="28"/>
                </a:cubicBezTo>
                <a:cubicBezTo>
                  <a:pt x="77" y="29"/>
                  <a:pt x="75" y="29"/>
                  <a:pt x="73" y="30"/>
                </a:cubicBezTo>
                <a:cubicBezTo>
                  <a:pt x="72" y="30"/>
                  <a:pt x="72" y="30"/>
                  <a:pt x="73" y="30"/>
                </a:cubicBezTo>
                <a:cubicBezTo>
                  <a:pt x="72" y="30"/>
                  <a:pt x="70" y="31"/>
                  <a:pt x="70" y="30"/>
                </a:cubicBezTo>
                <a:cubicBezTo>
                  <a:pt x="71" y="30"/>
                  <a:pt x="71" y="30"/>
                  <a:pt x="71" y="30"/>
                </a:cubicBezTo>
                <a:cubicBezTo>
                  <a:pt x="72" y="29"/>
                  <a:pt x="71" y="29"/>
                  <a:pt x="70" y="29"/>
                </a:cubicBezTo>
                <a:cubicBezTo>
                  <a:pt x="71" y="29"/>
                  <a:pt x="71" y="28"/>
                  <a:pt x="72" y="27"/>
                </a:cubicBezTo>
                <a:cubicBezTo>
                  <a:pt x="71" y="28"/>
                  <a:pt x="71" y="28"/>
                  <a:pt x="70" y="28"/>
                </a:cubicBezTo>
                <a:cubicBezTo>
                  <a:pt x="71" y="27"/>
                  <a:pt x="71" y="27"/>
                  <a:pt x="71" y="26"/>
                </a:cubicBezTo>
                <a:cubicBezTo>
                  <a:pt x="70" y="27"/>
                  <a:pt x="69" y="27"/>
                  <a:pt x="68" y="28"/>
                </a:cubicBezTo>
                <a:cubicBezTo>
                  <a:pt x="68" y="28"/>
                  <a:pt x="66" y="29"/>
                  <a:pt x="66" y="29"/>
                </a:cubicBezTo>
                <a:cubicBezTo>
                  <a:pt x="66" y="28"/>
                  <a:pt x="67" y="28"/>
                  <a:pt x="67" y="28"/>
                </a:cubicBezTo>
                <a:cubicBezTo>
                  <a:pt x="67" y="27"/>
                  <a:pt x="68" y="27"/>
                  <a:pt x="68" y="27"/>
                </a:cubicBezTo>
                <a:cubicBezTo>
                  <a:pt x="67" y="27"/>
                  <a:pt x="65" y="30"/>
                  <a:pt x="63" y="29"/>
                </a:cubicBezTo>
                <a:cubicBezTo>
                  <a:pt x="65" y="28"/>
                  <a:pt x="65" y="28"/>
                  <a:pt x="67" y="27"/>
                </a:cubicBezTo>
                <a:cubicBezTo>
                  <a:pt x="67" y="25"/>
                  <a:pt x="64" y="26"/>
                  <a:pt x="62" y="27"/>
                </a:cubicBezTo>
                <a:cubicBezTo>
                  <a:pt x="59" y="28"/>
                  <a:pt x="56" y="29"/>
                  <a:pt x="54" y="30"/>
                </a:cubicBezTo>
                <a:cubicBezTo>
                  <a:pt x="55" y="30"/>
                  <a:pt x="57" y="29"/>
                  <a:pt x="57" y="29"/>
                </a:cubicBezTo>
                <a:cubicBezTo>
                  <a:pt x="57" y="30"/>
                  <a:pt x="56" y="30"/>
                  <a:pt x="56" y="31"/>
                </a:cubicBezTo>
                <a:cubicBezTo>
                  <a:pt x="57" y="30"/>
                  <a:pt x="57" y="30"/>
                  <a:pt x="58" y="30"/>
                </a:cubicBezTo>
                <a:cubicBezTo>
                  <a:pt x="58" y="30"/>
                  <a:pt x="58" y="30"/>
                  <a:pt x="58" y="30"/>
                </a:cubicBezTo>
                <a:cubicBezTo>
                  <a:pt x="57" y="31"/>
                  <a:pt x="55" y="31"/>
                  <a:pt x="55" y="31"/>
                </a:cubicBezTo>
                <a:cubicBezTo>
                  <a:pt x="55" y="31"/>
                  <a:pt x="54" y="31"/>
                  <a:pt x="54" y="31"/>
                </a:cubicBezTo>
                <a:cubicBezTo>
                  <a:pt x="55" y="31"/>
                  <a:pt x="55" y="32"/>
                  <a:pt x="55" y="32"/>
                </a:cubicBezTo>
                <a:cubicBezTo>
                  <a:pt x="57" y="31"/>
                  <a:pt x="57" y="31"/>
                  <a:pt x="58" y="31"/>
                </a:cubicBezTo>
                <a:cubicBezTo>
                  <a:pt x="57" y="33"/>
                  <a:pt x="55" y="33"/>
                  <a:pt x="54" y="35"/>
                </a:cubicBezTo>
                <a:cubicBezTo>
                  <a:pt x="53" y="34"/>
                  <a:pt x="52" y="35"/>
                  <a:pt x="51" y="36"/>
                </a:cubicBezTo>
                <a:cubicBezTo>
                  <a:pt x="52" y="35"/>
                  <a:pt x="52" y="36"/>
                  <a:pt x="52" y="36"/>
                </a:cubicBezTo>
                <a:cubicBezTo>
                  <a:pt x="48" y="38"/>
                  <a:pt x="46" y="39"/>
                  <a:pt x="43" y="42"/>
                </a:cubicBezTo>
                <a:cubicBezTo>
                  <a:pt x="44" y="41"/>
                  <a:pt x="44" y="40"/>
                  <a:pt x="45" y="39"/>
                </a:cubicBezTo>
                <a:cubicBezTo>
                  <a:pt x="45" y="40"/>
                  <a:pt x="44" y="40"/>
                  <a:pt x="43" y="40"/>
                </a:cubicBezTo>
                <a:cubicBezTo>
                  <a:pt x="44" y="39"/>
                  <a:pt x="44" y="38"/>
                  <a:pt x="44" y="38"/>
                </a:cubicBezTo>
                <a:cubicBezTo>
                  <a:pt x="45" y="37"/>
                  <a:pt x="46" y="36"/>
                  <a:pt x="48" y="35"/>
                </a:cubicBezTo>
                <a:cubicBezTo>
                  <a:pt x="47" y="35"/>
                  <a:pt x="46" y="36"/>
                  <a:pt x="45" y="37"/>
                </a:cubicBezTo>
                <a:cubicBezTo>
                  <a:pt x="45" y="37"/>
                  <a:pt x="45" y="37"/>
                  <a:pt x="45" y="37"/>
                </a:cubicBezTo>
                <a:cubicBezTo>
                  <a:pt x="45" y="35"/>
                  <a:pt x="44" y="35"/>
                  <a:pt x="43" y="34"/>
                </a:cubicBezTo>
                <a:cubicBezTo>
                  <a:pt x="48" y="30"/>
                  <a:pt x="53" y="28"/>
                  <a:pt x="58" y="25"/>
                </a:cubicBezTo>
                <a:cubicBezTo>
                  <a:pt x="60" y="24"/>
                  <a:pt x="63" y="24"/>
                  <a:pt x="66" y="22"/>
                </a:cubicBezTo>
                <a:cubicBezTo>
                  <a:pt x="66" y="23"/>
                  <a:pt x="67" y="22"/>
                  <a:pt x="67" y="23"/>
                </a:cubicBezTo>
                <a:cubicBezTo>
                  <a:pt x="69" y="21"/>
                  <a:pt x="72" y="21"/>
                  <a:pt x="73" y="21"/>
                </a:cubicBezTo>
                <a:cubicBezTo>
                  <a:pt x="73" y="20"/>
                  <a:pt x="76" y="20"/>
                  <a:pt x="77" y="20"/>
                </a:cubicBezTo>
                <a:cubicBezTo>
                  <a:pt x="77" y="20"/>
                  <a:pt x="77" y="20"/>
                  <a:pt x="77" y="20"/>
                </a:cubicBezTo>
                <a:cubicBezTo>
                  <a:pt x="79" y="19"/>
                  <a:pt x="81" y="20"/>
                  <a:pt x="84" y="19"/>
                </a:cubicBezTo>
                <a:cubicBezTo>
                  <a:pt x="83" y="19"/>
                  <a:pt x="85" y="18"/>
                  <a:pt x="83" y="19"/>
                </a:cubicBezTo>
                <a:cubicBezTo>
                  <a:pt x="82" y="19"/>
                  <a:pt x="84" y="19"/>
                  <a:pt x="83" y="19"/>
                </a:cubicBezTo>
                <a:cubicBezTo>
                  <a:pt x="83" y="18"/>
                  <a:pt x="80" y="19"/>
                  <a:pt x="79" y="19"/>
                </a:cubicBezTo>
                <a:cubicBezTo>
                  <a:pt x="77" y="20"/>
                  <a:pt x="75" y="19"/>
                  <a:pt x="73" y="20"/>
                </a:cubicBezTo>
                <a:cubicBezTo>
                  <a:pt x="73" y="20"/>
                  <a:pt x="72" y="19"/>
                  <a:pt x="71" y="20"/>
                </a:cubicBezTo>
                <a:cubicBezTo>
                  <a:pt x="73" y="19"/>
                  <a:pt x="71" y="20"/>
                  <a:pt x="71" y="21"/>
                </a:cubicBezTo>
                <a:cubicBezTo>
                  <a:pt x="70" y="21"/>
                  <a:pt x="68" y="21"/>
                  <a:pt x="66" y="22"/>
                </a:cubicBezTo>
                <a:cubicBezTo>
                  <a:pt x="67" y="21"/>
                  <a:pt x="67" y="21"/>
                  <a:pt x="68" y="21"/>
                </a:cubicBezTo>
                <a:cubicBezTo>
                  <a:pt x="68" y="20"/>
                  <a:pt x="68" y="21"/>
                  <a:pt x="68" y="20"/>
                </a:cubicBezTo>
                <a:cubicBezTo>
                  <a:pt x="66" y="20"/>
                  <a:pt x="66" y="21"/>
                  <a:pt x="66" y="21"/>
                </a:cubicBezTo>
                <a:cubicBezTo>
                  <a:pt x="66" y="20"/>
                  <a:pt x="62" y="22"/>
                  <a:pt x="61" y="22"/>
                </a:cubicBezTo>
                <a:cubicBezTo>
                  <a:pt x="61" y="23"/>
                  <a:pt x="61" y="23"/>
                  <a:pt x="61" y="23"/>
                </a:cubicBezTo>
                <a:cubicBezTo>
                  <a:pt x="61" y="23"/>
                  <a:pt x="61" y="23"/>
                  <a:pt x="60" y="23"/>
                </a:cubicBezTo>
                <a:cubicBezTo>
                  <a:pt x="55" y="25"/>
                  <a:pt x="51" y="28"/>
                  <a:pt x="46" y="31"/>
                </a:cubicBezTo>
                <a:cubicBezTo>
                  <a:pt x="45" y="33"/>
                  <a:pt x="41" y="36"/>
                  <a:pt x="40" y="35"/>
                </a:cubicBezTo>
                <a:cubicBezTo>
                  <a:pt x="34" y="39"/>
                  <a:pt x="30" y="44"/>
                  <a:pt x="25" y="51"/>
                </a:cubicBezTo>
                <a:cubicBezTo>
                  <a:pt x="24" y="53"/>
                  <a:pt x="22" y="56"/>
                  <a:pt x="20" y="58"/>
                </a:cubicBezTo>
                <a:cubicBezTo>
                  <a:pt x="21" y="58"/>
                  <a:pt x="20" y="59"/>
                  <a:pt x="20" y="59"/>
                </a:cubicBezTo>
                <a:cubicBezTo>
                  <a:pt x="18" y="61"/>
                  <a:pt x="20" y="57"/>
                  <a:pt x="21" y="55"/>
                </a:cubicBezTo>
                <a:cubicBezTo>
                  <a:pt x="20" y="57"/>
                  <a:pt x="20" y="55"/>
                  <a:pt x="20" y="54"/>
                </a:cubicBezTo>
                <a:cubicBezTo>
                  <a:pt x="22" y="51"/>
                  <a:pt x="24" y="48"/>
                  <a:pt x="26" y="45"/>
                </a:cubicBezTo>
                <a:cubicBezTo>
                  <a:pt x="26" y="44"/>
                  <a:pt x="27" y="44"/>
                  <a:pt x="27" y="44"/>
                </a:cubicBezTo>
                <a:cubicBezTo>
                  <a:pt x="28" y="42"/>
                  <a:pt x="29" y="41"/>
                  <a:pt x="31" y="40"/>
                </a:cubicBezTo>
                <a:cubicBezTo>
                  <a:pt x="31" y="39"/>
                  <a:pt x="31" y="38"/>
                  <a:pt x="32" y="38"/>
                </a:cubicBezTo>
                <a:cubicBezTo>
                  <a:pt x="33" y="37"/>
                  <a:pt x="34" y="37"/>
                  <a:pt x="35" y="36"/>
                </a:cubicBezTo>
                <a:cubicBezTo>
                  <a:pt x="35" y="36"/>
                  <a:pt x="36" y="35"/>
                  <a:pt x="36" y="34"/>
                </a:cubicBezTo>
                <a:cubicBezTo>
                  <a:pt x="36" y="34"/>
                  <a:pt x="36" y="35"/>
                  <a:pt x="36" y="35"/>
                </a:cubicBezTo>
                <a:cubicBezTo>
                  <a:pt x="37" y="34"/>
                  <a:pt x="37" y="34"/>
                  <a:pt x="37" y="33"/>
                </a:cubicBezTo>
                <a:cubicBezTo>
                  <a:pt x="37" y="33"/>
                  <a:pt x="38" y="33"/>
                  <a:pt x="38" y="33"/>
                </a:cubicBezTo>
                <a:cubicBezTo>
                  <a:pt x="39" y="33"/>
                  <a:pt x="40" y="31"/>
                  <a:pt x="41" y="30"/>
                </a:cubicBezTo>
                <a:cubicBezTo>
                  <a:pt x="42" y="30"/>
                  <a:pt x="40" y="31"/>
                  <a:pt x="41" y="31"/>
                </a:cubicBezTo>
                <a:cubicBezTo>
                  <a:pt x="41" y="30"/>
                  <a:pt x="42" y="29"/>
                  <a:pt x="42" y="29"/>
                </a:cubicBezTo>
                <a:cubicBezTo>
                  <a:pt x="44" y="29"/>
                  <a:pt x="45" y="27"/>
                  <a:pt x="45" y="28"/>
                </a:cubicBezTo>
                <a:cubicBezTo>
                  <a:pt x="47" y="26"/>
                  <a:pt x="50" y="24"/>
                  <a:pt x="52" y="23"/>
                </a:cubicBezTo>
                <a:cubicBezTo>
                  <a:pt x="52" y="23"/>
                  <a:pt x="52" y="23"/>
                  <a:pt x="51" y="23"/>
                </a:cubicBezTo>
                <a:cubicBezTo>
                  <a:pt x="54" y="21"/>
                  <a:pt x="54" y="21"/>
                  <a:pt x="55" y="20"/>
                </a:cubicBezTo>
                <a:cubicBezTo>
                  <a:pt x="55" y="20"/>
                  <a:pt x="55" y="20"/>
                  <a:pt x="55" y="20"/>
                </a:cubicBezTo>
                <a:cubicBezTo>
                  <a:pt x="58" y="19"/>
                  <a:pt x="61" y="17"/>
                  <a:pt x="64" y="17"/>
                </a:cubicBezTo>
                <a:cubicBezTo>
                  <a:pt x="64" y="16"/>
                  <a:pt x="64" y="16"/>
                  <a:pt x="64" y="16"/>
                </a:cubicBezTo>
                <a:cubicBezTo>
                  <a:pt x="65" y="16"/>
                  <a:pt x="65" y="16"/>
                  <a:pt x="66" y="15"/>
                </a:cubicBezTo>
                <a:cubicBezTo>
                  <a:pt x="66" y="15"/>
                  <a:pt x="66" y="16"/>
                  <a:pt x="67" y="15"/>
                </a:cubicBezTo>
                <a:cubicBezTo>
                  <a:pt x="66" y="15"/>
                  <a:pt x="68" y="14"/>
                  <a:pt x="69" y="14"/>
                </a:cubicBezTo>
                <a:cubicBezTo>
                  <a:pt x="69" y="14"/>
                  <a:pt x="70" y="14"/>
                  <a:pt x="70" y="14"/>
                </a:cubicBezTo>
                <a:cubicBezTo>
                  <a:pt x="70" y="15"/>
                  <a:pt x="69" y="15"/>
                  <a:pt x="69" y="15"/>
                </a:cubicBezTo>
                <a:cubicBezTo>
                  <a:pt x="71" y="14"/>
                  <a:pt x="71" y="14"/>
                  <a:pt x="71" y="13"/>
                </a:cubicBezTo>
                <a:cubicBezTo>
                  <a:pt x="70" y="13"/>
                  <a:pt x="69" y="14"/>
                  <a:pt x="68" y="14"/>
                </a:cubicBezTo>
                <a:cubicBezTo>
                  <a:pt x="67" y="15"/>
                  <a:pt x="64" y="15"/>
                  <a:pt x="63" y="15"/>
                </a:cubicBezTo>
                <a:cubicBezTo>
                  <a:pt x="63" y="15"/>
                  <a:pt x="63" y="15"/>
                  <a:pt x="63" y="15"/>
                </a:cubicBezTo>
                <a:cubicBezTo>
                  <a:pt x="64" y="15"/>
                  <a:pt x="64" y="15"/>
                  <a:pt x="64" y="15"/>
                </a:cubicBezTo>
                <a:cubicBezTo>
                  <a:pt x="65" y="14"/>
                  <a:pt x="68" y="13"/>
                  <a:pt x="70" y="13"/>
                </a:cubicBezTo>
                <a:cubicBezTo>
                  <a:pt x="69" y="12"/>
                  <a:pt x="71" y="12"/>
                  <a:pt x="71" y="11"/>
                </a:cubicBezTo>
                <a:cubicBezTo>
                  <a:pt x="68" y="12"/>
                  <a:pt x="65" y="13"/>
                  <a:pt x="63" y="14"/>
                </a:cubicBezTo>
                <a:cubicBezTo>
                  <a:pt x="64" y="14"/>
                  <a:pt x="62" y="15"/>
                  <a:pt x="62" y="15"/>
                </a:cubicBezTo>
                <a:cubicBezTo>
                  <a:pt x="61" y="15"/>
                  <a:pt x="59" y="15"/>
                  <a:pt x="59" y="16"/>
                </a:cubicBezTo>
                <a:cubicBezTo>
                  <a:pt x="60" y="16"/>
                  <a:pt x="60" y="16"/>
                  <a:pt x="60" y="16"/>
                </a:cubicBezTo>
                <a:cubicBezTo>
                  <a:pt x="58" y="16"/>
                  <a:pt x="56" y="17"/>
                  <a:pt x="55" y="18"/>
                </a:cubicBezTo>
                <a:cubicBezTo>
                  <a:pt x="56" y="17"/>
                  <a:pt x="55" y="17"/>
                  <a:pt x="57" y="16"/>
                </a:cubicBezTo>
                <a:cubicBezTo>
                  <a:pt x="55" y="17"/>
                  <a:pt x="55" y="17"/>
                  <a:pt x="54" y="18"/>
                </a:cubicBezTo>
                <a:cubicBezTo>
                  <a:pt x="54" y="18"/>
                  <a:pt x="54" y="18"/>
                  <a:pt x="54" y="18"/>
                </a:cubicBezTo>
                <a:cubicBezTo>
                  <a:pt x="51" y="19"/>
                  <a:pt x="46" y="21"/>
                  <a:pt x="43" y="24"/>
                </a:cubicBezTo>
                <a:cubicBezTo>
                  <a:pt x="43" y="24"/>
                  <a:pt x="43" y="23"/>
                  <a:pt x="43" y="24"/>
                </a:cubicBezTo>
                <a:cubicBezTo>
                  <a:pt x="40" y="26"/>
                  <a:pt x="35" y="28"/>
                  <a:pt x="34" y="30"/>
                </a:cubicBezTo>
                <a:cubicBezTo>
                  <a:pt x="34" y="30"/>
                  <a:pt x="35" y="29"/>
                  <a:pt x="36" y="28"/>
                </a:cubicBezTo>
                <a:cubicBezTo>
                  <a:pt x="35" y="28"/>
                  <a:pt x="34" y="30"/>
                  <a:pt x="33" y="30"/>
                </a:cubicBezTo>
                <a:cubicBezTo>
                  <a:pt x="33" y="30"/>
                  <a:pt x="33" y="30"/>
                  <a:pt x="33" y="30"/>
                </a:cubicBezTo>
                <a:cubicBezTo>
                  <a:pt x="32" y="31"/>
                  <a:pt x="32" y="32"/>
                  <a:pt x="31" y="33"/>
                </a:cubicBezTo>
                <a:cubicBezTo>
                  <a:pt x="30" y="34"/>
                  <a:pt x="29" y="34"/>
                  <a:pt x="27" y="36"/>
                </a:cubicBezTo>
                <a:cubicBezTo>
                  <a:pt x="28" y="36"/>
                  <a:pt x="25" y="38"/>
                  <a:pt x="25" y="39"/>
                </a:cubicBezTo>
                <a:cubicBezTo>
                  <a:pt x="28" y="36"/>
                  <a:pt x="23" y="43"/>
                  <a:pt x="22" y="42"/>
                </a:cubicBezTo>
                <a:cubicBezTo>
                  <a:pt x="23" y="41"/>
                  <a:pt x="23" y="41"/>
                  <a:pt x="23" y="40"/>
                </a:cubicBezTo>
                <a:cubicBezTo>
                  <a:pt x="22" y="42"/>
                  <a:pt x="22" y="41"/>
                  <a:pt x="22" y="41"/>
                </a:cubicBezTo>
                <a:cubicBezTo>
                  <a:pt x="21" y="42"/>
                  <a:pt x="20" y="42"/>
                  <a:pt x="19" y="43"/>
                </a:cubicBezTo>
                <a:cubicBezTo>
                  <a:pt x="20" y="43"/>
                  <a:pt x="21" y="42"/>
                  <a:pt x="21" y="42"/>
                </a:cubicBezTo>
                <a:cubicBezTo>
                  <a:pt x="21" y="42"/>
                  <a:pt x="21" y="43"/>
                  <a:pt x="21" y="43"/>
                </a:cubicBezTo>
                <a:cubicBezTo>
                  <a:pt x="20" y="43"/>
                  <a:pt x="19" y="43"/>
                  <a:pt x="19" y="44"/>
                </a:cubicBezTo>
                <a:cubicBezTo>
                  <a:pt x="19" y="44"/>
                  <a:pt x="19" y="44"/>
                  <a:pt x="18" y="44"/>
                </a:cubicBezTo>
                <a:cubicBezTo>
                  <a:pt x="22" y="39"/>
                  <a:pt x="23" y="37"/>
                  <a:pt x="28" y="34"/>
                </a:cubicBezTo>
                <a:cubicBezTo>
                  <a:pt x="30" y="31"/>
                  <a:pt x="33" y="30"/>
                  <a:pt x="35" y="27"/>
                </a:cubicBezTo>
                <a:cubicBezTo>
                  <a:pt x="35" y="27"/>
                  <a:pt x="36" y="26"/>
                  <a:pt x="36" y="27"/>
                </a:cubicBezTo>
                <a:cubicBezTo>
                  <a:pt x="39" y="24"/>
                  <a:pt x="44" y="22"/>
                  <a:pt x="46" y="20"/>
                </a:cubicBezTo>
                <a:cubicBezTo>
                  <a:pt x="45" y="20"/>
                  <a:pt x="44" y="21"/>
                  <a:pt x="44" y="21"/>
                </a:cubicBezTo>
                <a:cubicBezTo>
                  <a:pt x="45" y="20"/>
                  <a:pt x="49" y="17"/>
                  <a:pt x="48" y="19"/>
                </a:cubicBezTo>
                <a:cubicBezTo>
                  <a:pt x="49" y="18"/>
                  <a:pt x="50" y="18"/>
                  <a:pt x="51" y="17"/>
                </a:cubicBezTo>
                <a:cubicBezTo>
                  <a:pt x="51" y="16"/>
                  <a:pt x="49" y="18"/>
                  <a:pt x="49" y="18"/>
                </a:cubicBezTo>
                <a:cubicBezTo>
                  <a:pt x="50" y="17"/>
                  <a:pt x="53" y="15"/>
                  <a:pt x="55" y="15"/>
                </a:cubicBezTo>
                <a:cubicBezTo>
                  <a:pt x="60" y="12"/>
                  <a:pt x="65" y="10"/>
                  <a:pt x="69" y="10"/>
                </a:cubicBezTo>
                <a:cubicBezTo>
                  <a:pt x="69" y="9"/>
                  <a:pt x="70" y="10"/>
                  <a:pt x="70" y="10"/>
                </a:cubicBezTo>
                <a:cubicBezTo>
                  <a:pt x="71" y="9"/>
                  <a:pt x="70" y="9"/>
                  <a:pt x="70" y="9"/>
                </a:cubicBezTo>
                <a:cubicBezTo>
                  <a:pt x="71" y="9"/>
                  <a:pt x="71" y="9"/>
                  <a:pt x="71" y="9"/>
                </a:cubicBezTo>
                <a:cubicBezTo>
                  <a:pt x="72" y="8"/>
                  <a:pt x="72" y="9"/>
                  <a:pt x="73" y="8"/>
                </a:cubicBezTo>
                <a:cubicBezTo>
                  <a:pt x="74" y="8"/>
                  <a:pt x="75" y="8"/>
                  <a:pt x="77" y="7"/>
                </a:cubicBezTo>
                <a:cubicBezTo>
                  <a:pt x="77" y="8"/>
                  <a:pt x="80" y="7"/>
                  <a:pt x="81" y="7"/>
                </a:cubicBezTo>
                <a:cubicBezTo>
                  <a:pt x="87" y="6"/>
                  <a:pt x="96" y="6"/>
                  <a:pt x="102" y="7"/>
                </a:cubicBezTo>
                <a:cubicBezTo>
                  <a:pt x="98" y="6"/>
                  <a:pt x="96" y="6"/>
                  <a:pt x="93" y="5"/>
                </a:cubicBezTo>
                <a:cubicBezTo>
                  <a:pt x="88" y="6"/>
                  <a:pt x="82" y="6"/>
                  <a:pt x="77" y="7"/>
                </a:cubicBezTo>
                <a:cubicBezTo>
                  <a:pt x="77" y="7"/>
                  <a:pt x="77" y="7"/>
                  <a:pt x="76" y="7"/>
                </a:cubicBezTo>
                <a:cubicBezTo>
                  <a:pt x="77" y="6"/>
                  <a:pt x="78" y="6"/>
                  <a:pt x="78" y="6"/>
                </a:cubicBezTo>
                <a:cubicBezTo>
                  <a:pt x="77" y="6"/>
                  <a:pt x="73" y="8"/>
                  <a:pt x="70" y="7"/>
                </a:cubicBezTo>
                <a:cubicBezTo>
                  <a:pt x="70" y="8"/>
                  <a:pt x="69" y="8"/>
                  <a:pt x="68" y="8"/>
                </a:cubicBezTo>
                <a:cubicBezTo>
                  <a:pt x="68" y="10"/>
                  <a:pt x="63" y="11"/>
                  <a:pt x="61" y="12"/>
                </a:cubicBezTo>
                <a:cubicBezTo>
                  <a:pt x="61" y="12"/>
                  <a:pt x="64" y="11"/>
                  <a:pt x="63" y="11"/>
                </a:cubicBezTo>
                <a:cubicBezTo>
                  <a:pt x="62" y="11"/>
                  <a:pt x="61" y="12"/>
                  <a:pt x="60" y="11"/>
                </a:cubicBezTo>
                <a:cubicBezTo>
                  <a:pt x="61" y="11"/>
                  <a:pt x="62" y="11"/>
                  <a:pt x="62" y="10"/>
                </a:cubicBezTo>
                <a:cubicBezTo>
                  <a:pt x="61" y="11"/>
                  <a:pt x="59" y="12"/>
                  <a:pt x="59" y="11"/>
                </a:cubicBezTo>
                <a:cubicBezTo>
                  <a:pt x="58" y="11"/>
                  <a:pt x="60" y="11"/>
                  <a:pt x="59" y="11"/>
                </a:cubicBezTo>
                <a:cubicBezTo>
                  <a:pt x="58" y="11"/>
                  <a:pt x="58" y="11"/>
                  <a:pt x="58" y="12"/>
                </a:cubicBezTo>
                <a:cubicBezTo>
                  <a:pt x="57" y="11"/>
                  <a:pt x="58" y="11"/>
                  <a:pt x="58" y="10"/>
                </a:cubicBezTo>
                <a:cubicBezTo>
                  <a:pt x="57" y="11"/>
                  <a:pt x="57" y="11"/>
                  <a:pt x="57" y="11"/>
                </a:cubicBezTo>
                <a:cubicBezTo>
                  <a:pt x="56" y="11"/>
                  <a:pt x="58" y="10"/>
                  <a:pt x="57" y="11"/>
                </a:cubicBezTo>
                <a:cubicBezTo>
                  <a:pt x="55" y="11"/>
                  <a:pt x="54" y="12"/>
                  <a:pt x="53" y="12"/>
                </a:cubicBezTo>
                <a:cubicBezTo>
                  <a:pt x="53" y="12"/>
                  <a:pt x="53" y="12"/>
                  <a:pt x="54" y="12"/>
                </a:cubicBezTo>
                <a:cubicBezTo>
                  <a:pt x="53" y="12"/>
                  <a:pt x="53" y="13"/>
                  <a:pt x="52" y="13"/>
                </a:cubicBezTo>
                <a:cubicBezTo>
                  <a:pt x="52" y="13"/>
                  <a:pt x="53" y="12"/>
                  <a:pt x="53" y="12"/>
                </a:cubicBezTo>
                <a:cubicBezTo>
                  <a:pt x="51" y="13"/>
                  <a:pt x="48" y="14"/>
                  <a:pt x="47" y="14"/>
                </a:cubicBezTo>
                <a:cubicBezTo>
                  <a:pt x="46" y="15"/>
                  <a:pt x="48" y="15"/>
                  <a:pt x="47" y="15"/>
                </a:cubicBezTo>
                <a:cubicBezTo>
                  <a:pt x="45" y="16"/>
                  <a:pt x="45" y="16"/>
                  <a:pt x="44" y="16"/>
                </a:cubicBezTo>
                <a:cubicBezTo>
                  <a:pt x="44" y="17"/>
                  <a:pt x="45" y="17"/>
                  <a:pt x="44" y="17"/>
                </a:cubicBezTo>
                <a:cubicBezTo>
                  <a:pt x="43" y="18"/>
                  <a:pt x="41" y="19"/>
                  <a:pt x="41" y="18"/>
                </a:cubicBezTo>
                <a:cubicBezTo>
                  <a:pt x="41" y="18"/>
                  <a:pt x="43" y="17"/>
                  <a:pt x="42" y="17"/>
                </a:cubicBezTo>
                <a:cubicBezTo>
                  <a:pt x="41" y="18"/>
                  <a:pt x="40" y="19"/>
                  <a:pt x="39" y="20"/>
                </a:cubicBezTo>
                <a:cubicBezTo>
                  <a:pt x="38" y="21"/>
                  <a:pt x="39" y="19"/>
                  <a:pt x="38" y="20"/>
                </a:cubicBezTo>
                <a:cubicBezTo>
                  <a:pt x="37" y="20"/>
                  <a:pt x="38" y="20"/>
                  <a:pt x="38" y="21"/>
                </a:cubicBezTo>
                <a:cubicBezTo>
                  <a:pt x="37" y="21"/>
                  <a:pt x="34" y="23"/>
                  <a:pt x="35" y="22"/>
                </a:cubicBezTo>
                <a:cubicBezTo>
                  <a:pt x="34" y="23"/>
                  <a:pt x="34" y="23"/>
                  <a:pt x="32" y="24"/>
                </a:cubicBezTo>
                <a:cubicBezTo>
                  <a:pt x="32" y="25"/>
                  <a:pt x="33" y="25"/>
                  <a:pt x="32" y="25"/>
                </a:cubicBezTo>
                <a:cubicBezTo>
                  <a:pt x="27" y="29"/>
                  <a:pt x="24" y="33"/>
                  <a:pt x="20" y="37"/>
                </a:cubicBezTo>
                <a:cubicBezTo>
                  <a:pt x="20" y="37"/>
                  <a:pt x="20" y="37"/>
                  <a:pt x="20" y="37"/>
                </a:cubicBezTo>
                <a:cubicBezTo>
                  <a:pt x="18" y="39"/>
                  <a:pt x="17" y="40"/>
                  <a:pt x="17" y="42"/>
                </a:cubicBezTo>
                <a:cubicBezTo>
                  <a:pt x="16" y="42"/>
                  <a:pt x="16" y="41"/>
                  <a:pt x="17" y="41"/>
                </a:cubicBezTo>
                <a:cubicBezTo>
                  <a:pt x="16" y="43"/>
                  <a:pt x="14" y="44"/>
                  <a:pt x="13" y="45"/>
                </a:cubicBezTo>
                <a:cubicBezTo>
                  <a:pt x="13" y="44"/>
                  <a:pt x="15" y="43"/>
                  <a:pt x="14" y="42"/>
                </a:cubicBezTo>
                <a:cubicBezTo>
                  <a:pt x="13" y="44"/>
                  <a:pt x="13" y="46"/>
                  <a:pt x="11" y="49"/>
                </a:cubicBezTo>
                <a:cubicBezTo>
                  <a:pt x="11" y="49"/>
                  <a:pt x="12" y="48"/>
                  <a:pt x="12" y="49"/>
                </a:cubicBezTo>
                <a:cubicBezTo>
                  <a:pt x="11" y="50"/>
                  <a:pt x="11" y="50"/>
                  <a:pt x="11" y="51"/>
                </a:cubicBezTo>
                <a:cubicBezTo>
                  <a:pt x="10" y="51"/>
                  <a:pt x="9" y="52"/>
                  <a:pt x="9" y="53"/>
                </a:cubicBezTo>
                <a:cubicBezTo>
                  <a:pt x="8" y="56"/>
                  <a:pt x="5" y="59"/>
                  <a:pt x="5" y="63"/>
                </a:cubicBezTo>
                <a:cubicBezTo>
                  <a:pt x="2" y="69"/>
                  <a:pt x="0" y="82"/>
                  <a:pt x="1" y="88"/>
                </a:cubicBezTo>
                <a:cubicBezTo>
                  <a:pt x="1" y="89"/>
                  <a:pt x="1" y="91"/>
                  <a:pt x="1" y="91"/>
                </a:cubicBezTo>
                <a:cubicBezTo>
                  <a:pt x="2" y="94"/>
                  <a:pt x="1" y="95"/>
                  <a:pt x="2" y="97"/>
                </a:cubicBezTo>
                <a:cubicBezTo>
                  <a:pt x="2" y="97"/>
                  <a:pt x="2" y="96"/>
                  <a:pt x="2" y="96"/>
                </a:cubicBezTo>
                <a:cubicBezTo>
                  <a:pt x="2" y="97"/>
                  <a:pt x="2" y="97"/>
                  <a:pt x="3" y="99"/>
                </a:cubicBezTo>
                <a:cubicBezTo>
                  <a:pt x="3" y="100"/>
                  <a:pt x="2" y="99"/>
                  <a:pt x="3" y="100"/>
                </a:cubicBezTo>
                <a:cubicBezTo>
                  <a:pt x="4" y="102"/>
                  <a:pt x="4" y="105"/>
                  <a:pt x="4" y="108"/>
                </a:cubicBezTo>
                <a:cubicBezTo>
                  <a:pt x="5" y="108"/>
                  <a:pt x="4" y="107"/>
                  <a:pt x="4" y="107"/>
                </a:cubicBezTo>
                <a:cubicBezTo>
                  <a:pt x="5" y="108"/>
                  <a:pt x="6" y="111"/>
                  <a:pt x="6" y="112"/>
                </a:cubicBezTo>
                <a:cubicBezTo>
                  <a:pt x="5" y="111"/>
                  <a:pt x="6" y="110"/>
                  <a:pt x="5" y="110"/>
                </a:cubicBezTo>
                <a:cubicBezTo>
                  <a:pt x="5" y="110"/>
                  <a:pt x="5" y="110"/>
                  <a:pt x="5" y="111"/>
                </a:cubicBezTo>
                <a:cubicBezTo>
                  <a:pt x="7" y="115"/>
                  <a:pt x="10" y="121"/>
                  <a:pt x="11" y="123"/>
                </a:cubicBezTo>
                <a:cubicBezTo>
                  <a:pt x="12" y="124"/>
                  <a:pt x="12" y="124"/>
                  <a:pt x="13" y="125"/>
                </a:cubicBezTo>
                <a:cubicBezTo>
                  <a:pt x="13" y="126"/>
                  <a:pt x="13" y="127"/>
                  <a:pt x="15" y="128"/>
                </a:cubicBezTo>
                <a:cubicBezTo>
                  <a:pt x="14" y="128"/>
                  <a:pt x="15" y="129"/>
                  <a:pt x="16" y="130"/>
                </a:cubicBezTo>
                <a:cubicBezTo>
                  <a:pt x="16" y="130"/>
                  <a:pt x="18" y="133"/>
                  <a:pt x="19" y="134"/>
                </a:cubicBezTo>
                <a:cubicBezTo>
                  <a:pt x="18" y="135"/>
                  <a:pt x="17" y="132"/>
                  <a:pt x="17" y="133"/>
                </a:cubicBezTo>
                <a:cubicBezTo>
                  <a:pt x="18" y="134"/>
                  <a:pt x="18" y="134"/>
                  <a:pt x="19" y="135"/>
                </a:cubicBezTo>
                <a:cubicBezTo>
                  <a:pt x="19" y="135"/>
                  <a:pt x="21" y="137"/>
                  <a:pt x="21" y="137"/>
                </a:cubicBezTo>
                <a:cubicBezTo>
                  <a:pt x="20" y="137"/>
                  <a:pt x="19" y="135"/>
                  <a:pt x="18" y="135"/>
                </a:cubicBezTo>
                <a:cubicBezTo>
                  <a:pt x="20" y="137"/>
                  <a:pt x="23" y="140"/>
                  <a:pt x="22" y="140"/>
                </a:cubicBezTo>
                <a:cubicBezTo>
                  <a:pt x="22" y="140"/>
                  <a:pt x="23" y="141"/>
                  <a:pt x="23" y="141"/>
                </a:cubicBezTo>
                <a:cubicBezTo>
                  <a:pt x="21" y="140"/>
                  <a:pt x="21" y="141"/>
                  <a:pt x="20" y="140"/>
                </a:cubicBezTo>
                <a:cubicBezTo>
                  <a:pt x="25" y="143"/>
                  <a:pt x="26" y="147"/>
                  <a:pt x="31" y="149"/>
                </a:cubicBezTo>
                <a:cubicBezTo>
                  <a:pt x="30" y="149"/>
                  <a:pt x="30" y="149"/>
                  <a:pt x="30" y="149"/>
                </a:cubicBezTo>
                <a:cubicBezTo>
                  <a:pt x="31" y="150"/>
                  <a:pt x="31" y="149"/>
                  <a:pt x="32" y="150"/>
                </a:cubicBezTo>
                <a:cubicBezTo>
                  <a:pt x="32" y="150"/>
                  <a:pt x="32" y="151"/>
                  <a:pt x="32" y="151"/>
                </a:cubicBezTo>
                <a:cubicBezTo>
                  <a:pt x="33" y="152"/>
                  <a:pt x="34" y="152"/>
                  <a:pt x="34" y="152"/>
                </a:cubicBezTo>
                <a:cubicBezTo>
                  <a:pt x="33" y="151"/>
                  <a:pt x="33" y="151"/>
                  <a:pt x="33" y="150"/>
                </a:cubicBezTo>
                <a:cubicBezTo>
                  <a:pt x="35" y="152"/>
                  <a:pt x="36" y="152"/>
                  <a:pt x="37" y="154"/>
                </a:cubicBezTo>
                <a:cubicBezTo>
                  <a:pt x="36" y="153"/>
                  <a:pt x="36" y="154"/>
                  <a:pt x="35" y="153"/>
                </a:cubicBezTo>
                <a:cubicBezTo>
                  <a:pt x="35" y="153"/>
                  <a:pt x="35" y="154"/>
                  <a:pt x="36" y="154"/>
                </a:cubicBezTo>
                <a:cubicBezTo>
                  <a:pt x="36" y="154"/>
                  <a:pt x="36" y="154"/>
                  <a:pt x="37" y="154"/>
                </a:cubicBezTo>
                <a:cubicBezTo>
                  <a:pt x="36" y="155"/>
                  <a:pt x="40" y="158"/>
                  <a:pt x="42" y="159"/>
                </a:cubicBezTo>
                <a:cubicBezTo>
                  <a:pt x="43" y="159"/>
                  <a:pt x="41" y="158"/>
                  <a:pt x="42" y="158"/>
                </a:cubicBezTo>
                <a:cubicBezTo>
                  <a:pt x="42" y="158"/>
                  <a:pt x="43" y="159"/>
                  <a:pt x="44" y="159"/>
                </a:cubicBezTo>
                <a:cubicBezTo>
                  <a:pt x="43" y="159"/>
                  <a:pt x="43" y="159"/>
                  <a:pt x="43" y="160"/>
                </a:cubicBezTo>
                <a:cubicBezTo>
                  <a:pt x="44" y="161"/>
                  <a:pt x="44" y="160"/>
                  <a:pt x="45" y="160"/>
                </a:cubicBezTo>
                <a:cubicBezTo>
                  <a:pt x="44" y="161"/>
                  <a:pt x="47" y="162"/>
                  <a:pt x="47" y="162"/>
                </a:cubicBezTo>
                <a:cubicBezTo>
                  <a:pt x="49" y="162"/>
                  <a:pt x="49" y="163"/>
                  <a:pt x="48" y="163"/>
                </a:cubicBezTo>
                <a:cubicBezTo>
                  <a:pt x="50" y="164"/>
                  <a:pt x="51" y="164"/>
                  <a:pt x="52" y="164"/>
                </a:cubicBezTo>
                <a:cubicBezTo>
                  <a:pt x="53" y="165"/>
                  <a:pt x="52" y="164"/>
                  <a:pt x="52" y="165"/>
                </a:cubicBezTo>
                <a:cubicBezTo>
                  <a:pt x="54" y="165"/>
                  <a:pt x="53" y="165"/>
                  <a:pt x="55" y="166"/>
                </a:cubicBezTo>
                <a:cubicBezTo>
                  <a:pt x="55" y="166"/>
                  <a:pt x="56" y="166"/>
                  <a:pt x="56" y="166"/>
                </a:cubicBezTo>
                <a:cubicBezTo>
                  <a:pt x="57" y="167"/>
                  <a:pt x="58" y="167"/>
                  <a:pt x="57" y="167"/>
                </a:cubicBezTo>
                <a:cubicBezTo>
                  <a:pt x="61" y="169"/>
                  <a:pt x="63" y="167"/>
                  <a:pt x="65" y="168"/>
                </a:cubicBezTo>
                <a:cubicBezTo>
                  <a:pt x="66" y="167"/>
                  <a:pt x="67" y="168"/>
                  <a:pt x="69" y="169"/>
                </a:cubicBezTo>
                <a:cubicBezTo>
                  <a:pt x="69" y="169"/>
                  <a:pt x="68" y="168"/>
                  <a:pt x="69" y="168"/>
                </a:cubicBezTo>
                <a:cubicBezTo>
                  <a:pt x="70" y="169"/>
                  <a:pt x="71" y="169"/>
                  <a:pt x="73" y="169"/>
                </a:cubicBezTo>
                <a:cubicBezTo>
                  <a:pt x="73" y="170"/>
                  <a:pt x="72" y="169"/>
                  <a:pt x="72" y="170"/>
                </a:cubicBezTo>
                <a:cubicBezTo>
                  <a:pt x="73" y="170"/>
                  <a:pt x="74" y="170"/>
                  <a:pt x="74" y="170"/>
                </a:cubicBezTo>
                <a:cubicBezTo>
                  <a:pt x="73" y="170"/>
                  <a:pt x="73" y="170"/>
                  <a:pt x="73" y="169"/>
                </a:cubicBezTo>
                <a:cubicBezTo>
                  <a:pt x="74" y="169"/>
                  <a:pt x="74" y="169"/>
                  <a:pt x="75" y="170"/>
                </a:cubicBezTo>
                <a:cubicBezTo>
                  <a:pt x="75" y="170"/>
                  <a:pt x="75" y="170"/>
                  <a:pt x="75" y="170"/>
                </a:cubicBezTo>
                <a:cubicBezTo>
                  <a:pt x="79" y="170"/>
                  <a:pt x="83" y="171"/>
                  <a:pt x="85" y="170"/>
                </a:cubicBezTo>
                <a:cubicBezTo>
                  <a:pt x="86" y="170"/>
                  <a:pt x="85" y="171"/>
                  <a:pt x="86" y="171"/>
                </a:cubicBezTo>
                <a:cubicBezTo>
                  <a:pt x="86" y="170"/>
                  <a:pt x="86" y="170"/>
                  <a:pt x="86" y="170"/>
                </a:cubicBezTo>
                <a:cubicBezTo>
                  <a:pt x="87" y="170"/>
                  <a:pt x="91" y="171"/>
                  <a:pt x="89" y="170"/>
                </a:cubicBezTo>
                <a:cubicBezTo>
                  <a:pt x="91" y="170"/>
                  <a:pt x="91" y="171"/>
                  <a:pt x="92" y="170"/>
                </a:cubicBezTo>
                <a:cubicBezTo>
                  <a:pt x="91" y="170"/>
                  <a:pt x="91" y="170"/>
                  <a:pt x="92" y="170"/>
                </a:cubicBezTo>
                <a:cubicBezTo>
                  <a:pt x="92" y="170"/>
                  <a:pt x="92" y="171"/>
                  <a:pt x="93" y="170"/>
                </a:cubicBezTo>
                <a:cubicBezTo>
                  <a:pt x="93" y="170"/>
                  <a:pt x="94" y="170"/>
                  <a:pt x="95" y="170"/>
                </a:cubicBezTo>
                <a:cubicBezTo>
                  <a:pt x="94" y="170"/>
                  <a:pt x="96" y="170"/>
                  <a:pt x="97" y="170"/>
                </a:cubicBezTo>
                <a:cubicBezTo>
                  <a:pt x="97" y="170"/>
                  <a:pt x="96" y="170"/>
                  <a:pt x="96" y="170"/>
                </a:cubicBezTo>
                <a:cubicBezTo>
                  <a:pt x="97" y="170"/>
                  <a:pt x="99" y="169"/>
                  <a:pt x="99" y="170"/>
                </a:cubicBezTo>
                <a:cubicBezTo>
                  <a:pt x="99" y="170"/>
                  <a:pt x="98" y="170"/>
                  <a:pt x="98" y="170"/>
                </a:cubicBezTo>
                <a:cubicBezTo>
                  <a:pt x="99" y="170"/>
                  <a:pt x="100" y="170"/>
                  <a:pt x="101" y="169"/>
                </a:cubicBezTo>
                <a:cubicBezTo>
                  <a:pt x="102" y="170"/>
                  <a:pt x="104" y="168"/>
                  <a:pt x="105" y="169"/>
                </a:cubicBezTo>
                <a:cubicBezTo>
                  <a:pt x="102" y="169"/>
                  <a:pt x="100" y="171"/>
                  <a:pt x="98" y="170"/>
                </a:cubicBezTo>
                <a:cubicBezTo>
                  <a:pt x="98" y="171"/>
                  <a:pt x="97" y="171"/>
                  <a:pt x="96" y="171"/>
                </a:cubicBezTo>
                <a:cubicBezTo>
                  <a:pt x="96" y="171"/>
                  <a:pt x="95" y="171"/>
                  <a:pt x="95" y="172"/>
                </a:cubicBezTo>
                <a:cubicBezTo>
                  <a:pt x="97" y="172"/>
                  <a:pt x="96" y="171"/>
                  <a:pt x="96" y="171"/>
                </a:cubicBezTo>
                <a:cubicBezTo>
                  <a:pt x="97" y="171"/>
                  <a:pt x="98" y="171"/>
                  <a:pt x="97" y="172"/>
                </a:cubicBezTo>
                <a:cubicBezTo>
                  <a:pt x="97" y="172"/>
                  <a:pt x="96" y="172"/>
                  <a:pt x="96" y="172"/>
                </a:cubicBezTo>
                <a:cubicBezTo>
                  <a:pt x="98" y="172"/>
                  <a:pt x="99" y="172"/>
                  <a:pt x="99" y="172"/>
                </a:cubicBezTo>
                <a:cubicBezTo>
                  <a:pt x="101" y="172"/>
                  <a:pt x="102" y="172"/>
                  <a:pt x="106" y="171"/>
                </a:cubicBezTo>
                <a:cubicBezTo>
                  <a:pt x="107" y="171"/>
                  <a:pt x="106" y="171"/>
                  <a:pt x="107" y="170"/>
                </a:cubicBezTo>
                <a:cubicBezTo>
                  <a:pt x="112" y="170"/>
                  <a:pt x="116" y="168"/>
                  <a:pt x="119" y="167"/>
                </a:cubicBezTo>
                <a:cubicBezTo>
                  <a:pt x="120" y="167"/>
                  <a:pt x="118" y="167"/>
                  <a:pt x="120" y="166"/>
                </a:cubicBezTo>
                <a:cubicBezTo>
                  <a:pt x="121" y="166"/>
                  <a:pt x="121" y="166"/>
                  <a:pt x="121" y="167"/>
                </a:cubicBezTo>
                <a:cubicBezTo>
                  <a:pt x="124" y="165"/>
                  <a:pt x="126" y="165"/>
                  <a:pt x="129" y="164"/>
                </a:cubicBezTo>
                <a:cubicBezTo>
                  <a:pt x="130" y="162"/>
                  <a:pt x="135" y="161"/>
                  <a:pt x="137" y="159"/>
                </a:cubicBezTo>
                <a:cubicBezTo>
                  <a:pt x="135" y="160"/>
                  <a:pt x="133" y="161"/>
                  <a:pt x="132" y="161"/>
                </a:cubicBezTo>
                <a:cubicBezTo>
                  <a:pt x="133" y="160"/>
                  <a:pt x="137" y="158"/>
                  <a:pt x="137" y="159"/>
                </a:cubicBezTo>
                <a:cubicBezTo>
                  <a:pt x="139" y="158"/>
                  <a:pt x="141" y="158"/>
                  <a:pt x="141" y="157"/>
                </a:cubicBezTo>
                <a:cubicBezTo>
                  <a:pt x="142" y="158"/>
                  <a:pt x="145" y="156"/>
                  <a:pt x="147" y="154"/>
                </a:cubicBezTo>
                <a:cubicBezTo>
                  <a:pt x="147" y="154"/>
                  <a:pt x="148" y="154"/>
                  <a:pt x="148" y="153"/>
                </a:cubicBezTo>
                <a:cubicBezTo>
                  <a:pt x="153" y="150"/>
                  <a:pt x="158" y="147"/>
                  <a:pt x="161" y="143"/>
                </a:cubicBezTo>
                <a:cubicBezTo>
                  <a:pt x="161" y="143"/>
                  <a:pt x="161" y="143"/>
                  <a:pt x="162" y="143"/>
                </a:cubicBezTo>
                <a:cubicBezTo>
                  <a:pt x="161" y="142"/>
                  <a:pt x="161" y="142"/>
                  <a:pt x="162" y="141"/>
                </a:cubicBezTo>
                <a:cubicBezTo>
                  <a:pt x="162" y="141"/>
                  <a:pt x="162" y="142"/>
                  <a:pt x="163" y="141"/>
                </a:cubicBezTo>
                <a:cubicBezTo>
                  <a:pt x="163" y="141"/>
                  <a:pt x="163" y="140"/>
                  <a:pt x="164" y="140"/>
                </a:cubicBezTo>
                <a:cubicBezTo>
                  <a:pt x="164" y="139"/>
                  <a:pt x="163" y="140"/>
                  <a:pt x="164" y="139"/>
                </a:cubicBezTo>
                <a:cubicBezTo>
                  <a:pt x="164" y="139"/>
                  <a:pt x="165" y="138"/>
                  <a:pt x="165" y="138"/>
                </a:cubicBezTo>
                <a:cubicBezTo>
                  <a:pt x="165" y="138"/>
                  <a:pt x="165" y="139"/>
                  <a:pt x="165" y="139"/>
                </a:cubicBezTo>
                <a:cubicBezTo>
                  <a:pt x="166" y="138"/>
                  <a:pt x="166" y="138"/>
                  <a:pt x="167" y="136"/>
                </a:cubicBezTo>
                <a:cubicBezTo>
                  <a:pt x="167" y="136"/>
                  <a:pt x="166" y="137"/>
                  <a:pt x="166" y="137"/>
                </a:cubicBezTo>
                <a:cubicBezTo>
                  <a:pt x="170" y="129"/>
                  <a:pt x="177" y="120"/>
                  <a:pt x="180" y="110"/>
                </a:cubicBezTo>
                <a:cubicBezTo>
                  <a:pt x="180" y="110"/>
                  <a:pt x="179" y="113"/>
                  <a:pt x="180" y="112"/>
                </a:cubicBezTo>
                <a:cubicBezTo>
                  <a:pt x="181" y="107"/>
                  <a:pt x="181" y="106"/>
                  <a:pt x="182" y="103"/>
                </a:cubicBezTo>
                <a:cubicBezTo>
                  <a:pt x="183" y="102"/>
                  <a:pt x="182" y="101"/>
                  <a:pt x="182" y="100"/>
                </a:cubicBezTo>
                <a:cubicBezTo>
                  <a:pt x="183" y="99"/>
                  <a:pt x="183" y="94"/>
                  <a:pt x="184" y="92"/>
                </a:cubicBezTo>
                <a:cubicBezTo>
                  <a:pt x="183" y="92"/>
                  <a:pt x="184" y="90"/>
                  <a:pt x="183" y="89"/>
                </a:cubicBezTo>
                <a:cubicBezTo>
                  <a:pt x="184" y="89"/>
                  <a:pt x="184" y="88"/>
                  <a:pt x="184" y="88"/>
                </a:cubicBezTo>
                <a:cubicBezTo>
                  <a:pt x="184" y="87"/>
                  <a:pt x="184" y="85"/>
                  <a:pt x="184" y="84"/>
                </a:cubicBezTo>
                <a:cubicBezTo>
                  <a:pt x="184" y="84"/>
                  <a:pt x="184" y="82"/>
                  <a:pt x="184" y="81"/>
                </a:cubicBezTo>
                <a:cubicBezTo>
                  <a:pt x="184" y="80"/>
                  <a:pt x="184" y="81"/>
                  <a:pt x="183" y="80"/>
                </a:cubicBezTo>
                <a:cubicBezTo>
                  <a:pt x="184" y="78"/>
                  <a:pt x="182" y="75"/>
                  <a:pt x="183" y="74"/>
                </a:cubicBezTo>
                <a:cubicBezTo>
                  <a:pt x="182" y="73"/>
                  <a:pt x="181" y="67"/>
                  <a:pt x="182" y="66"/>
                </a:cubicBezTo>
                <a:cubicBezTo>
                  <a:pt x="181" y="66"/>
                  <a:pt x="179" y="61"/>
                  <a:pt x="180" y="61"/>
                </a:cubicBezTo>
                <a:cubicBezTo>
                  <a:pt x="179" y="59"/>
                  <a:pt x="178" y="59"/>
                  <a:pt x="177" y="57"/>
                </a:cubicBezTo>
                <a:cubicBezTo>
                  <a:pt x="177" y="57"/>
                  <a:pt x="178" y="58"/>
                  <a:pt x="178" y="58"/>
                </a:cubicBezTo>
                <a:cubicBezTo>
                  <a:pt x="175" y="50"/>
                  <a:pt x="171" y="46"/>
                  <a:pt x="167" y="39"/>
                </a:cubicBezTo>
                <a:cubicBezTo>
                  <a:pt x="167" y="39"/>
                  <a:pt x="167" y="39"/>
                  <a:pt x="167" y="39"/>
                </a:cubicBezTo>
                <a:cubicBezTo>
                  <a:pt x="166" y="36"/>
                  <a:pt x="161" y="33"/>
                  <a:pt x="163" y="32"/>
                </a:cubicBezTo>
                <a:cubicBezTo>
                  <a:pt x="162" y="31"/>
                  <a:pt x="162" y="33"/>
                  <a:pt x="161" y="32"/>
                </a:cubicBezTo>
                <a:cubicBezTo>
                  <a:pt x="159" y="29"/>
                  <a:pt x="157" y="28"/>
                  <a:pt x="156" y="26"/>
                </a:cubicBezTo>
                <a:cubicBezTo>
                  <a:pt x="155" y="25"/>
                  <a:pt x="154" y="24"/>
                  <a:pt x="152" y="23"/>
                </a:cubicBezTo>
                <a:cubicBezTo>
                  <a:pt x="152" y="22"/>
                  <a:pt x="153" y="23"/>
                  <a:pt x="153" y="23"/>
                </a:cubicBezTo>
                <a:cubicBezTo>
                  <a:pt x="151" y="21"/>
                  <a:pt x="150" y="20"/>
                  <a:pt x="149" y="18"/>
                </a:cubicBezTo>
                <a:cubicBezTo>
                  <a:pt x="148" y="19"/>
                  <a:pt x="147" y="17"/>
                  <a:pt x="147" y="18"/>
                </a:cubicBezTo>
                <a:cubicBezTo>
                  <a:pt x="148" y="19"/>
                  <a:pt x="149" y="20"/>
                  <a:pt x="149" y="21"/>
                </a:cubicBezTo>
                <a:cubicBezTo>
                  <a:pt x="148" y="21"/>
                  <a:pt x="148" y="20"/>
                  <a:pt x="148" y="20"/>
                </a:cubicBezTo>
                <a:cubicBezTo>
                  <a:pt x="149" y="22"/>
                  <a:pt x="151" y="23"/>
                  <a:pt x="153" y="25"/>
                </a:cubicBezTo>
                <a:cubicBezTo>
                  <a:pt x="153" y="25"/>
                  <a:pt x="153" y="25"/>
                  <a:pt x="153" y="25"/>
                </a:cubicBezTo>
                <a:cubicBezTo>
                  <a:pt x="154" y="26"/>
                  <a:pt x="155" y="27"/>
                  <a:pt x="156" y="28"/>
                </a:cubicBezTo>
                <a:cubicBezTo>
                  <a:pt x="159" y="32"/>
                  <a:pt x="165" y="37"/>
                  <a:pt x="167" y="43"/>
                </a:cubicBezTo>
                <a:cubicBezTo>
                  <a:pt x="169" y="44"/>
                  <a:pt x="171" y="47"/>
                  <a:pt x="173" y="50"/>
                </a:cubicBezTo>
                <a:cubicBezTo>
                  <a:pt x="172" y="50"/>
                  <a:pt x="170" y="46"/>
                  <a:pt x="169" y="46"/>
                </a:cubicBezTo>
                <a:cubicBezTo>
                  <a:pt x="170" y="48"/>
                  <a:pt x="174" y="54"/>
                  <a:pt x="173" y="54"/>
                </a:cubicBezTo>
                <a:cubicBezTo>
                  <a:pt x="173" y="54"/>
                  <a:pt x="174" y="53"/>
                  <a:pt x="174" y="54"/>
                </a:cubicBezTo>
                <a:cubicBezTo>
                  <a:pt x="175" y="55"/>
                  <a:pt x="174" y="55"/>
                  <a:pt x="175" y="56"/>
                </a:cubicBezTo>
                <a:cubicBezTo>
                  <a:pt x="176" y="56"/>
                  <a:pt x="178" y="62"/>
                  <a:pt x="178" y="65"/>
                </a:cubicBezTo>
                <a:cubicBezTo>
                  <a:pt x="178" y="64"/>
                  <a:pt x="178" y="64"/>
                  <a:pt x="178" y="64"/>
                </a:cubicBezTo>
                <a:cubicBezTo>
                  <a:pt x="178" y="65"/>
                  <a:pt x="180" y="67"/>
                  <a:pt x="180" y="69"/>
                </a:cubicBezTo>
                <a:cubicBezTo>
                  <a:pt x="180" y="68"/>
                  <a:pt x="179" y="67"/>
                  <a:pt x="179" y="67"/>
                </a:cubicBezTo>
                <a:cubicBezTo>
                  <a:pt x="179" y="69"/>
                  <a:pt x="180" y="69"/>
                  <a:pt x="180" y="70"/>
                </a:cubicBezTo>
                <a:cubicBezTo>
                  <a:pt x="180" y="71"/>
                  <a:pt x="180" y="69"/>
                  <a:pt x="180" y="69"/>
                </a:cubicBezTo>
                <a:cubicBezTo>
                  <a:pt x="181" y="73"/>
                  <a:pt x="181" y="79"/>
                  <a:pt x="182" y="82"/>
                </a:cubicBezTo>
                <a:cubicBezTo>
                  <a:pt x="182" y="83"/>
                  <a:pt x="182" y="81"/>
                  <a:pt x="182" y="81"/>
                </a:cubicBezTo>
                <a:cubicBezTo>
                  <a:pt x="182" y="82"/>
                  <a:pt x="182" y="84"/>
                  <a:pt x="182" y="84"/>
                </a:cubicBezTo>
                <a:cubicBezTo>
                  <a:pt x="182" y="84"/>
                  <a:pt x="182" y="83"/>
                  <a:pt x="182" y="83"/>
                </a:cubicBezTo>
                <a:cubicBezTo>
                  <a:pt x="182" y="90"/>
                  <a:pt x="182" y="96"/>
                  <a:pt x="179" y="104"/>
                </a:cubicBezTo>
                <a:cubicBezTo>
                  <a:pt x="178" y="105"/>
                  <a:pt x="177" y="111"/>
                  <a:pt x="176" y="113"/>
                </a:cubicBezTo>
                <a:cubicBezTo>
                  <a:pt x="175" y="116"/>
                  <a:pt x="173" y="120"/>
                  <a:pt x="171" y="124"/>
                </a:cubicBezTo>
                <a:cubicBezTo>
                  <a:pt x="167" y="130"/>
                  <a:pt x="163" y="134"/>
                  <a:pt x="160" y="138"/>
                </a:cubicBezTo>
                <a:cubicBezTo>
                  <a:pt x="159" y="138"/>
                  <a:pt x="159" y="138"/>
                  <a:pt x="159" y="139"/>
                </a:cubicBezTo>
                <a:cubicBezTo>
                  <a:pt x="159" y="139"/>
                  <a:pt x="159" y="139"/>
                  <a:pt x="159" y="139"/>
                </a:cubicBezTo>
                <a:cubicBezTo>
                  <a:pt x="158" y="140"/>
                  <a:pt x="156" y="141"/>
                  <a:pt x="156" y="141"/>
                </a:cubicBezTo>
                <a:cubicBezTo>
                  <a:pt x="155" y="142"/>
                  <a:pt x="155" y="142"/>
                  <a:pt x="155" y="143"/>
                </a:cubicBezTo>
                <a:cubicBezTo>
                  <a:pt x="155" y="142"/>
                  <a:pt x="156" y="141"/>
                  <a:pt x="157" y="141"/>
                </a:cubicBezTo>
                <a:cubicBezTo>
                  <a:pt x="156" y="142"/>
                  <a:pt x="156" y="142"/>
                  <a:pt x="155" y="143"/>
                </a:cubicBezTo>
                <a:cubicBezTo>
                  <a:pt x="154" y="143"/>
                  <a:pt x="155" y="143"/>
                  <a:pt x="153" y="144"/>
                </a:cubicBezTo>
                <a:cubicBezTo>
                  <a:pt x="153" y="144"/>
                  <a:pt x="153" y="144"/>
                  <a:pt x="153" y="143"/>
                </a:cubicBezTo>
                <a:cubicBezTo>
                  <a:pt x="152" y="145"/>
                  <a:pt x="150" y="146"/>
                  <a:pt x="149" y="147"/>
                </a:cubicBezTo>
                <a:cubicBezTo>
                  <a:pt x="151" y="146"/>
                  <a:pt x="151" y="146"/>
                  <a:pt x="152" y="145"/>
                </a:cubicBezTo>
                <a:cubicBezTo>
                  <a:pt x="151" y="146"/>
                  <a:pt x="150" y="146"/>
                  <a:pt x="149" y="148"/>
                </a:cubicBezTo>
                <a:cubicBezTo>
                  <a:pt x="149" y="148"/>
                  <a:pt x="150" y="147"/>
                  <a:pt x="149" y="147"/>
                </a:cubicBezTo>
                <a:cubicBezTo>
                  <a:pt x="148" y="149"/>
                  <a:pt x="145" y="149"/>
                  <a:pt x="143" y="151"/>
                </a:cubicBezTo>
                <a:cubicBezTo>
                  <a:pt x="144" y="150"/>
                  <a:pt x="145" y="150"/>
                  <a:pt x="144" y="150"/>
                </a:cubicBezTo>
                <a:cubicBezTo>
                  <a:pt x="143" y="151"/>
                  <a:pt x="143" y="151"/>
                  <a:pt x="142" y="151"/>
                </a:cubicBezTo>
                <a:cubicBezTo>
                  <a:pt x="142" y="153"/>
                  <a:pt x="139" y="153"/>
                  <a:pt x="138" y="154"/>
                </a:cubicBezTo>
                <a:cubicBezTo>
                  <a:pt x="137" y="155"/>
                  <a:pt x="137" y="154"/>
                  <a:pt x="137" y="154"/>
                </a:cubicBezTo>
                <a:cubicBezTo>
                  <a:pt x="136" y="155"/>
                  <a:pt x="134" y="157"/>
                  <a:pt x="133" y="157"/>
                </a:cubicBezTo>
                <a:cubicBezTo>
                  <a:pt x="132" y="156"/>
                  <a:pt x="134" y="156"/>
                  <a:pt x="134" y="156"/>
                </a:cubicBezTo>
                <a:cubicBezTo>
                  <a:pt x="131" y="157"/>
                  <a:pt x="130" y="158"/>
                  <a:pt x="129" y="159"/>
                </a:cubicBezTo>
                <a:cubicBezTo>
                  <a:pt x="128" y="159"/>
                  <a:pt x="128" y="159"/>
                  <a:pt x="128" y="159"/>
                </a:cubicBezTo>
                <a:cubicBezTo>
                  <a:pt x="129" y="159"/>
                  <a:pt x="126" y="161"/>
                  <a:pt x="125" y="161"/>
                </a:cubicBezTo>
                <a:cubicBezTo>
                  <a:pt x="124" y="161"/>
                  <a:pt x="124" y="160"/>
                  <a:pt x="125" y="160"/>
                </a:cubicBezTo>
                <a:cubicBezTo>
                  <a:pt x="125" y="160"/>
                  <a:pt x="126" y="160"/>
                  <a:pt x="126" y="159"/>
                </a:cubicBezTo>
                <a:cubicBezTo>
                  <a:pt x="125" y="159"/>
                  <a:pt x="127" y="158"/>
                  <a:pt x="127" y="158"/>
                </a:cubicBezTo>
                <a:cubicBezTo>
                  <a:pt x="128" y="158"/>
                  <a:pt x="128" y="158"/>
                  <a:pt x="128" y="158"/>
                </a:cubicBezTo>
                <a:cubicBezTo>
                  <a:pt x="130" y="157"/>
                  <a:pt x="133" y="156"/>
                  <a:pt x="135" y="155"/>
                </a:cubicBezTo>
                <a:cubicBezTo>
                  <a:pt x="135" y="155"/>
                  <a:pt x="135" y="155"/>
                  <a:pt x="135" y="155"/>
                </a:cubicBezTo>
                <a:cubicBezTo>
                  <a:pt x="134" y="155"/>
                  <a:pt x="136" y="155"/>
                  <a:pt x="136" y="154"/>
                </a:cubicBezTo>
                <a:cubicBezTo>
                  <a:pt x="135" y="155"/>
                  <a:pt x="136" y="153"/>
                  <a:pt x="137" y="153"/>
                </a:cubicBezTo>
                <a:cubicBezTo>
                  <a:pt x="137" y="153"/>
                  <a:pt x="137" y="153"/>
                  <a:pt x="137" y="153"/>
                </a:cubicBezTo>
                <a:cubicBezTo>
                  <a:pt x="138" y="152"/>
                  <a:pt x="140" y="152"/>
                  <a:pt x="140" y="151"/>
                </a:cubicBezTo>
                <a:cubicBezTo>
                  <a:pt x="141" y="151"/>
                  <a:pt x="140" y="152"/>
                  <a:pt x="141" y="151"/>
                </a:cubicBezTo>
                <a:cubicBezTo>
                  <a:pt x="141" y="151"/>
                  <a:pt x="141" y="151"/>
                  <a:pt x="141" y="151"/>
                </a:cubicBezTo>
                <a:cubicBezTo>
                  <a:pt x="142" y="150"/>
                  <a:pt x="145" y="148"/>
                  <a:pt x="146" y="147"/>
                </a:cubicBezTo>
                <a:cubicBezTo>
                  <a:pt x="146" y="147"/>
                  <a:pt x="144" y="147"/>
                  <a:pt x="146" y="146"/>
                </a:cubicBezTo>
                <a:cubicBezTo>
                  <a:pt x="146" y="147"/>
                  <a:pt x="149" y="144"/>
                  <a:pt x="150" y="145"/>
                </a:cubicBezTo>
                <a:cubicBezTo>
                  <a:pt x="152" y="142"/>
                  <a:pt x="154" y="142"/>
                  <a:pt x="155" y="139"/>
                </a:cubicBezTo>
                <a:cubicBezTo>
                  <a:pt x="156" y="139"/>
                  <a:pt x="157" y="138"/>
                  <a:pt x="157" y="138"/>
                </a:cubicBezTo>
                <a:cubicBezTo>
                  <a:pt x="157" y="138"/>
                  <a:pt x="156" y="139"/>
                  <a:pt x="157" y="138"/>
                </a:cubicBezTo>
                <a:cubicBezTo>
                  <a:pt x="161" y="135"/>
                  <a:pt x="166" y="129"/>
                  <a:pt x="170" y="124"/>
                </a:cubicBezTo>
                <a:cubicBezTo>
                  <a:pt x="169" y="124"/>
                  <a:pt x="169" y="124"/>
                  <a:pt x="169" y="124"/>
                </a:cubicBezTo>
                <a:cubicBezTo>
                  <a:pt x="170" y="123"/>
                  <a:pt x="170" y="123"/>
                  <a:pt x="170" y="123"/>
                </a:cubicBezTo>
                <a:cubicBezTo>
                  <a:pt x="170" y="123"/>
                  <a:pt x="170" y="123"/>
                  <a:pt x="170" y="123"/>
                </a:cubicBezTo>
                <a:cubicBezTo>
                  <a:pt x="170" y="122"/>
                  <a:pt x="172" y="120"/>
                  <a:pt x="172" y="120"/>
                </a:cubicBezTo>
                <a:cubicBezTo>
                  <a:pt x="172" y="120"/>
                  <a:pt x="173" y="119"/>
                  <a:pt x="173" y="119"/>
                </a:cubicBezTo>
                <a:cubicBezTo>
                  <a:pt x="173" y="118"/>
                  <a:pt x="173" y="119"/>
                  <a:pt x="173" y="117"/>
                </a:cubicBezTo>
                <a:cubicBezTo>
                  <a:pt x="173" y="118"/>
                  <a:pt x="172" y="119"/>
                  <a:pt x="172" y="119"/>
                </a:cubicBezTo>
                <a:cubicBezTo>
                  <a:pt x="173" y="115"/>
                  <a:pt x="176" y="111"/>
                  <a:pt x="177" y="107"/>
                </a:cubicBezTo>
                <a:cubicBezTo>
                  <a:pt x="177" y="106"/>
                  <a:pt x="176" y="108"/>
                  <a:pt x="176" y="107"/>
                </a:cubicBezTo>
                <a:cubicBezTo>
                  <a:pt x="177" y="106"/>
                  <a:pt x="177" y="104"/>
                  <a:pt x="178" y="103"/>
                </a:cubicBezTo>
                <a:cubicBezTo>
                  <a:pt x="178" y="104"/>
                  <a:pt x="177" y="108"/>
                  <a:pt x="178" y="106"/>
                </a:cubicBezTo>
                <a:cubicBezTo>
                  <a:pt x="178" y="104"/>
                  <a:pt x="177" y="102"/>
                  <a:pt x="179" y="100"/>
                </a:cubicBezTo>
                <a:cubicBezTo>
                  <a:pt x="177" y="100"/>
                  <a:pt x="179" y="94"/>
                  <a:pt x="178" y="92"/>
                </a:cubicBezTo>
                <a:cubicBezTo>
                  <a:pt x="179" y="91"/>
                  <a:pt x="179" y="89"/>
                  <a:pt x="179" y="87"/>
                </a:cubicBezTo>
                <a:cubicBezTo>
                  <a:pt x="178" y="90"/>
                  <a:pt x="178" y="93"/>
                  <a:pt x="177" y="94"/>
                </a:cubicBezTo>
                <a:cubicBezTo>
                  <a:pt x="177" y="93"/>
                  <a:pt x="177" y="92"/>
                  <a:pt x="177" y="92"/>
                </a:cubicBezTo>
                <a:cubicBezTo>
                  <a:pt x="176" y="95"/>
                  <a:pt x="177" y="94"/>
                  <a:pt x="177" y="96"/>
                </a:cubicBezTo>
                <a:cubicBezTo>
                  <a:pt x="177" y="96"/>
                  <a:pt x="177" y="94"/>
                  <a:pt x="178" y="94"/>
                </a:cubicBezTo>
                <a:cubicBezTo>
                  <a:pt x="178" y="97"/>
                  <a:pt x="177" y="100"/>
                  <a:pt x="176" y="102"/>
                </a:cubicBezTo>
                <a:cubicBezTo>
                  <a:pt x="177" y="101"/>
                  <a:pt x="176" y="102"/>
                  <a:pt x="176" y="101"/>
                </a:cubicBezTo>
                <a:cubicBezTo>
                  <a:pt x="176" y="100"/>
                  <a:pt x="177" y="98"/>
                  <a:pt x="177" y="98"/>
                </a:cubicBezTo>
                <a:cubicBezTo>
                  <a:pt x="176" y="98"/>
                  <a:pt x="176" y="93"/>
                  <a:pt x="177" y="90"/>
                </a:cubicBezTo>
                <a:cubicBezTo>
                  <a:pt x="176" y="89"/>
                  <a:pt x="177" y="87"/>
                  <a:pt x="177" y="86"/>
                </a:cubicBezTo>
                <a:cubicBezTo>
                  <a:pt x="177" y="87"/>
                  <a:pt x="177" y="86"/>
                  <a:pt x="177" y="85"/>
                </a:cubicBezTo>
                <a:cubicBezTo>
                  <a:pt x="177" y="85"/>
                  <a:pt x="177" y="81"/>
                  <a:pt x="177" y="83"/>
                </a:cubicBezTo>
                <a:cubicBezTo>
                  <a:pt x="176" y="82"/>
                  <a:pt x="177" y="81"/>
                  <a:pt x="177" y="81"/>
                </a:cubicBezTo>
                <a:cubicBezTo>
                  <a:pt x="177" y="80"/>
                  <a:pt x="176" y="79"/>
                  <a:pt x="176" y="78"/>
                </a:cubicBezTo>
                <a:cubicBezTo>
                  <a:pt x="176" y="78"/>
                  <a:pt x="176" y="78"/>
                  <a:pt x="176" y="77"/>
                </a:cubicBezTo>
                <a:cubicBezTo>
                  <a:pt x="176" y="76"/>
                  <a:pt x="176" y="77"/>
                  <a:pt x="176" y="77"/>
                </a:cubicBezTo>
                <a:cubicBezTo>
                  <a:pt x="176" y="76"/>
                  <a:pt x="176" y="76"/>
                  <a:pt x="176" y="76"/>
                </a:cubicBezTo>
                <a:cubicBezTo>
                  <a:pt x="175" y="75"/>
                  <a:pt x="175" y="71"/>
                  <a:pt x="175" y="71"/>
                </a:cubicBezTo>
                <a:cubicBezTo>
                  <a:pt x="175" y="71"/>
                  <a:pt x="175" y="72"/>
                  <a:pt x="175" y="72"/>
                </a:cubicBezTo>
                <a:cubicBezTo>
                  <a:pt x="174" y="70"/>
                  <a:pt x="174" y="68"/>
                  <a:pt x="174" y="67"/>
                </a:cubicBezTo>
                <a:cubicBezTo>
                  <a:pt x="173" y="67"/>
                  <a:pt x="174" y="66"/>
                  <a:pt x="173" y="65"/>
                </a:cubicBezTo>
                <a:cubicBezTo>
                  <a:pt x="172" y="64"/>
                  <a:pt x="170" y="59"/>
                  <a:pt x="171" y="59"/>
                </a:cubicBezTo>
                <a:cubicBezTo>
                  <a:pt x="170" y="58"/>
                  <a:pt x="169" y="57"/>
                  <a:pt x="169" y="56"/>
                </a:cubicBezTo>
                <a:cubicBezTo>
                  <a:pt x="168" y="55"/>
                  <a:pt x="170" y="58"/>
                  <a:pt x="170" y="59"/>
                </a:cubicBezTo>
                <a:cubicBezTo>
                  <a:pt x="169" y="58"/>
                  <a:pt x="168" y="55"/>
                  <a:pt x="167" y="54"/>
                </a:cubicBezTo>
                <a:cubicBezTo>
                  <a:pt x="167" y="53"/>
                  <a:pt x="167" y="52"/>
                  <a:pt x="168" y="52"/>
                </a:cubicBezTo>
                <a:cubicBezTo>
                  <a:pt x="167" y="51"/>
                  <a:pt x="167" y="52"/>
                  <a:pt x="166" y="51"/>
                </a:cubicBezTo>
                <a:cubicBezTo>
                  <a:pt x="166" y="51"/>
                  <a:pt x="167" y="52"/>
                  <a:pt x="167" y="52"/>
                </a:cubicBezTo>
                <a:cubicBezTo>
                  <a:pt x="165" y="51"/>
                  <a:pt x="164" y="49"/>
                  <a:pt x="165" y="49"/>
                </a:cubicBezTo>
                <a:cubicBezTo>
                  <a:pt x="165" y="49"/>
                  <a:pt x="166" y="49"/>
                  <a:pt x="166" y="49"/>
                </a:cubicBezTo>
                <a:cubicBezTo>
                  <a:pt x="165" y="49"/>
                  <a:pt x="164" y="47"/>
                  <a:pt x="163" y="47"/>
                </a:cubicBezTo>
                <a:cubicBezTo>
                  <a:pt x="164" y="48"/>
                  <a:pt x="164" y="47"/>
                  <a:pt x="165" y="48"/>
                </a:cubicBezTo>
                <a:cubicBezTo>
                  <a:pt x="165" y="49"/>
                  <a:pt x="164" y="48"/>
                  <a:pt x="164" y="49"/>
                </a:cubicBezTo>
                <a:cubicBezTo>
                  <a:pt x="163" y="48"/>
                  <a:pt x="163" y="47"/>
                  <a:pt x="162" y="46"/>
                </a:cubicBezTo>
                <a:cubicBezTo>
                  <a:pt x="162" y="46"/>
                  <a:pt x="163" y="47"/>
                  <a:pt x="163" y="46"/>
                </a:cubicBezTo>
                <a:cubicBezTo>
                  <a:pt x="162" y="45"/>
                  <a:pt x="162" y="46"/>
                  <a:pt x="162" y="45"/>
                </a:cubicBezTo>
                <a:cubicBezTo>
                  <a:pt x="161" y="45"/>
                  <a:pt x="161" y="44"/>
                  <a:pt x="161" y="44"/>
                </a:cubicBezTo>
                <a:cubicBezTo>
                  <a:pt x="159" y="42"/>
                  <a:pt x="158" y="40"/>
                  <a:pt x="156" y="38"/>
                </a:cubicBezTo>
                <a:cubicBezTo>
                  <a:pt x="155" y="38"/>
                  <a:pt x="157" y="39"/>
                  <a:pt x="157" y="40"/>
                </a:cubicBezTo>
                <a:cubicBezTo>
                  <a:pt x="154" y="38"/>
                  <a:pt x="152" y="35"/>
                  <a:pt x="149" y="33"/>
                </a:cubicBezTo>
                <a:cubicBezTo>
                  <a:pt x="149" y="33"/>
                  <a:pt x="150" y="33"/>
                  <a:pt x="150" y="33"/>
                </a:cubicBezTo>
                <a:cubicBezTo>
                  <a:pt x="148" y="32"/>
                  <a:pt x="148" y="31"/>
                  <a:pt x="147" y="31"/>
                </a:cubicBezTo>
                <a:cubicBezTo>
                  <a:pt x="145" y="28"/>
                  <a:pt x="138" y="22"/>
                  <a:pt x="136" y="19"/>
                </a:cubicBezTo>
                <a:cubicBezTo>
                  <a:pt x="134" y="18"/>
                  <a:pt x="132" y="17"/>
                  <a:pt x="131" y="15"/>
                </a:cubicBezTo>
                <a:cubicBezTo>
                  <a:pt x="130" y="15"/>
                  <a:pt x="128" y="13"/>
                  <a:pt x="127" y="13"/>
                </a:cubicBezTo>
                <a:cubicBezTo>
                  <a:pt x="127" y="13"/>
                  <a:pt x="127" y="13"/>
                  <a:pt x="127" y="13"/>
                </a:cubicBezTo>
                <a:cubicBezTo>
                  <a:pt x="124" y="10"/>
                  <a:pt x="121" y="10"/>
                  <a:pt x="117" y="7"/>
                </a:cubicBezTo>
                <a:cubicBezTo>
                  <a:pt x="117" y="7"/>
                  <a:pt x="120" y="8"/>
                  <a:pt x="119" y="9"/>
                </a:cubicBezTo>
                <a:cubicBezTo>
                  <a:pt x="121" y="11"/>
                  <a:pt x="122" y="11"/>
                  <a:pt x="124" y="13"/>
                </a:cubicBezTo>
                <a:cubicBezTo>
                  <a:pt x="123" y="13"/>
                  <a:pt x="123" y="12"/>
                  <a:pt x="123" y="13"/>
                </a:cubicBezTo>
                <a:cubicBezTo>
                  <a:pt x="123" y="13"/>
                  <a:pt x="123" y="13"/>
                  <a:pt x="123" y="13"/>
                </a:cubicBezTo>
                <a:cubicBezTo>
                  <a:pt x="122" y="12"/>
                  <a:pt x="122" y="12"/>
                  <a:pt x="121" y="12"/>
                </a:cubicBezTo>
                <a:cubicBezTo>
                  <a:pt x="123" y="13"/>
                  <a:pt x="125" y="14"/>
                  <a:pt x="126" y="16"/>
                </a:cubicBezTo>
                <a:cubicBezTo>
                  <a:pt x="125" y="16"/>
                  <a:pt x="123" y="13"/>
                  <a:pt x="122" y="14"/>
                </a:cubicBezTo>
                <a:cubicBezTo>
                  <a:pt x="123" y="15"/>
                  <a:pt x="124" y="16"/>
                  <a:pt x="126" y="17"/>
                </a:cubicBezTo>
                <a:cubicBezTo>
                  <a:pt x="125" y="17"/>
                  <a:pt x="126" y="18"/>
                  <a:pt x="126" y="18"/>
                </a:cubicBezTo>
                <a:cubicBezTo>
                  <a:pt x="125" y="18"/>
                  <a:pt x="124" y="17"/>
                  <a:pt x="124" y="16"/>
                </a:cubicBezTo>
                <a:cubicBezTo>
                  <a:pt x="124" y="17"/>
                  <a:pt x="124" y="17"/>
                  <a:pt x="124" y="17"/>
                </a:cubicBezTo>
                <a:cubicBezTo>
                  <a:pt x="123" y="16"/>
                  <a:pt x="123" y="16"/>
                  <a:pt x="122" y="16"/>
                </a:cubicBezTo>
                <a:cubicBezTo>
                  <a:pt x="122" y="16"/>
                  <a:pt x="123" y="16"/>
                  <a:pt x="123" y="16"/>
                </a:cubicBezTo>
                <a:cubicBezTo>
                  <a:pt x="122" y="15"/>
                  <a:pt x="120" y="15"/>
                  <a:pt x="120" y="14"/>
                </a:cubicBezTo>
                <a:cubicBezTo>
                  <a:pt x="119" y="14"/>
                  <a:pt x="120" y="14"/>
                  <a:pt x="119" y="14"/>
                </a:cubicBezTo>
                <a:cubicBezTo>
                  <a:pt x="119" y="14"/>
                  <a:pt x="118" y="14"/>
                  <a:pt x="118" y="14"/>
                </a:cubicBezTo>
                <a:cubicBezTo>
                  <a:pt x="118" y="13"/>
                  <a:pt x="118" y="13"/>
                  <a:pt x="118" y="13"/>
                </a:cubicBezTo>
                <a:cubicBezTo>
                  <a:pt x="117" y="13"/>
                  <a:pt x="116" y="12"/>
                  <a:pt x="115" y="12"/>
                </a:cubicBezTo>
                <a:cubicBezTo>
                  <a:pt x="115" y="12"/>
                  <a:pt x="112" y="10"/>
                  <a:pt x="111" y="10"/>
                </a:cubicBezTo>
                <a:cubicBezTo>
                  <a:pt x="112" y="11"/>
                  <a:pt x="114" y="11"/>
                  <a:pt x="115" y="13"/>
                </a:cubicBezTo>
                <a:cubicBezTo>
                  <a:pt x="118" y="15"/>
                  <a:pt x="121" y="17"/>
                  <a:pt x="123" y="18"/>
                </a:cubicBezTo>
                <a:cubicBezTo>
                  <a:pt x="124" y="19"/>
                  <a:pt x="125" y="21"/>
                  <a:pt x="126" y="21"/>
                </a:cubicBezTo>
                <a:cubicBezTo>
                  <a:pt x="127" y="22"/>
                  <a:pt x="129" y="23"/>
                  <a:pt x="129" y="24"/>
                </a:cubicBezTo>
                <a:cubicBezTo>
                  <a:pt x="129" y="23"/>
                  <a:pt x="128" y="23"/>
                  <a:pt x="127" y="22"/>
                </a:cubicBezTo>
                <a:cubicBezTo>
                  <a:pt x="127" y="22"/>
                  <a:pt x="127" y="23"/>
                  <a:pt x="127" y="22"/>
                </a:cubicBezTo>
                <a:cubicBezTo>
                  <a:pt x="117" y="14"/>
                  <a:pt x="104" y="9"/>
                  <a:pt x="91" y="3"/>
                </a:cubicBezTo>
                <a:cubicBezTo>
                  <a:pt x="91" y="4"/>
                  <a:pt x="87" y="2"/>
                  <a:pt x="86" y="1"/>
                </a:cubicBezTo>
                <a:cubicBezTo>
                  <a:pt x="85" y="1"/>
                  <a:pt x="84" y="0"/>
                  <a:pt x="83" y="1"/>
                </a:cubicBezTo>
                <a:cubicBezTo>
                  <a:pt x="84" y="1"/>
                  <a:pt x="86" y="1"/>
                  <a:pt x="86" y="2"/>
                </a:cubicBezTo>
                <a:cubicBezTo>
                  <a:pt x="85" y="2"/>
                  <a:pt x="86" y="3"/>
                  <a:pt x="85" y="3"/>
                </a:cubicBezTo>
                <a:cubicBezTo>
                  <a:pt x="82" y="2"/>
                  <a:pt x="81" y="0"/>
                  <a:pt x="79" y="0"/>
                </a:cubicBezTo>
                <a:cubicBezTo>
                  <a:pt x="81" y="1"/>
                  <a:pt x="81" y="2"/>
                  <a:pt x="84" y="3"/>
                </a:cubicBezTo>
                <a:cubicBezTo>
                  <a:pt x="84" y="3"/>
                  <a:pt x="83" y="4"/>
                  <a:pt x="84" y="4"/>
                </a:cubicBezTo>
                <a:cubicBezTo>
                  <a:pt x="84" y="3"/>
                  <a:pt x="85" y="4"/>
                  <a:pt x="86" y="4"/>
                </a:cubicBezTo>
                <a:cubicBezTo>
                  <a:pt x="86" y="4"/>
                  <a:pt x="86" y="5"/>
                  <a:pt x="86" y="5"/>
                </a:cubicBezTo>
                <a:cubicBezTo>
                  <a:pt x="85" y="5"/>
                  <a:pt x="84" y="5"/>
                  <a:pt x="82" y="5"/>
                </a:cubicBezTo>
                <a:cubicBezTo>
                  <a:pt x="82" y="5"/>
                  <a:pt x="83" y="6"/>
                  <a:pt x="84" y="6"/>
                </a:cubicBezTo>
                <a:cubicBezTo>
                  <a:pt x="87" y="8"/>
                  <a:pt x="94" y="10"/>
                  <a:pt x="97" y="12"/>
                </a:cubicBezTo>
                <a:cubicBezTo>
                  <a:pt x="98" y="12"/>
                  <a:pt x="97" y="13"/>
                  <a:pt x="98" y="13"/>
                </a:cubicBezTo>
                <a:cubicBezTo>
                  <a:pt x="100" y="14"/>
                  <a:pt x="103" y="15"/>
                  <a:pt x="105" y="17"/>
                </a:cubicBezTo>
                <a:cubicBezTo>
                  <a:pt x="106" y="17"/>
                  <a:pt x="107" y="18"/>
                  <a:pt x="108" y="19"/>
                </a:cubicBezTo>
                <a:cubicBezTo>
                  <a:pt x="109" y="19"/>
                  <a:pt x="109" y="19"/>
                  <a:pt x="110" y="20"/>
                </a:cubicBezTo>
                <a:cubicBezTo>
                  <a:pt x="109" y="20"/>
                  <a:pt x="110" y="20"/>
                  <a:pt x="110" y="20"/>
                </a:cubicBezTo>
                <a:cubicBezTo>
                  <a:pt x="109" y="20"/>
                  <a:pt x="108" y="19"/>
                  <a:pt x="108" y="19"/>
                </a:cubicBezTo>
                <a:cubicBezTo>
                  <a:pt x="108" y="20"/>
                  <a:pt x="109" y="20"/>
                  <a:pt x="109" y="21"/>
                </a:cubicBezTo>
                <a:cubicBezTo>
                  <a:pt x="107" y="20"/>
                  <a:pt x="106" y="20"/>
                  <a:pt x="105" y="19"/>
                </a:cubicBezTo>
                <a:cubicBezTo>
                  <a:pt x="105" y="20"/>
                  <a:pt x="105" y="20"/>
                  <a:pt x="106" y="20"/>
                </a:cubicBezTo>
                <a:cubicBezTo>
                  <a:pt x="107" y="20"/>
                  <a:pt x="109" y="21"/>
                  <a:pt x="110" y="21"/>
                </a:cubicBezTo>
                <a:cubicBezTo>
                  <a:pt x="111" y="21"/>
                  <a:pt x="111" y="22"/>
                  <a:pt x="110" y="22"/>
                </a:cubicBezTo>
                <a:cubicBezTo>
                  <a:pt x="111" y="24"/>
                  <a:pt x="114" y="25"/>
                  <a:pt x="115" y="26"/>
                </a:cubicBezTo>
                <a:cubicBezTo>
                  <a:pt x="115" y="27"/>
                  <a:pt x="114" y="26"/>
                  <a:pt x="114" y="26"/>
                </a:cubicBezTo>
                <a:cubicBezTo>
                  <a:pt x="115" y="27"/>
                  <a:pt x="113" y="26"/>
                  <a:pt x="113" y="27"/>
                </a:cubicBezTo>
                <a:cubicBezTo>
                  <a:pt x="115" y="27"/>
                  <a:pt x="116" y="28"/>
                  <a:pt x="118" y="29"/>
                </a:cubicBezTo>
                <a:cubicBezTo>
                  <a:pt x="126" y="38"/>
                  <a:pt x="138" y="46"/>
                  <a:pt x="144" y="57"/>
                </a:cubicBezTo>
                <a:cubicBezTo>
                  <a:pt x="147" y="59"/>
                  <a:pt x="149" y="63"/>
                  <a:pt x="150" y="65"/>
                </a:cubicBezTo>
                <a:cubicBezTo>
                  <a:pt x="151" y="66"/>
                  <a:pt x="153" y="69"/>
                  <a:pt x="153" y="70"/>
                </a:cubicBezTo>
                <a:cubicBezTo>
                  <a:pt x="154" y="71"/>
                  <a:pt x="155" y="75"/>
                  <a:pt x="155" y="76"/>
                </a:cubicBezTo>
                <a:cubicBezTo>
                  <a:pt x="155" y="75"/>
                  <a:pt x="155" y="76"/>
                  <a:pt x="155" y="77"/>
                </a:cubicBezTo>
                <a:cubicBezTo>
                  <a:pt x="154" y="74"/>
                  <a:pt x="154" y="73"/>
                  <a:pt x="153" y="73"/>
                </a:cubicBezTo>
                <a:cubicBezTo>
                  <a:pt x="153" y="72"/>
                  <a:pt x="153" y="72"/>
                  <a:pt x="153" y="72"/>
                </a:cubicBezTo>
                <a:cubicBezTo>
                  <a:pt x="153" y="72"/>
                  <a:pt x="153" y="72"/>
                  <a:pt x="153" y="72"/>
                </a:cubicBezTo>
                <a:cubicBezTo>
                  <a:pt x="153" y="71"/>
                  <a:pt x="152" y="73"/>
                  <a:pt x="152" y="72"/>
                </a:cubicBezTo>
                <a:cubicBezTo>
                  <a:pt x="153" y="71"/>
                  <a:pt x="151" y="70"/>
                  <a:pt x="152" y="70"/>
                </a:cubicBezTo>
                <a:cubicBezTo>
                  <a:pt x="153" y="71"/>
                  <a:pt x="152" y="71"/>
                  <a:pt x="153" y="71"/>
                </a:cubicBezTo>
                <a:cubicBezTo>
                  <a:pt x="152" y="69"/>
                  <a:pt x="151" y="67"/>
                  <a:pt x="150" y="66"/>
                </a:cubicBezTo>
                <a:cubicBezTo>
                  <a:pt x="150" y="67"/>
                  <a:pt x="152" y="68"/>
                  <a:pt x="152" y="69"/>
                </a:cubicBezTo>
                <a:cubicBezTo>
                  <a:pt x="152" y="70"/>
                  <a:pt x="152" y="70"/>
                  <a:pt x="151" y="70"/>
                </a:cubicBezTo>
                <a:cubicBezTo>
                  <a:pt x="152" y="72"/>
                  <a:pt x="152" y="73"/>
                  <a:pt x="152" y="73"/>
                </a:cubicBezTo>
                <a:cubicBezTo>
                  <a:pt x="150" y="70"/>
                  <a:pt x="152" y="71"/>
                  <a:pt x="151" y="69"/>
                </a:cubicBezTo>
                <a:cubicBezTo>
                  <a:pt x="151" y="69"/>
                  <a:pt x="151" y="69"/>
                  <a:pt x="151" y="69"/>
                </a:cubicBezTo>
                <a:cubicBezTo>
                  <a:pt x="150" y="67"/>
                  <a:pt x="150" y="66"/>
                  <a:pt x="149" y="65"/>
                </a:cubicBezTo>
                <a:cubicBezTo>
                  <a:pt x="149" y="64"/>
                  <a:pt x="149" y="62"/>
                  <a:pt x="148" y="63"/>
                </a:cubicBezTo>
                <a:cubicBezTo>
                  <a:pt x="148" y="64"/>
                  <a:pt x="149" y="65"/>
                  <a:pt x="148" y="66"/>
                </a:cubicBezTo>
                <a:cubicBezTo>
                  <a:pt x="149" y="68"/>
                  <a:pt x="151" y="68"/>
                  <a:pt x="151" y="70"/>
                </a:cubicBezTo>
                <a:cubicBezTo>
                  <a:pt x="150" y="69"/>
                  <a:pt x="150" y="68"/>
                  <a:pt x="149" y="68"/>
                </a:cubicBezTo>
                <a:cubicBezTo>
                  <a:pt x="149" y="69"/>
                  <a:pt x="150" y="69"/>
                  <a:pt x="150" y="70"/>
                </a:cubicBezTo>
                <a:cubicBezTo>
                  <a:pt x="150" y="70"/>
                  <a:pt x="150" y="69"/>
                  <a:pt x="150" y="69"/>
                </a:cubicBezTo>
                <a:cubicBezTo>
                  <a:pt x="150" y="70"/>
                  <a:pt x="151" y="72"/>
                  <a:pt x="151" y="73"/>
                </a:cubicBezTo>
                <a:cubicBezTo>
                  <a:pt x="150" y="71"/>
                  <a:pt x="149" y="69"/>
                  <a:pt x="148" y="68"/>
                </a:cubicBezTo>
                <a:cubicBezTo>
                  <a:pt x="149" y="68"/>
                  <a:pt x="149" y="68"/>
                  <a:pt x="149" y="68"/>
                </a:cubicBezTo>
                <a:cubicBezTo>
                  <a:pt x="148" y="68"/>
                  <a:pt x="148" y="68"/>
                  <a:pt x="148" y="68"/>
                </a:cubicBezTo>
                <a:cubicBezTo>
                  <a:pt x="149" y="70"/>
                  <a:pt x="150" y="71"/>
                  <a:pt x="150" y="72"/>
                </a:cubicBezTo>
                <a:cubicBezTo>
                  <a:pt x="149" y="71"/>
                  <a:pt x="148" y="71"/>
                  <a:pt x="149" y="70"/>
                </a:cubicBezTo>
                <a:cubicBezTo>
                  <a:pt x="148" y="70"/>
                  <a:pt x="147" y="67"/>
                  <a:pt x="146" y="66"/>
                </a:cubicBezTo>
                <a:cubicBezTo>
                  <a:pt x="147" y="70"/>
                  <a:pt x="149" y="71"/>
                  <a:pt x="150" y="74"/>
                </a:cubicBezTo>
                <a:cubicBezTo>
                  <a:pt x="150" y="75"/>
                  <a:pt x="149" y="73"/>
                  <a:pt x="149" y="74"/>
                </a:cubicBezTo>
                <a:cubicBezTo>
                  <a:pt x="151" y="77"/>
                  <a:pt x="150" y="82"/>
                  <a:pt x="151" y="85"/>
                </a:cubicBezTo>
                <a:cubicBezTo>
                  <a:pt x="150" y="82"/>
                  <a:pt x="149" y="79"/>
                  <a:pt x="149" y="77"/>
                </a:cubicBezTo>
                <a:cubicBezTo>
                  <a:pt x="149" y="76"/>
                  <a:pt x="149" y="78"/>
                  <a:pt x="149" y="77"/>
                </a:cubicBezTo>
                <a:cubicBezTo>
                  <a:pt x="149" y="75"/>
                  <a:pt x="147" y="71"/>
                  <a:pt x="145" y="69"/>
                </a:cubicBezTo>
                <a:cubicBezTo>
                  <a:pt x="146" y="69"/>
                  <a:pt x="146" y="69"/>
                  <a:pt x="146" y="69"/>
                </a:cubicBezTo>
                <a:cubicBezTo>
                  <a:pt x="144" y="68"/>
                  <a:pt x="144" y="65"/>
                  <a:pt x="143" y="64"/>
                </a:cubicBezTo>
                <a:cubicBezTo>
                  <a:pt x="143" y="64"/>
                  <a:pt x="143" y="64"/>
                  <a:pt x="143" y="65"/>
                </a:cubicBezTo>
                <a:cubicBezTo>
                  <a:pt x="141" y="61"/>
                  <a:pt x="138" y="58"/>
                  <a:pt x="136" y="56"/>
                </a:cubicBezTo>
                <a:cubicBezTo>
                  <a:pt x="136" y="55"/>
                  <a:pt x="136" y="55"/>
                  <a:pt x="136" y="55"/>
                </a:cubicBezTo>
                <a:cubicBezTo>
                  <a:pt x="134" y="53"/>
                  <a:pt x="129" y="49"/>
                  <a:pt x="127" y="46"/>
                </a:cubicBezTo>
                <a:cubicBezTo>
                  <a:pt x="127" y="46"/>
                  <a:pt x="127" y="46"/>
                  <a:pt x="126" y="46"/>
                </a:cubicBezTo>
                <a:cubicBezTo>
                  <a:pt x="119" y="38"/>
                  <a:pt x="109" y="33"/>
                  <a:pt x="101" y="27"/>
                </a:cubicBezTo>
                <a:cubicBezTo>
                  <a:pt x="102" y="27"/>
                  <a:pt x="102" y="28"/>
                  <a:pt x="102" y="28"/>
                </a:cubicBezTo>
                <a:cubicBezTo>
                  <a:pt x="99" y="25"/>
                  <a:pt x="95" y="23"/>
                  <a:pt x="92" y="22"/>
                </a:cubicBezTo>
                <a:cubicBezTo>
                  <a:pt x="91" y="21"/>
                  <a:pt x="91" y="21"/>
                  <a:pt x="91" y="20"/>
                </a:cubicBezTo>
                <a:cubicBezTo>
                  <a:pt x="91" y="21"/>
                  <a:pt x="91" y="21"/>
                  <a:pt x="91" y="21"/>
                </a:cubicBezTo>
                <a:cubicBezTo>
                  <a:pt x="90" y="20"/>
                  <a:pt x="87" y="19"/>
                  <a:pt x="85" y="18"/>
                </a:cubicBezTo>
                <a:cubicBezTo>
                  <a:pt x="86" y="18"/>
                  <a:pt x="86" y="18"/>
                  <a:pt x="86" y="18"/>
                </a:cubicBezTo>
                <a:cubicBezTo>
                  <a:pt x="84" y="18"/>
                  <a:pt x="82" y="17"/>
                  <a:pt x="81" y="16"/>
                </a:cubicBezTo>
                <a:cubicBezTo>
                  <a:pt x="81" y="17"/>
                  <a:pt x="81" y="17"/>
                  <a:pt x="81" y="17"/>
                </a:cubicBezTo>
                <a:cubicBezTo>
                  <a:pt x="80" y="17"/>
                  <a:pt x="79" y="16"/>
                  <a:pt x="79" y="16"/>
                </a:cubicBezTo>
                <a:cubicBezTo>
                  <a:pt x="79" y="16"/>
                  <a:pt x="78" y="15"/>
                  <a:pt x="78" y="15"/>
                </a:cubicBezTo>
                <a:cubicBezTo>
                  <a:pt x="77" y="15"/>
                  <a:pt x="77" y="15"/>
                  <a:pt x="77" y="15"/>
                </a:cubicBezTo>
                <a:cubicBezTo>
                  <a:pt x="69" y="12"/>
                  <a:pt x="57" y="9"/>
                  <a:pt x="48" y="11"/>
                </a:cubicBezTo>
                <a:cubicBezTo>
                  <a:pt x="55" y="10"/>
                  <a:pt x="63" y="12"/>
                  <a:pt x="71" y="13"/>
                </a:cubicBezTo>
                <a:cubicBezTo>
                  <a:pt x="71" y="14"/>
                  <a:pt x="72" y="14"/>
                  <a:pt x="72" y="14"/>
                </a:cubicBezTo>
                <a:cubicBezTo>
                  <a:pt x="76" y="15"/>
                  <a:pt x="81" y="18"/>
                  <a:pt x="85" y="19"/>
                </a:cubicBezTo>
                <a:cubicBezTo>
                  <a:pt x="85" y="19"/>
                  <a:pt x="85" y="20"/>
                  <a:pt x="85" y="20"/>
                </a:cubicBezTo>
                <a:cubicBezTo>
                  <a:pt x="85" y="19"/>
                  <a:pt x="86" y="19"/>
                  <a:pt x="86" y="19"/>
                </a:cubicBezTo>
                <a:cubicBezTo>
                  <a:pt x="87" y="20"/>
                  <a:pt x="88" y="20"/>
                  <a:pt x="89" y="21"/>
                </a:cubicBezTo>
                <a:cubicBezTo>
                  <a:pt x="90" y="21"/>
                  <a:pt x="92" y="23"/>
                  <a:pt x="92" y="23"/>
                </a:cubicBezTo>
                <a:cubicBezTo>
                  <a:pt x="93" y="23"/>
                  <a:pt x="93" y="23"/>
                  <a:pt x="93" y="23"/>
                </a:cubicBezTo>
                <a:cubicBezTo>
                  <a:pt x="93" y="24"/>
                  <a:pt x="94" y="24"/>
                  <a:pt x="94" y="24"/>
                </a:cubicBezTo>
                <a:cubicBezTo>
                  <a:pt x="95" y="24"/>
                  <a:pt x="96" y="25"/>
                  <a:pt x="97" y="25"/>
                </a:cubicBezTo>
                <a:cubicBezTo>
                  <a:pt x="97" y="26"/>
                  <a:pt x="98" y="26"/>
                  <a:pt x="99" y="27"/>
                </a:cubicBezTo>
                <a:cubicBezTo>
                  <a:pt x="100" y="27"/>
                  <a:pt x="99" y="27"/>
                  <a:pt x="100" y="27"/>
                </a:cubicBezTo>
                <a:cubicBezTo>
                  <a:pt x="105" y="30"/>
                  <a:pt x="109" y="33"/>
                  <a:pt x="114" y="38"/>
                </a:cubicBezTo>
                <a:cubicBezTo>
                  <a:pt x="114" y="37"/>
                  <a:pt x="114" y="37"/>
                  <a:pt x="114" y="37"/>
                </a:cubicBezTo>
                <a:cubicBezTo>
                  <a:pt x="114" y="38"/>
                  <a:pt x="114" y="37"/>
                  <a:pt x="115" y="38"/>
                </a:cubicBezTo>
                <a:cubicBezTo>
                  <a:pt x="115" y="38"/>
                  <a:pt x="115" y="38"/>
                  <a:pt x="114" y="38"/>
                </a:cubicBezTo>
                <a:cubicBezTo>
                  <a:pt x="115" y="39"/>
                  <a:pt x="116" y="40"/>
                  <a:pt x="117" y="41"/>
                </a:cubicBezTo>
                <a:cubicBezTo>
                  <a:pt x="118" y="41"/>
                  <a:pt x="117" y="40"/>
                  <a:pt x="117" y="40"/>
                </a:cubicBezTo>
                <a:cubicBezTo>
                  <a:pt x="118" y="40"/>
                  <a:pt x="118" y="40"/>
                  <a:pt x="118" y="41"/>
                </a:cubicBezTo>
                <a:cubicBezTo>
                  <a:pt x="118" y="41"/>
                  <a:pt x="118" y="40"/>
                  <a:pt x="117" y="41"/>
                </a:cubicBezTo>
                <a:cubicBezTo>
                  <a:pt x="118" y="42"/>
                  <a:pt x="118" y="41"/>
                  <a:pt x="119" y="42"/>
                </a:cubicBezTo>
                <a:cubicBezTo>
                  <a:pt x="118" y="42"/>
                  <a:pt x="120" y="43"/>
                  <a:pt x="120" y="43"/>
                </a:cubicBezTo>
                <a:cubicBezTo>
                  <a:pt x="121" y="43"/>
                  <a:pt x="121" y="43"/>
                  <a:pt x="121" y="43"/>
                </a:cubicBezTo>
                <a:cubicBezTo>
                  <a:pt x="121" y="43"/>
                  <a:pt x="122" y="44"/>
                  <a:pt x="122" y="44"/>
                </a:cubicBezTo>
                <a:cubicBezTo>
                  <a:pt x="122" y="44"/>
                  <a:pt x="122" y="44"/>
                  <a:pt x="122" y="44"/>
                </a:cubicBezTo>
                <a:cubicBezTo>
                  <a:pt x="122" y="44"/>
                  <a:pt x="124" y="45"/>
                  <a:pt x="124" y="46"/>
                </a:cubicBezTo>
                <a:cubicBezTo>
                  <a:pt x="123" y="45"/>
                  <a:pt x="122" y="45"/>
                  <a:pt x="121" y="44"/>
                </a:cubicBezTo>
                <a:cubicBezTo>
                  <a:pt x="121" y="45"/>
                  <a:pt x="125" y="47"/>
                  <a:pt x="125" y="48"/>
                </a:cubicBezTo>
                <a:cubicBezTo>
                  <a:pt x="121" y="45"/>
                  <a:pt x="118" y="42"/>
                  <a:pt x="114" y="39"/>
                </a:cubicBezTo>
                <a:cubicBezTo>
                  <a:pt x="114" y="39"/>
                  <a:pt x="114" y="39"/>
                  <a:pt x="114" y="39"/>
                </a:cubicBezTo>
                <a:cubicBezTo>
                  <a:pt x="113" y="39"/>
                  <a:pt x="113" y="38"/>
                  <a:pt x="113" y="38"/>
                </a:cubicBezTo>
                <a:cubicBezTo>
                  <a:pt x="113" y="38"/>
                  <a:pt x="113" y="39"/>
                  <a:pt x="114" y="38"/>
                </a:cubicBezTo>
                <a:cubicBezTo>
                  <a:pt x="113" y="37"/>
                  <a:pt x="111" y="36"/>
                  <a:pt x="110" y="36"/>
                </a:cubicBezTo>
                <a:cubicBezTo>
                  <a:pt x="111" y="36"/>
                  <a:pt x="111" y="37"/>
                  <a:pt x="111" y="37"/>
                </a:cubicBezTo>
                <a:cubicBezTo>
                  <a:pt x="108" y="34"/>
                  <a:pt x="103" y="32"/>
                  <a:pt x="100" y="30"/>
                </a:cubicBezTo>
                <a:cubicBezTo>
                  <a:pt x="96" y="27"/>
                  <a:pt x="92" y="24"/>
                  <a:pt x="87" y="21"/>
                </a:cubicBezTo>
                <a:cubicBezTo>
                  <a:pt x="87" y="21"/>
                  <a:pt x="87" y="21"/>
                  <a:pt x="87" y="21"/>
                </a:cubicBezTo>
                <a:cubicBezTo>
                  <a:pt x="85" y="21"/>
                  <a:pt x="83" y="19"/>
                  <a:pt x="81" y="19"/>
                </a:cubicBezTo>
                <a:cubicBezTo>
                  <a:pt x="81" y="19"/>
                  <a:pt x="80" y="18"/>
                  <a:pt x="80" y="18"/>
                </a:cubicBezTo>
                <a:cubicBezTo>
                  <a:pt x="80" y="18"/>
                  <a:pt x="79" y="17"/>
                  <a:pt x="79" y="18"/>
                </a:cubicBezTo>
                <a:cubicBezTo>
                  <a:pt x="80" y="18"/>
                  <a:pt x="80" y="18"/>
                  <a:pt x="80" y="19"/>
                </a:cubicBezTo>
                <a:cubicBezTo>
                  <a:pt x="79" y="18"/>
                  <a:pt x="76" y="17"/>
                  <a:pt x="75" y="16"/>
                </a:cubicBezTo>
                <a:cubicBezTo>
                  <a:pt x="73" y="16"/>
                  <a:pt x="70" y="15"/>
                  <a:pt x="68" y="15"/>
                </a:cubicBezTo>
                <a:cubicBezTo>
                  <a:pt x="69" y="16"/>
                  <a:pt x="72" y="16"/>
                  <a:pt x="72" y="17"/>
                </a:cubicBezTo>
                <a:cubicBezTo>
                  <a:pt x="71" y="16"/>
                  <a:pt x="69" y="17"/>
                  <a:pt x="68" y="16"/>
                </a:cubicBezTo>
                <a:cubicBezTo>
                  <a:pt x="68" y="17"/>
                  <a:pt x="67" y="17"/>
                  <a:pt x="67" y="16"/>
                </a:cubicBezTo>
                <a:cubicBezTo>
                  <a:pt x="65" y="17"/>
                  <a:pt x="62" y="15"/>
                  <a:pt x="61" y="16"/>
                </a:cubicBezTo>
                <a:cubicBezTo>
                  <a:pt x="60" y="15"/>
                  <a:pt x="60" y="15"/>
                  <a:pt x="59" y="15"/>
                </a:cubicBezTo>
                <a:cubicBezTo>
                  <a:pt x="59" y="15"/>
                  <a:pt x="60" y="15"/>
                  <a:pt x="59" y="15"/>
                </a:cubicBezTo>
                <a:cubicBezTo>
                  <a:pt x="59" y="16"/>
                  <a:pt x="60" y="15"/>
                  <a:pt x="60" y="16"/>
                </a:cubicBezTo>
                <a:cubicBezTo>
                  <a:pt x="56" y="16"/>
                  <a:pt x="53" y="16"/>
                  <a:pt x="49" y="16"/>
                </a:cubicBezTo>
                <a:cubicBezTo>
                  <a:pt x="49" y="18"/>
                  <a:pt x="47" y="17"/>
                  <a:pt x="47" y="17"/>
                </a:cubicBezTo>
                <a:cubicBezTo>
                  <a:pt x="47" y="18"/>
                  <a:pt x="45" y="18"/>
                  <a:pt x="44" y="18"/>
                </a:cubicBezTo>
                <a:cubicBezTo>
                  <a:pt x="43" y="18"/>
                  <a:pt x="41" y="19"/>
                  <a:pt x="41" y="20"/>
                </a:cubicBezTo>
                <a:cubicBezTo>
                  <a:pt x="42" y="20"/>
                  <a:pt x="42" y="19"/>
                  <a:pt x="43" y="19"/>
                </a:cubicBezTo>
                <a:cubicBezTo>
                  <a:pt x="43" y="20"/>
                  <a:pt x="43" y="20"/>
                  <a:pt x="43" y="20"/>
                </a:cubicBezTo>
                <a:cubicBezTo>
                  <a:pt x="43" y="20"/>
                  <a:pt x="42" y="20"/>
                  <a:pt x="42" y="21"/>
                </a:cubicBezTo>
                <a:cubicBezTo>
                  <a:pt x="43" y="20"/>
                  <a:pt x="44" y="20"/>
                  <a:pt x="44" y="20"/>
                </a:cubicBezTo>
                <a:cubicBezTo>
                  <a:pt x="44" y="21"/>
                  <a:pt x="43" y="22"/>
                  <a:pt x="42" y="22"/>
                </a:cubicBezTo>
                <a:cubicBezTo>
                  <a:pt x="41" y="23"/>
                  <a:pt x="40" y="23"/>
                  <a:pt x="39" y="24"/>
                </a:cubicBezTo>
                <a:cubicBezTo>
                  <a:pt x="40" y="24"/>
                  <a:pt x="39" y="25"/>
                  <a:pt x="38" y="26"/>
                </a:cubicBezTo>
                <a:cubicBezTo>
                  <a:pt x="38" y="27"/>
                  <a:pt x="39" y="26"/>
                  <a:pt x="38" y="27"/>
                </a:cubicBezTo>
                <a:cubicBezTo>
                  <a:pt x="38" y="27"/>
                  <a:pt x="38" y="27"/>
                  <a:pt x="39" y="27"/>
                </a:cubicBezTo>
                <a:cubicBezTo>
                  <a:pt x="39" y="28"/>
                  <a:pt x="39" y="28"/>
                  <a:pt x="38" y="29"/>
                </a:cubicBezTo>
                <a:cubicBezTo>
                  <a:pt x="38" y="29"/>
                  <a:pt x="38" y="29"/>
                  <a:pt x="38" y="28"/>
                </a:cubicBezTo>
                <a:cubicBezTo>
                  <a:pt x="38" y="29"/>
                  <a:pt x="38" y="30"/>
                  <a:pt x="38" y="30"/>
                </a:cubicBezTo>
                <a:cubicBezTo>
                  <a:pt x="37" y="30"/>
                  <a:pt x="38" y="30"/>
                  <a:pt x="38" y="30"/>
                </a:cubicBezTo>
                <a:cubicBezTo>
                  <a:pt x="37" y="31"/>
                  <a:pt x="37" y="31"/>
                  <a:pt x="38" y="31"/>
                </a:cubicBezTo>
                <a:cubicBezTo>
                  <a:pt x="38" y="31"/>
                  <a:pt x="37" y="31"/>
                  <a:pt x="38" y="31"/>
                </a:cubicBezTo>
                <a:cubicBezTo>
                  <a:pt x="38" y="32"/>
                  <a:pt x="38" y="31"/>
                  <a:pt x="38" y="32"/>
                </a:cubicBezTo>
                <a:cubicBezTo>
                  <a:pt x="39" y="32"/>
                  <a:pt x="38" y="31"/>
                  <a:pt x="39" y="31"/>
                </a:cubicBezTo>
                <a:cubicBezTo>
                  <a:pt x="39" y="32"/>
                  <a:pt x="39" y="32"/>
                  <a:pt x="39" y="32"/>
                </a:cubicBezTo>
                <a:cubicBezTo>
                  <a:pt x="39" y="32"/>
                  <a:pt x="39" y="32"/>
                  <a:pt x="40" y="32"/>
                </a:cubicBezTo>
                <a:cubicBezTo>
                  <a:pt x="40" y="32"/>
                  <a:pt x="40" y="32"/>
                  <a:pt x="40" y="32"/>
                </a:cubicBezTo>
                <a:cubicBezTo>
                  <a:pt x="40" y="32"/>
                  <a:pt x="39" y="32"/>
                  <a:pt x="39" y="32"/>
                </a:cubicBezTo>
                <a:cubicBezTo>
                  <a:pt x="39" y="32"/>
                  <a:pt x="39" y="31"/>
                  <a:pt x="40" y="31"/>
                </a:cubicBezTo>
                <a:cubicBezTo>
                  <a:pt x="40" y="32"/>
                  <a:pt x="40" y="33"/>
                  <a:pt x="40" y="33"/>
                </a:cubicBezTo>
                <a:cubicBezTo>
                  <a:pt x="40" y="33"/>
                  <a:pt x="40" y="33"/>
                  <a:pt x="40" y="33"/>
                </a:cubicBezTo>
                <a:cubicBezTo>
                  <a:pt x="40" y="33"/>
                  <a:pt x="40" y="33"/>
                  <a:pt x="40" y="33"/>
                </a:cubicBezTo>
                <a:cubicBezTo>
                  <a:pt x="40" y="33"/>
                  <a:pt x="40" y="33"/>
                  <a:pt x="41" y="33"/>
                </a:cubicBezTo>
                <a:cubicBezTo>
                  <a:pt x="41" y="33"/>
                  <a:pt x="40" y="33"/>
                  <a:pt x="41" y="33"/>
                </a:cubicBezTo>
                <a:cubicBezTo>
                  <a:pt x="41" y="33"/>
                  <a:pt x="41" y="33"/>
                  <a:pt x="41" y="33"/>
                </a:cubicBezTo>
                <a:close/>
                <a:moveTo>
                  <a:pt x="149" y="20"/>
                </a:moveTo>
                <a:cubicBezTo>
                  <a:pt x="150" y="20"/>
                  <a:pt x="150" y="21"/>
                  <a:pt x="150" y="21"/>
                </a:cubicBezTo>
                <a:cubicBezTo>
                  <a:pt x="150" y="21"/>
                  <a:pt x="149" y="20"/>
                  <a:pt x="149" y="20"/>
                </a:cubicBezTo>
                <a:close/>
                <a:moveTo>
                  <a:pt x="180" y="63"/>
                </a:moveTo>
                <a:cubicBezTo>
                  <a:pt x="180" y="64"/>
                  <a:pt x="181" y="65"/>
                  <a:pt x="181" y="67"/>
                </a:cubicBezTo>
                <a:cubicBezTo>
                  <a:pt x="181" y="66"/>
                  <a:pt x="181" y="66"/>
                  <a:pt x="181" y="66"/>
                </a:cubicBezTo>
                <a:cubicBezTo>
                  <a:pt x="181" y="65"/>
                  <a:pt x="180" y="64"/>
                  <a:pt x="180" y="64"/>
                </a:cubicBezTo>
                <a:cubicBezTo>
                  <a:pt x="180" y="64"/>
                  <a:pt x="180" y="64"/>
                  <a:pt x="180" y="63"/>
                </a:cubicBezTo>
                <a:close/>
                <a:moveTo>
                  <a:pt x="99" y="172"/>
                </a:moveTo>
                <a:cubicBezTo>
                  <a:pt x="99" y="171"/>
                  <a:pt x="98" y="171"/>
                  <a:pt x="98" y="171"/>
                </a:cubicBezTo>
                <a:cubicBezTo>
                  <a:pt x="98" y="171"/>
                  <a:pt x="99" y="171"/>
                  <a:pt x="100" y="171"/>
                </a:cubicBezTo>
                <a:cubicBezTo>
                  <a:pt x="99" y="171"/>
                  <a:pt x="100" y="171"/>
                  <a:pt x="99" y="172"/>
                </a:cubicBezTo>
                <a:cubicBezTo>
                  <a:pt x="100" y="172"/>
                  <a:pt x="102" y="171"/>
                  <a:pt x="101" y="172"/>
                </a:cubicBezTo>
                <a:cubicBezTo>
                  <a:pt x="101" y="171"/>
                  <a:pt x="100" y="172"/>
                  <a:pt x="99" y="172"/>
                </a:cubicBezTo>
                <a:close/>
                <a:moveTo>
                  <a:pt x="64" y="26"/>
                </a:moveTo>
                <a:cubicBezTo>
                  <a:pt x="64" y="26"/>
                  <a:pt x="65" y="26"/>
                  <a:pt x="65" y="26"/>
                </a:cubicBezTo>
                <a:cubicBezTo>
                  <a:pt x="65" y="26"/>
                  <a:pt x="65" y="26"/>
                  <a:pt x="65" y="26"/>
                </a:cubicBezTo>
                <a:cubicBezTo>
                  <a:pt x="65" y="26"/>
                  <a:pt x="65" y="26"/>
                  <a:pt x="64" y="26"/>
                </a:cubicBezTo>
                <a:cubicBezTo>
                  <a:pt x="64" y="26"/>
                  <a:pt x="64" y="26"/>
                  <a:pt x="64" y="26"/>
                </a:cubicBezTo>
                <a:close/>
                <a:moveTo>
                  <a:pt x="95" y="77"/>
                </a:moveTo>
                <a:cubicBezTo>
                  <a:pt x="95" y="78"/>
                  <a:pt x="95" y="77"/>
                  <a:pt x="95" y="77"/>
                </a:cubicBezTo>
                <a:cubicBezTo>
                  <a:pt x="95" y="78"/>
                  <a:pt x="95" y="78"/>
                  <a:pt x="95" y="77"/>
                </a:cubicBezTo>
                <a:close/>
                <a:moveTo>
                  <a:pt x="117" y="88"/>
                </a:moveTo>
                <a:cubicBezTo>
                  <a:pt x="117" y="88"/>
                  <a:pt x="117" y="88"/>
                  <a:pt x="117" y="89"/>
                </a:cubicBezTo>
                <a:cubicBezTo>
                  <a:pt x="117" y="88"/>
                  <a:pt x="117" y="88"/>
                  <a:pt x="117" y="88"/>
                </a:cubicBezTo>
                <a:close/>
                <a:moveTo>
                  <a:pt x="41" y="33"/>
                </a:move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lose/>
                <a:moveTo>
                  <a:pt x="39" y="27"/>
                </a:moveTo>
                <a:cubicBezTo>
                  <a:pt x="39" y="27"/>
                  <a:pt x="39" y="27"/>
                  <a:pt x="40" y="26"/>
                </a:cubicBezTo>
                <a:cubicBezTo>
                  <a:pt x="40" y="27"/>
                  <a:pt x="40" y="27"/>
                  <a:pt x="39" y="27"/>
                </a:cubicBezTo>
                <a:cubicBezTo>
                  <a:pt x="39" y="27"/>
                  <a:pt x="39" y="27"/>
                  <a:pt x="39" y="27"/>
                </a:cubicBezTo>
                <a:close/>
                <a:moveTo>
                  <a:pt x="44" y="20"/>
                </a:moveTo>
                <a:cubicBezTo>
                  <a:pt x="44" y="19"/>
                  <a:pt x="45" y="19"/>
                  <a:pt x="45" y="19"/>
                </a:cubicBezTo>
                <a:cubicBezTo>
                  <a:pt x="44" y="19"/>
                  <a:pt x="45" y="20"/>
                  <a:pt x="44" y="20"/>
                </a:cubicBezTo>
                <a:close/>
                <a:moveTo>
                  <a:pt x="62" y="34"/>
                </a:moveTo>
                <a:cubicBezTo>
                  <a:pt x="61" y="34"/>
                  <a:pt x="63" y="34"/>
                  <a:pt x="63" y="35"/>
                </a:cubicBezTo>
                <a:cubicBezTo>
                  <a:pt x="62" y="35"/>
                  <a:pt x="62" y="34"/>
                  <a:pt x="62" y="34"/>
                </a:cubicBezTo>
                <a:close/>
                <a:moveTo>
                  <a:pt x="66" y="36"/>
                </a:moveTo>
                <a:cubicBezTo>
                  <a:pt x="65" y="36"/>
                  <a:pt x="66" y="36"/>
                  <a:pt x="66" y="36"/>
                </a:cubicBezTo>
                <a:cubicBezTo>
                  <a:pt x="66" y="36"/>
                  <a:pt x="68" y="36"/>
                  <a:pt x="67" y="37"/>
                </a:cubicBezTo>
                <a:cubicBezTo>
                  <a:pt x="67" y="36"/>
                  <a:pt x="66" y="36"/>
                  <a:pt x="66" y="36"/>
                </a:cubicBezTo>
                <a:close/>
                <a:moveTo>
                  <a:pt x="128" y="14"/>
                </a:moveTo>
                <a:cubicBezTo>
                  <a:pt x="128" y="14"/>
                  <a:pt x="130" y="15"/>
                  <a:pt x="130" y="15"/>
                </a:cubicBezTo>
                <a:cubicBezTo>
                  <a:pt x="129" y="15"/>
                  <a:pt x="128" y="14"/>
                  <a:pt x="128" y="14"/>
                </a:cubicBezTo>
                <a:close/>
                <a:moveTo>
                  <a:pt x="119" y="42"/>
                </a:moveTo>
                <a:cubicBezTo>
                  <a:pt x="120" y="41"/>
                  <a:pt x="120" y="43"/>
                  <a:pt x="121" y="43"/>
                </a:cubicBezTo>
                <a:cubicBezTo>
                  <a:pt x="120" y="43"/>
                  <a:pt x="119" y="42"/>
                  <a:pt x="119" y="42"/>
                </a:cubicBezTo>
                <a:close/>
                <a:moveTo>
                  <a:pt x="138" y="61"/>
                </a:moveTo>
                <a:cubicBezTo>
                  <a:pt x="138" y="62"/>
                  <a:pt x="137" y="60"/>
                  <a:pt x="137" y="60"/>
                </a:cubicBezTo>
                <a:cubicBezTo>
                  <a:pt x="137" y="61"/>
                  <a:pt x="137" y="61"/>
                  <a:pt x="137" y="61"/>
                </a:cubicBezTo>
                <a:cubicBezTo>
                  <a:pt x="140" y="62"/>
                  <a:pt x="141" y="67"/>
                  <a:pt x="143" y="69"/>
                </a:cubicBezTo>
                <a:cubicBezTo>
                  <a:pt x="144" y="72"/>
                  <a:pt x="146" y="74"/>
                  <a:pt x="146" y="76"/>
                </a:cubicBezTo>
                <a:cubicBezTo>
                  <a:pt x="146" y="76"/>
                  <a:pt x="146" y="76"/>
                  <a:pt x="146" y="76"/>
                </a:cubicBezTo>
                <a:cubicBezTo>
                  <a:pt x="146" y="77"/>
                  <a:pt x="146" y="78"/>
                  <a:pt x="146" y="79"/>
                </a:cubicBezTo>
                <a:cubicBezTo>
                  <a:pt x="146" y="79"/>
                  <a:pt x="146" y="79"/>
                  <a:pt x="146" y="80"/>
                </a:cubicBezTo>
                <a:cubicBezTo>
                  <a:pt x="146" y="79"/>
                  <a:pt x="146" y="80"/>
                  <a:pt x="145" y="80"/>
                </a:cubicBezTo>
                <a:cubicBezTo>
                  <a:pt x="145" y="79"/>
                  <a:pt x="146" y="79"/>
                  <a:pt x="146" y="79"/>
                </a:cubicBezTo>
                <a:cubicBezTo>
                  <a:pt x="145" y="79"/>
                  <a:pt x="145" y="79"/>
                  <a:pt x="145" y="78"/>
                </a:cubicBezTo>
                <a:cubicBezTo>
                  <a:pt x="145" y="78"/>
                  <a:pt x="145" y="78"/>
                  <a:pt x="145" y="77"/>
                </a:cubicBezTo>
                <a:cubicBezTo>
                  <a:pt x="145" y="77"/>
                  <a:pt x="145" y="77"/>
                  <a:pt x="145" y="77"/>
                </a:cubicBezTo>
                <a:cubicBezTo>
                  <a:pt x="144" y="77"/>
                  <a:pt x="145" y="79"/>
                  <a:pt x="144" y="79"/>
                </a:cubicBezTo>
                <a:cubicBezTo>
                  <a:pt x="144" y="78"/>
                  <a:pt x="144" y="78"/>
                  <a:pt x="144" y="77"/>
                </a:cubicBezTo>
                <a:cubicBezTo>
                  <a:pt x="144" y="78"/>
                  <a:pt x="144" y="78"/>
                  <a:pt x="144" y="79"/>
                </a:cubicBezTo>
                <a:cubicBezTo>
                  <a:pt x="145" y="81"/>
                  <a:pt x="146" y="80"/>
                  <a:pt x="147" y="82"/>
                </a:cubicBezTo>
                <a:cubicBezTo>
                  <a:pt x="147" y="82"/>
                  <a:pt x="147" y="81"/>
                  <a:pt x="147" y="81"/>
                </a:cubicBezTo>
                <a:cubicBezTo>
                  <a:pt x="148" y="82"/>
                  <a:pt x="147" y="84"/>
                  <a:pt x="148" y="85"/>
                </a:cubicBezTo>
                <a:cubicBezTo>
                  <a:pt x="148" y="86"/>
                  <a:pt x="148" y="86"/>
                  <a:pt x="148" y="86"/>
                </a:cubicBezTo>
                <a:cubicBezTo>
                  <a:pt x="148" y="87"/>
                  <a:pt x="148" y="88"/>
                  <a:pt x="148" y="88"/>
                </a:cubicBezTo>
                <a:cubicBezTo>
                  <a:pt x="148" y="89"/>
                  <a:pt x="148" y="89"/>
                  <a:pt x="148" y="89"/>
                </a:cubicBezTo>
                <a:cubicBezTo>
                  <a:pt x="147" y="91"/>
                  <a:pt x="148" y="94"/>
                  <a:pt x="147" y="95"/>
                </a:cubicBezTo>
                <a:cubicBezTo>
                  <a:pt x="147" y="96"/>
                  <a:pt x="146" y="99"/>
                  <a:pt x="146" y="100"/>
                </a:cubicBezTo>
                <a:cubicBezTo>
                  <a:pt x="146" y="101"/>
                  <a:pt x="144" y="105"/>
                  <a:pt x="142" y="106"/>
                </a:cubicBezTo>
                <a:cubicBezTo>
                  <a:pt x="141" y="108"/>
                  <a:pt x="142" y="108"/>
                  <a:pt x="141" y="109"/>
                </a:cubicBezTo>
                <a:cubicBezTo>
                  <a:pt x="141" y="109"/>
                  <a:pt x="142" y="108"/>
                  <a:pt x="142" y="108"/>
                </a:cubicBezTo>
                <a:cubicBezTo>
                  <a:pt x="142" y="108"/>
                  <a:pt x="142" y="109"/>
                  <a:pt x="141" y="110"/>
                </a:cubicBezTo>
                <a:cubicBezTo>
                  <a:pt x="141" y="110"/>
                  <a:pt x="141" y="110"/>
                  <a:pt x="141" y="110"/>
                </a:cubicBezTo>
                <a:cubicBezTo>
                  <a:pt x="139" y="112"/>
                  <a:pt x="137" y="116"/>
                  <a:pt x="134" y="117"/>
                </a:cubicBezTo>
                <a:cubicBezTo>
                  <a:pt x="134" y="116"/>
                  <a:pt x="135" y="116"/>
                  <a:pt x="135" y="115"/>
                </a:cubicBezTo>
                <a:cubicBezTo>
                  <a:pt x="135" y="116"/>
                  <a:pt x="132" y="117"/>
                  <a:pt x="133" y="118"/>
                </a:cubicBezTo>
                <a:cubicBezTo>
                  <a:pt x="132" y="118"/>
                  <a:pt x="132" y="118"/>
                  <a:pt x="132" y="118"/>
                </a:cubicBezTo>
                <a:cubicBezTo>
                  <a:pt x="131" y="118"/>
                  <a:pt x="131" y="117"/>
                  <a:pt x="132" y="117"/>
                </a:cubicBezTo>
                <a:cubicBezTo>
                  <a:pt x="132" y="117"/>
                  <a:pt x="131" y="118"/>
                  <a:pt x="131" y="117"/>
                </a:cubicBezTo>
                <a:cubicBezTo>
                  <a:pt x="132" y="116"/>
                  <a:pt x="133" y="116"/>
                  <a:pt x="134" y="115"/>
                </a:cubicBezTo>
                <a:cubicBezTo>
                  <a:pt x="134" y="115"/>
                  <a:pt x="133" y="115"/>
                  <a:pt x="132" y="116"/>
                </a:cubicBezTo>
                <a:cubicBezTo>
                  <a:pt x="134" y="114"/>
                  <a:pt x="135" y="112"/>
                  <a:pt x="138" y="110"/>
                </a:cubicBezTo>
                <a:cubicBezTo>
                  <a:pt x="137" y="109"/>
                  <a:pt x="137" y="110"/>
                  <a:pt x="136" y="110"/>
                </a:cubicBezTo>
                <a:cubicBezTo>
                  <a:pt x="138" y="109"/>
                  <a:pt x="138" y="107"/>
                  <a:pt x="139" y="106"/>
                </a:cubicBezTo>
                <a:cubicBezTo>
                  <a:pt x="139" y="106"/>
                  <a:pt x="139" y="106"/>
                  <a:pt x="139" y="106"/>
                </a:cubicBezTo>
                <a:cubicBezTo>
                  <a:pt x="140" y="106"/>
                  <a:pt x="139" y="106"/>
                  <a:pt x="139" y="107"/>
                </a:cubicBezTo>
                <a:cubicBezTo>
                  <a:pt x="140" y="106"/>
                  <a:pt x="140" y="106"/>
                  <a:pt x="139" y="105"/>
                </a:cubicBezTo>
                <a:cubicBezTo>
                  <a:pt x="140" y="105"/>
                  <a:pt x="140" y="104"/>
                  <a:pt x="140" y="104"/>
                </a:cubicBezTo>
                <a:cubicBezTo>
                  <a:pt x="140" y="104"/>
                  <a:pt x="140" y="104"/>
                  <a:pt x="140" y="105"/>
                </a:cubicBezTo>
                <a:cubicBezTo>
                  <a:pt x="141" y="105"/>
                  <a:pt x="141" y="103"/>
                  <a:pt x="141" y="102"/>
                </a:cubicBezTo>
                <a:cubicBezTo>
                  <a:pt x="141" y="101"/>
                  <a:pt x="142" y="102"/>
                  <a:pt x="142" y="102"/>
                </a:cubicBezTo>
                <a:cubicBezTo>
                  <a:pt x="142" y="101"/>
                  <a:pt x="144" y="96"/>
                  <a:pt x="144" y="96"/>
                </a:cubicBezTo>
                <a:cubicBezTo>
                  <a:pt x="144" y="95"/>
                  <a:pt x="144" y="95"/>
                  <a:pt x="144" y="95"/>
                </a:cubicBezTo>
                <a:cubicBezTo>
                  <a:pt x="144" y="94"/>
                  <a:pt x="144" y="94"/>
                  <a:pt x="144" y="94"/>
                </a:cubicBezTo>
                <a:cubicBezTo>
                  <a:pt x="144" y="93"/>
                  <a:pt x="145" y="92"/>
                  <a:pt x="145" y="91"/>
                </a:cubicBezTo>
                <a:cubicBezTo>
                  <a:pt x="145" y="90"/>
                  <a:pt x="145" y="91"/>
                  <a:pt x="145" y="91"/>
                </a:cubicBezTo>
                <a:cubicBezTo>
                  <a:pt x="145" y="90"/>
                  <a:pt x="145" y="90"/>
                  <a:pt x="145" y="90"/>
                </a:cubicBezTo>
                <a:cubicBezTo>
                  <a:pt x="145" y="90"/>
                  <a:pt x="145" y="90"/>
                  <a:pt x="145" y="89"/>
                </a:cubicBezTo>
                <a:cubicBezTo>
                  <a:pt x="145" y="89"/>
                  <a:pt x="146" y="89"/>
                  <a:pt x="146" y="89"/>
                </a:cubicBezTo>
                <a:cubicBezTo>
                  <a:pt x="146" y="89"/>
                  <a:pt x="146" y="89"/>
                  <a:pt x="145" y="89"/>
                </a:cubicBezTo>
                <a:cubicBezTo>
                  <a:pt x="145" y="88"/>
                  <a:pt x="146" y="88"/>
                  <a:pt x="146" y="87"/>
                </a:cubicBezTo>
                <a:cubicBezTo>
                  <a:pt x="145" y="88"/>
                  <a:pt x="144" y="86"/>
                  <a:pt x="145" y="86"/>
                </a:cubicBezTo>
                <a:cubicBezTo>
                  <a:pt x="145" y="86"/>
                  <a:pt x="145" y="87"/>
                  <a:pt x="145" y="87"/>
                </a:cubicBezTo>
                <a:cubicBezTo>
                  <a:pt x="145" y="87"/>
                  <a:pt x="145" y="86"/>
                  <a:pt x="146" y="87"/>
                </a:cubicBezTo>
                <a:cubicBezTo>
                  <a:pt x="145" y="86"/>
                  <a:pt x="146" y="86"/>
                  <a:pt x="146" y="85"/>
                </a:cubicBezTo>
                <a:cubicBezTo>
                  <a:pt x="145" y="85"/>
                  <a:pt x="145" y="84"/>
                  <a:pt x="144" y="85"/>
                </a:cubicBezTo>
                <a:cubicBezTo>
                  <a:pt x="145" y="84"/>
                  <a:pt x="145" y="83"/>
                  <a:pt x="145" y="83"/>
                </a:cubicBezTo>
                <a:cubicBezTo>
                  <a:pt x="145" y="83"/>
                  <a:pt x="145" y="83"/>
                  <a:pt x="145" y="84"/>
                </a:cubicBezTo>
                <a:cubicBezTo>
                  <a:pt x="145" y="84"/>
                  <a:pt x="146" y="84"/>
                  <a:pt x="146" y="83"/>
                </a:cubicBezTo>
                <a:cubicBezTo>
                  <a:pt x="146" y="83"/>
                  <a:pt x="146" y="84"/>
                  <a:pt x="146" y="83"/>
                </a:cubicBezTo>
                <a:cubicBezTo>
                  <a:pt x="146" y="83"/>
                  <a:pt x="146" y="82"/>
                  <a:pt x="146" y="82"/>
                </a:cubicBezTo>
                <a:cubicBezTo>
                  <a:pt x="146" y="81"/>
                  <a:pt x="146" y="82"/>
                  <a:pt x="146" y="82"/>
                </a:cubicBezTo>
                <a:cubicBezTo>
                  <a:pt x="146" y="80"/>
                  <a:pt x="145" y="81"/>
                  <a:pt x="144" y="80"/>
                </a:cubicBezTo>
                <a:cubicBezTo>
                  <a:pt x="144" y="80"/>
                  <a:pt x="144" y="80"/>
                  <a:pt x="144" y="80"/>
                </a:cubicBezTo>
                <a:cubicBezTo>
                  <a:pt x="143" y="79"/>
                  <a:pt x="143" y="75"/>
                  <a:pt x="142" y="73"/>
                </a:cubicBezTo>
                <a:cubicBezTo>
                  <a:pt x="142" y="73"/>
                  <a:pt x="142" y="73"/>
                  <a:pt x="142" y="72"/>
                </a:cubicBezTo>
                <a:cubicBezTo>
                  <a:pt x="142" y="72"/>
                  <a:pt x="143" y="72"/>
                  <a:pt x="143" y="73"/>
                </a:cubicBezTo>
                <a:cubicBezTo>
                  <a:pt x="143" y="73"/>
                  <a:pt x="143" y="73"/>
                  <a:pt x="143" y="73"/>
                </a:cubicBezTo>
                <a:cubicBezTo>
                  <a:pt x="143" y="74"/>
                  <a:pt x="143" y="76"/>
                  <a:pt x="144" y="77"/>
                </a:cubicBezTo>
                <a:cubicBezTo>
                  <a:pt x="143" y="75"/>
                  <a:pt x="143" y="74"/>
                  <a:pt x="143" y="72"/>
                </a:cubicBezTo>
                <a:cubicBezTo>
                  <a:pt x="144" y="72"/>
                  <a:pt x="143" y="72"/>
                  <a:pt x="144" y="72"/>
                </a:cubicBezTo>
                <a:cubicBezTo>
                  <a:pt x="143" y="71"/>
                  <a:pt x="143" y="73"/>
                  <a:pt x="143" y="72"/>
                </a:cubicBezTo>
                <a:cubicBezTo>
                  <a:pt x="143" y="71"/>
                  <a:pt x="142" y="70"/>
                  <a:pt x="142" y="69"/>
                </a:cubicBezTo>
                <a:cubicBezTo>
                  <a:pt x="142" y="69"/>
                  <a:pt x="141" y="69"/>
                  <a:pt x="142" y="70"/>
                </a:cubicBezTo>
                <a:cubicBezTo>
                  <a:pt x="141" y="69"/>
                  <a:pt x="142" y="69"/>
                  <a:pt x="141" y="68"/>
                </a:cubicBezTo>
                <a:cubicBezTo>
                  <a:pt x="141" y="68"/>
                  <a:pt x="141" y="69"/>
                  <a:pt x="141" y="69"/>
                </a:cubicBezTo>
                <a:cubicBezTo>
                  <a:pt x="141" y="69"/>
                  <a:pt x="141" y="68"/>
                  <a:pt x="141" y="68"/>
                </a:cubicBezTo>
                <a:cubicBezTo>
                  <a:pt x="141" y="68"/>
                  <a:pt x="141" y="68"/>
                  <a:pt x="141" y="69"/>
                </a:cubicBezTo>
                <a:cubicBezTo>
                  <a:pt x="140" y="69"/>
                  <a:pt x="140" y="68"/>
                  <a:pt x="140" y="68"/>
                </a:cubicBezTo>
                <a:cubicBezTo>
                  <a:pt x="140" y="67"/>
                  <a:pt x="140" y="66"/>
                  <a:pt x="139" y="66"/>
                </a:cubicBezTo>
                <a:cubicBezTo>
                  <a:pt x="138" y="63"/>
                  <a:pt x="136" y="61"/>
                  <a:pt x="135" y="58"/>
                </a:cubicBezTo>
                <a:cubicBezTo>
                  <a:pt x="135" y="58"/>
                  <a:pt x="135" y="58"/>
                  <a:pt x="135" y="58"/>
                </a:cubicBezTo>
                <a:cubicBezTo>
                  <a:pt x="133" y="57"/>
                  <a:pt x="132" y="55"/>
                  <a:pt x="131" y="53"/>
                </a:cubicBezTo>
                <a:cubicBezTo>
                  <a:pt x="132" y="54"/>
                  <a:pt x="134" y="57"/>
                  <a:pt x="135" y="58"/>
                </a:cubicBezTo>
                <a:cubicBezTo>
                  <a:pt x="136" y="59"/>
                  <a:pt x="137" y="60"/>
                  <a:pt x="138" y="61"/>
                </a:cubicBezTo>
                <a:close/>
                <a:moveTo>
                  <a:pt x="126" y="49"/>
                </a:moveTo>
                <a:cubicBezTo>
                  <a:pt x="128" y="49"/>
                  <a:pt x="129" y="52"/>
                  <a:pt x="131" y="53"/>
                </a:cubicBezTo>
                <a:cubicBezTo>
                  <a:pt x="129" y="53"/>
                  <a:pt x="127" y="50"/>
                  <a:pt x="126" y="49"/>
                </a:cubicBezTo>
                <a:close/>
                <a:moveTo>
                  <a:pt x="115" y="73"/>
                </a:moveTo>
                <a:cubicBezTo>
                  <a:pt x="116" y="73"/>
                  <a:pt x="116" y="74"/>
                  <a:pt x="117" y="75"/>
                </a:cubicBezTo>
                <a:cubicBezTo>
                  <a:pt x="116" y="75"/>
                  <a:pt x="115" y="74"/>
                  <a:pt x="115" y="73"/>
                </a:cubicBezTo>
                <a:close/>
                <a:moveTo>
                  <a:pt x="146" y="78"/>
                </a:moveTo>
                <a:cubicBezTo>
                  <a:pt x="147" y="78"/>
                  <a:pt x="147" y="78"/>
                  <a:pt x="147" y="79"/>
                </a:cubicBezTo>
                <a:cubicBezTo>
                  <a:pt x="147" y="79"/>
                  <a:pt x="147" y="79"/>
                  <a:pt x="147" y="79"/>
                </a:cubicBezTo>
                <a:lnTo>
                  <a:pt x="146" y="78"/>
                </a:lnTo>
                <a:close/>
                <a:moveTo>
                  <a:pt x="116" y="85"/>
                </a:moveTo>
                <a:cubicBezTo>
                  <a:pt x="116" y="85"/>
                  <a:pt x="116" y="85"/>
                  <a:pt x="116" y="85"/>
                </a:cubicBezTo>
                <a:cubicBezTo>
                  <a:pt x="116" y="85"/>
                  <a:pt x="116" y="85"/>
                  <a:pt x="116" y="85"/>
                </a:cubicBezTo>
                <a:close/>
                <a:moveTo>
                  <a:pt x="145" y="81"/>
                </a:moveTo>
                <a:cubicBezTo>
                  <a:pt x="145" y="82"/>
                  <a:pt x="144" y="82"/>
                  <a:pt x="144" y="81"/>
                </a:cubicBezTo>
                <a:cubicBezTo>
                  <a:pt x="144" y="81"/>
                  <a:pt x="145" y="81"/>
                  <a:pt x="145" y="81"/>
                </a:cubicBezTo>
                <a:close/>
                <a:moveTo>
                  <a:pt x="145" y="82"/>
                </a:moveTo>
                <a:cubicBezTo>
                  <a:pt x="145" y="82"/>
                  <a:pt x="145" y="82"/>
                  <a:pt x="145" y="82"/>
                </a:cubicBezTo>
                <a:cubicBezTo>
                  <a:pt x="145" y="82"/>
                  <a:pt x="145" y="83"/>
                  <a:pt x="144" y="83"/>
                </a:cubicBezTo>
                <a:cubicBezTo>
                  <a:pt x="144" y="82"/>
                  <a:pt x="145" y="82"/>
                  <a:pt x="145" y="82"/>
                </a:cubicBezTo>
                <a:close/>
                <a:moveTo>
                  <a:pt x="119" y="85"/>
                </a:moveTo>
                <a:cubicBezTo>
                  <a:pt x="119" y="85"/>
                  <a:pt x="119" y="85"/>
                  <a:pt x="119" y="85"/>
                </a:cubicBezTo>
                <a:cubicBezTo>
                  <a:pt x="119" y="85"/>
                  <a:pt x="119" y="85"/>
                  <a:pt x="119" y="85"/>
                </a:cubicBezTo>
                <a:close/>
                <a:moveTo>
                  <a:pt x="117" y="86"/>
                </a:moveTo>
                <a:cubicBezTo>
                  <a:pt x="117" y="86"/>
                  <a:pt x="117" y="86"/>
                  <a:pt x="117" y="86"/>
                </a:cubicBezTo>
                <a:cubicBezTo>
                  <a:pt x="117" y="86"/>
                  <a:pt x="116" y="86"/>
                  <a:pt x="117" y="86"/>
                </a:cubicBezTo>
                <a:close/>
                <a:moveTo>
                  <a:pt x="150" y="89"/>
                </a:moveTo>
                <a:cubicBezTo>
                  <a:pt x="151" y="89"/>
                  <a:pt x="150" y="90"/>
                  <a:pt x="150" y="91"/>
                </a:cubicBezTo>
                <a:cubicBezTo>
                  <a:pt x="150" y="91"/>
                  <a:pt x="150" y="90"/>
                  <a:pt x="150" y="89"/>
                </a:cubicBezTo>
                <a:close/>
                <a:moveTo>
                  <a:pt x="116" y="86"/>
                </a:moveTo>
                <a:cubicBezTo>
                  <a:pt x="117" y="86"/>
                  <a:pt x="116" y="86"/>
                  <a:pt x="116" y="86"/>
                </a:cubicBezTo>
                <a:cubicBezTo>
                  <a:pt x="116" y="86"/>
                  <a:pt x="116" y="86"/>
                  <a:pt x="116" y="86"/>
                </a:cubicBezTo>
                <a:cubicBezTo>
                  <a:pt x="116" y="86"/>
                  <a:pt x="116" y="86"/>
                  <a:pt x="116" y="86"/>
                </a:cubicBezTo>
                <a:close/>
                <a:moveTo>
                  <a:pt x="178" y="99"/>
                </a:moveTo>
                <a:cubicBezTo>
                  <a:pt x="178" y="99"/>
                  <a:pt x="178" y="100"/>
                  <a:pt x="178" y="100"/>
                </a:cubicBezTo>
                <a:cubicBezTo>
                  <a:pt x="178" y="101"/>
                  <a:pt x="177" y="100"/>
                  <a:pt x="177" y="102"/>
                </a:cubicBezTo>
                <a:cubicBezTo>
                  <a:pt x="177" y="102"/>
                  <a:pt x="177" y="100"/>
                  <a:pt x="178" y="99"/>
                </a:cubicBezTo>
                <a:close/>
                <a:moveTo>
                  <a:pt x="176" y="103"/>
                </a:moveTo>
                <a:cubicBezTo>
                  <a:pt x="176" y="105"/>
                  <a:pt x="176" y="106"/>
                  <a:pt x="175" y="108"/>
                </a:cubicBezTo>
                <a:cubicBezTo>
                  <a:pt x="174" y="107"/>
                  <a:pt x="176" y="104"/>
                  <a:pt x="176" y="103"/>
                </a:cubicBezTo>
                <a:close/>
                <a:moveTo>
                  <a:pt x="180" y="105"/>
                </a:moveTo>
                <a:cubicBezTo>
                  <a:pt x="179" y="106"/>
                  <a:pt x="179" y="108"/>
                  <a:pt x="179" y="108"/>
                </a:cubicBezTo>
                <a:cubicBezTo>
                  <a:pt x="178" y="108"/>
                  <a:pt x="179" y="104"/>
                  <a:pt x="180" y="105"/>
                </a:cubicBezTo>
                <a:close/>
                <a:moveTo>
                  <a:pt x="176" y="105"/>
                </a:moveTo>
                <a:cubicBezTo>
                  <a:pt x="177" y="105"/>
                  <a:pt x="176" y="106"/>
                  <a:pt x="176" y="107"/>
                </a:cubicBezTo>
                <a:cubicBezTo>
                  <a:pt x="176" y="106"/>
                  <a:pt x="176" y="105"/>
                  <a:pt x="176" y="105"/>
                </a:cubicBezTo>
                <a:close/>
                <a:moveTo>
                  <a:pt x="174" y="111"/>
                </a:moveTo>
                <a:cubicBezTo>
                  <a:pt x="174" y="112"/>
                  <a:pt x="174" y="113"/>
                  <a:pt x="173" y="114"/>
                </a:cubicBezTo>
                <a:cubicBezTo>
                  <a:pt x="172" y="114"/>
                  <a:pt x="173" y="113"/>
                  <a:pt x="174" y="112"/>
                </a:cubicBezTo>
                <a:cubicBezTo>
                  <a:pt x="173" y="112"/>
                  <a:pt x="173" y="114"/>
                  <a:pt x="173" y="114"/>
                </a:cubicBezTo>
                <a:cubicBezTo>
                  <a:pt x="173" y="113"/>
                  <a:pt x="173" y="112"/>
                  <a:pt x="174" y="111"/>
                </a:cubicBezTo>
                <a:close/>
                <a:moveTo>
                  <a:pt x="168" y="123"/>
                </a:moveTo>
                <a:cubicBezTo>
                  <a:pt x="169" y="124"/>
                  <a:pt x="167" y="126"/>
                  <a:pt x="166" y="127"/>
                </a:cubicBezTo>
                <a:cubicBezTo>
                  <a:pt x="166" y="126"/>
                  <a:pt x="168" y="125"/>
                  <a:pt x="168" y="123"/>
                </a:cubicBezTo>
                <a:close/>
                <a:moveTo>
                  <a:pt x="167" y="124"/>
                </a:moveTo>
                <a:cubicBezTo>
                  <a:pt x="167" y="125"/>
                  <a:pt x="165" y="127"/>
                  <a:pt x="165" y="127"/>
                </a:cubicBezTo>
                <a:cubicBezTo>
                  <a:pt x="165" y="127"/>
                  <a:pt x="166" y="126"/>
                  <a:pt x="165" y="126"/>
                </a:cubicBezTo>
                <a:cubicBezTo>
                  <a:pt x="166" y="126"/>
                  <a:pt x="166" y="125"/>
                  <a:pt x="167" y="124"/>
                </a:cubicBezTo>
                <a:close/>
                <a:moveTo>
                  <a:pt x="142" y="109"/>
                </a:moveTo>
                <a:cubicBezTo>
                  <a:pt x="142" y="111"/>
                  <a:pt x="141" y="112"/>
                  <a:pt x="140" y="113"/>
                </a:cubicBezTo>
                <a:cubicBezTo>
                  <a:pt x="140" y="113"/>
                  <a:pt x="140" y="113"/>
                  <a:pt x="140" y="112"/>
                </a:cubicBezTo>
                <a:cubicBezTo>
                  <a:pt x="141" y="111"/>
                  <a:pt x="141" y="110"/>
                  <a:pt x="142" y="109"/>
                </a:cubicBezTo>
                <a:close/>
                <a:moveTo>
                  <a:pt x="166" y="127"/>
                </a:moveTo>
                <a:cubicBezTo>
                  <a:pt x="166" y="128"/>
                  <a:pt x="164" y="131"/>
                  <a:pt x="163" y="131"/>
                </a:cubicBezTo>
                <a:cubicBezTo>
                  <a:pt x="164" y="130"/>
                  <a:pt x="165" y="128"/>
                  <a:pt x="166" y="127"/>
                </a:cubicBezTo>
                <a:close/>
                <a:moveTo>
                  <a:pt x="164" y="128"/>
                </a:moveTo>
                <a:cubicBezTo>
                  <a:pt x="164" y="128"/>
                  <a:pt x="163" y="129"/>
                  <a:pt x="163" y="130"/>
                </a:cubicBezTo>
                <a:cubicBezTo>
                  <a:pt x="163" y="129"/>
                  <a:pt x="163" y="129"/>
                  <a:pt x="164" y="128"/>
                </a:cubicBezTo>
                <a:close/>
                <a:moveTo>
                  <a:pt x="163" y="130"/>
                </a:moveTo>
                <a:cubicBezTo>
                  <a:pt x="162" y="131"/>
                  <a:pt x="161" y="133"/>
                  <a:pt x="159" y="134"/>
                </a:cubicBezTo>
                <a:cubicBezTo>
                  <a:pt x="159" y="133"/>
                  <a:pt x="162" y="131"/>
                  <a:pt x="161" y="131"/>
                </a:cubicBezTo>
                <a:cubicBezTo>
                  <a:pt x="162" y="130"/>
                  <a:pt x="162" y="130"/>
                  <a:pt x="162" y="130"/>
                </a:cubicBezTo>
                <a:cubicBezTo>
                  <a:pt x="162" y="130"/>
                  <a:pt x="162" y="131"/>
                  <a:pt x="163" y="130"/>
                </a:cubicBezTo>
                <a:close/>
                <a:moveTo>
                  <a:pt x="114" y="92"/>
                </a:moveTo>
                <a:cubicBezTo>
                  <a:pt x="114" y="92"/>
                  <a:pt x="114" y="92"/>
                  <a:pt x="113" y="92"/>
                </a:cubicBezTo>
                <a:cubicBezTo>
                  <a:pt x="113" y="92"/>
                  <a:pt x="113" y="92"/>
                  <a:pt x="114" y="92"/>
                </a:cubicBezTo>
                <a:close/>
                <a:moveTo>
                  <a:pt x="157" y="136"/>
                </a:moveTo>
                <a:cubicBezTo>
                  <a:pt x="155" y="139"/>
                  <a:pt x="152" y="141"/>
                  <a:pt x="149" y="144"/>
                </a:cubicBezTo>
                <a:cubicBezTo>
                  <a:pt x="149" y="144"/>
                  <a:pt x="150" y="143"/>
                  <a:pt x="151" y="142"/>
                </a:cubicBezTo>
                <a:cubicBezTo>
                  <a:pt x="151" y="143"/>
                  <a:pt x="149" y="144"/>
                  <a:pt x="148" y="145"/>
                </a:cubicBezTo>
                <a:cubicBezTo>
                  <a:pt x="147" y="145"/>
                  <a:pt x="148" y="144"/>
                  <a:pt x="148" y="144"/>
                </a:cubicBezTo>
                <a:cubicBezTo>
                  <a:pt x="151" y="141"/>
                  <a:pt x="153" y="139"/>
                  <a:pt x="157" y="136"/>
                </a:cubicBezTo>
                <a:close/>
                <a:moveTo>
                  <a:pt x="131" y="117"/>
                </a:moveTo>
                <a:cubicBezTo>
                  <a:pt x="131" y="118"/>
                  <a:pt x="130" y="119"/>
                  <a:pt x="129" y="119"/>
                </a:cubicBezTo>
                <a:cubicBezTo>
                  <a:pt x="129" y="119"/>
                  <a:pt x="130" y="118"/>
                  <a:pt x="131" y="117"/>
                </a:cubicBezTo>
                <a:close/>
                <a:moveTo>
                  <a:pt x="129" y="120"/>
                </a:moveTo>
                <a:cubicBezTo>
                  <a:pt x="130" y="121"/>
                  <a:pt x="126" y="122"/>
                  <a:pt x="129" y="121"/>
                </a:cubicBezTo>
                <a:cubicBezTo>
                  <a:pt x="129" y="121"/>
                  <a:pt x="129" y="120"/>
                  <a:pt x="129" y="120"/>
                </a:cubicBezTo>
                <a:close/>
                <a:moveTo>
                  <a:pt x="144" y="147"/>
                </a:moveTo>
                <a:cubicBezTo>
                  <a:pt x="145" y="147"/>
                  <a:pt x="143" y="148"/>
                  <a:pt x="143" y="149"/>
                </a:cubicBezTo>
                <a:cubicBezTo>
                  <a:pt x="143" y="148"/>
                  <a:pt x="143" y="148"/>
                  <a:pt x="144" y="147"/>
                </a:cubicBezTo>
                <a:close/>
                <a:moveTo>
                  <a:pt x="142" y="148"/>
                </a:moveTo>
                <a:cubicBezTo>
                  <a:pt x="142" y="149"/>
                  <a:pt x="141" y="149"/>
                  <a:pt x="141" y="150"/>
                </a:cubicBezTo>
                <a:cubicBezTo>
                  <a:pt x="141" y="149"/>
                  <a:pt x="141" y="149"/>
                  <a:pt x="141" y="149"/>
                </a:cubicBezTo>
                <a:lnTo>
                  <a:pt x="142" y="148"/>
                </a:lnTo>
                <a:close/>
                <a:moveTo>
                  <a:pt x="136" y="154"/>
                </a:moveTo>
                <a:cubicBezTo>
                  <a:pt x="136" y="154"/>
                  <a:pt x="135" y="155"/>
                  <a:pt x="134" y="154"/>
                </a:cubicBezTo>
                <a:cubicBezTo>
                  <a:pt x="134" y="155"/>
                  <a:pt x="134" y="155"/>
                  <a:pt x="134" y="155"/>
                </a:cubicBezTo>
                <a:cubicBezTo>
                  <a:pt x="133" y="155"/>
                  <a:pt x="134" y="155"/>
                  <a:pt x="134" y="154"/>
                </a:cubicBezTo>
                <a:cubicBezTo>
                  <a:pt x="134" y="154"/>
                  <a:pt x="135" y="154"/>
                  <a:pt x="136" y="154"/>
                </a:cubicBezTo>
                <a:close/>
                <a:moveTo>
                  <a:pt x="132" y="155"/>
                </a:moveTo>
                <a:cubicBezTo>
                  <a:pt x="132" y="155"/>
                  <a:pt x="132" y="155"/>
                  <a:pt x="132" y="155"/>
                </a:cubicBezTo>
                <a:cubicBezTo>
                  <a:pt x="133" y="156"/>
                  <a:pt x="131" y="156"/>
                  <a:pt x="131" y="156"/>
                </a:cubicBezTo>
                <a:cubicBezTo>
                  <a:pt x="131" y="156"/>
                  <a:pt x="131" y="155"/>
                  <a:pt x="132" y="155"/>
                </a:cubicBezTo>
                <a:close/>
                <a:moveTo>
                  <a:pt x="125" y="159"/>
                </a:moveTo>
                <a:cubicBezTo>
                  <a:pt x="125" y="160"/>
                  <a:pt x="124" y="160"/>
                  <a:pt x="123" y="161"/>
                </a:cubicBezTo>
                <a:cubicBezTo>
                  <a:pt x="123" y="160"/>
                  <a:pt x="125" y="160"/>
                  <a:pt x="125" y="159"/>
                </a:cubicBezTo>
                <a:close/>
                <a:moveTo>
                  <a:pt x="126" y="165"/>
                </a:moveTo>
                <a:cubicBezTo>
                  <a:pt x="125" y="165"/>
                  <a:pt x="124" y="165"/>
                  <a:pt x="124" y="164"/>
                </a:cubicBezTo>
                <a:cubicBezTo>
                  <a:pt x="124" y="164"/>
                  <a:pt x="126" y="164"/>
                  <a:pt x="126" y="165"/>
                </a:cubicBezTo>
                <a:close/>
                <a:moveTo>
                  <a:pt x="124" y="161"/>
                </a:moveTo>
                <a:cubicBezTo>
                  <a:pt x="124" y="161"/>
                  <a:pt x="122" y="162"/>
                  <a:pt x="124" y="161"/>
                </a:cubicBezTo>
                <a:cubicBezTo>
                  <a:pt x="124" y="162"/>
                  <a:pt x="122" y="162"/>
                  <a:pt x="121" y="163"/>
                </a:cubicBezTo>
                <a:cubicBezTo>
                  <a:pt x="122" y="162"/>
                  <a:pt x="122" y="162"/>
                  <a:pt x="124" y="161"/>
                </a:cubicBezTo>
                <a:close/>
                <a:moveTo>
                  <a:pt x="101" y="98"/>
                </a:moveTo>
                <a:cubicBezTo>
                  <a:pt x="100" y="99"/>
                  <a:pt x="101" y="99"/>
                  <a:pt x="101" y="99"/>
                </a:cubicBezTo>
                <a:cubicBezTo>
                  <a:pt x="100" y="99"/>
                  <a:pt x="100" y="99"/>
                  <a:pt x="99" y="99"/>
                </a:cubicBezTo>
                <a:cubicBezTo>
                  <a:pt x="99" y="99"/>
                  <a:pt x="100" y="99"/>
                  <a:pt x="101" y="98"/>
                </a:cubicBezTo>
                <a:close/>
                <a:moveTo>
                  <a:pt x="123" y="165"/>
                </a:moveTo>
                <a:cubicBezTo>
                  <a:pt x="124" y="165"/>
                  <a:pt x="120" y="166"/>
                  <a:pt x="121" y="165"/>
                </a:cubicBezTo>
                <a:cubicBezTo>
                  <a:pt x="122" y="165"/>
                  <a:pt x="122" y="165"/>
                  <a:pt x="123" y="165"/>
                </a:cubicBezTo>
                <a:close/>
                <a:moveTo>
                  <a:pt x="121" y="161"/>
                </a:moveTo>
                <a:cubicBezTo>
                  <a:pt x="121" y="162"/>
                  <a:pt x="119" y="162"/>
                  <a:pt x="118" y="162"/>
                </a:cubicBezTo>
                <a:cubicBezTo>
                  <a:pt x="119" y="162"/>
                  <a:pt x="120" y="162"/>
                  <a:pt x="121" y="161"/>
                </a:cubicBezTo>
                <a:close/>
                <a:moveTo>
                  <a:pt x="99" y="99"/>
                </a:moveTo>
                <a:cubicBezTo>
                  <a:pt x="99" y="100"/>
                  <a:pt x="98" y="100"/>
                  <a:pt x="98" y="99"/>
                </a:cubicBezTo>
                <a:cubicBezTo>
                  <a:pt x="98" y="99"/>
                  <a:pt x="98" y="99"/>
                  <a:pt x="99" y="99"/>
                </a:cubicBezTo>
                <a:close/>
                <a:moveTo>
                  <a:pt x="116" y="164"/>
                </a:moveTo>
                <a:cubicBezTo>
                  <a:pt x="116" y="165"/>
                  <a:pt x="115" y="165"/>
                  <a:pt x="115" y="165"/>
                </a:cubicBezTo>
                <a:cubicBezTo>
                  <a:pt x="115" y="165"/>
                  <a:pt x="115" y="165"/>
                  <a:pt x="116" y="164"/>
                </a:cubicBezTo>
                <a:close/>
                <a:moveTo>
                  <a:pt x="110" y="167"/>
                </a:moveTo>
                <a:cubicBezTo>
                  <a:pt x="107" y="168"/>
                  <a:pt x="105" y="169"/>
                  <a:pt x="104" y="169"/>
                </a:cubicBezTo>
                <a:cubicBezTo>
                  <a:pt x="103" y="168"/>
                  <a:pt x="104" y="168"/>
                  <a:pt x="104" y="168"/>
                </a:cubicBezTo>
                <a:cubicBezTo>
                  <a:pt x="104" y="168"/>
                  <a:pt x="106" y="167"/>
                  <a:pt x="106" y="168"/>
                </a:cubicBezTo>
                <a:cubicBezTo>
                  <a:pt x="106" y="167"/>
                  <a:pt x="108" y="167"/>
                  <a:pt x="110" y="167"/>
                </a:cubicBezTo>
                <a:close/>
                <a:moveTo>
                  <a:pt x="109" y="167"/>
                </a:moveTo>
                <a:cubicBezTo>
                  <a:pt x="108" y="167"/>
                  <a:pt x="108" y="166"/>
                  <a:pt x="110" y="166"/>
                </a:cubicBezTo>
                <a:cubicBezTo>
                  <a:pt x="109" y="167"/>
                  <a:pt x="111" y="166"/>
                  <a:pt x="112" y="167"/>
                </a:cubicBezTo>
                <a:cubicBezTo>
                  <a:pt x="110" y="167"/>
                  <a:pt x="110" y="167"/>
                  <a:pt x="109" y="167"/>
                </a:cubicBezTo>
                <a:close/>
                <a:moveTo>
                  <a:pt x="106" y="171"/>
                </a:moveTo>
                <a:cubicBezTo>
                  <a:pt x="105" y="171"/>
                  <a:pt x="104" y="171"/>
                  <a:pt x="103" y="171"/>
                </a:cubicBezTo>
                <a:cubicBezTo>
                  <a:pt x="104" y="171"/>
                  <a:pt x="104" y="171"/>
                  <a:pt x="106" y="171"/>
                </a:cubicBezTo>
                <a:close/>
                <a:moveTo>
                  <a:pt x="87" y="98"/>
                </a:moveTo>
                <a:cubicBezTo>
                  <a:pt x="87" y="99"/>
                  <a:pt x="87" y="99"/>
                  <a:pt x="87" y="99"/>
                </a:cubicBezTo>
                <a:cubicBezTo>
                  <a:pt x="87" y="99"/>
                  <a:pt x="86" y="98"/>
                  <a:pt x="86" y="99"/>
                </a:cubicBezTo>
                <a:cubicBezTo>
                  <a:pt x="86" y="98"/>
                  <a:pt x="87" y="98"/>
                  <a:pt x="87" y="98"/>
                </a:cubicBezTo>
                <a:close/>
                <a:moveTo>
                  <a:pt x="79" y="168"/>
                </a:moveTo>
                <a:cubicBezTo>
                  <a:pt x="78" y="169"/>
                  <a:pt x="76" y="168"/>
                  <a:pt x="75" y="169"/>
                </a:cubicBezTo>
                <a:cubicBezTo>
                  <a:pt x="73" y="168"/>
                  <a:pt x="73" y="168"/>
                  <a:pt x="71" y="168"/>
                </a:cubicBezTo>
                <a:cubicBezTo>
                  <a:pt x="71" y="167"/>
                  <a:pt x="71" y="167"/>
                  <a:pt x="71" y="167"/>
                </a:cubicBezTo>
                <a:cubicBezTo>
                  <a:pt x="73" y="168"/>
                  <a:pt x="76" y="168"/>
                  <a:pt x="79" y="168"/>
                </a:cubicBezTo>
                <a:close/>
                <a:moveTo>
                  <a:pt x="85" y="98"/>
                </a:moveTo>
                <a:cubicBezTo>
                  <a:pt x="85" y="98"/>
                  <a:pt x="85" y="98"/>
                  <a:pt x="85" y="98"/>
                </a:cubicBezTo>
                <a:cubicBezTo>
                  <a:pt x="85" y="98"/>
                  <a:pt x="86" y="98"/>
                  <a:pt x="85" y="98"/>
                </a:cubicBezTo>
                <a:close/>
                <a:moveTo>
                  <a:pt x="71" y="168"/>
                </a:moveTo>
                <a:cubicBezTo>
                  <a:pt x="69" y="168"/>
                  <a:pt x="66" y="167"/>
                  <a:pt x="65" y="166"/>
                </a:cubicBezTo>
                <a:cubicBezTo>
                  <a:pt x="63" y="167"/>
                  <a:pt x="61" y="167"/>
                  <a:pt x="59" y="165"/>
                </a:cubicBezTo>
                <a:cubicBezTo>
                  <a:pt x="60" y="165"/>
                  <a:pt x="62" y="166"/>
                  <a:pt x="63" y="165"/>
                </a:cubicBezTo>
                <a:cubicBezTo>
                  <a:pt x="67" y="167"/>
                  <a:pt x="69" y="167"/>
                  <a:pt x="71" y="168"/>
                </a:cubicBezTo>
                <a:close/>
                <a:moveTo>
                  <a:pt x="70" y="165"/>
                </a:moveTo>
                <a:cubicBezTo>
                  <a:pt x="70" y="166"/>
                  <a:pt x="68" y="165"/>
                  <a:pt x="68" y="165"/>
                </a:cubicBezTo>
                <a:cubicBezTo>
                  <a:pt x="68" y="165"/>
                  <a:pt x="69" y="165"/>
                  <a:pt x="70" y="165"/>
                </a:cubicBezTo>
                <a:cubicBezTo>
                  <a:pt x="70" y="165"/>
                  <a:pt x="70" y="165"/>
                  <a:pt x="70" y="165"/>
                </a:cubicBezTo>
                <a:close/>
                <a:moveTo>
                  <a:pt x="67" y="164"/>
                </a:moveTo>
                <a:cubicBezTo>
                  <a:pt x="66" y="165"/>
                  <a:pt x="65" y="164"/>
                  <a:pt x="64" y="164"/>
                </a:cubicBezTo>
                <a:cubicBezTo>
                  <a:pt x="64" y="163"/>
                  <a:pt x="63" y="163"/>
                  <a:pt x="63" y="163"/>
                </a:cubicBezTo>
                <a:cubicBezTo>
                  <a:pt x="65" y="163"/>
                  <a:pt x="66" y="164"/>
                  <a:pt x="67" y="164"/>
                </a:cubicBezTo>
                <a:close/>
                <a:moveTo>
                  <a:pt x="84" y="94"/>
                </a:moveTo>
                <a:cubicBezTo>
                  <a:pt x="84" y="95"/>
                  <a:pt x="84" y="95"/>
                  <a:pt x="84" y="95"/>
                </a:cubicBezTo>
                <a:cubicBezTo>
                  <a:pt x="84" y="94"/>
                  <a:pt x="84" y="95"/>
                  <a:pt x="84" y="94"/>
                </a:cubicBezTo>
                <a:close/>
                <a:moveTo>
                  <a:pt x="62" y="167"/>
                </a:moveTo>
                <a:cubicBezTo>
                  <a:pt x="62" y="168"/>
                  <a:pt x="60" y="167"/>
                  <a:pt x="59" y="167"/>
                </a:cubicBezTo>
                <a:cubicBezTo>
                  <a:pt x="60" y="167"/>
                  <a:pt x="59" y="166"/>
                  <a:pt x="58" y="166"/>
                </a:cubicBezTo>
                <a:cubicBezTo>
                  <a:pt x="59" y="166"/>
                  <a:pt x="61" y="167"/>
                  <a:pt x="62" y="167"/>
                </a:cubicBezTo>
                <a:close/>
                <a:moveTo>
                  <a:pt x="60" y="165"/>
                </a:moveTo>
                <a:cubicBezTo>
                  <a:pt x="60" y="165"/>
                  <a:pt x="60" y="165"/>
                  <a:pt x="60" y="165"/>
                </a:cubicBezTo>
                <a:cubicBezTo>
                  <a:pt x="58" y="164"/>
                  <a:pt x="58" y="164"/>
                  <a:pt x="58" y="164"/>
                </a:cubicBezTo>
                <a:cubicBezTo>
                  <a:pt x="58" y="164"/>
                  <a:pt x="60" y="164"/>
                  <a:pt x="60" y="165"/>
                </a:cubicBezTo>
                <a:close/>
                <a:moveTo>
                  <a:pt x="84" y="94"/>
                </a:moveTo>
                <a:cubicBezTo>
                  <a:pt x="83" y="94"/>
                  <a:pt x="84" y="94"/>
                  <a:pt x="83" y="94"/>
                </a:cubicBezTo>
                <a:cubicBezTo>
                  <a:pt x="84" y="94"/>
                  <a:pt x="84" y="94"/>
                  <a:pt x="84" y="94"/>
                </a:cubicBezTo>
                <a:close/>
                <a:moveTo>
                  <a:pt x="83" y="96"/>
                </a:moveTo>
                <a:cubicBezTo>
                  <a:pt x="83" y="96"/>
                  <a:pt x="83" y="96"/>
                  <a:pt x="83" y="96"/>
                </a:cubicBezTo>
                <a:cubicBezTo>
                  <a:pt x="83" y="95"/>
                  <a:pt x="83" y="96"/>
                  <a:pt x="83" y="96"/>
                </a:cubicBezTo>
                <a:close/>
                <a:moveTo>
                  <a:pt x="82" y="97"/>
                </a:moveTo>
                <a:cubicBezTo>
                  <a:pt x="82" y="97"/>
                  <a:pt x="82" y="97"/>
                  <a:pt x="82" y="97"/>
                </a:cubicBezTo>
                <a:cubicBezTo>
                  <a:pt x="82" y="96"/>
                  <a:pt x="82" y="96"/>
                  <a:pt x="82" y="97"/>
                </a:cubicBezTo>
                <a:close/>
                <a:moveTo>
                  <a:pt x="82" y="96"/>
                </a:moveTo>
                <a:cubicBezTo>
                  <a:pt x="82" y="96"/>
                  <a:pt x="82" y="96"/>
                  <a:pt x="82" y="96"/>
                </a:cubicBezTo>
                <a:cubicBezTo>
                  <a:pt x="82" y="96"/>
                  <a:pt x="82" y="96"/>
                  <a:pt x="82" y="97"/>
                </a:cubicBezTo>
                <a:cubicBezTo>
                  <a:pt x="82" y="97"/>
                  <a:pt x="82" y="97"/>
                  <a:pt x="81" y="97"/>
                </a:cubicBezTo>
                <a:cubicBezTo>
                  <a:pt x="81" y="97"/>
                  <a:pt x="81" y="96"/>
                  <a:pt x="81" y="96"/>
                </a:cubicBezTo>
                <a:cubicBezTo>
                  <a:pt x="82" y="96"/>
                  <a:pt x="82" y="96"/>
                  <a:pt x="82" y="96"/>
                </a:cubicBezTo>
                <a:close/>
                <a:moveTo>
                  <a:pt x="48" y="162"/>
                </a:moveTo>
                <a:cubicBezTo>
                  <a:pt x="48" y="162"/>
                  <a:pt x="47" y="161"/>
                  <a:pt x="47" y="161"/>
                </a:cubicBezTo>
                <a:cubicBezTo>
                  <a:pt x="46" y="161"/>
                  <a:pt x="48" y="161"/>
                  <a:pt x="47" y="161"/>
                </a:cubicBezTo>
                <a:cubicBezTo>
                  <a:pt x="47" y="161"/>
                  <a:pt x="48" y="162"/>
                  <a:pt x="48" y="162"/>
                </a:cubicBezTo>
                <a:cubicBezTo>
                  <a:pt x="47" y="162"/>
                  <a:pt x="47" y="162"/>
                  <a:pt x="46" y="161"/>
                </a:cubicBezTo>
                <a:cubicBezTo>
                  <a:pt x="46" y="161"/>
                  <a:pt x="47" y="162"/>
                  <a:pt x="48" y="162"/>
                </a:cubicBezTo>
                <a:close/>
                <a:moveTo>
                  <a:pt x="83" y="93"/>
                </a:moveTo>
                <a:cubicBezTo>
                  <a:pt x="83" y="93"/>
                  <a:pt x="82" y="93"/>
                  <a:pt x="83" y="93"/>
                </a:cubicBezTo>
                <a:cubicBezTo>
                  <a:pt x="83" y="93"/>
                  <a:pt x="83" y="93"/>
                  <a:pt x="83" y="93"/>
                </a:cubicBezTo>
                <a:close/>
                <a:moveTo>
                  <a:pt x="81" y="96"/>
                </a:moveTo>
                <a:cubicBezTo>
                  <a:pt x="81" y="96"/>
                  <a:pt x="81" y="96"/>
                  <a:pt x="81" y="96"/>
                </a:cubicBezTo>
                <a:cubicBezTo>
                  <a:pt x="81" y="96"/>
                  <a:pt x="81" y="96"/>
                  <a:pt x="81" y="95"/>
                </a:cubicBezTo>
                <a:cubicBezTo>
                  <a:pt x="81" y="95"/>
                  <a:pt x="81" y="95"/>
                  <a:pt x="81" y="96"/>
                </a:cubicBezTo>
                <a:close/>
                <a:moveTo>
                  <a:pt x="42" y="157"/>
                </a:moveTo>
                <a:cubicBezTo>
                  <a:pt x="42" y="157"/>
                  <a:pt x="42" y="157"/>
                  <a:pt x="41" y="158"/>
                </a:cubicBezTo>
                <a:cubicBezTo>
                  <a:pt x="41" y="157"/>
                  <a:pt x="41" y="157"/>
                  <a:pt x="41" y="157"/>
                </a:cubicBezTo>
                <a:cubicBezTo>
                  <a:pt x="41" y="157"/>
                  <a:pt x="41" y="156"/>
                  <a:pt x="41" y="156"/>
                </a:cubicBezTo>
                <a:cubicBezTo>
                  <a:pt x="41" y="156"/>
                  <a:pt x="41" y="157"/>
                  <a:pt x="42" y="157"/>
                </a:cubicBezTo>
                <a:cubicBezTo>
                  <a:pt x="42" y="157"/>
                  <a:pt x="42" y="157"/>
                  <a:pt x="42" y="157"/>
                </a:cubicBezTo>
                <a:close/>
                <a:moveTo>
                  <a:pt x="39" y="156"/>
                </a:moveTo>
                <a:cubicBezTo>
                  <a:pt x="39" y="156"/>
                  <a:pt x="39" y="156"/>
                  <a:pt x="40" y="156"/>
                </a:cubicBezTo>
                <a:cubicBezTo>
                  <a:pt x="41" y="156"/>
                  <a:pt x="41" y="157"/>
                  <a:pt x="39" y="156"/>
                </a:cubicBezTo>
                <a:close/>
                <a:moveTo>
                  <a:pt x="81" y="93"/>
                </a:moveTo>
                <a:cubicBezTo>
                  <a:pt x="81" y="93"/>
                  <a:pt x="80" y="93"/>
                  <a:pt x="81" y="93"/>
                </a:cubicBezTo>
                <a:cubicBezTo>
                  <a:pt x="80" y="93"/>
                  <a:pt x="81" y="93"/>
                  <a:pt x="80" y="93"/>
                </a:cubicBezTo>
                <a:cubicBezTo>
                  <a:pt x="80" y="93"/>
                  <a:pt x="80" y="93"/>
                  <a:pt x="80" y="93"/>
                </a:cubicBezTo>
                <a:cubicBezTo>
                  <a:pt x="81" y="92"/>
                  <a:pt x="80" y="93"/>
                  <a:pt x="81" y="93"/>
                </a:cubicBezTo>
                <a:close/>
                <a:moveTo>
                  <a:pt x="37" y="148"/>
                </a:moveTo>
                <a:cubicBezTo>
                  <a:pt x="34" y="147"/>
                  <a:pt x="29" y="143"/>
                  <a:pt x="27" y="141"/>
                </a:cubicBezTo>
                <a:cubicBezTo>
                  <a:pt x="29" y="141"/>
                  <a:pt x="34" y="146"/>
                  <a:pt x="37" y="148"/>
                </a:cubicBezTo>
                <a:close/>
                <a:moveTo>
                  <a:pt x="33" y="147"/>
                </a:moveTo>
                <a:cubicBezTo>
                  <a:pt x="33" y="147"/>
                  <a:pt x="33" y="147"/>
                  <a:pt x="33" y="147"/>
                </a:cubicBezTo>
                <a:cubicBezTo>
                  <a:pt x="32" y="146"/>
                  <a:pt x="31" y="146"/>
                  <a:pt x="31" y="145"/>
                </a:cubicBezTo>
                <a:cubicBezTo>
                  <a:pt x="32" y="145"/>
                  <a:pt x="32" y="146"/>
                  <a:pt x="33" y="147"/>
                </a:cubicBezTo>
                <a:close/>
                <a:moveTo>
                  <a:pt x="31" y="145"/>
                </a:moveTo>
                <a:cubicBezTo>
                  <a:pt x="31" y="146"/>
                  <a:pt x="31" y="146"/>
                  <a:pt x="31" y="146"/>
                </a:cubicBezTo>
                <a:cubicBezTo>
                  <a:pt x="30" y="145"/>
                  <a:pt x="29" y="144"/>
                  <a:pt x="30" y="144"/>
                </a:cubicBezTo>
                <a:lnTo>
                  <a:pt x="31" y="145"/>
                </a:lnTo>
                <a:close/>
                <a:moveTo>
                  <a:pt x="28" y="146"/>
                </a:moveTo>
                <a:cubicBezTo>
                  <a:pt x="28" y="146"/>
                  <a:pt x="28" y="146"/>
                  <a:pt x="28" y="146"/>
                </a:cubicBezTo>
                <a:cubicBezTo>
                  <a:pt x="26" y="145"/>
                  <a:pt x="28" y="145"/>
                  <a:pt x="27" y="144"/>
                </a:cubicBezTo>
                <a:cubicBezTo>
                  <a:pt x="27" y="144"/>
                  <a:pt x="28" y="145"/>
                  <a:pt x="28" y="145"/>
                </a:cubicBezTo>
                <a:cubicBezTo>
                  <a:pt x="28" y="145"/>
                  <a:pt x="28" y="145"/>
                  <a:pt x="28" y="146"/>
                </a:cubicBezTo>
                <a:close/>
                <a:moveTo>
                  <a:pt x="25" y="138"/>
                </a:moveTo>
                <a:cubicBezTo>
                  <a:pt x="25" y="139"/>
                  <a:pt x="23" y="137"/>
                  <a:pt x="23" y="137"/>
                </a:cubicBezTo>
                <a:cubicBezTo>
                  <a:pt x="24" y="136"/>
                  <a:pt x="24" y="138"/>
                  <a:pt x="25" y="138"/>
                </a:cubicBezTo>
                <a:close/>
                <a:moveTo>
                  <a:pt x="80" y="84"/>
                </a:moveTo>
                <a:cubicBezTo>
                  <a:pt x="79" y="84"/>
                  <a:pt x="79" y="84"/>
                  <a:pt x="79" y="84"/>
                </a:cubicBezTo>
                <a:cubicBezTo>
                  <a:pt x="80" y="84"/>
                  <a:pt x="79" y="84"/>
                  <a:pt x="80" y="84"/>
                </a:cubicBezTo>
                <a:close/>
                <a:moveTo>
                  <a:pt x="5" y="87"/>
                </a:moveTo>
                <a:cubicBezTo>
                  <a:pt x="6" y="83"/>
                  <a:pt x="7" y="86"/>
                  <a:pt x="7" y="91"/>
                </a:cubicBezTo>
                <a:cubicBezTo>
                  <a:pt x="7" y="91"/>
                  <a:pt x="7" y="90"/>
                  <a:pt x="7" y="89"/>
                </a:cubicBezTo>
                <a:cubicBezTo>
                  <a:pt x="7" y="88"/>
                  <a:pt x="7" y="91"/>
                  <a:pt x="8" y="91"/>
                </a:cubicBezTo>
                <a:cubicBezTo>
                  <a:pt x="8" y="92"/>
                  <a:pt x="7" y="91"/>
                  <a:pt x="7" y="91"/>
                </a:cubicBezTo>
                <a:cubicBezTo>
                  <a:pt x="8" y="96"/>
                  <a:pt x="8" y="96"/>
                  <a:pt x="9" y="100"/>
                </a:cubicBezTo>
                <a:cubicBezTo>
                  <a:pt x="9" y="101"/>
                  <a:pt x="9" y="103"/>
                  <a:pt x="9" y="104"/>
                </a:cubicBezTo>
                <a:cubicBezTo>
                  <a:pt x="10" y="105"/>
                  <a:pt x="9" y="102"/>
                  <a:pt x="10" y="103"/>
                </a:cubicBezTo>
                <a:cubicBezTo>
                  <a:pt x="10" y="106"/>
                  <a:pt x="10" y="106"/>
                  <a:pt x="11" y="109"/>
                </a:cubicBezTo>
                <a:cubicBezTo>
                  <a:pt x="12" y="109"/>
                  <a:pt x="10" y="106"/>
                  <a:pt x="11" y="107"/>
                </a:cubicBezTo>
                <a:cubicBezTo>
                  <a:pt x="11" y="109"/>
                  <a:pt x="12" y="110"/>
                  <a:pt x="13" y="111"/>
                </a:cubicBezTo>
                <a:cubicBezTo>
                  <a:pt x="13" y="112"/>
                  <a:pt x="12" y="112"/>
                  <a:pt x="12" y="111"/>
                </a:cubicBezTo>
                <a:cubicBezTo>
                  <a:pt x="12" y="112"/>
                  <a:pt x="13" y="112"/>
                  <a:pt x="13" y="112"/>
                </a:cubicBezTo>
                <a:cubicBezTo>
                  <a:pt x="14" y="114"/>
                  <a:pt x="14" y="114"/>
                  <a:pt x="14" y="115"/>
                </a:cubicBezTo>
                <a:cubicBezTo>
                  <a:pt x="12" y="114"/>
                  <a:pt x="10" y="107"/>
                  <a:pt x="9" y="104"/>
                </a:cubicBezTo>
                <a:cubicBezTo>
                  <a:pt x="8" y="99"/>
                  <a:pt x="7" y="95"/>
                  <a:pt x="6" y="89"/>
                </a:cubicBezTo>
                <a:cubicBezTo>
                  <a:pt x="6" y="89"/>
                  <a:pt x="6" y="90"/>
                  <a:pt x="6" y="91"/>
                </a:cubicBezTo>
                <a:cubicBezTo>
                  <a:pt x="6" y="91"/>
                  <a:pt x="6" y="88"/>
                  <a:pt x="6" y="88"/>
                </a:cubicBezTo>
                <a:cubicBezTo>
                  <a:pt x="6" y="87"/>
                  <a:pt x="6" y="86"/>
                  <a:pt x="5" y="87"/>
                </a:cubicBezTo>
                <a:close/>
                <a:moveTo>
                  <a:pt x="82" y="82"/>
                </a:moveTo>
                <a:cubicBezTo>
                  <a:pt x="82" y="82"/>
                  <a:pt x="82" y="82"/>
                  <a:pt x="82" y="82"/>
                </a:cubicBezTo>
                <a:cubicBezTo>
                  <a:pt x="82" y="82"/>
                  <a:pt x="82" y="82"/>
                  <a:pt x="82" y="82"/>
                </a:cubicBezTo>
                <a:close/>
                <a:moveTo>
                  <a:pt x="83" y="82"/>
                </a:moveTo>
                <a:cubicBezTo>
                  <a:pt x="83" y="82"/>
                  <a:pt x="83" y="82"/>
                  <a:pt x="83" y="82"/>
                </a:cubicBezTo>
                <a:close/>
                <a:moveTo>
                  <a:pt x="73" y="86"/>
                </a:moveTo>
                <a:cubicBezTo>
                  <a:pt x="73" y="86"/>
                  <a:pt x="72" y="86"/>
                  <a:pt x="73" y="85"/>
                </a:cubicBezTo>
                <a:cubicBezTo>
                  <a:pt x="73" y="86"/>
                  <a:pt x="73" y="86"/>
                  <a:pt x="73" y="86"/>
                </a:cubicBezTo>
                <a:close/>
                <a:moveTo>
                  <a:pt x="82" y="82"/>
                </a:moveTo>
                <a:cubicBezTo>
                  <a:pt x="81" y="83"/>
                  <a:pt x="82" y="83"/>
                  <a:pt x="82" y="83"/>
                </a:cubicBezTo>
                <a:cubicBezTo>
                  <a:pt x="82" y="83"/>
                  <a:pt x="83" y="83"/>
                  <a:pt x="83" y="83"/>
                </a:cubicBezTo>
                <a:cubicBezTo>
                  <a:pt x="83" y="83"/>
                  <a:pt x="82" y="83"/>
                  <a:pt x="83" y="82"/>
                </a:cubicBezTo>
                <a:cubicBezTo>
                  <a:pt x="82" y="82"/>
                  <a:pt x="82" y="83"/>
                  <a:pt x="82" y="82"/>
                </a:cubicBezTo>
                <a:close/>
                <a:moveTo>
                  <a:pt x="13" y="107"/>
                </a:moveTo>
                <a:cubicBezTo>
                  <a:pt x="12" y="107"/>
                  <a:pt x="12" y="105"/>
                  <a:pt x="11" y="105"/>
                </a:cubicBezTo>
                <a:cubicBezTo>
                  <a:pt x="12" y="105"/>
                  <a:pt x="12" y="106"/>
                  <a:pt x="13" y="107"/>
                </a:cubicBezTo>
                <a:close/>
                <a:moveTo>
                  <a:pt x="77" y="84"/>
                </a:moveTo>
                <a:cubicBezTo>
                  <a:pt x="76" y="84"/>
                  <a:pt x="76" y="84"/>
                  <a:pt x="76" y="85"/>
                </a:cubicBezTo>
                <a:cubicBezTo>
                  <a:pt x="76" y="85"/>
                  <a:pt x="76" y="84"/>
                  <a:pt x="76" y="84"/>
                </a:cubicBezTo>
                <a:cubicBezTo>
                  <a:pt x="77" y="84"/>
                  <a:pt x="77" y="84"/>
                  <a:pt x="77" y="84"/>
                </a:cubicBezTo>
                <a:close/>
                <a:moveTo>
                  <a:pt x="75" y="85"/>
                </a:moveTo>
                <a:cubicBezTo>
                  <a:pt x="75" y="85"/>
                  <a:pt x="75" y="85"/>
                  <a:pt x="75" y="85"/>
                </a:cubicBezTo>
                <a:cubicBezTo>
                  <a:pt x="74" y="85"/>
                  <a:pt x="75" y="85"/>
                  <a:pt x="75" y="85"/>
                </a:cubicBezTo>
                <a:cubicBezTo>
                  <a:pt x="75" y="85"/>
                  <a:pt x="75" y="85"/>
                  <a:pt x="75" y="85"/>
                </a:cubicBezTo>
                <a:close/>
                <a:moveTo>
                  <a:pt x="75" y="85"/>
                </a:moveTo>
                <a:cubicBezTo>
                  <a:pt x="75" y="85"/>
                  <a:pt x="75" y="85"/>
                  <a:pt x="75" y="86"/>
                </a:cubicBezTo>
                <a:cubicBezTo>
                  <a:pt x="75" y="86"/>
                  <a:pt x="75" y="86"/>
                  <a:pt x="76" y="86"/>
                </a:cubicBezTo>
                <a:cubicBezTo>
                  <a:pt x="75" y="85"/>
                  <a:pt x="75" y="85"/>
                  <a:pt x="76" y="85"/>
                </a:cubicBezTo>
                <a:cubicBezTo>
                  <a:pt x="76" y="85"/>
                  <a:pt x="75" y="85"/>
                  <a:pt x="75" y="85"/>
                </a:cubicBezTo>
                <a:cubicBezTo>
                  <a:pt x="75" y="85"/>
                  <a:pt x="75" y="85"/>
                  <a:pt x="76" y="85"/>
                </a:cubicBezTo>
                <a:cubicBezTo>
                  <a:pt x="76" y="85"/>
                  <a:pt x="75" y="85"/>
                  <a:pt x="75" y="85"/>
                </a:cubicBezTo>
                <a:close/>
                <a:moveTo>
                  <a:pt x="12" y="99"/>
                </a:moveTo>
                <a:cubicBezTo>
                  <a:pt x="11" y="99"/>
                  <a:pt x="11" y="98"/>
                  <a:pt x="11" y="97"/>
                </a:cubicBezTo>
                <a:cubicBezTo>
                  <a:pt x="11" y="97"/>
                  <a:pt x="11" y="98"/>
                  <a:pt x="12" y="99"/>
                </a:cubicBezTo>
                <a:close/>
                <a:moveTo>
                  <a:pt x="15" y="94"/>
                </a:moveTo>
                <a:cubicBezTo>
                  <a:pt x="13" y="90"/>
                  <a:pt x="14" y="82"/>
                  <a:pt x="15" y="78"/>
                </a:cubicBezTo>
                <a:cubicBezTo>
                  <a:pt x="15" y="77"/>
                  <a:pt x="14" y="78"/>
                  <a:pt x="14" y="79"/>
                </a:cubicBezTo>
                <a:cubicBezTo>
                  <a:pt x="14" y="78"/>
                  <a:pt x="14" y="77"/>
                  <a:pt x="14" y="76"/>
                </a:cubicBezTo>
                <a:cubicBezTo>
                  <a:pt x="14" y="76"/>
                  <a:pt x="14" y="77"/>
                  <a:pt x="15" y="77"/>
                </a:cubicBezTo>
                <a:cubicBezTo>
                  <a:pt x="15" y="77"/>
                  <a:pt x="15" y="75"/>
                  <a:pt x="15" y="74"/>
                </a:cubicBezTo>
                <a:cubicBezTo>
                  <a:pt x="16" y="80"/>
                  <a:pt x="14" y="86"/>
                  <a:pt x="15" y="94"/>
                </a:cubicBezTo>
                <a:cubicBezTo>
                  <a:pt x="15" y="94"/>
                  <a:pt x="15" y="94"/>
                  <a:pt x="15" y="94"/>
                </a:cubicBezTo>
                <a:close/>
                <a:moveTo>
                  <a:pt x="6" y="95"/>
                </a:moveTo>
                <a:cubicBezTo>
                  <a:pt x="6" y="94"/>
                  <a:pt x="6" y="93"/>
                  <a:pt x="5" y="92"/>
                </a:cubicBezTo>
                <a:cubicBezTo>
                  <a:pt x="6" y="92"/>
                  <a:pt x="6" y="92"/>
                  <a:pt x="6" y="92"/>
                </a:cubicBezTo>
                <a:cubicBezTo>
                  <a:pt x="6" y="93"/>
                  <a:pt x="6" y="93"/>
                  <a:pt x="6" y="95"/>
                </a:cubicBezTo>
                <a:close/>
                <a:moveTo>
                  <a:pt x="76" y="86"/>
                </a:moveTo>
                <a:cubicBezTo>
                  <a:pt x="75" y="86"/>
                  <a:pt x="75" y="86"/>
                  <a:pt x="75" y="86"/>
                </a:cubicBezTo>
                <a:cubicBezTo>
                  <a:pt x="75" y="86"/>
                  <a:pt x="75" y="86"/>
                  <a:pt x="76" y="86"/>
                </a:cubicBezTo>
                <a:cubicBezTo>
                  <a:pt x="75" y="86"/>
                  <a:pt x="76" y="86"/>
                  <a:pt x="76" y="86"/>
                </a:cubicBezTo>
                <a:close/>
                <a:moveTo>
                  <a:pt x="7" y="84"/>
                </a:moveTo>
                <a:cubicBezTo>
                  <a:pt x="7" y="84"/>
                  <a:pt x="7" y="84"/>
                  <a:pt x="6" y="84"/>
                </a:cubicBezTo>
                <a:cubicBezTo>
                  <a:pt x="6" y="81"/>
                  <a:pt x="7" y="80"/>
                  <a:pt x="7" y="77"/>
                </a:cubicBezTo>
                <a:cubicBezTo>
                  <a:pt x="8" y="79"/>
                  <a:pt x="7" y="82"/>
                  <a:pt x="7" y="84"/>
                </a:cubicBezTo>
                <a:close/>
                <a:moveTo>
                  <a:pt x="6" y="70"/>
                </a:moveTo>
                <a:cubicBezTo>
                  <a:pt x="6" y="72"/>
                  <a:pt x="6" y="72"/>
                  <a:pt x="6" y="72"/>
                </a:cubicBezTo>
                <a:cubicBezTo>
                  <a:pt x="7" y="64"/>
                  <a:pt x="11" y="55"/>
                  <a:pt x="16" y="49"/>
                </a:cubicBezTo>
                <a:cubicBezTo>
                  <a:pt x="16" y="48"/>
                  <a:pt x="15" y="48"/>
                  <a:pt x="16" y="48"/>
                </a:cubicBezTo>
                <a:cubicBezTo>
                  <a:pt x="16" y="47"/>
                  <a:pt x="17" y="47"/>
                  <a:pt x="17" y="46"/>
                </a:cubicBezTo>
                <a:cubicBezTo>
                  <a:pt x="18" y="46"/>
                  <a:pt x="16" y="48"/>
                  <a:pt x="16" y="49"/>
                </a:cubicBezTo>
                <a:cubicBezTo>
                  <a:pt x="16" y="49"/>
                  <a:pt x="16" y="49"/>
                  <a:pt x="16" y="49"/>
                </a:cubicBezTo>
                <a:cubicBezTo>
                  <a:pt x="15" y="52"/>
                  <a:pt x="11" y="58"/>
                  <a:pt x="9" y="65"/>
                </a:cubicBezTo>
                <a:cubicBezTo>
                  <a:pt x="9" y="66"/>
                  <a:pt x="8" y="67"/>
                  <a:pt x="8" y="68"/>
                </a:cubicBezTo>
                <a:cubicBezTo>
                  <a:pt x="7" y="69"/>
                  <a:pt x="8" y="68"/>
                  <a:pt x="8" y="68"/>
                </a:cubicBezTo>
                <a:cubicBezTo>
                  <a:pt x="8" y="69"/>
                  <a:pt x="7" y="70"/>
                  <a:pt x="8" y="71"/>
                </a:cubicBezTo>
                <a:cubicBezTo>
                  <a:pt x="7" y="72"/>
                  <a:pt x="7" y="71"/>
                  <a:pt x="7" y="71"/>
                </a:cubicBezTo>
                <a:cubicBezTo>
                  <a:pt x="7" y="74"/>
                  <a:pt x="6" y="75"/>
                  <a:pt x="6" y="77"/>
                </a:cubicBezTo>
                <a:cubicBezTo>
                  <a:pt x="6" y="77"/>
                  <a:pt x="6" y="75"/>
                  <a:pt x="7" y="74"/>
                </a:cubicBezTo>
                <a:cubicBezTo>
                  <a:pt x="7" y="76"/>
                  <a:pt x="6" y="79"/>
                  <a:pt x="6" y="81"/>
                </a:cubicBezTo>
                <a:cubicBezTo>
                  <a:pt x="5" y="81"/>
                  <a:pt x="5" y="78"/>
                  <a:pt x="5" y="81"/>
                </a:cubicBezTo>
                <a:cubicBezTo>
                  <a:pt x="4" y="79"/>
                  <a:pt x="6" y="73"/>
                  <a:pt x="6" y="72"/>
                </a:cubicBezTo>
                <a:cubicBezTo>
                  <a:pt x="5" y="76"/>
                  <a:pt x="5" y="83"/>
                  <a:pt x="4" y="85"/>
                </a:cubicBezTo>
                <a:cubicBezTo>
                  <a:pt x="3" y="79"/>
                  <a:pt x="5" y="75"/>
                  <a:pt x="6" y="70"/>
                </a:cubicBezTo>
                <a:close/>
                <a:moveTo>
                  <a:pt x="10" y="83"/>
                </a:moveTo>
                <a:cubicBezTo>
                  <a:pt x="10" y="83"/>
                  <a:pt x="9" y="82"/>
                  <a:pt x="10" y="81"/>
                </a:cubicBezTo>
                <a:cubicBezTo>
                  <a:pt x="10" y="81"/>
                  <a:pt x="10" y="82"/>
                  <a:pt x="10" y="83"/>
                </a:cubicBezTo>
                <a:close/>
                <a:moveTo>
                  <a:pt x="10" y="79"/>
                </a:moveTo>
                <a:cubicBezTo>
                  <a:pt x="10" y="79"/>
                  <a:pt x="10" y="79"/>
                  <a:pt x="10" y="79"/>
                </a:cubicBezTo>
                <a:cubicBezTo>
                  <a:pt x="11" y="73"/>
                  <a:pt x="11" y="73"/>
                  <a:pt x="12" y="68"/>
                </a:cubicBezTo>
                <a:cubicBezTo>
                  <a:pt x="14" y="67"/>
                  <a:pt x="11" y="76"/>
                  <a:pt x="11" y="79"/>
                </a:cubicBezTo>
                <a:cubicBezTo>
                  <a:pt x="10" y="81"/>
                  <a:pt x="10" y="81"/>
                  <a:pt x="10" y="79"/>
                </a:cubicBezTo>
                <a:close/>
                <a:moveTo>
                  <a:pt x="8" y="76"/>
                </a:moveTo>
                <a:cubicBezTo>
                  <a:pt x="7" y="75"/>
                  <a:pt x="8" y="74"/>
                  <a:pt x="7" y="74"/>
                </a:cubicBezTo>
                <a:cubicBezTo>
                  <a:pt x="8" y="73"/>
                  <a:pt x="8" y="70"/>
                  <a:pt x="9" y="70"/>
                </a:cubicBezTo>
                <a:cubicBezTo>
                  <a:pt x="8" y="72"/>
                  <a:pt x="9" y="73"/>
                  <a:pt x="8" y="76"/>
                </a:cubicBezTo>
                <a:close/>
                <a:moveTo>
                  <a:pt x="19" y="62"/>
                </a:moveTo>
                <a:cubicBezTo>
                  <a:pt x="19" y="62"/>
                  <a:pt x="19" y="62"/>
                  <a:pt x="19" y="61"/>
                </a:cubicBezTo>
                <a:cubicBezTo>
                  <a:pt x="19" y="62"/>
                  <a:pt x="19" y="62"/>
                  <a:pt x="19" y="63"/>
                </a:cubicBezTo>
                <a:cubicBezTo>
                  <a:pt x="19" y="62"/>
                  <a:pt x="20" y="60"/>
                  <a:pt x="20" y="60"/>
                </a:cubicBezTo>
                <a:cubicBezTo>
                  <a:pt x="20" y="61"/>
                  <a:pt x="19" y="65"/>
                  <a:pt x="19" y="66"/>
                </a:cubicBezTo>
                <a:cubicBezTo>
                  <a:pt x="18" y="67"/>
                  <a:pt x="18" y="66"/>
                  <a:pt x="18" y="66"/>
                </a:cubicBezTo>
                <a:cubicBezTo>
                  <a:pt x="17" y="66"/>
                  <a:pt x="17" y="67"/>
                  <a:pt x="17" y="67"/>
                </a:cubicBezTo>
                <a:cubicBezTo>
                  <a:pt x="17" y="68"/>
                  <a:pt x="18" y="66"/>
                  <a:pt x="18" y="67"/>
                </a:cubicBezTo>
                <a:cubicBezTo>
                  <a:pt x="17" y="69"/>
                  <a:pt x="17" y="70"/>
                  <a:pt x="17" y="72"/>
                </a:cubicBezTo>
                <a:cubicBezTo>
                  <a:pt x="16" y="73"/>
                  <a:pt x="16" y="71"/>
                  <a:pt x="16" y="74"/>
                </a:cubicBezTo>
                <a:cubicBezTo>
                  <a:pt x="15" y="74"/>
                  <a:pt x="16" y="71"/>
                  <a:pt x="16" y="70"/>
                </a:cubicBezTo>
                <a:cubicBezTo>
                  <a:pt x="15" y="71"/>
                  <a:pt x="16" y="75"/>
                  <a:pt x="15" y="75"/>
                </a:cubicBezTo>
                <a:cubicBezTo>
                  <a:pt x="16" y="70"/>
                  <a:pt x="17" y="64"/>
                  <a:pt x="20" y="60"/>
                </a:cubicBezTo>
                <a:cubicBezTo>
                  <a:pt x="20" y="61"/>
                  <a:pt x="19" y="61"/>
                  <a:pt x="19" y="62"/>
                </a:cubicBezTo>
                <a:close/>
                <a:moveTo>
                  <a:pt x="10" y="70"/>
                </a:moveTo>
                <a:cubicBezTo>
                  <a:pt x="10" y="72"/>
                  <a:pt x="10" y="69"/>
                  <a:pt x="9" y="70"/>
                </a:cubicBezTo>
                <a:cubicBezTo>
                  <a:pt x="9" y="70"/>
                  <a:pt x="10" y="69"/>
                  <a:pt x="10" y="69"/>
                </a:cubicBezTo>
                <a:cubicBezTo>
                  <a:pt x="10" y="69"/>
                  <a:pt x="10" y="70"/>
                  <a:pt x="10" y="70"/>
                </a:cubicBezTo>
                <a:close/>
                <a:moveTo>
                  <a:pt x="10" y="68"/>
                </a:moveTo>
                <a:cubicBezTo>
                  <a:pt x="10" y="65"/>
                  <a:pt x="13" y="58"/>
                  <a:pt x="13" y="60"/>
                </a:cubicBezTo>
                <a:cubicBezTo>
                  <a:pt x="12" y="62"/>
                  <a:pt x="11" y="65"/>
                  <a:pt x="10" y="68"/>
                </a:cubicBezTo>
                <a:close/>
                <a:moveTo>
                  <a:pt x="24" y="66"/>
                </a:moveTo>
                <a:cubicBezTo>
                  <a:pt x="23" y="66"/>
                  <a:pt x="23" y="65"/>
                  <a:pt x="23" y="66"/>
                </a:cubicBezTo>
                <a:cubicBezTo>
                  <a:pt x="23" y="65"/>
                  <a:pt x="24" y="63"/>
                  <a:pt x="25" y="62"/>
                </a:cubicBezTo>
                <a:cubicBezTo>
                  <a:pt x="25" y="63"/>
                  <a:pt x="23" y="65"/>
                  <a:pt x="24" y="66"/>
                </a:cubicBezTo>
                <a:close/>
                <a:moveTo>
                  <a:pt x="25" y="63"/>
                </a:moveTo>
                <a:cubicBezTo>
                  <a:pt x="26" y="61"/>
                  <a:pt x="26" y="61"/>
                  <a:pt x="26" y="61"/>
                </a:cubicBezTo>
                <a:cubicBezTo>
                  <a:pt x="26" y="61"/>
                  <a:pt x="26" y="61"/>
                  <a:pt x="26" y="61"/>
                </a:cubicBezTo>
                <a:cubicBezTo>
                  <a:pt x="26" y="61"/>
                  <a:pt x="26" y="62"/>
                  <a:pt x="26" y="62"/>
                </a:cubicBezTo>
                <a:cubicBezTo>
                  <a:pt x="26" y="63"/>
                  <a:pt x="25" y="63"/>
                  <a:pt x="25" y="63"/>
                </a:cubicBezTo>
                <a:close/>
                <a:moveTo>
                  <a:pt x="13" y="59"/>
                </a:moveTo>
                <a:cubicBezTo>
                  <a:pt x="14" y="56"/>
                  <a:pt x="17" y="51"/>
                  <a:pt x="19" y="47"/>
                </a:cubicBezTo>
                <a:cubicBezTo>
                  <a:pt x="19" y="50"/>
                  <a:pt x="16" y="54"/>
                  <a:pt x="14" y="58"/>
                </a:cubicBezTo>
                <a:cubicBezTo>
                  <a:pt x="14" y="57"/>
                  <a:pt x="14" y="58"/>
                  <a:pt x="13" y="59"/>
                </a:cubicBezTo>
                <a:close/>
                <a:moveTo>
                  <a:pt x="31" y="55"/>
                </a:moveTo>
                <a:cubicBezTo>
                  <a:pt x="32" y="54"/>
                  <a:pt x="32" y="52"/>
                  <a:pt x="33" y="52"/>
                </a:cubicBezTo>
                <a:cubicBezTo>
                  <a:pt x="33" y="52"/>
                  <a:pt x="34" y="51"/>
                  <a:pt x="34" y="51"/>
                </a:cubicBezTo>
                <a:cubicBezTo>
                  <a:pt x="35" y="51"/>
                  <a:pt x="35" y="50"/>
                  <a:pt x="35" y="51"/>
                </a:cubicBezTo>
                <a:cubicBezTo>
                  <a:pt x="35" y="51"/>
                  <a:pt x="35" y="51"/>
                  <a:pt x="34" y="51"/>
                </a:cubicBezTo>
                <a:cubicBezTo>
                  <a:pt x="34" y="52"/>
                  <a:pt x="34" y="52"/>
                  <a:pt x="35" y="51"/>
                </a:cubicBezTo>
                <a:cubicBezTo>
                  <a:pt x="33" y="54"/>
                  <a:pt x="32" y="55"/>
                  <a:pt x="30" y="57"/>
                </a:cubicBezTo>
                <a:cubicBezTo>
                  <a:pt x="30" y="57"/>
                  <a:pt x="30" y="56"/>
                  <a:pt x="31" y="55"/>
                </a:cubicBezTo>
                <a:cubicBezTo>
                  <a:pt x="30" y="55"/>
                  <a:pt x="30" y="56"/>
                  <a:pt x="30" y="57"/>
                </a:cubicBezTo>
                <a:cubicBezTo>
                  <a:pt x="30" y="57"/>
                  <a:pt x="29" y="58"/>
                  <a:pt x="29" y="57"/>
                </a:cubicBezTo>
                <a:cubicBezTo>
                  <a:pt x="28" y="57"/>
                  <a:pt x="30" y="56"/>
                  <a:pt x="30" y="55"/>
                </a:cubicBezTo>
                <a:cubicBezTo>
                  <a:pt x="29" y="56"/>
                  <a:pt x="28" y="58"/>
                  <a:pt x="28" y="59"/>
                </a:cubicBezTo>
                <a:cubicBezTo>
                  <a:pt x="28" y="59"/>
                  <a:pt x="29" y="58"/>
                  <a:pt x="28" y="60"/>
                </a:cubicBezTo>
                <a:cubicBezTo>
                  <a:pt x="27" y="59"/>
                  <a:pt x="26" y="60"/>
                  <a:pt x="25" y="62"/>
                </a:cubicBezTo>
                <a:cubicBezTo>
                  <a:pt x="25" y="62"/>
                  <a:pt x="25" y="61"/>
                  <a:pt x="25" y="61"/>
                </a:cubicBezTo>
                <a:cubicBezTo>
                  <a:pt x="27" y="58"/>
                  <a:pt x="30" y="51"/>
                  <a:pt x="33" y="48"/>
                </a:cubicBezTo>
                <a:cubicBezTo>
                  <a:pt x="34" y="48"/>
                  <a:pt x="33" y="49"/>
                  <a:pt x="34" y="49"/>
                </a:cubicBezTo>
                <a:cubicBezTo>
                  <a:pt x="34" y="48"/>
                  <a:pt x="34" y="48"/>
                  <a:pt x="35" y="47"/>
                </a:cubicBezTo>
                <a:cubicBezTo>
                  <a:pt x="35" y="47"/>
                  <a:pt x="35" y="47"/>
                  <a:pt x="35" y="47"/>
                </a:cubicBezTo>
                <a:cubicBezTo>
                  <a:pt x="36" y="47"/>
                  <a:pt x="35" y="47"/>
                  <a:pt x="36" y="46"/>
                </a:cubicBezTo>
                <a:cubicBezTo>
                  <a:pt x="36" y="46"/>
                  <a:pt x="35" y="46"/>
                  <a:pt x="36" y="46"/>
                </a:cubicBezTo>
                <a:cubicBezTo>
                  <a:pt x="37" y="45"/>
                  <a:pt x="37" y="45"/>
                  <a:pt x="37" y="45"/>
                </a:cubicBezTo>
                <a:cubicBezTo>
                  <a:pt x="37" y="45"/>
                  <a:pt x="37" y="45"/>
                  <a:pt x="37" y="45"/>
                </a:cubicBezTo>
                <a:cubicBezTo>
                  <a:pt x="37" y="45"/>
                  <a:pt x="37" y="46"/>
                  <a:pt x="36" y="47"/>
                </a:cubicBezTo>
                <a:cubicBezTo>
                  <a:pt x="37" y="46"/>
                  <a:pt x="37" y="47"/>
                  <a:pt x="37" y="47"/>
                </a:cubicBezTo>
                <a:cubicBezTo>
                  <a:pt x="36" y="47"/>
                  <a:pt x="36" y="48"/>
                  <a:pt x="35" y="48"/>
                </a:cubicBezTo>
                <a:cubicBezTo>
                  <a:pt x="35" y="49"/>
                  <a:pt x="35" y="49"/>
                  <a:pt x="35" y="49"/>
                </a:cubicBezTo>
                <a:cubicBezTo>
                  <a:pt x="34" y="51"/>
                  <a:pt x="32" y="52"/>
                  <a:pt x="31" y="55"/>
                </a:cubicBezTo>
                <a:close/>
                <a:moveTo>
                  <a:pt x="20" y="45"/>
                </a:moveTo>
                <a:cubicBezTo>
                  <a:pt x="20" y="45"/>
                  <a:pt x="20" y="46"/>
                  <a:pt x="20" y="46"/>
                </a:cubicBezTo>
                <a:cubicBezTo>
                  <a:pt x="18" y="48"/>
                  <a:pt x="18" y="48"/>
                  <a:pt x="17" y="50"/>
                </a:cubicBezTo>
                <a:cubicBezTo>
                  <a:pt x="19" y="49"/>
                  <a:pt x="15" y="55"/>
                  <a:pt x="14" y="55"/>
                </a:cubicBezTo>
                <a:cubicBezTo>
                  <a:pt x="15" y="51"/>
                  <a:pt x="19" y="48"/>
                  <a:pt x="20" y="45"/>
                </a:cubicBezTo>
                <a:close/>
                <a:moveTo>
                  <a:pt x="18" y="46"/>
                </a:moveTo>
                <a:cubicBezTo>
                  <a:pt x="18" y="46"/>
                  <a:pt x="19" y="45"/>
                  <a:pt x="19" y="45"/>
                </a:cubicBezTo>
                <a:cubicBezTo>
                  <a:pt x="20" y="45"/>
                  <a:pt x="19" y="46"/>
                  <a:pt x="18" y="46"/>
                </a:cubicBezTo>
                <a:close/>
                <a:moveTo>
                  <a:pt x="21" y="45"/>
                </a:moveTo>
                <a:cubicBezTo>
                  <a:pt x="20" y="45"/>
                  <a:pt x="20" y="44"/>
                  <a:pt x="21" y="43"/>
                </a:cubicBezTo>
                <a:cubicBezTo>
                  <a:pt x="22" y="43"/>
                  <a:pt x="21" y="44"/>
                  <a:pt x="21" y="44"/>
                </a:cubicBezTo>
                <a:cubicBezTo>
                  <a:pt x="24" y="42"/>
                  <a:pt x="25" y="40"/>
                  <a:pt x="27" y="39"/>
                </a:cubicBezTo>
                <a:cubicBezTo>
                  <a:pt x="25" y="41"/>
                  <a:pt x="24" y="42"/>
                  <a:pt x="23" y="44"/>
                </a:cubicBezTo>
                <a:cubicBezTo>
                  <a:pt x="23" y="44"/>
                  <a:pt x="23" y="44"/>
                  <a:pt x="22" y="45"/>
                </a:cubicBezTo>
                <a:cubicBezTo>
                  <a:pt x="22" y="44"/>
                  <a:pt x="23" y="44"/>
                  <a:pt x="23" y="43"/>
                </a:cubicBezTo>
                <a:cubicBezTo>
                  <a:pt x="23" y="43"/>
                  <a:pt x="22" y="44"/>
                  <a:pt x="21" y="45"/>
                </a:cubicBezTo>
                <a:close/>
                <a:moveTo>
                  <a:pt x="28" y="36"/>
                </a:moveTo>
                <a:cubicBezTo>
                  <a:pt x="28" y="36"/>
                  <a:pt x="30" y="34"/>
                  <a:pt x="30" y="35"/>
                </a:cubicBezTo>
                <a:cubicBezTo>
                  <a:pt x="30" y="35"/>
                  <a:pt x="29" y="36"/>
                  <a:pt x="29" y="36"/>
                </a:cubicBezTo>
                <a:cubicBezTo>
                  <a:pt x="29" y="36"/>
                  <a:pt x="29" y="36"/>
                  <a:pt x="28" y="36"/>
                </a:cubicBezTo>
                <a:close/>
                <a:moveTo>
                  <a:pt x="86" y="91"/>
                </a:moveTo>
                <a:cubicBezTo>
                  <a:pt x="85" y="90"/>
                  <a:pt x="86" y="91"/>
                  <a:pt x="86" y="90"/>
                </a:cubicBezTo>
                <a:cubicBezTo>
                  <a:pt x="86" y="91"/>
                  <a:pt x="86" y="91"/>
                  <a:pt x="86" y="91"/>
                </a:cubicBezTo>
                <a:cubicBezTo>
                  <a:pt x="86" y="91"/>
                  <a:pt x="86" y="90"/>
                  <a:pt x="86" y="91"/>
                </a:cubicBezTo>
                <a:close/>
                <a:moveTo>
                  <a:pt x="87" y="88"/>
                </a:moveTo>
                <a:cubicBezTo>
                  <a:pt x="87" y="87"/>
                  <a:pt x="88" y="88"/>
                  <a:pt x="88" y="87"/>
                </a:cubicBezTo>
                <a:cubicBezTo>
                  <a:pt x="88" y="86"/>
                  <a:pt x="88" y="87"/>
                  <a:pt x="88" y="87"/>
                </a:cubicBezTo>
                <a:cubicBezTo>
                  <a:pt x="89" y="87"/>
                  <a:pt x="88" y="87"/>
                  <a:pt x="89" y="87"/>
                </a:cubicBezTo>
                <a:cubicBezTo>
                  <a:pt x="88" y="88"/>
                  <a:pt x="88" y="88"/>
                  <a:pt x="88" y="88"/>
                </a:cubicBezTo>
                <a:cubicBezTo>
                  <a:pt x="88" y="88"/>
                  <a:pt x="88" y="88"/>
                  <a:pt x="87" y="88"/>
                </a:cubicBezTo>
                <a:cubicBezTo>
                  <a:pt x="87" y="88"/>
                  <a:pt x="87" y="88"/>
                  <a:pt x="87" y="88"/>
                </a:cubicBezTo>
                <a:close/>
                <a:moveTo>
                  <a:pt x="50" y="24"/>
                </a:moveTo>
                <a:cubicBezTo>
                  <a:pt x="49" y="24"/>
                  <a:pt x="51" y="23"/>
                  <a:pt x="51" y="23"/>
                </a:cubicBezTo>
                <a:cubicBezTo>
                  <a:pt x="51" y="23"/>
                  <a:pt x="50" y="24"/>
                  <a:pt x="50" y="24"/>
                </a:cubicBezTo>
                <a:close/>
                <a:moveTo>
                  <a:pt x="49" y="21"/>
                </a:moveTo>
                <a:cubicBezTo>
                  <a:pt x="49" y="20"/>
                  <a:pt x="51" y="20"/>
                  <a:pt x="51" y="19"/>
                </a:cubicBezTo>
                <a:cubicBezTo>
                  <a:pt x="51" y="20"/>
                  <a:pt x="50" y="20"/>
                  <a:pt x="49" y="21"/>
                </a:cubicBezTo>
                <a:close/>
                <a:moveTo>
                  <a:pt x="61" y="17"/>
                </a:moveTo>
                <a:cubicBezTo>
                  <a:pt x="60" y="17"/>
                  <a:pt x="62" y="16"/>
                  <a:pt x="63" y="16"/>
                </a:cubicBezTo>
                <a:cubicBezTo>
                  <a:pt x="63" y="16"/>
                  <a:pt x="61" y="16"/>
                  <a:pt x="61" y="17"/>
                </a:cubicBezTo>
                <a:close/>
                <a:moveTo>
                  <a:pt x="91" y="77"/>
                </a:moveTo>
                <a:cubicBezTo>
                  <a:pt x="91" y="76"/>
                  <a:pt x="91" y="76"/>
                  <a:pt x="91" y="76"/>
                </a:cubicBezTo>
                <a:cubicBezTo>
                  <a:pt x="92" y="75"/>
                  <a:pt x="92" y="77"/>
                  <a:pt x="92" y="78"/>
                </a:cubicBezTo>
                <a:cubicBezTo>
                  <a:pt x="92" y="78"/>
                  <a:pt x="91" y="78"/>
                  <a:pt x="91" y="77"/>
                </a:cubicBezTo>
                <a:close/>
                <a:moveTo>
                  <a:pt x="87" y="26"/>
                </a:moveTo>
                <a:cubicBezTo>
                  <a:pt x="86" y="25"/>
                  <a:pt x="87" y="25"/>
                  <a:pt x="88" y="25"/>
                </a:cubicBezTo>
                <a:cubicBezTo>
                  <a:pt x="88" y="25"/>
                  <a:pt x="88" y="25"/>
                  <a:pt x="88" y="26"/>
                </a:cubicBezTo>
                <a:cubicBezTo>
                  <a:pt x="88" y="26"/>
                  <a:pt x="87" y="26"/>
                  <a:pt x="87" y="26"/>
                </a:cubicBezTo>
                <a:close/>
                <a:moveTo>
                  <a:pt x="94" y="74"/>
                </a:moveTo>
                <a:cubicBezTo>
                  <a:pt x="94" y="74"/>
                  <a:pt x="94" y="74"/>
                  <a:pt x="95" y="73"/>
                </a:cubicBezTo>
                <a:cubicBezTo>
                  <a:pt x="95" y="72"/>
                  <a:pt x="95" y="72"/>
                  <a:pt x="95" y="71"/>
                </a:cubicBezTo>
                <a:cubicBezTo>
                  <a:pt x="95" y="71"/>
                  <a:pt x="95" y="72"/>
                  <a:pt x="95" y="72"/>
                </a:cubicBezTo>
                <a:cubicBezTo>
                  <a:pt x="95" y="73"/>
                  <a:pt x="95" y="73"/>
                  <a:pt x="94" y="74"/>
                </a:cubicBezTo>
                <a:cubicBezTo>
                  <a:pt x="94" y="74"/>
                  <a:pt x="94" y="74"/>
                  <a:pt x="94" y="75"/>
                </a:cubicBezTo>
                <a:lnTo>
                  <a:pt x="94" y="74"/>
                </a:lnTo>
                <a:close/>
                <a:moveTo>
                  <a:pt x="104" y="46"/>
                </a:moveTo>
                <a:cubicBezTo>
                  <a:pt x="104" y="46"/>
                  <a:pt x="105" y="46"/>
                  <a:pt x="105" y="46"/>
                </a:cubicBezTo>
                <a:cubicBezTo>
                  <a:pt x="105" y="46"/>
                  <a:pt x="104" y="46"/>
                  <a:pt x="104" y="46"/>
                </a:cubicBezTo>
                <a:cubicBezTo>
                  <a:pt x="104" y="46"/>
                  <a:pt x="104" y="46"/>
                  <a:pt x="104" y="46"/>
                </a:cubicBezTo>
                <a:close/>
                <a:moveTo>
                  <a:pt x="95" y="73"/>
                </a:moveTo>
                <a:cubicBezTo>
                  <a:pt x="95" y="73"/>
                  <a:pt x="95" y="73"/>
                  <a:pt x="95" y="73"/>
                </a:cubicBezTo>
                <a:cubicBezTo>
                  <a:pt x="95" y="73"/>
                  <a:pt x="95" y="73"/>
                  <a:pt x="95" y="74"/>
                </a:cubicBezTo>
                <a:cubicBezTo>
                  <a:pt x="95" y="73"/>
                  <a:pt x="95" y="73"/>
                  <a:pt x="95" y="73"/>
                </a:cubicBezTo>
                <a:close/>
                <a:moveTo>
                  <a:pt x="115" y="27"/>
                </a:moveTo>
                <a:cubicBezTo>
                  <a:pt x="115" y="27"/>
                  <a:pt x="117" y="28"/>
                  <a:pt x="117" y="28"/>
                </a:cubicBezTo>
                <a:cubicBezTo>
                  <a:pt x="116" y="28"/>
                  <a:pt x="115" y="28"/>
                  <a:pt x="115" y="27"/>
                </a:cubicBezTo>
                <a:close/>
                <a:moveTo>
                  <a:pt x="125" y="36"/>
                </a:moveTo>
                <a:cubicBezTo>
                  <a:pt x="125" y="36"/>
                  <a:pt x="125" y="36"/>
                  <a:pt x="125" y="36"/>
                </a:cubicBezTo>
                <a:cubicBezTo>
                  <a:pt x="125" y="36"/>
                  <a:pt x="126" y="37"/>
                  <a:pt x="124" y="36"/>
                </a:cubicBezTo>
                <a:cubicBezTo>
                  <a:pt x="125" y="36"/>
                  <a:pt x="124" y="36"/>
                  <a:pt x="125" y="36"/>
                </a:cubicBezTo>
                <a:close/>
              </a:path>
            </a:pathLst>
          </a:custGeom>
          <a:solidFill>
            <a:schemeClr val="tx1"/>
          </a:solidFill>
          <a:ln>
            <a:noFill/>
          </a:ln>
        </p:spPr>
        <p:txBody>
          <a:bodyPr anchor="ctr" anchorCtr="1"/>
          <a:lstStyle/>
          <a:p>
            <a:endParaRPr lang="zh-CN" altLang="en-US"/>
          </a:p>
        </p:txBody>
      </p:sp>
      <p:sp>
        <p:nvSpPr>
          <p:cNvPr id="7" name="KSO_Shape"/>
          <p:cNvSpPr>
            <a:spLocks/>
          </p:cNvSpPr>
          <p:nvPr/>
        </p:nvSpPr>
        <p:spPr bwMode="auto">
          <a:xfrm>
            <a:off x="3106738" y="1967746"/>
            <a:ext cx="4747021" cy="952500"/>
          </a:xfrm>
          <a:custGeom>
            <a:avLst/>
            <a:gdLst>
              <a:gd name="T0" fmla="*/ 1323566 w 373"/>
              <a:gd name="T1" fmla="*/ 135467 h 54"/>
              <a:gd name="T2" fmla="*/ 1278316 w 373"/>
              <a:gd name="T3" fmla="*/ 139230 h 54"/>
              <a:gd name="T4" fmla="*/ 1214212 w 373"/>
              <a:gd name="T5" fmla="*/ 150519 h 54"/>
              <a:gd name="T6" fmla="*/ 1055836 w 373"/>
              <a:gd name="T7" fmla="*/ 154281 h 54"/>
              <a:gd name="T8" fmla="*/ 871065 w 373"/>
              <a:gd name="T9" fmla="*/ 135467 h 54"/>
              <a:gd name="T10" fmla="*/ 803190 w 373"/>
              <a:gd name="T11" fmla="*/ 150519 h 54"/>
              <a:gd name="T12" fmla="*/ 690065 w 373"/>
              <a:gd name="T13" fmla="*/ 158044 h 54"/>
              <a:gd name="T14" fmla="*/ 659898 w 373"/>
              <a:gd name="T15" fmla="*/ 173096 h 54"/>
              <a:gd name="T16" fmla="*/ 607106 w 373"/>
              <a:gd name="T17" fmla="*/ 191911 h 54"/>
              <a:gd name="T18" fmla="*/ 573168 w 373"/>
              <a:gd name="T19" fmla="*/ 184385 h 54"/>
              <a:gd name="T20" fmla="*/ 452501 w 373"/>
              <a:gd name="T21" fmla="*/ 191911 h 54"/>
              <a:gd name="T22" fmla="*/ 422335 w 373"/>
              <a:gd name="T23" fmla="*/ 188148 h 54"/>
              <a:gd name="T24" fmla="*/ 248876 w 373"/>
              <a:gd name="T25" fmla="*/ 191911 h 54"/>
              <a:gd name="T26" fmla="*/ 241334 w 373"/>
              <a:gd name="T27" fmla="*/ 158044 h 54"/>
              <a:gd name="T28" fmla="*/ 196084 w 373"/>
              <a:gd name="T29" fmla="*/ 150519 h 54"/>
              <a:gd name="T30" fmla="*/ 105584 w 373"/>
              <a:gd name="T31" fmla="*/ 142993 h 54"/>
              <a:gd name="T32" fmla="*/ 45250 w 373"/>
              <a:gd name="T33" fmla="*/ 112889 h 54"/>
              <a:gd name="T34" fmla="*/ 33938 w 373"/>
              <a:gd name="T35" fmla="*/ 67733 h 54"/>
              <a:gd name="T36" fmla="*/ 154605 w 373"/>
              <a:gd name="T37" fmla="*/ 41393 h 54"/>
              <a:gd name="T38" fmla="*/ 233792 w 373"/>
              <a:gd name="T39" fmla="*/ 45156 h 54"/>
              <a:gd name="T40" fmla="*/ 294126 w 373"/>
              <a:gd name="T41" fmla="*/ 37630 h 54"/>
              <a:gd name="T42" fmla="*/ 358230 w 373"/>
              <a:gd name="T43" fmla="*/ 41393 h 54"/>
              <a:gd name="T44" fmla="*/ 407251 w 373"/>
              <a:gd name="T45" fmla="*/ 37630 h 54"/>
              <a:gd name="T46" fmla="*/ 463814 w 373"/>
              <a:gd name="T47" fmla="*/ 30104 h 54"/>
              <a:gd name="T48" fmla="*/ 588252 w 373"/>
              <a:gd name="T49" fmla="*/ 11289 h 54"/>
              <a:gd name="T50" fmla="*/ 633502 w 373"/>
              <a:gd name="T51" fmla="*/ 11289 h 54"/>
              <a:gd name="T52" fmla="*/ 686294 w 373"/>
              <a:gd name="T53" fmla="*/ 30104 h 54"/>
              <a:gd name="T54" fmla="*/ 731544 w 373"/>
              <a:gd name="T55" fmla="*/ 3763 h 54"/>
              <a:gd name="T56" fmla="*/ 697606 w 373"/>
              <a:gd name="T57" fmla="*/ 33867 h 54"/>
              <a:gd name="T58" fmla="*/ 901232 w 373"/>
              <a:gd name="T59" fmla="*/ 18815 h 54"/>
              <a:gd name="T60" fmla="*/ 920086 w 373"/>
              <a:gd name="T61" fmla="*/ 30104 h 54"/>
              <a:gd name="T62" fmla="*/ 1014357 w 373"/>
              <a:gd name="T63" fmla="*/ 26341 h 54"/>
              <a:gd name="T64" fmla="*/ 1097316 w 373"/>
              <a:gd name="T65" fmla="*/ 30104 h 54"/>
              <a:gd name="T66" fmla="*/ 1168962 w 373"/>
              <a:gd name="T67" fmla="*/ 30104 h 54"/>
              <a:gd name="T68" fmla="*/ 1180274 w 373"/>
              <a:gd name="T69" fmla="*/ 37630 h 54"/>
              <a:gd name="T70" fmla="*/ 1244379 w 373"/>
              <a:gd name="T71" fmla="*/ 56444 h 54"/>
              <a:gd name="T72" fmla="*/ 1327337 w 373"/>
              <a:gd name="T73" fmla="*/ 82785 h 54"/>
              <a:gd name="T74" fmla="*/ 1376358 w 373"/>
              <a:gd name="T75" fmla="*/ 90311 h 54"/>
              <a:gd name="T76" fmla="*/ 1357504 w 373"/>
              <a:gd name="T77" fmla="*/ 94074 h 54"/>
              <a:gd name="T78" fmla="*/ 1346191 w 373"/>
              <a:gd name="T79" fmla="*/ 86548 h 54"/>
              <a:gd name="T80" fmla="*/ 1334879 w 373"/>
              <a:gd name="T81" fmla="*/ 109126 h 54"/>
              <a:gd name="T82" fmla="*/ 1376358 w 373"/>
              <a:gd name="T83" fmla="*/ 120415 h 54"/>
              <a:gd name="T84" fmla="*/ 897461 w 373"/>
              <a:gd name="T85" fmla="*/ 22578 h 54"/>
              <a:gd name="T86" fmla="*/ 1316025 w 373"/>
              <a:gd name="T87" fmla="*/ 97837 h 54"/>
              <a:gd name="T88" fmla="*/ 1293400 w 373"/>
              <a:gd name="T89" fmla="*/ 60207 h 54"/>
              <a:gd name="T90" fmla="*/ 1255691 w 373"/>
              <a:gd name="T91" fmla="*/ 67733 h 54"/>
              <a:gd name="T92" fmla="*/ 1251920 w 373"/>
              <a:gd name="T93" fmla="*/ 135467 h 54"/>
              <a:gd name="T94" fmla="*/ 946482 w 373"/>
              <a:gd name="T95" fmla="*/ 22578 h 54"/>
              <a:gd name="T96" fmla="*/ 901232 w 373"/>
              <a:gd name="T97" fmla="*/ 37630 h 54"/>
              <a:gd name="T98" fmla="*/ 825815 w 373"/>
              <a:gd name="T99" fmla="*/ 18815 h 54"/>
              <a:gd name="T100" fmla="*/ 784336 w 373"/>
              <a:gd name="T101" fmla="*/ 22578 h 54"/>
              <a:gd name="T102" fmla="*/ 833357 w 373"/>
              <a:gd name="T103" fmla="*/ 22578 h 54"/>
              <a:gd name="T104" fmla="*/ 724002 w 373"/>
              <a:gd name="T105" fmla="*/ 150519 h 54"/>
              <a:gd name="T106" fmla="*/ 697606 w 373"/>
              <a:gd name="T107" fmla="*/ 150519 h 54"/>
              <a:gd name="T108" fmla="*/ 678752 w 373"/>
              <a:gd name="T109" fmla="*/ 30104 h 54"/>
              <a:gd name="T110" fmla="*/ 633502 w 373"/>
              <a:gd name="T111" fmla="*/ 176859 h 54"/>
              <a:gd name="T112" fmla="*/ 633502 w 373"/>
              <a:gd name="T113" fmla="*/ 176859 h 54"/>
              <a:gd name="T114" fmla="*/ 588252 w 373"/>
              <a:gd name="T115" fmla="*/ 173096 h 54"/>
              <a:gd name="T116" fmla="*/ 426105 w 373"/>
              <a:gd name="T117" fmla="*/ 41393 h 54"/>
              <a:gd name="T118" fmla="*/ 267730 w 373"/>
              <a:gd name="T119" fmla="*/ 154281 h 54"/>
              <a:gd name="T120" fmla="*/ 241334 w 373"/>
              <a:gd name="T121" fmla="*/ 150519 h 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3" h="54">
                <a:moveTo>
                  <a:pt x="368" y="33"/>
                </a:moveTo>
                <a:cubicBezTo>
                  <a:pt x="368" y="32"/>
                  <a:pt x="367" y="33"/>
                  <a:pt x="367" y="32"/>
                </a:cubicBezTo>
                <a:cubicBezTo>
                  <a:pt x="364" y="32"/>
                  <a:pt x="361" y="34"/>
                  <a:pt x="361" y="35"/>
                </a:cubicBezTo>
                <a:cubicBezTo>
                  <a:pt x="360" y="35"/>
                  <a:pt x="359" y="34"/>
                  <a:pt x="357" y="35"/>
                </a:cubicBezTo>
                <a:cubicBezTo>
                  <a:pt x="356" y="35"/>
                  <a:pt x="358" y="34"/>
                  <a:pt x="357" y="34"/>
                </a:cubicBezTo>
                <a:cubicBezTo>
                  <a:pt x="357" y="34"/>
                  <a:pt x="357" y="34"/>
                  <a:pt x="356" y="34"/>
                </a:cubicBezTo>
                <a:cubicBezTo>
                  <a:pt x="355" y="34"/>
                  <a:pt x="357" y="35"/>
                  <a:pt x="354" y="35"/>
                </a:cubicBezTo>
                <a:cubicBezTo>
                  <a:pt x="354" y="35"/>
                  <a:pt x="355" y="35"/>
                  <a:pt x="354" y="35"/>
                </a:cubicBezTo>
                <a:cubicBezTo>
                  <a:pt x="352" y="35"/>
                  <a:pt x="351" y="35"/>
                  <a:pt x="351" y="36"/>
                </a:cubicBezTo>
                <a:cubicBezTo>
                  <a:pt x="350" y="36"/>
                  <a:pt x="350" y="36"/>
                  <a:pt x="349" y="36"/>
                </a:cubicBezTo>
                <a:cubicBezTo>
                  <a:pt x="349" y="37"/>
                  <a:pt x="349" y="38"/>
                  <a:pt x="348" y="38"/>
                </a:cubicBezTo>
                <a:cubicBezTo>
                  <a:pt x="346" y="38"/>
                  <a:pt x="348" y="38"/>
                  <a:pt x="349" y="38"/>
                </a:cubicBezTo>
                <a:cubicBezTo>
                  <a:pt x="349" y="37"/>
                  <a:pt x="347" y="38"/>
                  <a:pt x="347" y="37"/>
                </a:cubicBezTo>
                <a:cubicBezTo>
                  <a:pt x="346" y="37"/>
                  <a:pt x="347" y="38"/>
                  <a:pt x="346" y="38"/>
                </a:cubicBezTo>
                <a:cubicBezTo>
                  <a:pt x="345" y="39"/>
                  <a:pt x="342" y="38"/>
                  <a:pt x="341" y="39"/>
                </a:cubicBezTo>
                <a:cubicBezTo>
                  <a:pt x="340" y="39"/>
                  <a:pt x="340" y="38"/>
                  <a:pt x="341" y="38"/>
                </a:cubicBezTo>
                <a:cubicBezTo>
                  <a:pt x="339" y="38"/>
                  <a:pt x="340" y="38"/>
                  <a:pt x="340" y="39"/>
                </a:cubicBezTo>
                <a:cubicBezTo>
                  <a:pt x="339" y="38"/>
                  <a:pt x="338" y="38"/>
                  <a:pt x="339" y="37"/>
                </a:cubicBezTo>
                <a:cubicBezTo>
                  <a:pt x="337" y="37"/>
                  <a:pt x="338" y="38"/>
                  <a:pt x="338" y="39"/>
                </a:cubicBezTo>
                <a:cubicBezTo>
                  <a:pt x="336" y="38"/>
                  <a:pt x="334" y="39"/>
                  <a:pt x="334" y="41"/>
                </a:cubicBezTo>
                <a:cubicBezTo>
                  <a:pt x="333" y="40"/>
                  <a:pt x="331" y="40"/>
                  <a:pt x="331" y="39"/>
                </a:cubicBezTo>
                <a:cubicBezTo>
                  <a:pt x="330" y="39"/>
                  <a:pt x="329" y="39"/>
                  <a:pt x="329" y="40"/>
                </a:cubicBezTo>
                <a:cubicBezTo>
                  <a:pt x="328" y="40"/>
                  <a:pt x="330" y="39"/>
                  <a:pt x="329" y="39"/>
                </a:cubicBezTo>
                <a:cubicBezTo>
                  <a:pt x="327" y="39"/>
                  <a:pt x="328" y="40"/>
                  <a:pt x="326" y="40"/>
                </a:cubicBezTo>
                <a:cubicBezTo>
                  <a:pt x="326" y="38"/>
                  <a:pt x="324" y="39"/>
                  <a:pt x="323" y="38"/>
                </a:cubicBezTo>
                <a:cubicBezTo>
                  <a:pt x="321" y="39"/>
                  <a:pt x="324" y="41"/>
                  <a:pt x="320" y="41"/>
                </a:cubicBezTo>
                <a:cubicBezTo>
                  <a:pt x="321" y="41"/>
                  <a:pt x="322" y="41"/>
                  <a:pt x="322" y="40"/>
                </a:cubicBezTo>
                <a:cubicBezTo>
                  <a:pt x="318" y="40"/>
                  <a:pt x="315" y="41"/>
                  <a:pt x="313" y="42"/>
                </a:cubicBezTo>
                <a:cubicBezTo>
                  <a:pt x="314" y="41"/>
                  <a:pt x="311" y="40"/>
                  <a:pt x="308" y="40"/>
                </a:cubicBezTo>
                <a:cubicBezTo>
                  <a:pt x="307" y="41"/>
                  <a:pt x="306" y="41"/>
                  <a:pt x="304" y="41"/>
                </a:cubicBezTo>
                <a:cubicBezTo>
                  <a:pt x="305" y="42"/>
                  <a:pt x="304" y="42"/>
                  <a:pt x="304" y="43"/>
                </a:cubicBezTo>
                <a:cubicBezTo>
                  <a:pt x="303" y="43"/>
                  <a:pt x="300" y="43"/>
                  <a:pt x="299" y="42"/>
                </a:cubicBezTo>
                <a:cubicBezTo>
                  <a:pt x="295" y="42"/>
                  <a:pt x="293" y="43"/>
                  <a:pt x="289" y="43"/>
                </a:cubicBezTo>
                <a:cubicBezTo>
                  <a:pt x="291" y="42"/>
                  <a:pt x="294" y="43"/>
                  <a:pt x="295" y="42"/>
                </a:cubicBezTo>
                <a:cubicBezTo>
                  <a:pt x="295" y="41"/>
                  <a:pt x="295" y="41"/>
                  <a:pt x="294" y="41"/>
                </a:cubicBezTo>
                <a:cubicBezTo>
                  <a:pt x="289" y="41"/>
                  <a:pt x="286" y="43"/>
                  <a:pt x="280" y="41"/>
                </a:cubicBezTo>
                <a:cubicBezTo>
                  <a:pt x="278" y="42"/>
                  <a:pt x="278" y="42"/>
                  <a:pt x="277" y="43"/>
                </a:cubicBezTo>
                <a:cubicBezTo>
                  <a:pt x="270" y="42"/>
                  <a:pt x="270" y="47"/>
                  <a:pt x="262" y="46"/>
                </a:cubicBezTo>
                <a:cubicBezTo>
                  <a:pt x="260" y="43"/>
                  <a:pt x="257" y="40"/>
                  <a:pt x="253" y="40"/>
                </a:cubicBezTo>
                <a:cubicBezTo>
                  <a:pt x="253" y="38"/>
                  <a:pt x="250" y="38"/>
                  <a:pt x="248" y="38"/>
                </a:cubicBezTo>
                <a:cubicBezTo>
                  <a:pt x="246" y="38"/>
                  <a:pt x="245" y="37"/>
                  <a:pt x="242" y="37"/>
                </a:cubicBezTo>
                <a:cubicBezTo>
                  <a:pt x="240" y="36"/>
                  <a:pt x="235" y="36"/>
                  <a:pt x="234" y="35"/>
                </a:cubicBezTo>
                <a:cubicBezTo>
                  <a:pt x="232" y="35"/>
                  <a:pt x="235" y="37"/>
                  <a:pt x="234" y="38"/>
                </a:cubicBezTo>
                <a:cubicBezTo>
                  <a:pt x="233" y="38"/>
                  <a:pt x="233" y="37"/>
                  <a:pt x="233" y="36"/>
                </a:cubicBezTo>
                <a:cubicBezTo>
                  <a:pt x="233" y="36"/>
                  <a:pt x="231" y="36"/>
                  <a:pt x="231" y="36"/>
                </a:cubicBezTo>
                <a:cubicBezTo>
                  <a:pt x="230" y="36"/>
                  <a:pt x="230" y="36"/>
                  <a:pt x="230" y="36"/>
                </a:cubicBezTo>
                <a:cubicBezTo>
                  <a:pt x="230" y="37"/>
                  <a:pt x="232" y="37"/>
                  <a:pt x="231" y="38"/>
                </a:cubicBezTo>
                <a:cubicBezTo>
                  <a:pt x="229" y="38"/>
                  <a:pt x="230" y="37"/>
                  <a:pt x="228" y="36"/>
                </a:cubicBezTo>
                <a:cubicBezTo>
                  <a:pt x="228" y="36"/>
                  <a:pt x="229" y="37"/>
                  <a:pt x="228" y="38"/>
                </a:cubicBezTo>
                <a:cubicBezTo>
                  <a:pt x="227" y="38"/>
                  <a:pt x="227" y="37"/>
                  <a:pt x="228" y="37"/>
                </a:cubicBezTo>
                <a:cubicBezTo>
                  <a:pt x="228" y="37"/>
                  <a:pt x="227" y="37"/>
                  <a:pt x="228" y="36"/>
                </a:cubicBezTo>
                <a:cubicBezTo>
                  <a:pt x="226" y="37"/>
                  <a:pt x="220" y="37"/>
                  <a:pt x="218" y="39"/>
                </a:cubicBezTo>
                <a:cubicBezTo>
                  <a:pt x="217" y="39"/>
                  <a:pt x="216" y="39"/>
                  <a:pt x="215" y="38"/>
                </a:cubicBezTo>
                <a:cubicBezTo>
                  <a:pt x="214" y="39"/>
                  <a:pt x="214" y="40"/>
                  <a:pt x="213" y="40"/>
                </a:cubicBezTo>
                <a:cubicBezTo>
                  <a:pt x="214" y="39"/>
                  <a:pt x="214" y="38"/>
                  <a:pt x="215" y="37"/>
                </a:cubicBezTo>
                <a:cubicBezTo>
                  <a:pt x="210" y="35"/>
                  <a:pt x="205" y="38"/>
                  <a:pt x="202" y="39"/>
                </a:cubicBezTo>
                <a:cubicBezTo>
                  <a:pt x="197" y="37"/>
                  <a:pt x="194" y="40"/>
                  <a:pt x="192" y="41"/>
                </a:cubicBezTo>
                <a:cubicBezTo>
                  <a:pt x="192" y="42"/>
                  <a:pt x="193" y="41"/>
                  <a:pt x="194" y="41"/>
                </a:cubicBezTo>
                <a:cubicBezTo>
                  <a:pt x="193" y="42"/>
                  <a:pt x="191" y="42"/>
                  <a:pt x="189" y="42"/>
                </a:cubicBezTo>
                <a:cubicBezTo>
                  <a:pt x="188" y="41"/>
                  <a:pt x="190" y="42"/>
                  <a:pt x="190" y="41"/>
                </a:cubicBezTo>
                <a:cubicBezTo>
                  <a:pt x="190" y="40"/>
                  <a:pt x="188" y="41"/>
                  <a:pt x="187" y="41"/>
                </a:cubicBezTo>
                <a:cubicBezTo>
                  <a:pt x="186" y="42"/>
                  <a:pt x="188" y="43"/>
                  <a:pt x="188" y="44"/>
                </a:cubicBezTo>
                <a:cubicBezTo>
                  <a:pt x="186" y="43"/>
                  <a:pt x="187" y="42"/>
                  <a:pt x="183" y="42"/>
                </a:cubicBezTo>
                <a:cubicBezTo>
                  <a:pt x="182" y="43"/>
                  <a:pt x="183" y="43"/>
                  <a:pt x="182" y="44"/>
                </a:cubicBezTo>
                <a:cubicBezTo>
                  <a:pt x="181" y="44"/>
                  <a:pt x="182" y="43"/>
                  <a:pt x="182" y="42"/>
                </a:cubicBezTo>
                <a:cubicBezTo>
                  <a:pt x="181" y="43"/>
                  <a:pt x="181" y="43"/>
                  <a:pt x="180" y="43"/>
                </a:cubicBezTo>
                <a:cubicBezTo>
                  <a:pt x="180" y="43"/>
                  <a:pt x="181" y="43"/>
                  <a:pt x="180" y="44"/>
                </a:cubicBezTo>
                <a:cubicBezTo>
                  <a:pt x="179" y="44"/>
                  <a:pt x="179" y="44"/>
                  <a:pt x="179" y="45"/>
                </a:cubicBezTo>
                <a:cubicBezTo>
                  <a:pt x="178" y="44"/>
                  <a:pt x="179" y="43"/>
                  <a:pt x="179" y="43"/>
                </a:cubicBezTo>
                <a:cubicBezTo>
                  <a:pt x="177" y="43"/>
                  <a:pt x="176" y="43"/>
                  <a:pt x="175" y="44"/>
                </a:cubicBezTo>
                <a:cubicBezTo>
                  <a:pt x="175" y="44"/>
                  <a:pt x="176" y="44"/>
                  <a:pt x="178" y="44"/>
                </a:cubicBezTo>
                <a:cubicBezTo>
                  <a:pt x="176" y="44"/>
                  <a:pt x="175" y="45"/>
                  <a:pt x="175" y="46"/>
                </a:cubicBezTo>
                <a:cubicBezTo>
                  <a:pt x="175" y="46"/>
                  <a:pt x="175" y="45"/>
                  <a:pt x="174" y="45"/>
                </a:cubicBezTo>
                <a:cubicBezTo>
                  <a:pt x="173" y="46"/>
                  <a:pt x="174" y="46"/>
                  <a:pt x="174" y="47"/>
                </a:cubicBezTo>
                <a:cubicBezTo>
                  <a:pt x="173" y="47"/>
                  <a:pt x="173" y="47"/>
                  <a:pt x="172" y="47"/>
                </a:cubicBezTo>
                <a:cubicBezTo>
                  <a:pt x="174" y="46"/>
                  <a:pt x="174" y="45"/>
                  <a:pt x="173" y="44"/>
                </a:cubicBezTo>
                <a:cubicBezTo>
                  <a:pt x="172" y="45"/>
                  <a:pt x="172" y="45"/>
                  <a:pt x="172" y="46"/>
                </a:cubicBezTo>
                <a:cubicBezTo>
                  <a:pt x="172" y="46"/>
                  <a:pt x="172" y="45"/>
                  <a:pt x="172" y="45"/>
                </a:cubicBezTo>
                <a:cubicBezTo>
                  <a:pt x="171" y="47"/>
                  <a:pt x="171" y="48"/>
                  <a:pt x="171" y="50"/>
                </a:cubicBezTo>
                <a:cubicBezTo>
                  <a:pt x="168" y="51"/>
                  <a:pt x="163" y="51"/>
                  <a:pt x="161" y="52"/>
                </a:cubicBezTo>
                <a:cubicBezTo>
                  <a:pt x="160" y="52"/>
                  <a:pt x="161" y="52"/>
                  <a:pt x="161" y="51"/>
                </a:cubicBezTo>
                <a:cubicBezTo>
                  <a:pt x="160" y="51"/>
                  <a:pt x="158" y="51"/>
                  <a:pt x="157" y="51"/>
                </a:cubicBezTo>
                <a:cubicBezTo>
                  <a:pt x="157" y="51"/>
                  <a:pt x="157" y="50"/>
                  <a:pt x="158" y="50"/>
                </a:cubicBezTo>
                <a:cubicBezTo>
                  <a:pt x="158" y="50"/>
                  <a:pt x="158" y="50"/>
                  <a:pt x="157" y="50"/>
                </a:cubicBezTo>
                <a:cubicBezTo>
                  <a:pt x="156" y="50"/>
                  <a:pt x="155" y="51"/>
                  <a:pt x="154" y="51"/>
                </a:cubicBezTo>
                <a:cubicBezTo>
                  <a:pt x="154" y="52"/>
                  <a:pt x="154" y="53"/>
                  <a:pt x="153" y="54"/>
                </a:cubicBezTo>
                <a:cubicBezTo>
                  <a:pt x="152" y="54"/>
                  <a:pt x="152" y="54"/>
                  <a:pt x="151" y="54"/>
                </a:cubicBezTo>
                <a:cubicBezTo>
                  <a:pt x="150" y="54"/>
                  <a:pt x="152" y="54"/>
                  <a:pt x="152" y="54"/>
                </a:cubicBezTo>
                <a:cubicBezTo>
                  <a:pt x="151" y="53"/>
                  <a:pt x="149" y="53"/>
                  <a:pt x="149" y="53"/>
                </a:cubicBezTo>
                <a:cubicBezTo>
                  <a:pt x="149" y="53"/>
                  <a:pt x="150" y="50"/>
                  <a:pt x="152" y="49"/>
                </a:cubicBezTo>
                <a:cubicBezTo>
                  <a:pt x="151" y="49"/>
                  <a:pt x="150" y="49"/>
                  <a:pt x="148" y="49"/>
                </a:cubicBezTo>
                <a:cubicBezTo>
                  <a:pt x="148" y="50"/>
                  <a:pt x="147" y="51"/>
                  <a:pt x="147" y="51"/>
                </a:cubicBezTo>
                <a:cubicBezTo>
                  <a:pt x="145" y="51"/>
                  <a:pt x="143" y="52"/>
                  <a:pt x="140" y="52"/>
                </a:cubicBezTo>
                <a:cubicBezTo>
                  <a:pt x="141" y="52"/>
                  <a:pt x="142" y="52"/>
                  <a:pt x="143" y="52"/>
                </a:cubicBezTo>
                <a:cubicBezTo>
                  <a:pt x="143" y="51"/>
                  <a:pt x="143" y="51"/>
                  <a:pt x="143" y="51"/>
                </a:cubicBezTo>
                <a:cubicBezTo>
                  <a:pt x="140" y="51"/>
                  <a:pt x="137" y="51"/>
                  <a:pt x="135" y="52"/>
                </a:cubicBezTo>
                <a:cubicBezTo>
                  <a:pt x="134" y="52"/>
                  <a:pt x="134" y="51"/>
                  <a:pt x="135" y="51"/>
                </a:cubicBezTo>
                <a:cubicBezTo>
                  <a:pt x="131" y="51"/>
                  <a:pt x="128" y="50"/>
                  <a:pt x="125" y="51"/>
                </a:cubicBezTo>
                <a:cubicBezTo>
                  <a:pt x="124" y="51"/>
                  <a:pt x="120" y="52"/>
                  <a:pt x="120" y="51"/>
                </a:cubicBezTo>
                <a:cubicBezTo>
                  <a:pt x="122" y="51"/>
                  <a:pt x="123" y="51"/>
                  <a:pt x="125" y="50"/>
                </a:cubicBezTo>
                <a:cubicBezTo>
                  <a:pt x="125" y="50"/>
                  <a:pt x="124" y="50"/>
                  <a:pt x="124" y="49"/>
                </a:cubicBezTo>
                <a:cubicBezTo>
                  <a:pt x="121" y="49"/>
                  <a:pt x="120" y="50"/>
                  <a:pt x="118" y="51"/>
                </a:cubicBezTo>
                <a:cubicBezTo>
                  <a:pt x="117" y="50"/>
                  <a:pt x="119" y="50"/>
                  <a:pt x="118" y="49"/>
                </a:cubicBezTo>
                <a:cubicBezTo>
                  <a:pt x="117" y="50"/>
                  <a:pt x="116" y="50"/>
                  <a:pt x="116" y="50"/>
                </a:cubicBezTo>
                <a:cubicBezTo>
                  <a:pt x="115" y="50"/>
                  <a:pt x="118" y="49"/>
                  <a:pt x="116" y="49"/>
                </a:cubicBezTo>
                <a:cubicBezTo>
                  <a:pt x="116" y="50"/>
                  <a:pt x="114" y="50"/>
                  <a:pt x="115" y="51"/>
                </a:cubicBezTo>
                <a:cubicBezTo>
                  <a:pt x="114" y="52"/>
                  <a:pt x="114" y="51"/>
                  <a:pt x="114" y="50"/>
                </a:cubicBezTo>
                <a:cubicBezTo>
                  <a:pt x="113" y="50"/>
                  <a:pt x="113" y="51"/>
                  <a:pt x="112" y="50"/>
                </a:cubicBezTo>
                <a:cubicBezTo>
                  <a:pt x="112" y="51"/>
                  <a:pt x="111" y="52"/>
                  <a:pt x="109" y="52"/>
                </a:cubicBezTo>
                <a:cubicBezTo>
                  <a:pt x="112" y="51"/>
                  <a:pt x="110" y="50"/>
                  <a:pt x="111" y="49"/>
                </a:cubicBezTo>
                <a:cubicBezTo>
                  <a:pt x="110" y="50"/>
                  <a:pt x="107" y="49"/>
                  <a:pt x="107" y="51"/>
                </a:cubicBezTo>
                <a:cubicBezTo>
                  <a:pt x="104" y="50"/>
                  <a:pt x="95" y="48"/>
                  <a:pt x="93" y="51"/>
                </a:cubicBezTo>
                <a:cubicBezTo>
                  <a:pt x="91" y="50"/>
                  <a:pt x="90" y="52"/>
                  <a:pt x="86" y="52"/>
                </a:cubicBezTo>
                <a:cubicBezTo>
                  <a:pt x="87" y="51"/>
                  <a:pt x="89" y="51"/>
                  <a:pt x="90" y="50"/>
                </a:cubicBezTo>
                <a:cubicBezTo>
                  <a:pt x="89" y="50"/>
                  <a:pt x="87" y="48"/>
                  <a:pt x="86" y="50"/>
                </a:cubicBezTo>
                <a:cubicBezTo>
                  <a:pt x="87" y="48"/>
                  <a:pt x="80" y="47"/>
                  <a:pt x="75" y="47"/>
                </a:cubicBezTo>
                <a:cubicBezTo>
                  <a:pt x="74" y="49"/>
                  <a:pt x="71" y="51"/>
                  <a:pt x="66" y="51"/>
                </a:cubicBezTo>
                <a:cubicBezTo>
                  <a:pt x="66" y="51"/>
                  <a:pt x="68" y="51"/>
                  <a:pt x="68" y="51"/>
                </a:cubicBezTo>
                <a:cubicBezTo>
                  <a:pt x="68" y="50"/>
                  <a:pt x="65" y="51"/>
                  <a:pt x="65" y="50"/>
                </a:cubicBezTo>
                <a:cubicBezTo>
                  <a:pt x="67" y="50"/>
                  <a:pt x="69" y="50"/>
                  <a:pt x="71" y="49"/>
                </a:cubicBezTo>
                <a:cubicBezTo>
                  <a:pt x="70" y="49"/>
                  <a:pt x="68" y="50"/>
                  <a:pt x="66" y="49"/>
                </a:cubicBezTo>
                <a:cubicBezTo>
                  <a:pt x="68" y="49"/>
                  <a:pt x="71" y="49"/>
                  <a:pt x="73" y="48"/>
                </a:cubicBezTo>
                <a:cubicBezTo>
                  <a:pt x="73" y="48"/>
                  <a:pt x="72" y="47"/>
                  <a:pt x="73" y="47"/>
                </a:cubicBezTo>
                <a:cubicBezTo>
                  <a:pt x="71" y="46"/>
                  <a:pt x="68" y="45"/>
                  <a:pt x="67" y="43"/>
                </a:cubicBezTo>
                <a:cubicBezTo>
                  <a:pt x="67" y="43"/>
                  <a:pt x="65" y="43"/>
                  <a:pt x="64" y="43"/>
                </a:cubicBezTo>
                <a:cubicBezTo>
                  <a:pt x="64" y="43"/>
                  <a:pt x="66" y="42"/>
                  <a:pt x="64" y="42"/>
                </a:cubicBezTo>
                <a:cubicBezTo>
                  <a:pt x="63" y="42"/>
                  <a:pt x="63" y="43"/>
                  <a:pt x="61" y="44"/>
                </a:cubicBezTo>
                <a:cubicBezTo>
                  <a:pt x="62" y="43"/>
                  <a:pt x="63" y="42"/>
                  <a:pt x="64" y="42"/>
                </a:cubicBezTo>
                <a:cubicBezTo>
                  <a:pt x="64" y="41"/>
                  <a:pt x="63" y="41"/>
                  <a:pt x="62" y="41"/>
                </a:cubicBezTo>
                <a:cubicBezTo>
                  <a:pt x="63" y="41"/>
                  <a:pt x="64" y="40"/>
                  <a:pt x="63" y="39"/>
                </a:cubicBezTo>
                <a:cubicBezTo>
                  <a:pt x="62" y="39"/>
                  <a:pt x="63" y="40"/>
                  <a:pt x="62" y="41"/>
                </a:cubicBezTo>
                <a:cubicBezTo>
                  <a:pt x="60" y="41"/>
                  <a:pt x="58" y="40"/>
                  <a:pt x="56" y="40"/>
                </a:cubicBezTo>
                <a:cubicBezTo>
                  <a:pt x="54" y="40"/>
                  <a:pt x="56" y="41"/>
                  <a:pt x="56" y="41"/>
                </a:cubicBezTo>
                <a:cubicBezTo>
                  <a:pt x="55" y="42"/>
                  <a:pt x="55" y="40"/>
                  <a:pt x="55" y="40"/>
                </a:cubicBezTo>
                <a:cubicBezTo>
                  <a:pt x="54" y="40"/>
                  <a:pt x="53" y="40"/>
                  <a:pt x="52" y="40"/>
                </a:cubicBezTo>
                <a:cubicBezTo>
                  <a:pt x="53" y="42"/>
                  <a:pt x="50" y="42"/>
                  <a:pt x="46" y="42"/>
                </a:cubicBezTo>
                <a:cubicBezTo>
                  <a:pt x="47" y="41"/>
                  <a:pt x="44" y="41"/>
                  <a:pt x="42" y="41"/>
                </a:cubicBezTo>
                <a:cubicBezTo>
                  <a:pt x="42" y="41"/>
                  <a:pt x="41" y="42"/>
                  <a:pt x="41" y="43"/>
                </a:cubicBezTo>
                <a:cubicBezTo>
                  <a:pt x="38" y="42"/>
                  <a:pt x="39" y="41"/>
                  <a:pt x="40" y="40"/>
                </a:cubicBezTo>
                <a:cubicBezTo>
                  <a:pt x="38" y="40"/>
                  <a:pt x="37" y="40"/>
                  <a:pt x="36" y="40"/>
                </a:cubicBezTo>
                <a:cubicBezTo>
                  <a:pt x="38" y="40"/>
                  <a:pt x="34" y="41"/>
                  <a:pt x="36" y="41"/>
                </a:cubicBezTo>
                <a:cubicBezTo>
                  <a:pt x="34" y="42"/>
                  <a:pt x="31" y="43"/>
                  <a:pt x="29" y="43"/>
                </a:cubicBezTo>
                <a:cubicBezTo>
                  <a:pt x="30" y="42"/>
                  <a:pt x="31" y="42"/>
                  <a:pt x="31" y="41"/>
                </a:cubicBezTo>
                <a:cubicBezTo>
                  <a:pt x="29" y="41"/>
                  <a:pt x="32" y="38"/>
                  <a:pt x="28" y="38"/>
                </a:cubicBezTo>
                <a:cubicBezTo>
                  <a:pt x="30" y="37"/>
                  <a:pt x="26" y="38"/>
                  <a:pt x="26" y="37"/>
                </a:cubicBezTo>
                <a:cubicBezTo>
                  <a:pt x="28" y="38"/>
                  <a:pt x="32" y="38"/>
                  <a:pt x="35" y="38"/>
                </a:cubicBezTo>
                <a:cubicBezTo>
                  <a:pt x="36" y="38"/>
                  <a:pt x="36" y="39"/>
                  <a:pt x="36" y="39"/>
                </a:cubicBezTo>
                <a:cubicBezTo>
                  <a:pt x="41" y="39"/>
                  <a:pt x="41" y="38"/>
                  <a:pt x="42" y="36"/>
                </a:cubicBezTo>
                <a:cubicBezTo>
                  <a:pt x="37" y="35"/>
                  <a:pt x="33" y="34"/>
                  <a:pt x="27" y="33"/>
                </a:cubicBezTo>
                <a:cubicBezTo>
                  <a:pt x="25" y="33"/>
                  <a:pt x="26" y="35"/>
                  <a:pt x="25" y="36"/>
                </a:cubicBezTo>
                <a:cubicBezTo>
                  <a:pt x="22" y="34"/>
                  <a:pt x="24" y="32"/>
                  <a:pt x="20" y="32"/>
                </a:cubicBezTo>
                <a:cubicBezTo>
                  <a:pt x="18" y="32"/>
                  <a:pt x="18" y="32"/>
                  <a:pt x="16" y="32"/>
                </a:cubicBezTo>
                <a:cubicBezTo>
                  <a:pt x="15" y="31"/>
                  <a:pt x="11" y="32"/>
                  <a:pt x="12" y="30"/>
                </a:cubicBezTo>
                <a:cubicBezTo>
                  <a:pt x="11" y="30"/>
                  <a:pt x="11" y="30"/>
                  <a:pt x="10" y="31"/>
                </a:cubicBezTo>
                <a:cubicBezTo>
                  <a:pt x="11" y="30"/>
                  <a:pt x="9" y="29"/>
                  <a:pt x="8" y="28"/>
                </a:cubicBezTo>
                <a:cubicBezTo>
                  <a:pt x="4" y="28"/>
                  <a:pt x="3" y="26"/>
                  <a:pt x="0" y="26"/>
                </a:cubicBezTo>
                <a:cubicBezTo>
                  <a:pt x="1" y="25"/>
                  <a:pt x="1" y="24"/>
                  <a:pt x="3" y="25"/>
                </a:cubicBezTo>
                <a:cubicBezTo>
                  <a:pt x="0" y="22"/>
                  <a:pt x="8" y="23"/>
                  <a:pt x="8" y="21"/>
                </a:cubicBezTo>
                <a:cubicBezTo>
                  <a:pt x="12" y="21"/>
                  <a:pt x="11" y="19"/>
                  <a:pt x="13" y="19"/>
                </a:cubicBezTo>
                <a:cubicBezTo>
                  <a:pt x="11" y="18"/>
                  <a:pt x="8" y="19"/>
                  <a:pt x="6" y="20"/>
                </a:cubicBezTo>
                <a:cubicBezTo>
                  <a:pt x="6" y="19"/>
                  <a:pt x="8" y="19"/>
                  <a:pt x="9" y="19"/>
                </a:cubicBezTo>
                <a:cubicBezTo>
                  <a:pt x="9" y="19"/>
                  <a:pt x="9" y="18"/>
                  <a:pt x="9" y="18"/>
                </a:cubicBezTo>
                <a:cubicBezTo>
                  <a:pt x="11" y="18"/>
                  <a:pt x="12" y="18"/>
                  <a:pt x="14" y="18"/>
                </a:cubicBezTo>
                <a:cubicBezTo>
                  <a:pt x="16" y="17"/>
                  <a:pt x="15" y="15"/>
                  <a:pt x="19" y="15"/>
                </a:cubicBezTo>
                <a:cubicBezTo>
                  <a:pt x="21" y="15"/>
                  <a:pt x="26" y="14"/>
                  <a:pt x="28" y="15"/>
                </a:cubicBezTo>
                <a:cubicBezTo>
                  <a:pt x="26" y="15"/>
                  <a:pt x="28" y="16"/>
                  <a:pt x="29" y="16"/>
                </a:cubicBezTo>
                <a:cubicBezTo>
                  <a:pt x="30" y="16"/>
                  <a:pt x="30" y="16"/>
                  <a:pt x="31" y="16"/>
                </a:cubicBezTo>
                <a:cubicBezTo>
                  <a:pt x="32" y="14"/>
                  <a:pt x="33" y="13"/>
                  <a:pt x="32" y="12"/>
                </a:cubicBezTo>
                <a:cubicBezTo>
                  <a:pt x="28" y="12"/>
                  <a:pt x="28" y="13"/>
                  <a:pt x="28" y="15"/>
                </a:cubicBezTo>
                <a:cubicBezTo>
                  <a:pt x="26" y="12"/>
                  <a:pt x="34" y="10"/>
                  <a:pt x="37" y="12"/>
                </a:cubicBezTo>
                <a:cubicBezTo>
                  <a:pt x="38" y="12"/>
                  <a:pt x="39" y="11"/>
                  <a:pt x="41" y="11"/>
                </a:cubicBezTo>
                <a:cubicBezTo>
                  <a:pt x="43" y="12"/>
                  <a:pt x="46" y="12"/>
                  <a:pt x="48" y="12"/>
                </a:cubicBezTo>
                <a:cubicBezTo>
                  <a:pt x="49" y="12"/>
                  <a:pt x="53" y="12"/>
                  <a:pt x="54" y="11"/>
                </a:cubicBezTo>
                <a:cubicBezTo>
                  <a:pt x="54" y="10"/>
                  <a:pt x="51" y="9"/>
                  <a:pt x="53" y="9"/>
                </a:cubicBezTo>
                <a:cubicBezTo>
                  <a:pt x="55" y="9"/>
                  <a:pt x="55" y="11"/>
                  <a:pt x="56" y="10"/>
                </a:cubicBezTo>
                <a:cubicBezTo>
                  <a:pt x="57" y="11"/>
                  <a:pt x="55" y="12"/>
                  <a:pt x="57" y="13"/>
                </a:cubicBezTo>
                <a:cubicBezTo>
                  <a:pt x="58" y="13"/>
                  <a:pt x="60" y="13"/>
                  <a:pt x="61" y="12"/>
                </a:cubicBezTo>
                <a:cubicBezTo>
                  <a:pt x="60" y="12"/>
                  <a:pt x="58" y="12"/>
                  <a:pt x="58" y="13"/>
                </a:cubicBezTo>
                <a:cubicBezTo>
                  <a:pt x="57" y="12"/>
                  <a:pt x="60" y="12"/>
                  <a:pt x="60" y="11"/>
                </a:cubicBezTo>
                <a:cubicBezTo>
                  <a:pt x="60" y="12"/>
                  <a:pt x="60" y="12"/>
                  <a:pt x="62" y="12"/>
                </a:cubicBezTo>
                <a:cubicBezTo>
                  <a:pt x="62" y="12"/>
                  <a:pt x="62" y="11"/>
                  <a:pt x="61" y="11"/>
                </a:cubicBezTo>
                <a:cubicBezTo>
                  <a:pt x="61" y="11"/>
                  <a:pt x="63" y="11"/>
                  <a:pt x="64" y="11"/>
                </a:cubicBezTo>
                <a:cubicBezTo>
                  <a:pt x="63" y="10"/>
                  <a:pt x="64" y="10"/>
                  <a:pt x="64" y="9"/>
                </a:cubicBezTo>
                <a:cubicBezTo>
                  <a:pt x="65" y="9"/>
                  <a:pt x="64" y="10"/>
                  <a:pt x="64" y="11"/>
                </a:cubicBezTo>
                <a:cubicBezTo>
                  <a:pt x="66" y="11"/>
                  <a:pt x="70" y="13"/>
                  <a:pt x="72" y="11"/>
                </a:cubicBezTo>
                <a:cubicBezTo>
                  <a:pt x="71" y="11"/>
                  <a:pt x="69" y="11"/>
                  <a:pt x="69" y="9"/>
                </a:cubicBezTo>
                <a:cubicBezTo>
                  <a:pt x="70" y="10"/>
                  <a:pt x="71" y="10"/>
                  <a:pt x="72" y="11"/>
                </a:cubicBezTo>
                <a:cubicBezTo>
                  <a:pt x="74" y="11"/>
                  <a:pt x="73" y="10"/>
                  <a:pt x="73" y="10"/>
                </a:cubicBezTo>
                <a:cubicBezTo>
                  <a:pt x="75" y="9"/>
                  <a:pt x="75" y="10"/>
                  <a:pt x="78" y="10"/>
                </a:cubicBezTo>
                <a:cubicBezTo>
                  <a:pt x="79" y="9"/>
                  <a:pt x="78" y="7"/>
                  <a:pt x="80" y="7"/>
                </a:cubicBezTo>
                <a:cubicBezTo>
                  <a:pt x="80" y="8"/>
                  <a:pt x="79" y="9"/>
                  <a:pt x="79" y="10"/>
                </a:cubicBezTo>
                <a:cubicBezTo>
                  <a:pt x="80" y="10"/>
                  <a:pt x="82" y="11"/>
                  <a:pt x="82" y="12"/>
                </a:cubicBezTo>
                <a:cubicBezTo>
                  <a:pt x="84" y="11"/>
                  <a:pt x="84" y="12"/>
                  <a:pt x="86" y="12"/>
                </a:cubicBezTo>
                <a:cubicBezTo>
                  <a:pt x="86" y="11"/>
                  <a:pt x="85" y="11"/>
                  <a:pt x="83" y="11"/>
                </a:cubicBezTo>
                <a:cubicBezTo>
                  <a:pt x="83" y="10"/>
                  <a:pt x="83" y="10"/>
                  <a:pt x="83" y="9"/>
                </a:cubicBezTo>
                <a:cubicBezTo>
                  <a:pt x="84" y="10"/>
                  <a:pt x="84" y="9"/>
                  <a:pt x="86" y="9"/>
                </a:cubicBezTo>
                <a:cubicBezTo>
                  <a:pt x="83" y="10"/>
                  <a:pt x="86" y="11"/>
                  <a:pt x="86" y="12"/>
                </a:cubicBezTo>
                <a:cubicBezTo>
                  <a:pt x="89" y="12"/>
                  <a:pt x="93" y="13"/>
                  <a:pt x="95" y="11"/>
                </a:cubicBezTo>
                <a:cubicBezTo>
                  <a:pt x="96" y="12"/>
                  <a:pt x="96" y="12"/>
                  <a:pt x="96" y="12"/>
                </a:cubicBezTo>
                <a:cubicBezTo>
                  <a:pt x="97" y="12"/>
                  <a:pt x="101" y="12"/>
                  <a:pt x="102" y="11"/>
                </a:cubicBezTo>
                <a:cubicBezTo>
                  <a:pt x="100" y="11"/>
                  <a:pt x="101" y="9"/>
                  <a:pt x="103" y="9"/>
                </a:cubicBezTo>
                <a:cubicBezTo>
                  <a:pt x="103" y="8"/>
                  <a:pt x="102" y="8"/>
                  <a:pt x="102" y="7"/>
                </a:cubicBezTo>
                <a:cubicBezTo>
                  <a:pt x="104" y="8"/>
                  <a:pt x="103" y="9"/>
                  <a:pt x="105" y="10"/>
                </a:cubicBezTo>
                <a:cubicBezTo>
                  <a:pt x="105" y="9"/>
                  <a:pt x="104" y="7"/>
                  <a:pt x="106" y="6"/>
                </a:cubicBezTo>
                <a:cubicBezTo>
                  <a:pt x="107" y="6"/>
                  <a:pt x="108" y="7"/>
                  <a:pt x="109" y="6"/>
                </a:cubicBezTo>
                <a:cubicBezTo>
                  <a:pt x="109" y="8"/>
                  <a:pt x="106" y="8"/>
                  <a:pt x="105" y="9"/>
                </a:cubicBezTo>
                <a:cubicBezTo>
                  <a:pt x="106" y="9"/>
                  <a:pt x="108" y="9"/>
                  <a:pt x="108" y="10"/>
                </a:cubicBezTo>
                <a:cubicBezTo>
                  <a:pt x="109" y="10"/>
                  <a:pt x="111" y="10"/>
                  <a:pt x="110" y="10"/>
                </a:cubicBezTo>
                <a:cubicBezTo>
                  <a:pt x="110" y="9"/>
                  <a:pt x="112" y="10"/>
                  <a:pt x="112" y="10"/>
                </a:cubicBezTo>
                <a:cubicBezTo>
                  <a:pt x="113" y="10"/>
                  <a:pt x="114" y="10"/>
                  <a:pt x="116" y="10"/>
                </a:cubicBezTo>
                <a:cubicBezTo>
                  <a:pt x="116" y="9"/>
                  <a:pt x="114" y="8"/>
                  <a:pt x="116" y="8"/>
                </a:cubicBezTo>
                <a:cubicBezTo>
                  <a:pt x="116" y="9"/>
                  <a:pt x="116" y="9"/>
                  <a:pt x="116" y="9"/>
                </a:cubicBezTo>
                <a:cubicBezTo>
                  <a:pt x="119" y="8"/>
                  <a:pt x="119" y="10"/>
                  <a:pt x="122" y="9"/>
                </a:cubicBezTo>
                <a:cubicBezTo>
                  <a:pt x="122" y="8"/>
                  <a:pt x="121" y="8"/>
                  <a:pt x="121" y="7"/>
                </a:cubicBezTo>
                <a:cubicBezTo>
                  <a:pt x="122" y="7"/>
                  <a:pt x="123" y="8"/>
                  <a:pt x="124" y="8"/>
                </a:cubicBezTo>
                <a:cubicBezTo>
                  <a:pt x="124" y="8"/>
                  <a:pt x="123" y="8"/>
                  <a:pt x="123" y="8"/>
                </a:cubicBezTo>
                <a:cubicBezTo>
                  <a:pt x="126" y="8"/>
                  <a:pt x="125" y="7"/>
                  <a:pt x="126" y="6"/>
                </a:cubicBezTo>
                <a:cubicBezTo>
                  <a:pt x="127" y="6"/>
                  <a:pt x="125" y="7"/>
                  <a:pt x="127" y="7"/>
                </a:cubicBezTo>
                <a:cubicBezTo>
                  <a:pt x="129" y="7"/>
                  <a:pt x="128" y="6"/>
                  <a:pt x="129" y="6"/>
                </a:cubicBezTo>
                <a:cubicBezTo>
                  <a:pt x="129" y="5"/>
                  <a:pt x="128" y="6"/>
                  <a:pt x="128" y="5"/>
                </a:cubicBezTo>
                <a:cubicBezTo>
                  <a:pt x="129" y="5"/>
                  <a:pt x="130" y="4"/>
                  <a:pt x="131" y="3"/>
                </a:cubicBezTo>
                <a:cubicBezTo>
                  <a:pt x="133" y="3"/>
                  <a:pt x="135" y="4"/>
                  <a:pt x="135" y="5"/>
                </a:cubicBezTo>
                <a:cubicBezTo>
                  <a:pt x="142" y="4"/>
                  <a:pt x="145" y="6"/>
                  <a:pt x="150" y="5"/>
                </a:cubicBezTo>
                <a:cubicBezTo>
                  <a:pt x="150" y="5"/>
                  <a:pt x="151" y="4"/>
                  <a:pt x="151" y="4"/>
                </a:cubicBezTo>
                <a:cubicBezTo>
                  <a:pt x="154" y="4"/>
                  <a:pt x="155" y="4"/>
                  <a:pt x="156" y="3"/>
                </a:cubicBezTo>
                <a:cubicBezTo>
                  <a:pt x="157" y="3"/>
                  <a:pt x="156" y="4"/>
                  <a:pt x="156" y="5"/>
                </a:cubicBezTo>
                <a:cubicBezTo>
                  <a:pt x="157" y="4"/>
                  <a:pt x="157" y="4"/>
                  <a:pt x="158" y="3"/>
                </a:cubicBezTo>
                <a:cubicBezTo>
                  <a:pt x="159" y="4"/>
                  <a:pt x="157" y="4"/>
                  <a:pt x="158" y="4"/>
                </a:cubicBezTo>
                <a:cubicBezTo>
                  <a:pt x="160" y="4"/>
                  <a:pt x="159" y="4"/>
                  <a:pt x="160" y="3"/>
                </a:cubicBezTo>
                <a:cubicBezTo>
                  <a:pt x="162" y="4"/>
                  <a:pt x="159" y="4"/>
                  <a:pt x="160" y="4"/>
                </a:cubicBezTo>
                <a:cubicBezTo>
                  <a:pt x="160" y="5"/>
                  <a:pt x="161" y="5"/>
                  <a:pt x="161" y="5"/>
                </a:cubicBezTo>
                <a:cubicBezTo>
                  <a:pt x="163" y="4"/>
                  <a:pt x="164" y="3"/>
                  <a:pt x="166" y="2"/>
                </a:cubicBezTo>
                <a:cubicBezTo>
                  <a:pt x="167" y="2"/>
                  <a:pt x="167" y="2"/>
                  <a:pt x="168" y="2"/>
                </a:cubicBezTo>
                <a:cubicBezTo>
                  <a:pt x="167" y="3"/>
                  <a:pt x="170" y="2"/>
                  <a:pt x="168" y="3"/>
                </a:cubicBezTo>
                <a:cubicBezTo>
                  <a:pt x="170" y="4"/>
                  <a:pt x="172" y="3"/>
                  <a:pt x="173" y="3"/>
                </a:cubicBezTo>
                <a:cubicBezTo>
                  <a:pt x="173" y="3"/>
                  <a:pt x="173" y="4"/>
                  <a:pt x="173" y="4"/>
                </a:cubicBezTo>
                <a:cubicBezTo>
                  <a:pt x="175" y="3"/>
                  <a:pt x="176" y="5"/>
                  <a:pt x="178" y="4"/>
                </a:cubicBezTo>
                <a:cubicBezTo>
                  <a:pt x="178" y="5"/>
                  <a:pt x="176" y="4"/>
                  <a:pt x="176" y="5"/>
                </a:cubicBezTo>
                <a:cubicBezTo>
                  <a:pt x="175" y="5"/>
                  <a:pt x="177" y="5"/>
                  <a:pt x="177" y="6"/>
                </a:cubicBezTo>
                <a:cubicBezTo>
                  <a:pt x="177" y="4"/>
                  <a:pt x="183" y="2"/>
                  <a:pt x="187" y="3"/>
                </a:cubicBezTo>
                <a:cubicBezTo>
                  <a:pt x="186" y="4"/>
                  <a:pt x="187" y="4"/>
                  <a:pt x="185" y="4"/>
                </a:cubicBezTo>
                <a:cubicBezTo>
                  <a:pt x="185" y="4"/>
                  <a:pt x="186" y="4"/>
                  <a:pt x="186" y="4"/>
                </a:cubicBezTo>
                <a:cubicBezTo>
                  <a:pt x="181" y="4"/>
                  <a:pt x="178" y="6"/>
                  <a:pt x="182" y="8"/>
                </a:cubicBezTo>
                <a:cubicBezTo>
                  <a:pt x="183" y="8"/>
                  <a:pt x="183" y="7"/>
                  <a:pt x="182" y="6"/>
                </a:cubicBezTo>
                <a:cubicBezTo>
                  <a:pt x="184" y="6"/>
                  <a:pt x="184" y="5"/>
                  <a:pt x="186" y="5"/>
                </a:cubicBezTo>
                <a:cubicBezTo>
                  <a:pt x="186" y="6"/>
                  <a:pt x="185" y="6"/>
                  <a:pt x="185" y="6"/>
                </a:cubicBezTo>
                <a:cubicBezTo>
                  <a:pt x="185" y="6"/>
                  <a:pt x="187" y="5"/>
                  <a:pt x="187" y="5"/>
                </a:cubicBezTo>
                <a:cubicBezTo>
                  <a:pt x="188" y="5"/>
                  <a:pt x="186" y="5"/>
                  <a:pt x="187" y="6"/>
                </a:cubicBezTo>
                <a:cubicBezTo>
                  <a:pt x="188" y="6"/>
                  <a:pt x="189" y="5"/>
                  <a:pt x="190" y="5"/>
                </a:cubicBezTo>
                <a:cubicBezTo>
                  <a:pt x="189" y="4"/>
                  <a:pt x="189" y="4"/>
                  <a:pt x="188" y="3"/>
                </a:cubicBezTo>
                <a:cubicBezTo>
                  <a:pt x="189" y="3"/>
                  <a:pt x="190" y="3"/>
                  <a:pt x="191" y="2"/>
                </a:cubicBezTo>
                <a:cubicBezTo>
                  <a:pt x="190" y="1"/>
                  <a:pt x="192" y="1"/>
                  <a:pt x="194" y="1"/>
                </a:cubicBezTo>
                <a:cubicBezTo>
                  <a:pt x="194" y="1"/>
                  <a:pt x="193" y="1"/>
                  <a:pt x="193" y="2"/>
                </a:cubicBezTo>
                <a:cubicBezTo>
                  <a:pt x="194" y="2"/>
                  <a:pt x="193" y="3"/>
                  <a:pt x="195" y="3"/>
                </a:cubicBezTo>
                <a:cubicBezTo>
                  <a:pt x="193" y="4"/>
                  <a:pt x="192" y="6"/>
                  <a:pt x="189" y="5"/>
                </a:cubicBezTo>
                <a:cubicBezTo>
                  <a:pt x="188" y="6"/>
                  <a:pt x="187" y="7"/>
                  <a:pt x="187" y="8"/>
                </a:cubicBezTo>
                <a:cubicBezTo>
                  <a:pt x="186" y="8"/>
                  <a:pt x="186" y="7"/>
                  <a:pt x="185" y="7"/>
                </a:cubicBezTo>
                <a:cubicBezTo>
                  <a:pt x="184" y="7"/>
                  <a:pt x="186" y="8"/>
                  <a:pt x="185" y="8"/>
                </a:cubicBezTo>
                <a:cubicBezTo>
                  <a:pt x="184" y="8"/>
                  <a:pt x="185" y="7"/>
                  <a:pt x="184" y="7"/>
                </a:cubicBezTo>
                <a:cubicBezTo>
                  <a:pt x="183" y="7"/>
                  <a:pt x="184" y="8"/>
                  <a:pt x="182" y="8"/>
                </a:cubicBezTo>
                <a:cubicBezTo>
                  <a:pt x="183" y="8"/>
                  <a:pt x="184" y="9"/>
                  <a:pt x="185" y="9"/>
                </a:cubicBezTo>
                <a:cubicBezTo>
                  <a:pt x="187" y="8"/>
                  <a:pt x="189" y="8"/>
                  <a:pt x="190" y="6"/>
                </a:cubicBezTo>
                <a:cubicBezTo>
                  <a:pt x="192" y="6"/>
                  <a:pt x="193" y="7"/>
                  <a:pt x="195" y="7"/>
                </a:cubicBezTo>
                <a:cubicBezTo>
                  <a:pt x="196" y="6"/>
                  <a:pt x="198" y="5"/>
                  <a:pt x="200" y="6"/>
                </a:cubicBezTo>
                <a:cubicBezTo>
                  <a:pt x="200" y="6"/>
                  <a:pt x="199" y="6"/>
                  <a:pt x="199" y="6"/>
                </a:cubicBezTo>
                <a:cubicBezTo>
                  <a:pt x="204" y="7"/>
                  <a:pt x="208" y="3"/>
                  <a:pt x="209" y="2"/>
                </a:cubicBezTo>
                <a:cubicBezTo>
                  <a:pt x="211" y="0"/>
                  <a:pt x="212" y="1"/>
                  <a:pt x="215" y="1"/>
                </a:cubicBezTo>
                <a:cubicBezTo>
                  <a:pt x="216" y="2"/>
                  <a:pt x="217" y="3"/>
                  <a:pt x="218" y="4"/>
                </a:cubicBezTo>
                <a:cubicBezTo>
                  <a:pt x="223" y="0"/>
                  <a:pt x="231" y="4"/>
                  <a:pt x="233" y="7"/>
                </a:cubicBezTo>
                <a:cubicBezTo>
                  <a:pt x="232" y="6"/>
                  <a:pt x="238" y="7"/>
                  <a:pt x="239" y="5"/>
                </a:cubicBezTo>
                <a:cubicBezTo>
                  <a:pt x="240" y="5"/>
                  <a:pt x="239" y="6"/>
                  <a:pt x="240" y="6"/>
                </a:cubicBezTo>
                <a:cubicBezTo>
                  <a:pt x="240" y="7"/>
                  <a:pt x="239" y="6"/>
                  <a:pt x="238" y="6"/>
                </a:cubicBezTo>
                <a:cubicBezTo>
                  <a:pt x="239" y="7"/>
                  <a:pt x="238" y="7"/>
                  <a:pt x="239" y="7"/>
                </a:cubicBezTo>
                <a:cubicBezTo>
                  <a:pt x="241" y="8"/>
                  <a:pt x="240" y="6"/>
                  <a:pt x="242" y="6"/>
                </a:cubicBezTo>
                <a:cubicBezTo>
                  <a:pt x="242" y="7"/>
                  <a:pt x="241" y="7"/>
                  <a:pt x="241" y="7"/>
                </a:cubicBezTo>
                <a:cubicBezTo>
                  <a:pt x="242" y="7"/>
                  <a:pt x="242" y="7"/>
                  <a:pt x="242" y="7"/>
                </a:cubicBezTo>
                <a:cubicBezTo>
                  <a:pt x="244" y="8"/>
                  <a:pt x="243" y="6"/>
                  <a:pt x="245" y="6"/>
                </a:cubicBezTo>
                <a:cubicBezTo>
                  <a:pt x="245" y="7"/>
                  <a:pt x="244" y="7"/>
                  <a:pt x="244" y="7"/>
                </a:cubicBezTo>
                <a:cubicBezTo>
                  <a:pt x="244" y="7"/>
                  <a:pt x="244" y="7"/>
                  <a:pt x="244" y="8"/>
                </a:cubicBezTo>
                <a:cubicBezTo>
                  <a:pt x="248" y="7"/>
                  <a:pt x="249" y="5"/>
                  <a:pt x="252" y="5"/>
                </a:cubicBezTo>
                <a:cubicBezTo>
                  <a:pt x="255" y="6"/>
                  <a:pt x="260" y="6"/>
                  <a:pt x="261" y="7"/>
                </a:cubicBezTo>
                <a:cubicBezTo>
                  <a:pt x="262" y="7"/>
                  <a:pt x="263" y="6"/>
                  <a:pt x="264" y="7"/>
                </a:cubicBezTo>
                <a:cubicBezTo>
                  <a:pt x="267" y="7"/>
                  <a:pt x="266" y="5"/>
                  <a:pt x="270" y="5"/>
                </a:cubicBezTo>
                <a:cubicBezTo>
                  <a:pt x="269" y="5"/>
                  <a:pt x="268" y="5"/>
                  <a:pt x="268" y="5"/>
                </a:cubicBezTo>
                <a:cubicBezTo>
                  <a:pt x="268" y="6"/>
                  <a:pt x="269" y="5"/>
                  <a:pt x="270" y="5"/>
                </a:cubicBezTo>
                <a:cubicBezTo>
                  <a:pt x="268" y="6"/>
                  <a:pt x="267" y="6"/>
                  <a:pt x="266" y="7"/>
                </a:cubicBezTo>
                <a:cubicBezTo>
                  <a:pt x="266" y="7"/>
                  <a:pt x="267" y="7"/>
                  <a:pt x="267" y="7"/>
                </a:cubicBezTo>
                <a:cubicBezTo>
                  <a:pt x="268" y="7"/>
                  <a:pt x="268" y="7"/>
                  <a:pt x="269" y="7"/>
                </a:cubicBezTo>
                <a:cubicBezTo>
                  <a:pt x="271" y="8"/>
                  <a:pt x="272" y="8"/>
                  <a:pt x="273" y="7"/>
                </a:cubicBezTo>
                <a:cubicBezTo>
                  <a:pt x="274" y="7"/>
                  <a:pt x="272" y="7"/>
                  <a:pt x="272" y="7"/>
                </a:cubicBezTo>
                <a:cubicBezTo>
                  <a:pt x="273" y="8"/>
                  <a:pt x="273" y="8"/>
                  <a:pt x="273" y="8"/>
                </a:cubicBezTo>
                <a:cubicBezTo>
                  <a:pt x="274" y="8"/>
                  <a:pt x="274" y="8"/>
                  <a:pt x="274" y="7"/>
                </a:cubicBezTo>
                <a:cubicBezTo>
                  <a:pt x="275" y="8"/>
                  <a:pt x="275" y="8"/>
                  <a:pt x="275" y="8"/>
                </a:cubicBezTo>
                <a:cubicBezTo>
                  <a:pt x="276" y="8"/>
                  <a:pt x="277" y="8"/>
                  <a:pt x="278" y="9"/>
                </a:cubicBezTo>
                <a:cubicBezTo>
                  <a:pt x="281" y="8"/>
                  <a:pt x="283" y="6"/>
                  <a:pt x="285" y="6"/>
                </a:cubicBezTo>
                <a:cubicBezTo>
                  <a:pt x="286" y="6"/>
                  <a:pt x="286" y="6"/>
                  <a:pt x="286" y="7"/>
                </a:cubicBezTo>
                <a:cubicBezTo>
                  <a:pt x="287" y="6"/>
                  <a:pt x="290" y="7"/>
                  <a:pt x="291" y="8"/>
                </a:cubicBezTo>
                <a:cubicBezTo>
                  <a:pt x="290" y="8"/>
                  <a:pt x="289" y="7"/>
                  <a:pt x="287" y="7"/>
                </a:cubicBezTo>
                <a:cubicBezTo>
                  <a:pt x="286" y="7"/>
                  <a:pt x="286" y="8"/>
                  <a:pt x="286" y="8"/>
                </a:cubicBezTo>
                <a:cubicBezTo>
                  <a:pt x="288" y="9"/>
                  <a:pt x="291" y="9"/>
                  <a:pt x="292" y="11"/>
                </a:cubicBezTo>
                <a:cubicBezTo>
                  <a:pt x="293" y="10"/>
                  <a:pt x="294" y="9"/>
                  <a:pt x="292" y="10"/>
                </a:cubicBezTo>
                <a:cubicBezTo>
                  <a:pt x="294" y="9"/>
                  <a:pt x="296" y="9"/>
                  <a:pt x="300" y="9"/>
                </a:cubicBezTo>
                <a:cubicBezTo>
                  <a:pt x="301" y="9"/>
                  <a:pt x="302" y="7"/>
                  <a:pt x="304" y="8"/>
                </a:cubicBezTo>
                <a:cubicBezTo>
                  <a:pt x="304" y="9"/>
                  <a:pt x="302" y="9"/>
                  <a:pt x="302" y="10"/>
                </a:cubicBezTo>
                <a:cubicBezTo>
                  <a:pt x="305" y="9"/>
                  <a:pt x="306" y="7"/>
                  <a:pt x="310" y="7"/>
                </a:cubicBezTo>
                <a:cubicBezTo>
                  <a:pt x="310" y="7"/>
                  <a:pt x="310" y="8"/>
                  <a:pt x="310" y="8"/>
                </a:cubicBezTo>
                <a:cubicBezTo>
                  <a:pt x="305" y="8"/>
                  <a:pt x="303" y="10"/>
                  <a:pt x="302" y="11"/>
                </a:cubicBezTo>
                <a:cubicBezTo>
                  <a:pt x="304" y="11"/>
                  <a:pt x="305" y="11"/>
                  <a:pt x="303" y="12"/>
                </a:cubicBezTo>
                <a:cubicBezTo>
                  <a:pt x="307" y="12"/>
                  <a:pt x="307" y="10"/>
                  <a:pt x="310" y="10"/>
                </a:cubicBezTo>
                <a:cubicBezTo>
                  <a:pt x="310" y="10"/>
                  <a:pt x="310" y="10"/>
                  <a:pt x="309" y="10"/>
                </a:cubicBezTo>
                <a:cubicBezTo>
                  <a:pt x="309" y="10"/>
                  <a:pt x="310" y="10"/>
                  <a:pt x="310" y="10"/>
                </a:cubicBezTo>
                <a:cubicBezTo>
                  <a:pt x="311" y="10"/>
                  <a:pt x="311" y="10"/>
                  <a:pt x="312" y="10"/>
                </a:cubicBezTo>
                <a:cubicBezTo>
                  <a:pt x="313" y="10"/>
                  <a:pt x="313" y="10"/>
                  <a:pt x="313" y="11"/>
                </a:cubicBezTo>
                <a:cubicBezTo>
                  <a:pt x="314" y="11"/>
                  <a:pt x="313" y="10"/>
                  <a:pt x="314" y="10"/>
                </a:cubicBezTo>
                <a:cubicBezTo>
                  <a:pt x="314" y="10"/>
                  <a:pt x="313" y="10"/>
                  <a:pt x="313" y="10"/>
                </a:cubicBezTo>
                <a:cubicBezTo>
                  <a:pt x="315" y="10"/>
                  <a:pt x="319" y="10"/>
                  <a:pt x="322" y="10"/>
                </a:cubicBezTo>
                <a:cubicBezTo>
                  <a:pt x="322" y="11"/>
                  <a:pt x="319" y="12"/>
                  <a:pt x="321" y="12"/>
                </a:cubicBezTo>
                <a:cubicBezTo>
                  <a:pt x="321" y="13"/>
                  <a:pt x="320" y="12"/>
                  <a:pt x="319" y="12"/>
                </a:cubicBezTo>
                <a:cubicBezTo>
                  <a:pt x="321" y="13"/>
                  <a:pt x="323" y="13"/>
                  <a:pt x="324" y="15"/>
                </a:cubicBezTo>
                <a:cubicBezTo>
                  <a:pt x="325" y="14"/>
                  <a:pt x="326" y="14"/>
                  <a:pt x="326" y="14"/>
                </a:cubicBezTo>
                <a:cubicBezTo>
                  <a:pt x="326" y="14"/>
                  <a:pt x="325" y="14"/>
                  <a:pt x="325" y="14"/>
                </a:cubicBezTo>
                <a:cubicBezTo>
                  <a:pt x="326" y="13"/>
                  <a:pt x="328" y="14"/>
                  <a:pt x="329" y="15"/>
                </a:cubicBezTo>
                <a:cubicBezTo>
                  <a:pt x="330" y="15"/>
                  <a:pt x="330" y="14"/>
                  <a:pt x="330" y="14"/>
                </a:cubicBezTo>
                <a:cubicBezTo>
                  <a:pt x="331" y="14"/>
                  <a:pt x="330" y="15"/>
                  <a:pt x="330" y="15"/>
                </a:cubicBezTo>
                <a:cubicBezTo>
                  <a:pt x="330" y="15"/>
                  <a:pt x="331" y="15"/>
                  <a:pt x="332" y="15"/>
                </a:cubicBezTo>
                <a:cubicBezTo>
                  <a:pt x="330" y="16"/>
                  <a:pt x="331" y="16"/>
                  <a:pt x="331" y="17"/>
                </a:cubicBezTo>
                <a:cubicBezTo>
                  <a:pt x="332" y="17"/>
                  <a:pt x="334" y="16"/>
                  <a:pt x="333" y="15"/>
                </a:cubicBezTo>
                <a:cubicBezTo>
                  <a:pt x="331" y="15"/>
                  <a:pt x="334" y="15"/>
                  <a:pt x="333" y="16"/>
                </a:cubicBezTo>
                <a:cubicBezTo>
                  <a:pt x="334" y="14"/>
                  <a:pt x="332" y="13"/>
                  <a:pt x="331" y="12"/>
                </a:cubicBezTo>
                <a:cubicBezTo>
                  <a:pt x="332" y="12"/>
                  <a:pt x="333" y="12"/>
                  <a:pt x="333" y="11"/>
                </a:cubicBezTo>
                <a:cubicBezTo>
                  <a:pt x="334" y="11"/>
                  <a:pt x="335" y="11"/>
                  <a:pt x="335" y="12"/>
                </a:cubicBezTo>
                <a:cubicBezTo>
                  <a:pt x="341" y="11"/>
                  <a:pt x="344" y="14"/>
                  <a:pt x="344" y="16"/>
                </a:cubicBezTo>
                <a:cubicBezTo>
                  <a:pt x="347" y="18"/>
                  <a:pt x="349" y="20"/>
                  <a:pt x="352" y="22"/>
                </a:cubicBezTo>
                <a:cubicBezTo>
                  <a:pt x="352" y="22"/>
                  <a:pt x="353" y="22"/>
                  <a:pt x="354" y="22"/>
                </a:cubicBezTo>
                <a:cubicBezTo>
                  <a:pt x="354" y="21"/>
                  <a:pt x="353" y="21"/>
                  <a:pt x="353" y="20"/>
                </a:cubicBezTo>
                <a:cubicBezTo>
                  <a:pt x="354" y="20"/>
                  <a:pt x="355" y="20"/>
                  <a:pt x="355" y="20"/>
                </a:cubicBezTo>
                <a:cubicBezTo>
                  <a:pt x="356" y="22"/>
                  <a:pt x="361" y="22"/>
                  <a:pt x="363" y="22"/>
                </a:cubicBezTo>
                <a:cubicBezTo>
                  <a:pt x="365" y="22"/>
                  <a:pt x="363" y="24"/>
                  <a:pt x="364" y="24"/>
                </a:cubicBezTo>
                <a:cubicBezTo>
                  <a:pt x="362" y="24"/>
                  <a:pt x="363" y="22"/>
                  <a:pt x="360" y="22"/>
                </a:cubicBezTo>
                <a:cubicBezTo>
                  <a:pt x="359" y="22"/>
                  <a:pt x="360" y="23"/>
                  <a:pt x="360" y="23"/>
                </a:cubicBezTo>
                <a:cubicBezTo>
                  <a:pt x="362" y="23"/>
                  <a:pt x="363" y="24"/>
                  <a:pt x="363" y="25"/>
                </a:cubicBezTo>
                <a:cubicBezTo>
                  <a:pt x="364" y="25"/>
                  <a:pt x="365" y="25"/>
                  <a:pt x="365" y="24"/>
                </a:cubicBezTo>
                <a:cubicBezTo>
                  <a:pt x="366" y="25"/>
                  <a:pt x="367" y="26"/>
                  <a:pt x="365" y="25"/>
                </a:cubicBezTo>
                <a:cubicBezTo>
                  <a:pt x="365" y="25"/>
                  <a:pt x="366" y="25"/>
                  <a:pt x="365" y="25"/>
                </a:cubicBezTo>
                <a:cubicBezTo>
                  <a:pt x="365" y="25"/>
                  <a:pt x="364" y="26"/>
                  <a:pt x="365" y="26"/>
                </a:cubicBezTo>
                <a:cubicBezTo>
                  <a:pt x="365" y="26"/>
                  <a:pt x="364" y="25"/>
                  <a:pt x="363" y="26"/>
                </a:cubicBezTo>
                <a:cubicBezTo>
                  <a:pt x="364" y="25"/>
                  <a:pt x="363" y="25"/>
                  <a:pt x="361" y="25"/>
                </a:cubicBezTo>
                <a:cubicBezTo>
                  <a:pt x="361" y="25"/>
                  <a:pt x="363" y="25"/>
                  <a:pt x="362" y="26"/>
                </a:cubicBezTo>
                <a:cubicBezTo>
                  <a:pt x="361" y="26"/>
                  <a:pt x="361" y="25"/>
                  <a:pt x="361" y="25"/>
                </a:cubicBezTo>
                <a:cubicBezTo>
                  <a:pt x="360" y="25"/>
                  <a:pt x="361" y="26"/>
                  <a:pt x="361" y="26"/>
                </a:cubicBezTo>
                <a:cubicBezTo>
                  <a:pt x="360" y="26"/>
                  <a:pt x="360" y="26"/>
                  <a:pt x="360" y="25"/>
                </a:cubicBezTo>
                <a:cubicBezTo>
                  <a:pt x="359" y="25"/>
                  <a:pt x="358" y="27"/>
                  <a:pt x="359" y="26"/>
                </a:cubicBezTo>
                <a:cubicBezTo>
                  <a:pt x="357" y="26"/>
                  <a:pt x="357" y="27"/>
                  <a:pt x="357" y="27"/>
                </a:cubicBezTo>
                <a:cubicBezTo>
                  <a:pt x="356" y="27"/>
                  <a:pt x="355" y="27"/>
                  <a:pt x="355" y="26"/>
                </a:cubicBezTo>
                <a:cubicBezTo>
                  <a:pt x="358" y="27"/>
                  <a:pt x="359" y="23"/>
                  <a:pt x="356" y="24"/>
                </a:cubicBezTo>
                <a:cubicBezTo>
                  <a:pt x="355" y="24"/>
                  <a:pt x="357" y="23"/>
                  <a:pt x="359" y="23"/>
                </a:cubicBezTo>
                <a:cubicBezTo>
                  <a:pt x="359" y="24"/>
                  <a:pt x="358" y="24"/>
                  <a:pt x="358" y="25"/>
                </a:cubicBezTo>
                <a:cubicBezTo>
                  <a:pt x="361" y="24"/>
                  <a:pt x="358" y="23"/>
                  <a:pt x="359" y="22"/>
                </a:cubicBezTo>
                <a:cubicBezTo>
                  <a:pt x="357" y="22"/>
                  <a:pt x="357" y="23"/>
                  <a:pt x="357" y="22"/>
                </a:cubicBezTo>
                <a:cubicBezTo>
                  <a:pt x="357" y="22"/>
                  <a:pt x="357" y="23"/>
                  <a:pt x="357" y="23"/>
                </a:cubicBezTo>
                <a:cubicBezTo>
                  <a:pt x="359" y="23"/>
                  <a:pt x="356" y="22"/>
                  <a:pt x="358" y="23"/>
                </a:cubicBezTo>
                <a:cubicBezTo>
                  <a:pt x="359" y="23"/>
                  <a:pt x="357" y="23"/>
                  <a:pt x="357" y="23"/>
                </a:cubicBezTo>
                <a:cubicBezTo>
                  <a:pt x="356" y="23"/>
                  <a:pt x="356" y="23"/>
                  <a:pt x="356" y="22"/>
                </a:cubicBezTo>
                <a:cubicBezTo>
                  <a:pt x="354" y="23"/>
                  <a:pt x="354" y="22"/>
                  <a:pt x="353" y="23"/>
                </a:cubicBezTo>
                <a:cubicBezTo>
                  <a:pt x="354" y="23"/>
                  <a:pt x="354" y="24"/>
                  <a:pt x="355" y="24"/>
                </a:cubicBezTo>
                <a:cubicBezTo>
                  <a:pt x="355" y="25"/>
                  <a:pt x="355" y="25"/>
                  <a:pt x="355" y="25"/>
                </a:cubicBezTo>
                <a:cubicBezTo>
                  <a:pt x="354" y="25"/>
                  <a:pt x="355" y="25"/>
                  <a:pt x="354" y="24"/>
                </a:cubicBezTo>
                <a:cubicBezTo>
                  <a:pt x="355" y="26"/>
                  <a:pt x="352" y="28"/>
                  <a:pt x="354" y="30"/>
                </a:cubicBezTo>
                <a:cubicBezTo>
                  <a:pt x="356" y="30"/>
                  <a:pt x="354" y="29"/>
                  <a:pt x="354" y="29"/>
                </a:cubicBezTo>
                <a:cubicBezTo>
                  <a:pt x="354" y="29"/>
                  <a:pt x="354" y="29"/>
                  <a:pt x="355" y="29"/>
                </a:cubicBezTo>
                <a:cubicBezTo>
                  <a:pt x="356" y="29"/>
                  <a:pt x="355" y="28"/>
                  <a:pt x="356" y="28"/>
                </a:cubicBezTo>
                <a:cubicBezTo>
                  <a:pt x="356" y="29"/>
                  <a:pt x="355" y="30"/>
                  <a:pt x="355" y="31"/>
                </a:cubicBezTo>
                <a:cubicBezTo>
                  <a:pt x="355" y="31"/>
                  <a:pt x="356" y="31"/>
                  <a:pt x="356" y="31"/>
                </a:cubicBezTo>
                <a:cubicBezTo>
                  <a:pt x="357" y="31"/>
                  <a:pt x="357" y="31"/>
                  <a:pt x="358" y="31"/>
                </a:cubicBezTo>
                <a:cubicBezTo>
                  <a:pt x="358" y="30"/>
                  <a:pt x="359" y="30"/>
                  <a:pt x="359" y="29"/>
                </a:cubicBezTo>
                <a:cubicBezTo>
                  <a:pt x="358" y="29"/>
                  <a:pt x="358" y="30"/>
                  <a:pt x="356" y="29"/>
                </a:cubicBezTo>
                <a:cubicBezTo>
                  <a:pt x="360" y="29"/>
                  <a:pt x="360" y="28"/>
                  <a:pt x="360" y="27"/>
                </a:cubicBezTo>
                <a:cubicBezTo>
                  <a:pt x="362" y="28"/>
                  <a:pt x="362" y="31"/>
                  <a:pt x="365" y="32"/>
                </a:cubicBezTo>
                <a:cubicBezTo>
                  <a:pt x="366" y="32"/>
                  <a:pt x="367" y="31"/>
                  <a:pt x="366" y="30"/>
                </a:cubicBezTo>
                <a:cubicBezTo>
                  <a:pt x="367" y="31"/>
                  <a:pt x="368" y="31"/>
                  <a:pt x="368" y="32"/>
                </a:cubicBezTo>
                <a:cubicBezTo>
                  <a:pt x="368" y="31"/>
                  <a:pt x="370" y="31"/>
                  <a:pt x="372" y="31"/>
                </a:cubicBezTo>
                <a:cubicBezTo>
                  <a:pt x="372" y="31"/>
                  <a:pt x="372" y="32"/>
                  <a:pt x="373" y="32"/>
                </a:cubicBezTo>
                <a:cubicBezTo>
                  <a:pt x="372" y="33"/>
                  <a:pt x="373" y="32"/>
                  <a:pt x="368" y="33"/>
                </a:cubicBezTo>
                <a:close/>
                <a:moveTo>
                  <a:pt x="233" y="36"/>
                </a:moveTo>
                <a:cubicBezTo>
                  <a:pt x="233" y="35"/>
                  <a:pt x="232" y="34"/>
                  <a:pt x="231" y="33"/>
                </a:cubicBezTo>
                <a:cubicBezTo>
                  <a:pt x="232" y="34"/>
                  <a:pt x="229" y="35"/>
                  <a:pt x="233" y="36"/>
                </a:cubicBezTo>
                <a:close/>
                <a:moveTo>
                  <a:pt x="238" y="6"/>
                </a:moveTo>
                <a:cubicBezTo>
                  <a:pt x="236" y="6"/>
                  <a:pt x="236" y="7"/>
                  <a:pt x="235" y="7"/>
                </a:cubicBezTo>
                <a:cubicBezTo>
                  <a:pt x="236" y="8"/>
                  <a:pt x="235" y="9"/>
                  <a:pt x="236" y="9"/>
                </a:cubicBezTo>
                <a:cubicBezTo>
                  <a:pt x="237" y="8"/>
                  <a:pt x="237" y="8"/>
                  <a:pt x="236" y="7"/>
                </a:cubicBezTo>
                <a:cubicBezTo>
                  <a:pt x="237" y="7"/>
                  <a:pt x="238" y="8"/>
                  <a:pt x="239" y="7"/>
                </a:cubicBezTo>
                <a:cubicBezTo>
                  <a:pt x="238" y="7"/>
                  <a:pt x="238" y="7"/>
                  <a:pt x="238" y="6"/>
                </a:cubicBezTo>
                <a:close/>
                <a:moveTo>
                  <a:pt x="351" y="28"/>
                </a:moveTo>
                <a:cubicBezTo>
                  <a:pt x="350" y="28"/>
                  <a:pt x="352" y="27"/>
                  <a:pt x="351" y="26"/>
                </a:cubicBezTo>
                <a:cubicBezTo>
                  <a:pt x="349" y="27"/>
                  <a:pt x="350" y="28"/>
                  <a:pt x="351" y="28"/>
                </a:cubicBezTo>
                <a:close/>
                <a:moveTo>
                  <a:pt x="349" y="26"/>
                </a:moveTo>
                <a:cubicBezTo>
                  <a:pt x="348" y="26"/>
                  <a:pt x="348" y="27"/>
                  <a:pt x="346" y="27"/>
                </a:cubicBezTo>
                <a:cubicBezTo>
                  <a:pt x="347" y="27"/>
                  <a:pt x="346" y="28"/>
                  <a:pt x="347" y="28"/>
                </a:cubicBezTo>
                <a:cubicBezTo>
                  <a:pt x="347" y="27"/>
                  <a:pt x="348" y="28"/>
                  <a:pt x="349" y="28"/>
                </a:cubicBezTo>
                <a:cubicBezTo>
                  <a:pt x="349" y="28"/>
                  <a:pt x="350" y="26"/>
                  <a:pt x="349" y="26"/>
                </a:cubicBezTo>
                <a:close/>
                <a:moveTo>
                  <a:pt x="341" y="38"/>
                </a:moveTo>
                <a:cubicBezTo>
                  <a:pt x="342" y="38"/>
                  <a:pt x="343" y="38"/>
                  <a:pt x="344" y="38"/>
                </a:cubicBezTo>
                <a:cubicBezTo>
                  <a:pt x="343" y="38"/>
                  <a:pt x="341" y="38"/>
                  <a:pt x="341" y="38"/>
                </a:cubicBezTo>
                <a:close/>
                <a:moveTo>
                  <a:pt x="337" y="12"/>
                </a:moveTo>
                <a:cubicBezTo>
                  <a:pt x="339" y="13"/>
                  <a:pt x="341" y="15"/>
                  <a:pt x="343" y="16"/>
                </a:cubicBezTo>
                <a:cubicBezTo>
                  <a:pt x="342" y="13"/>
                  <a:pt x="341" y="13"/>
                  <a:pt x="337" y="12"/>
                </a:cubicBezTo>
                <a:close/>
                <a:moveTo>
                  <a:pt x="338" y="14"/>
                </a:moveTo>
                <a:cubicBezTo>
                  <a:pt x="340" y="14"/>
                  <a:pt x="337" y="15"/>
                  <a:pt x="339" y="16"/>
                </a:cubicBezTo>
                <a:cubicBezTo>
                  <a:pt x="338" y="15"/>
                  <a:pt x="340" y="16"/>
                  <a:pt x="340" y="15"/>
                </a:cubicBezTo>
                <a:cubicBezTo>
                  <a:pt x="339" y="15"/>
                  <a:pt x="339" y="13"/>
                  <a:pt x="338" y="14"/>
                </a:cubicBezTo>
                <a:close/>
                <a:moveTo>
                  <a:pt x="336" y="14"/>
                </a:moveTo>
                <a:cubicBezTo>
                  <a:pt x="335" y="14"/>
                  <a:pt x="336" y="15"/>
                  <a:pt x="338" y="15"/>
                </a:cubicBezTo>
                <a:cubicBezTo>
                  <a:pt x="338" y="14"/>
                  <a:pt x="337" y="14"/>
                  <a:pt x="336" y="14"/>
                </a:cubicBezTo>
                <a:close/>
                <a:moveTo>
                  <a:pt x="333" y="18"/>
                </a:moveTo>
                <a:cubicBezTo>
                  <a:pt x="333" y="19"/>
                  <a:pt x="334" y="19"/>
                  <a:pt x="335" y="19"/>
                </a:cubicBezTo>
                <a:cubicBezTo>
                  <a:pt x="333" y="20"/>
                  <a:pt x="334" y="20"/>
                  <a:pt x="334" y="21"/>
                </a:cubicBezTo>
                <a:cubicBezTo>
                  <a:pt x="336" y="21"/>
                  <a:pt x="336" y="21"/>
                  <a:pt x="337" y="20"/>
                </a:cubicBezTo>
                <a:cubicBezTo>
                  <a:pt x="335" y="19"/>
                  <a:pt x="336" y="18"/>
                  <a:pt x="333" y="18"/>
                </a:cubicBezTo>
                <a:close/>
                <a:moveTo>
                  <a:pt x="335" y="16"/>
                </a:moveTo>
                <a:cubicBezTo>
                  <a:pt x="334" y="16"/>
                  <a:pt x="333" y="16"/>
                  <a:pt x="333" y="16"/>
                </a:cubicBezTo>
                <a:cubicBezTo>
                  <a:pt x="335" y="16"/>
                  <a:pt x="334" y="17"/>
                  <a:pt x="335" y="17"/>
                </a:cubicBezTo>
                <a:cubicBezTo>
                  <a:pt x="336" y="17"/>
                  <a:pt x="335" y="16"/>
                  <a:pt x="335" y="16"/>
                </a:cubicBezTo>
                <a:close/>
                <a:moveTo>
                  <a:pt x="332" y="36"/>
                </a:moveTo>
                <a:cubicBezTo>
                  <a:pt x="332" y="36"/>
                  <a:pt x="332" y="37"/>
                  <a:pt x="333" y="37"/>
                </a:cubicBezTo>
                <a:cubicBezTo>
                  <a:pt x="334" y="36"/>
                  <a:pt x="333" y="36"/>
                  <a:pt x="332" y="36"/>
                </a:cubicBezTo>
                <a:close/>
                <a:moveTo>
                  <a:pt x="254" y="7"/>
                </a:moveTo>
                <a:cubicBezTo>
                  <a:pt x="256" y="8"/>
                  <a:pt x="258" y="8"/>
                  <a:pt x="260" y="9"/>
                </a:cubicBezTo>
                <a:cubicBezTo>
                  <a:pt x="261" y="8"/>
                  <a:pt x="256" y="5"/>
                  <a:pt x="254" y="7"/>
                </a:cubicBezTo>
                <a:close/>
                <a:moveTo>
                  <a:pt x="251" y="6"/>
                </a:moveTo>
                <a:cubicBezTo>
                  <a:pt x="250" y="7"/>
                  <a:pt x="252" y="7"/>
                  <a:pt x="250" y="7"/>
                </a:cubicBezTo>
                <a:cubicBezTo>
                  <a:pt x="252" y="8"/>
                  <a:pt x="252" y="6"/>
                  <a:pt x="254" y="6"/>
                </a:cubicBezTo>
                <a:cubicBezTo>
                  <a:pt x="252" y="6"/>
                  <a:pt x="253" y="6"/>
                  <a:pt x="251" y="6"/>
                </a:cubicBezTo>
                <a:close/>
                <a:moveTo>
                  <a:pt x="239" y="36"/>
                </a:moveTo>
                <a:cubicBezTo>
                  <a:pt x="240" y="37"/>
                  <a:pt x="241" y="37"/>
                  <a:pt x="242" y="36"/>
                </a:cubicBezTo>
                <a:cubicBezTo>
                  <a:pt x="241" y="36"/>
                  <a:pt x="241" y="36"/>
                  <a:pt x="242" y="35"/>
                </a:cubicBezTo>
                <a:cubicBezTo>
                  <a:pt x="242" y="35"/>
                  <a:pt x="243" y="35"/>
                  <a:pt x="242" y="35"/>
                </a:cubicBezTo>
                <a:cubicBezTo>
                  <a:pt x="240" y="35"/>
                  <a:pt x="240" y="36"/>
                  <a:pt x="239" y="36"/>
                </a:cubicBezTo>
                <a:close/>
                <a:moveTo>
                  <a:pt x="238" y="9"/>
                </a:moveTo>
                <a:cubicBezTo>
                  <a:pt x="239" y="9"/>
                  <a:pt x="237" y="10"/>
                  <a:pt x="238" y="10"/>
                </a:cubicBezTo>
                <a:cubicBezTo>
                  <a:pt x="238" y="10"/>
                  <a:pt x="238" y="10"/>
                  <a:pt x="239" y="10"/>
                </a:cubicBezTo>
                <a:cubicBezTo>
                  <a:pt x="239" y="10"/>
                  <a:pt x="239" y="10"/>
                  <a:pt x="239" y="10"/>
                </a:cubicBezTo>
                <a:cubicBezTo>
                  <a:pt x="240" y="10"/>
                  <a:pt x="238" y="9"/>
                  <a:pt x="238" y="9"/>
                </a:cubicBezTo>
                <a:close/>
                <a:moveTo>
                  <a:pt x="235" y="34"/>
                </a:moveTo>
                <a:cubicBezTo>
                  <a:pt x="235" y="35"/>
                  <a:pt x="236" y="36"/>
                  <a:pt x="236" y="35"/>
                </a:cubicBezTo>
                <a:cubicBezTo>
                  <a:pt x="235" y="35"/>
                  <a:pt x="237" y="34"/>
                  <a:pt x="235" y="34"/>
                </a:cubicBezTo>
                <a:close/>
                <a:moveTo>
                  <a:pt x="227" y="6"/>
                </a:moveTo>
                <a:cubicBezTo>
                  <a:pt x="228" y="6"/>
                  <a:pt x="229" y="6"/>
                  <a:pt x="229" y="6"/>
                </a:cubicBezTo>
                <a:cubicBezTo>
                  <a:pt x="228" y="6"/>
                  <a:pt x="229" y="5"/>
                  <a:pt x="229" y="5"/>
                </a:cubicBezTo>
                <a:cubicBezTo>
                  <a:pt x="226" y="3"/>
                  <a:pt x="224" y="2"/>
                  <a:pt x="219" y="4"/>
                </a:cubicBezTo>
                <a:cubicBezTo>
                  <a:pt x="218" y="4"/>
                  <a:pt x="220" y="5"/>
                  <a:pt x="219" y="5"/>
                </a:cubicBezTo>
                <a:cubicBezTo>
                  <a:pt x="219" y="4"/>
                  <a:pt x="218" y="4"/>
                  <a:pt x="217" y="3"/>
                </a:cubicBezTo>
                <a:cubicBezTo>
                  <a:pt x="214" y="4"/>
                  <a:pt x="214" y="2"/>
                  <a:pt x="212" y="2"/>
                </a:cubicBezTo>
                <a:cubicBezTo>
                  <a:pt x="212" y="3"/>
                  <a:pt x="209" y="4"/>
                  <a:pt x="208" y="5"/>
                </a:cubicBezTo>
                <a:cubicBezTo>
                  <a:pt x="209" y="5"/>
                  <a:pt x="209" y="5"/>
                  <a:pt x="209" y="5"/>
                </a:cubicBezTo>
                <a:cubicBezTo>
                  <a:pt x="210" y="5"/>
                  <a:pt x="211" y="4"/>
                  <a:pt x="211" y="5"/>
                </a:cubicBezTo>
                <a:cubicBezTo>
                  <a:pt x="210" y="5"/>
                  <a:pt x="210" y="6"/>
                  <a:pt x="209" y="6"/>
                </a:cubicBezTo>
                <a:cubicBezTo>
                  <a:pt x="209" y="6"/>
                  <a:pt x="209" y="6"/>
                  <a:pt x="209" y="6"/>
                </a:cubicBezTo>
                <a:cubicBezTo>
                  <a:pt x="209" y="6"/>
                  <a:pt x="210" y="7"/>
                  <a:pt x="209" y="7"/>
                </a:cubicBezTo>
                <a:cubicBezTo>
                  <a:pt x="208" y="7"/>
                  <a:pt x="209" y="7"/>
                  <a:pt x="208" y="6"/>
                </a:cubicBezTo>
                <a:cubicBezTo>
                  <a:pt x="209" y="8"/>
                  <a:pt x="211" y="9"/>
                  <a:pt x="213" y="10"/>
                </a:cubicBezTo>
                <a:cubicBezTo>
                  <a:pt x="213" y="9"/>
                  <a:pt x="214" y="9"/>
                  <a:pt x="213" y="8"/>
                </a:cubicBezTo>
                <a:cubicBezTo>
                  <a:pt x="216" y="9"/>
                  <a:pt x="216" y="7"/>
                  <a:pt x="218" y="6"/>
                </a:cubicBezTo>
                <a:cubicBezTo>
                  <a:pt x="220" y="7"/>
                  <a:pt x="222" y="5"/>
                  <a:pt x="223" y="4"/>
                </a:cubicBezTo>
                <a:cubicBezTo>
                  <a:pt x="225" y="5"/>
                  <a:pt x="226" y="5"/>
                  <a:pt x="227" y="6"/>
                </a:cubicBezTo>
                <a:close/>
                <a:moveTo>
                  <a:pt x="227" y="13"/>
                </a:moveTo>
                <a:cubicBezTo>
                  <a:pt x="228" y="13"/>
                  <a:pt x="227" y="12"/>
                  <a:pt x="228" y="12"/>
                </a:cubicBezTo>
                <a:cubicBezTo>
                  <a:pt x="226" y="12"/>
                  <a:pt x="226" y="13"/>
                  <a:pt x="227" y="13"/>
                </a:cubicBezTo>
                <a:close/>
                <a:moveTo>
                  <a:pt x="221" y="6"/>
                </a:moveTo>
                <a:cubicBezTo>
                  <a:pt x="223" y="6"/>
                  <a:pt x="224" y="6"/>
                  <a:pt x="225" y="7"/>
                </a:cubicBezTo>
                <a:cubicBezTo>
                  <a:pt x="225" y="6"/>
                  <a:pt x="221" y="5"/>
                  <a:pt x="221" y="6"/>
                </a:cubicBezTo>
                <a:close/>
                <a:moveTo>
                  <a:pt x="222" y="7"/>
                </a:moveTo>
                <a:cubicBezTo>
                  <a:pt x="223" y="7"/>
                  <a:pt x="224" y="7"/>
                  <a:pt x="224" y="7"/>
                </a:cubicBezTo>
                <a:cubicBezTo>
                  <a:pt x="223" y="7"/>
                  <a:pt x="222" y="7"/>
                  <a:pt x="222" y="7"/>
                </a:cubicBezTo>
                <a:close/>
                <a:moveTo>
                  <a:pt x="219" y="15"/>
                </a:moveTo>
                <a:cubicBezTo>
                  <a:pt x="218" y="15"/>
                  <a:pt x="219" y="15"/>
                  <a:pt x="219" y="16"/>
                </a:cubicBezTo>
                <a:cubicBezTo>
                  <a:pt x="221" y="16"/>
                  <a:pt x="219" y="15"/>
                  <a:pt x="219" y="15"/>
                </a:cubicBezTo>
                <a:close/>
                <a:moveTo>
                  <a:pt x="192" y="40"/>
                </a:moveTo>
                <a:cubicBezTo>
                  <a:pt x="193" y="41"/>
                  <a:pt x="193" y="39"/>
                  <a:pt x="193" y="39"/>
                </a:cubicBezTo>
                <a:cubicBezTo>
                  <a:pt x="193" y="40"/>
                  <a:pt x="192" y="40"/>
                  <a:pt x="192" y="40"/>
                </a:cubicBezTo>
                <a:close/>
                <a:moveTo>
                  <a:pt x="189" y="39"/>
                </a:moveTo>
                <a:cubicBezTo>
                  <a:pt x="188" y="39"/>
                  <a:pt x="186" y="40"/>
                  <a:pt x="187" y="40"/>
                </a:cubicBezTo>
                <a:cubicBezTo>
                  <a:pt x="187" y="40"/>
                  <a:pt x="188" y="41"/>
                  <a:pt x="189" y="41"/>
                </a:cubicBezTo>
                <a:cubicBezTo>
                  <a:pt x="190" y="40"/>
                  <a:pt x="190" y="39"/>
                  <a:pt x="189" y="39"/>
                </a:cubicBezTo>
                <a:close/>
                <a:moveTo>
                  <a:pt x="183" y="41"/>
                </a:moveTo>
                <a:cubicBezTo>
                  <a:pt x="183" y="41"/>
                  <a:pt x="184" y="42"/>
                  <a:pt x="184" y="42"/>
                </a:cubicBezTo>
                <a:cubicBezTo>
                  <a:pt x="184" y="41"/>
                  <a:pt x="184" y="41"/>
                  <a:pt x="185" y="40"/>
                </a:cubicBezTo>
                <a:cubicBezTo>
                  <a:pt x="183" y="40"/>
                  <a:pt x="183" y="41"/>
                  <a:pt x="183" y="41"/>
                </a:cubicBezTo>
                <a:close/>
                <a:moveTo>
                  <a:pt x="179" y="10"/>
                </a:moveTo>
                <a:cubicBezTo>
                  <a:pt x="178" y="11"/>
                  <a:pt x="178" y="12"/>
                  <a:pt x="180" y="12"/>
                </a:cubicBezTo>
                <a:cubicBezTo>
                  <a:pt x="180" y="11"/>
                  <a:pt x="180" y="11"/>
                  <a:pt x="179" y="10"/>
                </a:cubicBezTo>
                <a:close/>
                <a:moveTo>
                  <a:pt x="177" y="7"/>
                </a:moveTo>
                <a:cubicBezTo>
                  <a:pt x="176" y="7"/>
                  <a:pt x="177" y="7"/>
                  <a:pt x="177" y="6"/>
                </a:cubicBezTo>
                <a:cubicBezTo>
                  <a:pt x="176" y="6"/>
                  <a:pt x="175" y="6"/>
                  <a:pt x="174" y="6"/>
                </a:cubicBezTo>
                <a:cubicBezTo>
                  <a:pt x="175" y="7"/>
                  <a:pt x="171" y="8"/>
                  <a:pt x="174" y="9"/>
                </a:cubicBezTo>
                <a:cubicBezTo>
                  <a:pt x="176" y="8"/>
                  <a:pt x="178" y="8"/>
                  <a:pt x="180" y="8"/>
                </a:cubicBezTo>
                <a:cubicBezTo>
                  <a:pt x="180" y="7"/>
                  <a:pt x="180" y="8"/>
                  <a:pt x="180" y="7"/>
                </a:cubicBezTo>
                <a:cubicBezTo>
                  <a:pt x="178" y="7"/>
                  <a:pt x="178" y="7"/>
                  <a:pt x="177" y="7"/>
                </a:cubicBezTo>
                <a:close/>
                <a:moveTo>
                  <a:pt x="177" y="41"/>
                </a:moveTo>
                <a:cubicBezTo>
                  <a:pt x="178" y="41"/>
                  <a:pt x="179" y="40"/>
                  <a:pt x="178" y="39"/>
                </a:cubicBezTo>
                <a:cubicBezTo>
                  <a:pt x="177" y="40"/>
                  <a:pt x="176" y="40"/>
                  <a:pt x="177" y="41"/>
                </a:cubicBezTo>
                <a:close/>
                <a:moveTo>
                  <a:pt x="171" y="5"/>
                </a:moveTo>
                <a:cubicBezTo>
                  <a:pt x="172" y="5"/>
                  <a:pt x="172" y="4"/>
                  <a:pt x="173" y="4"/>
                </a:cubicBezTo>
                <a:cubicBezTo>
                  <a:pt x="171" y="4"/>
                  <a:pt x="170" y="5"/>
                  <a:pt x="171" y="5"/>
                </a:cubicBezTo>
                <a:close/>
                <a:moveTo>
                  <a:pt x="168" y="47"/>
                </a:moveTo>
                <a:cubicBezTo>
                  <a:pt x="169" y="47"/>
                  <a:pt x="170" y="47"/>
                  <a:pt x="170" y="47"/>
                </a:cubicBezTo>
                <a:cubicBezTo>
                  <a:pt x="170" y="46"/>
                  <a:pt x="171" y="45"/>
                  <a:pt x="170" y="45"/>
                </a:cubicBezTo>
                <a:cubicBezTo>
                  <a:pt x="170" y="45"/>
                  <a:pt x="170" y="45"/>
                  <a:pt x="169" y="45"/>
                </a:cubicBezTo>
                <a:cubicBezTo>
                  <a:pt x="168" y="45"/>
                  <a:pt x="169" y="44"/>
                  <a:pt x="168" y="43"/>
                </a:cubicBezTo>
                <a:cubicBezTo>
                  <a:pt x="168" y="44"/>
                  <a:pt x="168" y="44"/>
                  <a:pt x="167" y="44"/>
                </a:cubicBezTo>
                <a:cubicBezTo>
                  <a:pt x="168" y="44"/>
                  <a:pt x="167" y="44"/>
                  <a:pt x="167" y="43"/>
                </a:cubicBezTo>
                <a:cubicBezTo>
                  <a:pt x="166" y="44"/>
                  <a:pt x="165" y="46"/>
                  <a:pt x="166" y="47"/>
                </a:cubicBezTo>
                <a:cubicBezTo>
                  <a:pt x="167" y="46"/>
                  <a:pt x="167" y="44"/>
                  <a:pt x="168" y="45"/>
                </a:cubicBezTo>
                <a:cubicBezTo>
                  <a:pt x="168" y="45"/>
                  <a:pt x="167" y="46"/>
                  <a:pt x="168" y="47"/>
                </a:cubicBezTo>
                <a:close/>
                <a:moveTo>
                  <a:pt x="165" y="48"/>
                </a:moveTo>
                <a:cubicBezTo>
                  <a:pt x="166" y="48"/>
                  <a:pt x="167" y="47"/>
                  <a:pt x="167" y="47"/>
                </a:cubicBezTo>
                <a:cubicBezTo>
                  <a:pt x="166" y="47"/>
                  <a:pt x="165" y="47"/>
                  <a:pt x="165" y="48"/>
                </a:cubicBezTo>
                <a:close/>
                <a:moveTo>
                  <a:pt x="164" y="6"/>
                </a:moveTo>
                <a:cubicBezTo>
                  <a:pt x="164" y="6"/>
                  <a:pt x="164" y="6"/>
                  <a:pt x="164" y="6"/>
                </a:cubicBezTo>
                <a:cubicBezTo>
                  <a:pt x="165" y="6"/>
                  <a:pt x="166" y="5"/>
                  <a:pt x="165" y="5"/>
                </a:cubicBezTo>
                <a:cubicBezTo>
                  <a:pt x="166" y="6"/>
                  <a:pt x="164" y="5"/>
                  <a:pt x="164" y="6"/>
                </a:cubicBezTo>
                <a:close/>
                <a:moveTo>
                  <a:pt x="160" y="45"/>
                </a:moveTo>
                <a:cubicBezTo>
                  <a:pt x="158" y="45"/>
                  <a:pt x="157" y="46"/>
                  <a:pt x="156" y="46"/>
                </a:cubicBezTo>
                <a:cubicBezTo>
                  <a:pt x="157" y="47"/>
                  <a:pt x="160" y="46"/>
                  <a:pt x="161" y="45"/>
                </a:cubicBezTo>
                <a:cubicBezTo>
                  <a:pt x="160" y="45"/>
                  <a:pt x="160" y="45"/>
                  <a:pt x="160" y="45"/>
                </a:cubicBezTo>
                <a:close/>
                <a:moveTo>
                  <a:pt x="155" y="5"/>
                </a:moveTo>
                <a:cubicBezTo>
                  <a:pt x="153" y="5"/>
                  <a:pt x="156" y="4"/>
                  <a:pt x="154" y="4"/>
                </a:cubicBezTo>
                <a:cubicBezTo>
                  <a:pt x="152" y="4"/>
                  <a:pt x="151" y="5"/>
                  <a:pt x="152" y="6"/>
                </a:cubicBezTo>
                <a:cubicBezTo>
                  <a:pt x="153" y="6"/>
                  <a:pt x="152" y="7"/>
                  <a:pt x="155" y="7"/>
                </a:cubicBezTo>
                <a:cubicBezTo>
                  <a:pt x="155" y="6"/>
                  <a:pt x="156" y="5"/>
                  <a:pt x="155" y="5"/>
                </a:cubicBezTo>
                <a:cubicBezTo>
                  <a:pt x="155" y="5"/>
                  <a:pt x="155" y="5"/>
                  <a:pt x="155" y="5"/>
                </a:cubicBezTo>
                <a:close/>
                <a:moveTo>
                  <a:pt x="113" y="11"/>
                </a:moveTo>
                <a:cubicBezTo>
                  <a:pt x="113" y="11"/>
                  <a:pt x="114" y="11"/>
                  <a:pt x="113" y="11"/>
                </a:cubicBezTo>
                <a:cubicBezTo>
                  <a:pt x="115" y="12"/>
                  <a:pt x="115" y="11"/>
                  <a:pt x="115" y="11"/>
                </a:cubicBezTo>
                <a:cubicBezTo>
                  <a:pt x="114" y="11"/>
                  <a:pt x="114" y="11"/>
                  <a:pt x="113" y="11"/>
                </a:cubicBezTo>
                <a:close/>
                <a:moveTo>
                  <a:pt x="112" y="49"/>
                </a:moveTo>
                <a:cubicBezTo>
                  <a:pt x="112" y="49"/>
                  <a:pt x="111" y="50"/>
                  <a:pt x="113" y="50"/>
                </a:cubicBezTo>
                <a:cubicBezTo>
                  <a:pt x="112" y="49"/>
                  <a:pt x="114" y="49"/>
                  <a:pt x="114" y="49"/>
                </a:cubicBezTo>
                <a:cubicBezTo>
                  <a:pt x="113" y="49"/>
                  <a:pt x="113" y="49"/>
                  <a:pt x="112" y="49"/>
                </a:cubicBezTo>
                <a:close/>
                <a:moveTo>
                  <a:pt x="71" y="39"/>
                </a:moveTo>
                <a:cubicBezTo>
                  <a:pt x="71" y="40"/>
                  <a:pt x="72" y="41"/>
                  <a:pt x="71" y="41"/>
                </a:cubicBezTo>
                <a:cubicBezTo>
                  <a:pt x="73" y="41"/>
                  <a:pt x="73" y="41"/>
                  <a:pt x="75" y="41"/>
                </a:cubicBezTo>
                <a:cubicBezTo>
                  <a:pt x="76" y="40"/>
                  <a:pt x="74" y="39"/>
                  <a:pt x="72" y="39"/>
                </a:cubicBezTo>
                <a:cubicBezTo>
                  <a:pt x="73" y="39"/>
                  <a:pt x="75" y="39"/>
                  <a:pt x="75" y="38"/>
                </a:cubicBezTo>
                <a:cubicBezTo>
                  <a:pt x="73" y="38"/>
                  <a:pt x="73" y="39"/>
                  <a:pt x="71" y="39"/>
                </a:cubicBezTo>
                <a:close/>
                <a:moveTo>
                  <a:pt x="70" y="42"/>
                </a:moveTo>
                <a:cubicBezTo>
                  <a:pt x="71" y="43"/>
                  <a:pt x="72" y="44"/>
                  <a:pt x="75" y="44"/>
                </a:cubicBezTo>
                <a:cubicBezTo>
                  <a:pt x="75" y="43"/>
                  <a:pt x="73" y="42"/>
                  <a:pt x="75" y="42"/>
                </a:cubicBezTo>
                <a:cubicBezTo>
                  <a:pt x="73" y="42"/>
                  <a:pt x="71" y="41"/>
                  <a:pt x="70" y="42"/>
                </a:cubicBezTo>
                <a:close/>
                <a:moveTo>
                  <a:pt x="64" y="40"/>
                </a:moveTo>
                <a:cubicBezTo>
                  <a:pt x="64" y="40"/>
                  <a:pt x="64" y="40"/>
                  <a:pt x="65" y="40"/>
                </a:cubicBezTo>
                <a:cubicBezTo>
                  <a:pt x="65" y="40"/>
                  <a:pt x="65" y="39"/>
                  <a:pt x="64" y="40"/>
                </a:cubicBezTo>
                <a:close/>
                <a:moveTo>
                  <a:pt x="58" y="14"/>
                </a:moveTo>
                <a:cubicBezTo>
                  <a:pt x="59" y="14"/>
                  <a:pt x="61" y="14"/>
                  <a:pt x="61" y="13"/>
                </a:cubicBezTo>
                <a:cubicBezTo>
                  <a:pt x="59" y="13"/>
                  <a:pt x="57" y="14"/>
                  <a:pt x="58" y="14"/>
                </a:cubicBezTo>
                <a:close/>
                <a:moveTo>
                  <a:pt x="36" y="35"/>
                </a:moveTo>
                <a:cubicBezTo>
                  <a:pt x="38" y="35"/>
                  <a:pt x="40" y="36"/>
                  <a:pt x="41" y="35"/>
                </a:cubicBezTo>
                <a:cubicBezTo>
                  <a:pt x="40" y="35"/>
                  <a:pt x="38" y="34"/>
                  <a:pt x="36" y="35"/>
                </a:cubicBezTo>
                <a:close/>
              </a:path>
            </a:pathLst>
          </a:custGeom>
          <a:solidFill>
            <a:schemeClr val="tx1"/>
          </a:solidFill>
          <a:ln>
            <a:noFill/>
          </a:ln>
        </p:spPr>
        <p:txBody>
          <a:bodyPr anchor="ctr" anchorCtr="1"/>
          <a:lstStyle/>
          <a:p>
            <a:endParaRPr lang="zh-CN" altLang="en-US"/>
          </a:p>
        </p:txBody>
      </p:sp>
      <p:sp>
        <p:nvSpPr>
          <p:cNvPr id="8" name="KSO_Shape"/>
          <p:cNvSpPr>
            <a:spLocks/>
          </p:cNvSpPr>
          <p:nvPr/>
        </p:nvSpPr>
        <p:spPr bwMode="auto">
          <a:xfrm>
            <a:off x="1724025" y="3148847"/>
            <a:ext cx="1027112" cy="961151"/>
          </a:xfrm>
          <a:custGeom>
            <a:avLst/>
            <a:gdLst>
              <a:gd name="T0" fmla="*/ 255795 w 184"/>
              <a:gd name="T1" fmla="*/ 146862 h 172"/>
              <a:gd name="T2" fmla="*/ 443879 w 184"/>
              <a:gd name="T3" fmla="*/ 305022 h 172"/>
              <a:gd name="T4" fmla="*/ 432594 w 184"/>
              <a:gd name="T5" fmla="*/ 312553 h 172"/>
              <a:gd name="T6" fmla="*/ 425070 w 184"/>
              <a:gd name="T7" fmla="*/ 338913 h 172"/>
              <a:gd name="T8" fmla="*/ 319743 w 184"/>
              <a:gd name="T9" fmla="*/ 365273 h 172"/>
              <a:gd name="T10" fmla="*/ 300935 w 184"/>
              <a:gd name="T11" fmla="*/ 357741 h 172"/>
              <a:gd name="T12" fmla="*/ 289650 w 184"/>
              <a:gd name="T13" fmla="*/ 316319 h 172"/>
              <a:gd name="T14" fmla="*/ 315982 w 184"/>
              <a:gd name="T15" fmla="*/ 331381 h 172"/>
              <a:gd name="T16" fmla="*/ 312220 w 184"/>
              <a:gd name="T17" fmla="*/ 308787 h 172"/>
              <a:gd name="T18" fmla="*/ 312220 w 184"/>
              <a:gd name="T19" fmla="*/ 342678 h 172"/>
              <a:gd name="T20" fmla="*/ 342313 w 184"/>
              <a:gd name="T21" fmla="*/ 335147 h 172"/>
              <a:gd name="T22" fmla="*/ 346075 w 184"/>
              <a:gd name="T23" fmla="*/ 297490 h 172"/>
              <a:gd name="T24" fmla="*/ 394977 w 184"/>
              <a:gd name="T25" fmla="*/ 286193 h 172"/>
              <a:gd name="T26" fmla="*/ 451402 w 184"/>
              <a:gd name="T27" fmla="*/ 293724 h 172"/>
              <a:gd name="T28" fmla="*/ 353598 w 184"/>
              <a:gd name="T29" fmla="*/ 169456 h 172"/>
              <a:gd name="T30" fmla="*/ 477734 w 184"/>
              <a:gd name="T31" fmla="*/ 161925 h 172"/>
              <a:gd name="T32" fmla="*/ 308458 w 184"/>
              <a:gd name="T33" fmla="*/ 94142 h 172"/>
              <a:gd name="T34" fmla="*/ 218178 w 184"/>
              <a:gd name="T35" fmla="*/ 116737 h 172"/>
              <a:gd name="T36" fmla="*/ 255795 w 184"/>
              <a:gd name="T37" fmla="*/ 75314 h 172"/>
              <a:gd name="T38" fmla="*/ 206893 w 184"/>
              <a:gd name="T39" fmla="*/ 75314 h 172"/>
              <a:gd name="T40" fmla="*/ 135421 w 184"/>
              <a:gd name="T41" fmla="*/ 105440 h 172"/>
              <a:gd name="T42" fmla="*/ 274603 w 184"/>
              <a:gd name="T43" fmla="*/ 30126 h 172"/>
              <a:gd name="T44" fmla="*/ 165514 w 184"/>
              <a:gd name="T45" fmla="*/ 64017 h 172"/>
              <a:gd name="T46" fmla="*/ 15047 w 184"/>
              <a:gd name="T47" fmla="*/ 402930 h 172"/>
              <a:gd name="T48" fmla="*/ 157991 w 184"/>
              <a:gd name="T49" fmla="*/ 594980 h 172"/>
              <a:gd name="T50" fmla="*/ 357360 w 184"/>
              <a:gd name="T51" fmla="*/ 640169 h 172"/>
              <a:gd name="T52" fmla="*/ 609393 w 184"/>
              <a:gd name="T53" fmla="*/ 538495 h 172"/>
              <a:gd name="T54" fmla="*/ 605631 w 184"/>
              <a:gd name="T55" fmla="*/ 120502 h 172"/>
              <a:gd name="T56" fmla="*/ 673342 w 184"/>
              <a:gd name="T57" fmla="*/ 391633 h 172"/>
              <a:gd name="T58" fmla="*/ 473972 w 184"/>
              <a:gd name="T59" fmla="*/ 598746 h 172"/>
              <a:gd name="T60" fmla="*/ 669580 w 184"/>
              <a:gd name="T61" fmla="*/ 387867 h 172"/>
              <a:gd name="T62" fmla="*/ 639486 w 184"/>
              <a:gd name="T63" fmla="*/ 222176 h 172"/>
              <a:gd name="T64" fmla="*/ 462687 w 184"/>
              <a:gd name="T65" fmla="*/ 48954 h 172"/>
              <a:gd name="T66" fmla="*/ 297173 w 184"/>
              <a:gd name="T67" fmla="*/ 0 h 172"/>
              <a:gd name="T68" fmla="*/ 583061 w 184"/>
              <a:gd name="T69" fmla="*/ 289959 h 172"/>
              <a:gd name="T70" fmla="*/ 564253 w 184"/>
              <a:gd name="T71" fmla="*/ 278662 h 172"/>
              <a:gd name="T72" fmla="*/ 270841 w 184"/>
              <a:gd name="T73" fmla="*/ 52720 h 172"/>
              <a:gd name="T74" fmla="*/ 428832 w 184"/>
              <a:gd name="T75" fmla="*/ 146862 h 172"/>
              <a:gd name="T76" fmla="*/ 161752 w 184"/>
              <a:gd name="T77" fmla="*/ 75314 h 172"/>
              <a:gd name="T78" fmla="*/ 560491 w 184"/>
              <a:gd name="T79" fmla="*/ 75314 h 172"/>
              <a:gd name="T80" fmla="*/ 150467 w 184"/>
              <a:gd name="T81" fmla="*/ 124268 h 172"/>
              <a:gd name="T82" fmla="*/ 537921 w 184"/>
              <a:gd name="T83" fmla="*/ 259833 h 172"/>
              <a:gd name="T84" fmla="*/ 507827 w 184"/>
              <a:gd name="T85" fmla="*/ 433055 h 172"/>
              <a:gd name="T86" fmla="*/ 545444 w 184"/>
              <a:gd name="T87" fmla="*/ 323850 h 172"/>
              <a:gd name="T88" fmla="*/ 526636 w 184"/>
              <a:gd name="T89" fmla="*/ 256067 h 172"/>
              <a:gd name="T90" fmla="*/ 447640 w 184"/>
              <a:gd name="T91" fmla="*/ 320084 h 172"/>
              <a:gd name="T92" fmla="*/ 650771 w 184"/>
              <a:gd name="T93" fmla="*/ 429290 h 172"/>
              <a:gd name="T94" fmla="*/ 425070 w 184"/>
              <a:gd name="T95" fmla="*/ 346444 h 172"/>
              <a:gd name="T96" fmla="*/ 496542 w 184"/>
              <a:gd name="T97" fmla="*/ 583683 h 172"/>
              <a:gd name="T98" fmla="*/ 432594 w 184"/>
              <a:gd name="T99" fmla="*/ 621340 h 172"/>
              <a:gd name="T100" fmla="*/ 244510 w 184"/>
              <a:gd name="T101" fmla="*/ 625106 h 172"/>
              <a:gd name="T102" fmla="*/ 312220 w 184"/>
              <a:gd name="T103" fmla="*/ 361507 h 172"/>
              <a:gd name="T104" fmla="*/ 154229 w 184"/>
              <a:gd name="T105" fmla="*/ 587449 h 172"/>
              <a:gd name="T106" fmla="*/ 94042 w 184"/>
              <a:gd name="T107" fmla="*/ 519666 h 172"/>
              <a:gd name="T108" fmla="*/ 308458 w 184"/>
              <a:gd name="T109" fmla="*/ 308787 h 172"/>
              <a:gd name="T110" fmla="*/ 285888 w 184"/>
              <a:gd name="T111" fmla="*/ 320084 h 172"/>
              <a:gd name="T112" fmla="*/ 60187 w 184"/>
              <a:gd name="T113" fmla="*/ 184519 h 172"/>
              <a:gd name="T114" fmla="*/ 33855 w 184"/>
              <a:gd name="T115" fmla="*/ 263599 h 172"/>
              <a:gd name="T116" fmla="*/ 94042 w 184"/>
              <a:gd name="T117" fmla="*/ 237239 h 172"/>
              <a:gd name="T118" fmla="*/ 131659 w 184"/>
              <a:gd name="T119" fmla="*/ 176988 h 172"/>
              <a:gd name="T120" fmla="*/ 112851 w 184"/>
              <a:gd name="T121" fmla="*/ 131799 h 172"/>
              <a:gd name="T122" fmla="*/ 327267 w 184"/>
              <a:gd name="T123" fmla="*/ 97908 h 1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4" h="172">
                <a:moveTo>
                  <a:pt x="41" y="33"/>
                </a:moveTo>
                <a:cubicBezTo>
                  <a:pt x="42" y="34"/>
                  <a:pt x="42" y="34"/>
                  <a:pt x="42" y="34"/>
                </a:cubicBezTo>
                <a:cubicBezTo>
                  <a:pt x="43" y="34"/>
                  <a:pt x="41" y="33"/>
                  <a:pt x="44" y="34"/>
                </a:cubicBezTo>
                <a:cubicBezTo>
                  <a:pt x="44" y="33"/>
                  <a:pt x="43" y="33"/>
                  <a:pt x="44" y="33"/>
                </a:cubicBezTo>
                <a:cubicBezTo>
                  <a:pt x="44" y="33"/>
                  <a:pt x="44" y="33"/>
                  <a:pt x="44" y="33"/>
                </a:cubicBezTo>
                <a:cubicBezTo>
                  <a:pt x="44" y="32"/>
                  <a:pt x="45" y="32"/>
                  <a:pt x="45" y="33"/>
                </a:cubicBezTo>
                <a:cubicBezTo>
                  <a:pt x="45" y="33"/>
                  <a:pt x="45" y="33"/>
                  <a:pt x="45" y="33"/>
                </a:cubicBezTo>
                <a:cubicBezTo>
                  <a:pt x="45" y="33"/>
                  <a:pt x="44" y="33"/>
                  <a:pt x="44" y="34"/>
                </a:cubicBezTo>
                <a:cubicBezTo>
                  <a:pt x="45" y="33"/>
                  <a:pt x="45" y="33"/>
                  <a:pt x="46" y="33"/>
                </a:cubicBezTo>
                <a:cubicBezTo>
                  <a:pt x="45" y="33"/>
                  <a:pt x="45" y="33"/>
                  <a:pt x="45" y="33"/>
                </a:cubicBezTo>
                <a:cubicBezTo>
                  <a:pt x="45" y="33"/>
                  <a:pt x="45" y="32"/>
                  <a:pt x="46" y="32"/>
                </a:cubicBezTo>
                <a:cubicBezTo>
                  <a:pt x="46" y="33"/>
                  <a:pt x="46" y="33"/>
                  <a:pt x="46" y="33"/>
                </a:cubicBezTo>
                <a:cubicBezTo>
                  <a:pt x="46" y="33"/>
                  <a:pt x="46" y="32"/>
                  <a:pt x="46" y="32"/>
                </a:cubicBezTo>
                <a:cubicBezTo>
                  <a:pt x="46" y="32"/>
                  <a:pt x="47" y="32"/>
                  <a:pt x="48" y="32"/>
                </a:cubicBezTo>
                <a:cubicBezTo>
                  <a:pt x="49" y="33"/>
                  <a:pt x="50" y="31"/>
                  <a:pt x="51" y="33"/>
                </a:cubicBezTo>
                <a:cubicBezTo>
                  <a:pt x="52" y="32"/>
                  <a:pt x="53" y="32"/>
                  <a:pt x="54" y="33"/>
                </a:cubicBezTo>
                <a:cubicBezTo>
                  <a:pt x="54" y="33"/>
                  <a:pt x="54" y="33"/>
                  <a:pt x="54" y="33"/>
                </a:cubicBezTo>
                <a:cubicBezTo>
                  <a:pt x="55" y="34"/>
                  <a:pt x="57" y="32"/>
                  <a:pt x="58" y="33"/>
                </a:cubicBezTo>
                <a:cubicBezTo>
                  <a:pt x="58" y="33"/>
                  <a:pt x="57" y="33"/>
                  <a:pt x="57" y="33"/>
                </a:cubicBezTo>
                <a:cubicBezTo>
                  <a:pt x="59" y="33"/>
                  <a:pt x="61" y="35"/>
                  <a:pt x="62" y="35"/>
                </a:cubicBezTo>
                <a:cubicBezTo>
                  <a:pt x="62" y="35"/>
                  <a:pt x="62" y="35"/>
                  <a:pt x="62" y="35"/>
                </a:cubicBezTo>
                <a:cubicBezTo>
                  <a:pt x="62" y="35"/>
                  <a:pt x="63" y="36"/>
                  <a:pt x="64" y="36"/>
                </a:cubicBezTo>
                <a:cubicBezTo>
                  <a:pt x="64" y="36"/>
                  <a:pt x="64" y="36"/>
                  <a:pt x="64" y="37"/>
                </a:cubicBezTo>
                <a:cubicBezTo>
                  <a:pt x="65" y="36"/>
                  <a:pt x="66" y="37"/>
                  <a:pt x="67" y="38"/>
                </a:cubicBezTo>
                <a:cubicBezTo>
                  <a:pt x="67" y="38"/>
                  <a:pt x="67" y="38"/>
                  <a:pt x="67" y="38"/>
                </a:cubicBezTo>
                <a:cubicBezTo>
                  <a:pt x="68" y="38"/>
                  <a:pt x="68" y="38"/>
                  <a:pt x="68" y="38"/>
                </a:cubicBezTo>
                <a:cubicBezTo>
                  <a:pt x="68" y="38"/>
                  <a:pt x="68" y="38"/>
                  <a:pt x="68" y="39"/>
                </a:cubicBezTo>
                <a:cubicBezTo>
                  <a:pt x="70" y="39"/>
                  <a:pt x="71" y="40"/>
                  <a:pt x="73" y="40"/>
                </a:cubicBezTo>
                <a:cubicBezTo>
                  <a:pt x="72" y="40"/>
                  <a:pt x="73" y="40"/>
                  <a:pt x="73" y="40"/>
                </a:cubicBezTo>
                <a:cubicBezTo>
                  <a:pt x="73" y="40"/>
                  <a:pt x="73" y="40"/>
                  <a:pt x="73" y="40"/>
                </a:cubicBezTo>
                <a:cubicBezTo>
                  <a:pt x="75" y="42"/>
                  <a:pt x="81" y="43"/>
                  <a:pt x="82" y="45"/>
                </a:cubicBezTo>
                <a:cubicBezTo>
                  <a:pt x="82" y="44"/>
                  <a:pt x="83" y="44"/>
                  <a:pt x="83" y="45"/>
                </a:cubicBezTo>
                <a:cubicBezTo>
                  <a:pt x="83" y="46"/>
                  <a:pt x="83" y="45"/>
                  <a:pt x="83" y="46"/>
                </a:cubicBezTo>
                <a:cubicBezTo>
                  <a:pt x="87" y="48"/>
                  <a:pt x="91" y="51"/>
                  <a:pt x="96" y="54"/>
                </a:cubicBezTo>
                <a:cubicBezTo>
                  <a:pt x="96" y="54"/>
                  <a:pt x="95" y="53"/>
                  <a:pt x="95" y="53"/>
                </a:cubicBezTo>
                <a:cubicBezTo>
                  <a:pt x="97" y="55"/>
                  <a:pt x="98" y="56"/>
                  <a:pt x="100" y="57"/>
                </a:cubicBezTo>
                <a:cubicBezTo>
                  <a:pt x="101" y="59"/>
                  <a:pt x="104" y="61"/>
                  <a:pt x="105" y="61"/>
                </a:cubicBezTo>
                <a:cubicBezTo>
                  <a:pt x="105" y="61"/>
                  <a:pt x="104" y="60"/>
                  <a:pt x="105" y="61"/>
                </a:cubicBezTo>
                <a:cubicBezTo>
                  <a:pt x="106" y="63"/>
                  <a:pt x="107" y="64"/>
                  <a:pt x="109" y="66"/>
                </a:cubicBezTo>
                <a:cubicBezTo>
                  <a:pt x="109" y="67"/>
                  <a:pt x="110" y="68"/>
                  <a:pt x="110" y="67"/>
                </a:cubicBezTo>
                <a:cubicBezTo>
                  <a:pt x="110" y="67"/>
                  <a:pt x="110" y="67"/>
                  <a:pt x="109" y="67"/>
                </a:cubicBezTo>
                <a:cubicBezTo>
                  <a:pt x="109" y="67"/>
                  <a:pt x="109" y="66"/>
                  <a:pt x="109" y="66"/>
                </a:cubicBezTo>
                <a:cubicBezTo>
                  <a:pt x="110" y="67"/>
                  <a:pt x="112" y="69"/>
                  <a:pt x="111" y="68"/>
                </a:cubicBezTo>
                <a:cubicBezTo>
                  <a:pt x="113" y="70"/>
                  <a:pt x="113" y="71"/>
                  <a:pt x="115" y="72"/>
                </a:cubicBezTo>
                <a:cubicBezTo>
                  <a:pt x="114" y="74"/>
                  <a:pt x="116" y="75"/>
                  <a:pt x="116" y="76"/>
                </a:cubicBezTo>
                <a:cubicBezTo>
                  <a:pt x="116" y="76"/>
                  <a:pt x="117" y="76"/>
                  <a:pt x="117" y="77"/>
                </a:cubicBezTo>
                <a:cubicBezTo>
                  <a:pt x="116" y="76"/>
                  <a:pt x="115" y="76"/>
                  <a:pt x="114" y="75"/>
                </a:cubicBezTo>
                <a:cubicBezTo>
                  <a:pt x="115" y="76"/>
                  <a:pt x="115" y="76"/>
                  <a:pt x="115" y="76"/>
                </a:cubicBezTo>
                <a:cubicBezTo>
                  <a:pt x="116" y="76"/>
                  <a:pt x="116" y="77"/>
                  <a:pt x="116" y="78"/>
                </a:cubicBezTo>
                <a:cubicBezTo>
                  <a:pt x="116" y="77"/>
                  <a:pt x="116" y="78"/>
                  <a:pt x="116" y="78"/>
                </a:cubicBezTo>
                <a:cubicBezTo>
                  <a:pt x="117" y="78"/>
                  <a:pt x="116" y="78"/>
                  <a:pt x="117" y="78"/>
                </a:cubicBezTo>
                <a:cubicBezTo>
                  <a:pt x="117" y="78"/>
                  <a:pt x="118" y="79"/>
                  <a:pt x="118" y="80"/>
                </a:cubicBezTo>
                <a:cubicBezTo>
                  <a:pt x="117" y="80"/>
                  <a:pt x="117" y="80"/>
                  <a:pt x="117" y="80"/>
                </a:cubicBezTo>
                <a:cubicBezTo>
                  <a:pt x="118" y="80"/>
                  <a:pt x="117" y="81"/>
                  <a:pt x="118" y="81"/>
                </a:cubicBezTo>
                <a:cubicBezTo>
                  <a:pt x="118" y="80"/>
                  <a:pt x="117" y="80"/>
                  <a:pt x="118" y="80"/>
                </a:cubicBezTo>
                <a:cubicBezTo>
                  <a:pt x="118" y="81"/>
                  <a:pt x="118" y="81"/>
                  <a:pt x="118" y="81"/>
                </a:cubicBezTo>
                <a:cubicBezTo>
                  <a:pt x="118" y="81"/>
                  <a:pt x="118" y="81"/>
                  <a:pt x="118" y="81"/>
                </a:cubicBezTo>
                <a:cubicBezTo>
                  <a:pt x="118" y="82"/>
                  <a:pt x="118" y="81"/>
                  <a:pt x="118" y="82"/>
                </a:cubicBezTo>
                <a:cubicBezTo>
                  <a:pt x="118" y="83"/>
                  <a:pt x="118" y="83"/>
                  <a:pt x="118" y="84"/>
                </a:cubicBezTo>
                <a:cubicBezTo>
                  <a:pt x="119" y="84"/>
                  <a:pt x="119" y="84"/>
                  <a:pt x="119" y="85"/>
                </a:cubicBezTo>
                <a:cubicBezTo>
                  <a:pt x="119" y="85"/>
                  <a:pt x="118" y="85"/>
                  <a:pt x="118" y="85"/>
                </a:cubicBezTo>
                <a:cubicBezTo>
                  <a:pt x="118" y="85"/>
                  <a:pt x="118" y="85"/>
                  <a:pt x="118" y="85"/>
                </a:cubicBezTo>
                <a:cubicBezTo>
                  <a:pt x="118" y="85"/>
                  <a:pt x="118" y="85"/>
                  <a:pt x="117" y="86"/>
                </a:cubicBezTo>
                <a:cubicBezTo>
                  <a:pt x="118" y="86"/>
                  <a:pt x="118" y="86"/>
                  <a:pt x="117" y="86"/>
                </a:cubicBezTo>
                <a:cubicBezTo>
                  <a:pt x="117" y="86"/>
                  <a:pt x="117" y="86"/>
                  <a:pt x="117" y="86"/>
                </a:cubicBezTo>
                <a:cubicBezTo>
                  <a:pt x="117" y="86"/>
                  <a:pt x="117" y="85"/>
                  <a:pt x="116" y="85"/>
                </a:cubicBezTo>
                <a:cubicBezTo>
                  <a:pt x="117" y="85"/>
                  <a:pt x="117" y="85"/>
                  <a:pt x="117" y="85"/>
                </a:cubicBezTo>
                <a:cubicBezTo>
                  <a:pt x="116" y="85"/>
                  <a:pt x="116" y="85"/>
                  <a:pt x="116" y="85"/>
                </a:cubicBezTo>
                <a:cubicBezTo>
                  <a:pt x="117" y="84"/>
                  <a:pt x="115" y="84"/>
                  <a:pt x="116" y="84"/>
                </a:cubicBezTo>
                <a:cubicBezTo>
                  <a:pt x="116" y="84"/>
                  <a:pt x="116" y="84"/>
                  <a:pt x="116" y="84"/>
                </a:cubicBezTo>
                <a:cubicBezTo>
                  <a:pt x="116" y="84"/>
                  <a:pt x="116" y="84"/>
                  <a:pt x="116" y="83"/>
                </a:cubicBezTo>
                <a:cubicBezTo>
                  <a:pt x="114" y="82"/>
                  <a:pt x="115" y="81"/>
                  <a:pt x="112" y="78"/>
                </a:cubicBezTo>
                <a:cubicBezTo>
                  <a:pt x="113" y="78"/>
                  <a:pt x="113" y="79"/>
                  <a:pt x="113" y="80"/>
                </a:cubicBezTo>
                <a:cubicBezTo>
                  <a:pt x="113" y="79"/>
                  <a:pt x="113" y="79"/>
                  <a:pt x="113" y="79"/>
                </a:cubicBezTo>
                <a:cubicBezTo>
                  <a:pt x="113" y="79"/>
                  <a:pt x="113" y="79"/>
                  <a:pt x="113" y="80"/>
                </a:cubicBezTo>
                <a:cubicBezTo>
                  <a:pt x="112" y="79"/>
                  <a:pt x="112" y="78"/>
                  <a:pt x="112" y="78"/>
                </a:cubicBezTo>
                <a:cubicBezTo>
                  <a:pt x="113" y="79"/>
                  <a:pt x="112" y="79"/>
                  <a:pt x="112" y="79"/>
                </a:cubicBezTo>
                <a:cubicBezTo>
                  <a:pt x="112" y="79"/>
                  <a:pt x="112" y="79"/>
                  <a:pt x="112" y="80"/>
                </a:cubicBezTo>
                <a:cubicBezTo>
                  <a:pt x="112" y="80"/>
                  <a:pt x="112" y="80"/>
                  <a:pt x="112" y="79"/>
                </a:cubicBezTo>
                <a:cubicBezTo>
                  <a:pt x="112" y="80"/>
                  <a:pt x="112" y="80"/>
                  <a:pt x="112" y="80"/>
                </a:cubicBezTo>
                <a:cubicBezTo>
                  <a:pt x="115" y="81"/>
                  <a:pt x="114" y="83"/>
                  <a:pt x="115" y="83"/>
                </a:cubicBezTo>
                <a:cubicBezTo>
                  <a:pt x="114" y="84"/>
                  <a:pt x="115" y="84"/>
                  <a:pt x="115" y="84"/>
                </a:cubicBezTo>
                <a:cubicBezTo>
                  <a:pt x="115" y="84"/>
                  <a:pt x="115" y="84"/>
                  <a:pt x="115" y="84"/>
                </a:cubicBezTo>
                <a:cubicBezTo>
                  <a:pt x="116" y="84"/>
                  <a:pt x="115" y="85"/>
                  <a:pt x="115" y="85"/>
                </a:cubicBezTo>
                <a:cubicBezTo>
                  <a:pt x="115" y="85"/>
                  <a:pt x="116" y="86"/>
                  <a:pt x="116" y="86"/>
                </a:cubicBezTo>
                <a:cubicBezTo>
                  <a:pt x="116" y="86"/>
                  <a:pt x="116" y="86"/>
                  <a:pt x="116" y="86"/>
                </a:cubicBezTo>
                <a:cubicBezTo>
                  <a:pt x="116" y="86"/>
                  <a:pt x="116" y="86"/>
                  <a:pt x="116" y="86"/>
                </a:cubicBezTo>
                <a:cubicBezTo>
                  <a:pt x="115" y="86"/>
                  <a:pt x="116" y="86"/>
                  <a:pt x="116" y="86"/>
                </a:cubicBezTo>
                <a:cubicBezTo>
                  <a:pt x="115" y="86"/>
                  <a:pt x="116" y="86"/>
                  <a:pt x="115" y="86"/>
                </a:cubicBezTo>
                <a:cubicBezTo>
                  <a:pt x="116" y="86"/>
                  <a:pt x="116" y="86"/>
                  <a:pt x="116" y="86"/>
                </a:cubicBezTo>
                <a:cubicBezTo>
                  <a:pt x="115" y="86"/>
                  <a:pt x="115" y="86"/>
                  <a:pt x="115" y="87"/>
                </a:cubicBezTo>
                <a:cubicBezTo>
                  <a:pt x="116" y="87"/>
                  <a:pt x="116" y="87"/>
                  <a:pt x="116" y="87"/>
                </a:cubicBezTo>
                <a:cubicBezTo>
                  <a:pt x="117" y="87"/>
                  <a:pt x="117" y="87"/>
                  <a:pt x="117" y="87"/>
                </a:cubicBezTo>
                <a:cubicBezTo>
                  <a:pt x="117" y="87"/>
                  <a:pt x="117" y="87"/>
                  <a:pt x="118" y="87"/>
                </a:cubicBezTo>
                <a:cubicBezTo>
                  <a:pt x="117" y="87"/>
                  <a:pt x="117" y="87"/>
                  <a:pt x="117" y="87"/>
                </a:cubicBezTo>
                <a:cubicBezTo>
                  <a:pt x="117" y="87"/>
                  <a:pt x="117" y="87"/>
                  <a:pt x="118" y="87"/>
                </a:cubicBezTo>
                <a:cubicBezTo>
                  <a:pt x="117" y="88"/>
                  <a:pt x="118" y="88"/>
                  <a:pt x="117" y="88"/>
                </a:cubicBezTo>
                <a:cubicBezTo>
                  <a:pt x="118" y="88"/>
                  <a:pt x="117" y="87"/>
                  <a:pt x="117" y="88"/>
                </a:cubicBezTo>
                <a:cubicBezTo>
                  <a:pt x="117" y="87"/>
                  <a:pt x="117" y="87"/>
                  <a:pt x="116" y="87"/>
                </a:cubicBezTo>
                <a:cubicBezTo>
                  <a:pt x="117" y="88"/>
                  <a:pt x="117" y="87"/>
                  <a:pt x="117" y="88"/>
                </a:cubicBezTo>
                <a:cubicBezTo>
                  <a:pt x="117" y="88"/>
                  <a:pt x="117" y="88"/>
                  <a:pt x="117" y="88"/>
                </a:cubicBezTo>
                <a:cubicBezTo>
                  <a:pt x="117" y="88"/>
                  <a:pt x="117" y="88"/>
                  <a:pt x="116" y="88"/>
                </a:cubicBezTo>
                <a:cubicBezTo>
                  <a:pt x="116" y="88"/>
                  <a:pt x="116" y="89"/>
                  <a:pt x="115" y="88"/>
                </a:cubicBezTo>
                <a:cubicBezTo>
                  <a:pt x="115" y="89"/>
                  <a:pt x="115" y="90"/>
                  <a:pt x="114" y="91"/>
                </a:cubicBezTo>
                <a:cubicBezTo>
                  <a:pt x="114" y="90"/>
                  <a:pt x="114" y="90"/>
                  <a:pt x="114" y="90"/>
                </a:cubicBezTo>
                <a:cubicBezTo>
                  <a:pt x="114" y="90"/>
                  <a:pt x="114" y="91"/>
                  <a:pt x="114" y="91"/>
                </a:cubicBezTo>
                <a:cubicBezTo>
                  <a:pt x="113" y="91"/>
                  <a:pt x="114" y="91"/>
                  <a:pt x="113" y="91"/>
                </a:cubicBezTo>
                <a:cubicBezTo>
                  <a:pt x="114" y="91"/>
                  <a:pt x="113" y="91"/>
                  <a:pt x="113" y="90"/>
                </a:cubicBezTo>
                <a:cubicBezTo>
                  <a:pt x="113" y="91"/>
                  <a:pt x="113" y="91"/>
                  <a:pt x="113" y="91"/>
                </a:cubicBezTo>
                <a:cubicBezTo>
                  <a:pt x="113" y="91"/>
                  <a:pt x="113" y="91"/>
                  <a:pt x="114" y="91"/>
                </a:cubicBezTo>
                <a:cubicBezTo>
                  <a:pt x="113" y="91"/>
                  <a:pt x="113" y="91"/>
                  <a:pt x="113" y="92"/>
                </a:cubicBezTo>
                <a:cubicBezTo>
                  <a:pt x="113" y="91"/>
                  <a:pt x="113" y="93"/>
                  <a:pt x="112" y="93"/>
                </a:cubicBezTo>
                <a:cubicBezTo>
                  <a:pt x="112" y="92"/>
                  <a:pt x="112" y="92"/>
                  <a:pt x="112" y="92"/>
                </a:cubicBezTo>
                <a:cubicBezTo>
                  <a:pt x="111" y="92"/>
                  <a:pt x="112" y="93"/>
                  <a:pt x="112" y="93"/>
                </a:cubicBezTo>
                <a:cubicBezTo>
                  <a:pt x="112" y="93"/>
                  <a:pt x="112" y="93"/>
                  <a:pt x="112" y="93"/>
                </a:cubicBezTo>
                <a:cubicBezTo>
                  <a:pt x="112" y="94"/>
                  <a:pt x="110" y="94"/>
                  <a:pt x="110" y="94"/>
                </a:cubicBezTo>
                <a:cubicBezTo>
                  <a:pt x="110" y="94"/>
                  <a:pt x="110" y="94"/>
                  <a:pt x="110" y="94"/>
                </a:cubicBezTo>
                <a:cubicBezTo>
                  <a:pt x="108" y="95"/>
                  <a:pt x="107" y="96"/>
                  <a:pt x="105" y="97"/>
                </a:cubicBezTo>
                <a:cubicBezTo>
                  <a:pt x="105" y="97"/>
                  <a:pt x="105" y="96"/>
                  <a:pt x="105" y="96"/>
                </a:cubicBezTo>
                <a:cubicBezTo>
                  <a:pt x="104" y="97"/>
                  <a:pt x="101" y="100"/>
                  <a:pt x="101" y="98"/>
                </a:cubicBezTo>
                <a:cubicBezTo>
                  <a:pt x="101" y="98"/>
                  <a:pt x="101" y="98"/>
                  <a:pt x="101" y="98"/>
                </a:cubicBezTo>
                <a:cubicBezTo>
                  <a:pt x="101" y="98"/>
                  <a:pt x="101" y="98"/>
                  <a:pt x="101" y="98"/>
                </a:cubicBezTo>
                <a:cubicBezTo>
                  <a:pt x="101" y="98"/>
                  <a:pt x="100" y="98"/>
                  <a:pt x="99" y="99"/>
                </a:cubicBezTo>
                <a:cubicBezTo>
                  <a:pt x="99" y="98"/>
                  <a:pt x="99" y="98"/>
                  <a:pt x="99" y="98"/>
                </a:cubicBezTo>
                <a:cubicBezTo>
                  <a:pt x="98" y="99"/>
                  <a:pt x="97" y="98"/>
                  <a:pt x="96" y="99"/>
                </a:cubicBezTo>
                <a:cubicBezTo>
                  <a:pt x="96" y="98"/>
                  <a:pt x="97" y="98"/>
                  <a:pt x="97" y="98"/>
                </a:cubicBezTo>
                <a:cubicBezTo>
                  <a:pt x="96" y="99"/>
                  <a:pt x="93" y="99"/>
                  <a:pt x="92" y="99"/>
                </a:cubicBezTo>
                <a:cubicBezTo>
                  <a:pt x="92" y="99"/>
                  <a:pt x="92" y="99"/>
                  <a:pt x="92" y="99"/>
                </a:cubicBezTo>
                <a:cubicBezTo>
                  <a:pt x="91" y="99"/>
                  <a:pt x="89" y="99"/>
                  <a:pt x="87" y="99"/>
                </a:cubicBezTo>
                <a:cubicBezTo>
                  <a:pt x="88" y="99"/>
                  <a:pt x="87" y="99"/>
                  <a:pt x="87" y="99"/>
                </a:cubicBezTo>
                <a:cubicBezTo>
                  <a:pt x="88" y="98"/>
                  <a:pt x="89" y="99"/>
                  <a:pt x="90" y="98"/>
                </a:cubicBezTo>
                <a:cubicBezTo>
                  <a:pt x="90" y="97"/>
                  <a:pt x="90" y="97"/>
                  <a:pt x="90" y="97"/>
                </a:cubicBezTo>
                <a:cubicBezTo>
                  <a:pt x="90" y="98"/>
                  <a:pt x="88" y="97"/>
                  <a:pt x="88" y="98"/>
                </a:cubicBezTo>
                <a:cubicBezTo>
                  <a:pt x="88" y="98"/>
                  <a:pt x="87" y="98"/>
                  <a:pt x="87" y="97"/>
                </a:cubicBezTo>
                <a:cubicBezTo>
                  <a:pt x="87" y="98"/>
                  <a:pt x="85" y="98"/>
                  <a:pt x="85" y="97"/>
                </a:cubicBezTo>
                <a:cubicBezTo>
                  <a:pt x="84" y="98"/>
                  <a:pt x="84" y="97"/>
                  <a:pt x="83" y="97"/>
                </a:cubicBezTo>
                <a:cubicBezTo>
                  <a:pt x="84" y="97"/>
                  <a:pt x="84" y="96"/>
                  <a:pt x="84" y="96"/>
                </a:cubicBezTo>
                <a:cubicBezTo>
                  <a:pt x="84" y="97"/>
                  <a:pt x="84" y="97"/>
                  <a:pt x="84" y="97"/>
                </a:cubicBezTo>
                <a:cubicBezTo>
                  <a:pt x="84" y="96"/>
                  <a:pt x="85" y="97"/>
                  <a:pt x="85" y="96"/>
                </a:cubicBezTo>
                <a:cubicBezTo>
                  <a:pt x="85" y="96"/>
                  <a:pt x="85" y="96"/>
                  <a:pt x="85" y="96"/>
                </a:cubicBezTo>
                <a:cubicBezTo>
                  <a:pt x="85" y="96"/>
                  <a:pt x="85" y="96"/>
                  <a:pt x="84" y="96"/>
                </a:cubicBezTo>
                <a:cubicBezTo>
                  <a:pt x="84" y="96"/>
                  <a:pt x="84" y="95"/>
                  <a:pt x="84" y="96"/>
                </a:cubicBezTo>
                <a:cubicBezTo>
                  <a:pt x="84" y="95"/>
                  <a:pt x="84" y="96"/>
                  <a:pt x="84" y="95"/>
                </a:cubicBezTo>
                <a:cubicBezTo>
                  <a:pt x="84" y="95"/>
                  <a:pt x="85" y="95"/>
                  <a:pt x="85" y="95"/>
                </a:cubicBezTo>
                <a:cubicBezTo>
                  <a:pt x="85" y="94"/>
                  <a:pt x="85" y="94"/>
                  <a:pt x="84" y="94"/>
                </a:cubicBezTo>
                <a:cubicBezTo>
                  <a:pt x="84" y="94"/>
                  <a:pt x="85" y="94"/>
                  <a:pt x="85" y="94"/>
                </a:cubicBezTo>
                <a:cubicBezTo>
                  <a:pt x="84" y="94"/>
                  <a:pt x="84" y="94"/>
                  <a:pt x="84" y="93"/>
                </a:cubicBezTo>
                <a:cubicBezTo>
                  <a:pt x="84" y="93"/>
                  <a:pt x="84" y="93"/>
                  <a:pt x="83" y="93"/>
                </a:cubicBezTo>
                <a:cubicBezTo>
                  <a:pt x="84" y="92"/>
                  <a:pt x="83" y="92"/>
                  <a:pt x="82" y="92"/>
                </a:cubicBezTo>
                <a:cubicBezTo>
                  <a:pt x="82" y="92"/>
                  <a:pt x="82" y="92"/>
                  <a:pt x="82" y="92"/>
                </a:cubicBezTo>
                <a:cubicBezTo>
                  <a:pt x="82" y="92"/>
                  <a:pt x="82" y="92"/>
                  <a:pt x="82" y="91"/>
                </a:cubicBezTo>
                <a:cubicBezTo>
                  <a:pt x="82" y="91"/>
                  <a:pt x="81" y="92"/>
                  <a:pt x="81" y="92"/>
                </a:cubicBezTo>
                <a:cubicBezTo>
                  <a:pt x="81" y="91"/>
                  <a:pt x="82" y="91"/>
                  <a:pt x="82" y="90"/>
                </a:cubicBezTo>
                <a:cubicBezTo>
                  <a:pt x="81" y="91"/>
                  <a:pt x="80" y="90"/>
                  <a:pt x="81" y="90"/>
                </a:cubicBezTo>
                <a:cubicBezTo>
                  <a:pt x="81" y="90"/>
                  <a:pt x="80" y="90"/>
                  <a:pt x="81" y="89"/>
                </a:cubicBezTo>
                <a:cubicBezTo>
                  <a:pt x="80" y="89"/>
                  <a:pt x="80" y="89"/>
                  <a:pt x="80" y="89"/>
                </a:cubicBezTo>
                <a:cubicBezTo>
                  <a:pt x="79" y="90"/>
                  <a:pt x="78" y="90"/>
                  <a:pt x="78" y="91"/>
                </a:cubicBezTo>
                <a:cubicBezTo>
                  <a:pt x="78" y="91"/>
                  <a:pt x="79" y="91"/>
                  <a:pt x="78" y="92"/>
                </a:cubicBezTo>
                <a:cubicBezTo>
                  <a:pt x="78" y="92"/>
                  <a:pt x="79" y="92"/>
                  <a:pt x="79" y="93"/>
                </a:cubicBezTo>
                <a:cubicBezTo>
                  <a:pt x="80" y="92"/>
                  <a:pt x="80" y="94"/>
                  <a:pt x="81" y="94"/>
                </a:cubicBezTo>
                <a:cubicBezTo>
                  <a:pt x="80" y="95"/>
                  <a:pt x="81" y="94"/>
                  <a:pt x="81" y="95"/>
                </a:cubicBezTo>
                <a:cubicBezTo>
                  <a:pt x="80" y="95"/>
                  <a:pt x="80" y="95"/>
                  <a:pt x="80" y="95"/>
                </a:cubicBezTo>
                <a:cubicBezTo>
                  <a:pt x="80" y="94"/>
                  <a:pt x="80" y="94"/>
                  <a:pt x="80" y="94"/>
                </a:cubicBezTo>
                <a:cubicBezTo>
                  <a:pt x="80" y="94"/>
                  <a:pt x="79" y="94"/>
                  <a:pt x="80" y="94"/>
                </a:cubicBezTo>
                <a:cubicBezTo>
                  <a:pt x="79" y="94"/>
                  <a:pt x="80" y="94"/>
                  <a:pt x="80" y="94"/>
                </a:cubicBezTo>
                <a:cubicBezTo>
                  <a:pt x="79" y="94"/>
                  <a:pt x="79" y="94"/>
                  <a:pt x="78" y="94"/>
                </a:cubicBezTo>
                <a:cubicBezTo>
                  <a:pt x="79" y="93"/>
                  <a:pt x="78" y="93"/>
                  <a:pt x="77" y="93"/>
                </a:cubicBezTo>
                <a:cubicBezTo>
                  <a:pt x="78" y="92"/>
                  <a:pt x="78" y="92"/>
                  <a:pt x="78" y="92"/>
                </a:cubicBezTo>
                <a:cubicBezTo>
                  <a:pt x="77" y="92"/>
                  <a:pt x="76" y="91"/>
                  <a:pt x="76" y="90"/>
                </a:cubicBezTo>
                <a:cubicBezTo>
                  <a:pt x="75" y="91"/>
                  <a:pt x="76" y="89"/>
                  <a:pt x="75" y="89"/>
                </a:cubicBezTo>
                <a:cubicBezTo>
                  <a:pt x="75" y="89"/>
                  <a:pt x="75" y="90"/>
                  <a:pt x="75" y="90"/>
                </a:cubicBezTo>
                <a:cubicBezTo>
                  <a:pt x="75" y="90"/>
                  <a:pt x="75" y="90"/>
                  <a:pt x="75" y="90"/>
                </a:cubicBezTo>
                <a:cubicBezTo>
                  <a:pt x="75" y="89"/>
                  <a:pt x="75" y="89"/>
                  <a:pt x="75" y="89"/>
                </a:cubicBezTo>
                <a:cubicBezTo>
                  <a:pt x="75" y="89"/>
                  <a:pt x="75" y="89"/>
                  <a:pt x="75" y="89"/>
                </a:cubicBezTo>
                <a:cubicBezTo>
                  <a:pt x="74" y="88"/>
                  <a:pt x="74" y="88"/>
                  <a:pt x="74" y="88"/>
                </a:cubicBezTo>
                <a:cubicBezTo>
                  <a:pt x="74" y="88"/>
                  <a:pt x="74" y="87"/>
                  <a:pt x="74" y="87"/>
                </a:cubicBezTo>
                <a:cubicBezTo>
                  <a:pt x="74" y="87"/>
                  <a:pt x="74" y="87"/>
                  <a:pt x="74" y="87"/>
                </a:cubicBezTo>
                <a:cubicBezTo>
                  <a:pt x="73" y="88"/>
                  <a:pt x="74" y="87"/>
                  <a:pt x="74" y="88"/>
                </a:cubicBezTo>
                <a:cubicBezTo>
                  <a:pt x="73" y="87"/>
                  <a:pt x="74" y="87"/>
                  <a:pt x="73" y="87"/>
                </a:cubicBezTo>
                <a:cubicBezTo>
                  <a:pt x="73" y="87"/>
                  <a:pt x="73" y="87"/>
                  <a:pt x="73" y="86"/>
                </a:cubicBezTo>
                <a:cubicBezTo>
                  <a:pt x="73" y="87"/>
                  <a:pt x="73" y="87"/>
                  <a:pt x="73" y="87"/>
                </a:cubicBezTo>
                <a:cubicBezTo>
                  <a:pt x="74" y="86"/>
                  <a:pt x="74" y="87"/>
                  <a:pt x="74" y="87"/>
                </a:cubicBezTo>
                <a:cubicBezTo>
                  <a:pt x="74" y="86"/>
                  <a:pt x="75" y="86"/>
                  <a:pt x="74" y="86"/>
                </a:cubicBezTo>
                <a:cubicBezTo>
                  <a:pt x="74" y="85"/>
                  <a:pt x="75" y="85"/>
                  <a:pt x="75" y="85"/>
                </a:cubicBezTo>
                <a:cubicBezTo>
                  <a:pt x="75" y="85"/>
                  <a:pt x="75" y="85"/>
                  <a:pt x="76" y="85"/>
                </a:cubicBezTo>
                <a:cubicBezTo>
                  <a:pt x="76" y="85"/>
                  <a:pt x="75" y="85"/>
                  <a:pt x="76" y="85"/>
                </a:cubicBezTo>
                <a:cubicBezTo>
                  <a:pt x="76" y="85"/>
                  <a:pt x="76" y="85"/>
                  <a:pt x="76" y="84"/>
                </a:cubicBezTo>
                <a:cubicBezTo>
                  <a:pt x="76" y="84"/>
                  <a:pt x="76" y="84"/>
                  <a:pt x="76" y="84"/>
                </a:cubicBezTo>
                <a:cubicBezTo>
                  <a:pt x="76" y="85"/>
                  <a:pt x="77" y="84"/>
                  <a:pt x="77" y="84"/>
                </a:cubicBezTo>
                <a:cubicBezTo>
                  <a:pt x="77" y="84"/>
                  <a:pt x="77" y="84"/>
                  <a:pt x="78" y="84"/>
                </a:cubicBezTo>
                <a:cubicBezTo>
                  <a:pt x="78" y="84"/>
                  <a:pt x="78" y="84"/>
                  <a:pt x="78" y="84"/>
                </a:cubicBezTo>
                <a:cubicBezTo>
                  <a:pt x="79" y="84"/>
                  <a:pt x="78" y="84"/>
                  <a:pt x="78" y="84"/>
                </a:cubicBezTo>
                <a:cubicBezTo>
                  <a:pt x="78" y="84"/>
                  <a:pt x="78" y="84"/>
                  <a:pt x="78" y="84"/>
                </a:cubicBezTo>
                <a:cubicBezTo>
                  <a:pt x="78" y="84"/>
                  <a:pt x="77" y="84"/>
                  <a:pt x="77" y="84"/>
                </a:cubicBezTo>
                <a:cubicBezTo>
                  <a:pt x="78" y="84"/>
                  <a:pt x="78" y="84"/>
                  <a:pt x="78" y="84"/>
                </a:cubicBezTo>
                <a:cubicBezTo>
                  <a:pt x="78" y="84"/>
                  <a:pt x="79" y="84"/>
                  <a:pt x="78" y="84"/>
                </a:cubicBezTo>
                <a:cubicBezTo>
                  <a:pt x="78" y="84"/>
                  <a:pt x="79" y="84"/>
                  <a:pt x="79" y="84"/>
                </a:cubicBezTo>
                <a:cubicBezTo>
                  <a:pt x="78" y="85"/>
                  <a:pt x="79" y="86"/>
                  <a:pt x="79" y="86"/>
                </a:cubicBezTo>
                <a:cubicBezTo>
                  <a:pt x="79" y="86"/>
                  <a:pt x="79" y="86"/>
                  <a:pt x="79" y="86"/>
                </a:cubicBezTo>
                <a:cubicBezTo>
                  <a:pt x="79" y="86"/>
                  <a:pt x="79" y="86"/>
                  <a:pt x="79" y="86"/>
                </a:cubicBezTo>
                <a:cubicBezTo>
                  <a:pt x="79" y="86"/>
                  <a:pt x="80" y="86"/>
                  <a:pt x="79" y="87"/>
                </a:cubicBezTo>
                <a:cubicBezTo>
                  <a:pt x="79" y="87"/>
                  <a:pt x="79" y="87"/>
                  <a:pt x="79" y="87"/>
                </a:cubicBezTo>
                <a:cubicBezTo>
                  <a:pt x="80" y="87"/>
                  <a:pt x="80" y="87"/>
                  <a:pt x="80" y="87"/>
                </a:cubicBezTo>
                <a:cubicBezTo>
                  <a:pt x="80" y="87"/>
                  <a:pt x="80" y="87"/>
                  <a:pt x="80" y="87"/>
                </a:cubicBezTo>
                <a:cubicBezTo>
                  <a:pt x="80" y="88"/>
                  <a:pt x="81" y="88"/>
                  <a:pt x="81" y="89"/>
                </a:cubicBezTo>
                <a:cubicBezTo>
                  <a:pt x="83" y="88"/>
                  <a:pt x="82" y="92"/>
                  <a:pt x="84" y="90"/>
                </a:cubicBezTo>
                <a:cubicBezTo>
                  <a:pt x="84" y="91"/>
                  <a:pt x="84" y="91"/>
                  <a:pt x="84" y="91"/>
                </a:cubicBezTo>
                <a:cubicBezTo>
                  <a:pt x="84" y="91"/>
                  <a:pt x="84" y="91"/>
                  <a:pt x="83" y="91"/>
                </a:cubicBezTo>
                <a:cubicBezTo>
                  <a:pt x="84" y="91"/>
                  <a:pt x="84" y="91"/>
                  <a:pt x="84" y="92"/>
                </a:cubicBezTo>
                <a:cubicBezTo>
                  <a:pt x="84" y="91"/>
                  <a:pt x="84" y="91"/>
                  <a:pt x="84" y="90"/>
                </a:cubicBezTo>
                <a:cubicBezTo>
                  <a:pt x="84" y="90"/>
                  <a:pt x="84" y="90"/>
                  <a:pt x="85" y="90"/>
                </a:cubicBezTo>
                <a:cubicBezTo>
                  <a:pt x="85" y="90"/>
                  <a:pt x="84" y="90"/>
                  <a:pt x="84" y="90"/>
                </a:cubicBezTo>
                <a:cubicBezTo>
                  <a:pt x="84" y="90"/>
                  <a:pt x="84" y="90"/>
                  <a:pt x="84" y="90"/>
                </a:cubicBezTo>
                <a:cubicBezTo>
                  <a:pt x="84" y="90"/>
                  <a:pt x="84" y="90"/>
                  <a:pt x="84" y="89"/>
                </a:cubicBezTo>
                <a:cubicBezTo>
                  <a:pt x="84" y="89"/>
                  <a:pt x="83" y="89"/>
                  <a:pt x="83" y="88"/>
                </a:cubicBezTo>
                <a:cubicBezTo>
                  <a:pt x="83" y="89"/>
                  <a:pt x="83" y="89"/>
                  <a:pt x="84" y="88"/>
                </a:cubicBezTo>
                <a:cubicBezTo>
                  <a:pt x="83" y="88"/>
                  <a:pt x="82" y="87"/>
                  <a:pt x="81" y="86"/>
                </a:cubicBezTo>
                <a:cubicBezTo>
                  <a:pt x="81" y="86"/>
                  <a:pt x="81" y="86"/>
                  <a:pt x="81" y="86"/>
                </a:cubicBezTo>
                <a:cubicBezTo>
                  <a:pt x="81" y="86"/>
                  <a:pt x="81" y="85"/>
                  <a:pt x="80" y="85"/>
                </a:cubicBezTo>
                <a:cubicBezTo>
                  <a:pt x="80" y="85"/>
                  <a:pt x="81" y="85"/>
                  <a:pt x="81" y="85"/>
                </a:cubicBezTo>
                <a:cubicBezTo>
                  <a:pt x="80" y="85"/>
                  <a:pt x="80" y="85"/>
                  <a:pt x="80" y="85"/>
                </a:cubicBezTo>
                <a:cubicBezTo>
                  <a:pt x="80" y="85"/>
                  <a:pt x="80" y="84"/>
                  <a:pt x="80" y="84"/>
                </a:cubicBezTo>
                <a:cubicBezTo>
                  <a:pt x="80" y="84"/>
                  <a:pt x="80" y="84"/>
                  <a:pt x="80" y="84"/>
                </a:cubicBezTo>
                <a:cubicBezTo>
                  <a:pt x="80" y="84"/>
                  <a:pt x="80" y="84"/>
                  <a:pt x="80" y="84"/>
                </a:cubicBezTo>
                <a:cubicBezTo>
                  <a:pt x="80" y="84"/>
                  <a:pt x="80" y="84"/>
                  <a:pt x="79" y="84"/>
                </a:cubicBezTo>
                <a:cubicBezTo>
                  <a:pt x="80" y="84"/>
                  <a:pt x="80" y="84"/>
                  <a:pt x="80" y="84"/>
                </a:cubicBezTo>
                <a:cubicBezTo>
                  <a:pt x="79" y="84"/>
                  <a:pt x="80" y="83"/>
                  <a:pt x="80" y="83"/>
                </a:cubicBezTo>
                <a:cubicBezTo>
                  <a:pt x="80" y="83"/>
                  <a:pt x="80" y="83"/>
                  <a:pt x="80" y="83"/>
                </a:cubicBezTo>
                <a:cubicBezTo>
                  <a:pt x="80" y="83"/>
                  <a:pt x="80" y="83"/>
                  <a:pt x="80" y="83"/>
                </a:cubicBezTo>
                <a:cubicBezTo>
                  <a:pt x="80" y="83"/>
                  <a:pt x="80" y="83"/>
                  <a:pt x="80" y="83"/>
                </a:cubicBezTo>
                <a:cubicBezTo>
                  <a:pt x="81" y="83"/>
                  <a:pt x="80" y="83"/>
                  <a:pt x="80" y="83"/>
                </a:cubicBezTo>
                <a:cubicBezTo>
                  <a:pt x="81" y="83"/>
                  <a:pt x="81" y="83"/>
                  <a:pt x="81" y="83"/>
                </a:cubicBezTo>
                <a:cubicBezTo>
                  <a:pt x="82" y="83"/>
                  <a:pt x="81" y="83"/>
                  <a:pt x="82" y="82"/>
                </a:cubicBezTo>
                <a:cubicBezTo>
                  <a:pt x="82" y="82"/>
                  <a:pt x="82" y="82"/>
                  <a:pt x="82" y="82"/>
                </a:cubicBezTo>
                <a:cubicBezTo>
                  <a:pt x="82" y="82"/>
                  <a:pt x="82" y="82"/>
                  <a:pt x="82" y="82"/>
                </a:cubicBezTo>
                <a:cubicBezTo>
                  <a:pt x="83" y="82"/>
                  <a:pt x="82" y="82"/>
                  <a:pt x="82" y="82"/>
                </a:cubicBezTo>
                <a:cubicBezTo>
                  <a:pt x="82" y="82"/>
                  <a:pt x="82" y="82"/>
                  <a:pt x="83" y="82"/>
                </a:cubicBezTo>
                <a:cubicBezTo>
                  <a:pt x="83" y="82"/>
                  <a:pt x="83" y="82"/>
                  <a:pt x="83" y="82"/>
                </a:cubicBezTo>
                <a:cubicBezTo>
                  <a:pt x="83" y="82"/>
                  <a:pt x="82" y="83"/>
                  <a:pt x="83" y="82"/>
                </a:cubicBezTo>
                <a:cubicBezTo>
                  <a:pt x="83" y="82"/>
                  <a:pt x="82" y="83"/>
                  <a:pt x="83" y="83"/>
                </a:cubicBezTo>
                <a:cubicBezTo>
                  <a:pt x="83" y="83"/>
                  <a:pt x="83" y="82"/>
                  <a:pt x="84" y="82"/>
                </a:cubicBezTo>
                <a:cubicBezTo>
                  <a:pt x="84" y="82"/>
                  <a:pt x="84" y="82"/>
                  <a:pt x="84" y="82"/>
                </a:cubicBezTo>
                <a:cubicBezTo>
                  <a:pt x="83" y="82"/>
                  <a:pt x="83" y="82"/>
                  <a:pt x="83" y="82"/>
                </a:cubicBezTo>
                <a:cubicBezTo>
                  <a:pt x="83" y="82"/>
                  <a:pt x="83" y="82"/>
                  <a:pt x="83" y="82"/>
                </a:cubicBezTo>
                <a:cubicBezTo>
                  <a:pt x="83" y="82"/>
                  <a:pt x="83" y="82"/>
                  <a:pt x="83" y="82"/>
                </a:cubicBezTo>
                <a:cubicBezTo>
                  <a:pt x="83" y="82"/>
                  <a:pt x="84" y="81"/>
                  <a:pt x="84" y="82"/>
                </a:cubicBezTo>
                <a:cubicBezTo>
                  <a:pt x="83" y="82"/>
                  <a:pt x="83" y="82"/>
                  <a:pt x="83" y="82"/>
                </a:cubicBezTo>
                <a:cubicBezTo>
                  <a:pt x="83" y="82"/>
                  <a:pt x="83" y="82"/>
                  <a:pt x="83" y="82"/>
                </a:cubicBezTo>
                <a:cubicBezTo>
                  <a:pt x="83" y="82"/>
                  <a:pt x="84" y="82"/>
                  <a:pt x="84" y="82"/>
                </a:cubicBezTo>
                <a:cubicBezTo>
                  <a:pt x="84" y="82"/>
                  <a:pt x="83" y="82"/>
                  <a:pt x="83" y="82"/>
                </a:cubicBezTo>
                <a:cubicBezTo>
                  <a:pt x="84" y="82"/>
                  <a:pt x="83" y="83"/>
                  <a:pt x="84" y="84"/>
                </a:cubicBezTo>
                <a:cubicBezTo>
                  <a:pt x="84" y="84"/>
                  <a:pt x="84" y="84"/>
                  <a:pt x="84" y="84"/>
                </a:cubicBezTo>
                <a:cubicBezTo>
                  <a:pt x="83" y="84"/>
                  <a:pt x="84" y="85"/>
                  <a:pt x="83" y="85"/>
                </a:cubicBezTo>
                <a:cubicBezTo>
                  <a:pt x="83" y="85"/>
                  <a:pt x="84" y="85"/>
                  <a:pt x="83" y="85"/>
                </a:cubicBezTo>
                <a:cubicBezTo>
                  <a:pt x="83" y="85"/>
                  <a:pt x="83" y="85"/>
                  <a:pt x="83" y="85"/>
                </a:cubicBezTo>
                <a:cubicBezTo>
                  <a:pt x="83" y="85"/>
                  <a:pt x="83" y="85"/>
                  <a:pt x="83" y="85"/>
                </a:cubicBezTo>
                <a:cubicBezTo>
                  <a:pt x="83" y="85"/>
                  <a:pt x="83" y="85"/>
                  <a:pt x="83" y="86"/>
                </a:cubicBezTo>
                <a:cubicBezTo>
                  <a:pt x="83" y="86"/>
                  <a:pt x="83" y="86"/>
                  <a:pt x="83" y="86"/>
                </a:cubicBezTo>
                <a:cubicBezTo>
                  <a:pt x="83" y="87"/>
                  <a:pt x="83" y="87"/>
                  <a:pt x="83" y="88"/>
                </a:cubicBezTo>
                <a:cubicBezTo>
                  <a:pt x="83" y="88"/>
                  <a:pt x="83" y="88"/>
                  <a:pt x="83" y="88"/>
                </a:cubicBezTo>
                <a:cubicBezTo>
                  <a:pt x="83" y="88"/>
                  <a:pt x="83" y="88"/>
                  <a:pt x="83" y="89"/>
                </a:cubicBezTo>
                <a:cubicBezTo>
                  <a:pt x="83" y="88"/>
                  <a:pt x="84" y="88"/>
                  <a:pt x="84" y="88"/>
                </a:cubicBezTo>
                <a:cubicBezTo>
                  <a:pt x="84" y="89"/>
                  <a:pt x="84" y="89"/>
                  <a:pt x="83" y="89"/>
                </a:cubicBezTo>
                <a:cubicBezTo>
                  <a:pt x="83" y="89"/>
                  <a:pt x="84" y="89"/>
                  <a:pt x="83" y="89"/>
                </a:cubicBezTo>
                <a:cubicBezTo>
                  <a:pt x="83" y="89"/>
                  <a:pt x="83" y="89"/>
                  <a:pt x="82" y="89"/>
                </a:cubicBezTo>
                <a:cubicBezTo>
                  <a:pt x="83" y="89"/>
                  <a:pt x="83" y="89"/>
                  <a:pt x="83" y="90"/>
                </a:cubicBezTo>
                <a:cubicBezTo>
                  <a:pt x="83" y="89"/>
                  <a:pt x="83" y="90"/>
                  <a:pt x="84" y="90"/>
                </a:cubicBezTo>
                <a:cubicBezTo>
                  <a:pt x="83" y="90"/>
                  <a:pt x="83" y="90"/>
                  <a:pt x="83" y="90"/>
                </a:cubicBezTo>
                <a:cubicBezTo>
                  <a:pt x="83" y="90"/>
                  <a:pt x="82" y="90"/>
                  <a:pt x="82" y="90"/>
                </a:cubicBezTo>
                <a:cubicBezTo>
                  <a:pt x="82" y="90"/>
                  <a:pt x="83" y="90"/>
                  <a:pt x="83" y="91"/>
                </a:cubicBezTo>
                <a:cubicBezTo>
                  <a:pt x="83" y="91"/>
                  <a:pt x="83" y="90"/>
                  <a:pt x="84" y="90"/>
                </a:cubicBezTo>
                <a:cubicBezTo>
                  <a:pt x="84" y="91"/>
                  <a:pt x="83" y="91"/>
                  <a:pt x="83" y="91"/>
                </a:cubicBezTo>
                <a:cubicBezTo>
                  <a:pt x="83" y="91"/>
                  <a:pt x="83" y="91"/>
                  <a:pt x="83" y="91"/>
                </a:cubicBezTo>
                <a:cubicBezTo>
                  <a:pt x="82" y="91"/>
                  <a:pt x="82" y="92"/>
                  <a:pt x="82" y="92"/>
                </a:cubicBezTo>
                <a:cubicBezTo>
                  <a:pt x="82" y="91"/>
                  <a:pt x="82" y="92"/>
                  <a:pt x="82" y="91"/>
                </a:cubicBezTo>
                <a:cubicBezTo>
                  <a:pt x="82" y="91"/>
                  <a:pt x="82" y="91"/>
                  <a:pt x="82" y="91"/>
                </a:cubicBezTo>
                <a:cubicBezTo>
                  <a:pt x="82" y="92"/>
                  <a:pt x="82" y="92"/>
                  <a:pt x="82" y="92"/>
                </a:cubicBezTo>
                <a:cubicBezTo>
                  <a:pt x="82" y="92"/>
                  <a:pt x="83" y="92"/>
                  <a:pt x="82" y="92"/>
                </a:cubicBezTo>
                <a:cubicBezTo>
                  <a:pt x="83" y="92"/>
                  <a:pt x="83" y="92"/>
                  <a:pt x="83" y="92"/>
                </a:cubicBezTo>
                <a:cubicBezTo>
                  <a:pt x="83" y="92"/>
                  <a:pt x="83" y="92"/>
                  <a:pt x="83" y="92"/>
                </a:cubicBezTo>
                <a:cubicBezTo>
                  <a:pt x="83" y="91"/>
                  <a:pt x="83" y="91"/>
                  <a:pt x="83" y="91"/>
                </a:cubicBezTo>
                <a:cubicBezTo>
                  <a:pt x="84" y="92"/>
                  <a:pt x="84" y="92"/>
                  <a:pt x="84" y="92"/>
                </a:cubicBezTo>
                <a:cubicBezTo>
                  <a:pt x="84" y="92"/>
                  <a:pt x="84" y="92"/>
                  <a:pt x="84" y="91"/>
                </a:cubicBezTo>
                <a:cubicBezTo>
                  <a:pt x="85" y="92"/>
                  <a:pt x="85" y="91"/>
                  <a:pt x="86" y="91"/>
                </a:cubicBezTo>
                <a:cubicBezTo>
                  <a:pt x="86" y="92"/>
                  <a:pt x="86" y="91"/>
                  <a:pt x="86" y="91"/>
                </a:cubicBezTo>
                <a:cubicBezTo>
                  <a:pt x="86" y="91"/>
                  <a:pt x="87" y="90"/>
                  <a:pt x="87" y="91"/>
                </a:cubicBezTo>
                <a:cubicBezTo>
                  <a:pt x="87" y="91"/>
                  <a:pt x="86" y="90"/>
                  <a:pt x="87" y="90"/>
                </a:cubicBezTo>
                <a:cubicBezTo>
                  <a:pt x="87" y="90"/>
                  <a:pt x="87" y="91"/>
                  <a:pt x="87" y="90"/>
                </a:cubicBezTo>
                <a:cubicBezTo>
                  <a:pt x="87" y="91"/>
                  <a:pt x="88" y="91"/>
                  <a:pt x="88" y="91"/>
                </a:cubicBezTo>
                <a:cubicBezTo>
                  <a:pt x="88" y="91"/>
                  <a:pt x="87" y="90"/>
                  <a:pt x="88" y="90"/>
                </a:cubicBezTo>
                <a:cubicBezTo>
                  <a:pt x="88" y="90"/>
                  <a:pt x="88" y="90"/>
                  <a:pt x="88" y="90"/>
                </a:cubicBezTo>
                <a:cubicBezTo>
                  <a:pt x="88" y="90"/>
                  <a:pt x="88" y="90"/>
                  <a:pt x="88" y="91"/>
                </a:cubicBezTo>
                <a:cubicBezTo>
                  <a:pt x="88" y="90"/>
                  <a:pt x="88" y="91"/>
                  <a:pt x="88" y="91"/>
                </a:cubicBezTo>
                <a:cubicBezTo>
                  <a:pt x="89" y="91"/>
                  <a:pt x="89" y="91"/>
                  <a:pt x="89" y="91"/>
                </a:cubicBezTo>
                <a:cubicBezTo>
                  <a:pt x="89" y="91"/>
                  <a:pt x="88" y="90"/>
                  <a:pt x="88" y="90"/>
                </a:cubicBezTo>
                <a:cubicBezTo>
                  <a:pt x="88" y="90"/>
                  <a:pt x="88" y="89"/>
                  <a:pt x="87" y="89"/>
                </a:cubicBezTo>
                <a:cubicBezTo>
                  <a:pt x="88" y="88"/>
                  <a:pt x="90" y="88"/>
                  <a:pt x="91" y="89"/>
                </a:cubicBezTo>
                <a:cubicBezTo>
                  <a:pt x="92" y="89"/>
                  <a:pt x="92" y="90"/>
                  <a:pt x="92" y="90"/>
                </a:cubicBezTo>
                <a:cubicBezTo>
                  <a:pt x="91" y="87"/>
                  <a:pt x="94" y="90"/>
                  <a:pt x="94" y="88"/>
                </a:cubicBezTo>
                <a:cubicBezTo>
                  <a:pt x="94" y="87"/>
                  <a:pt x="94" y="87"/>
                  <a:pt x="93" y="87"/>
                </a:cubicBezTo>
                <a:cubicBezTo>
                  <a:pt x="94" y="87"/>
                  <a:pt x="94" y="86"/>
                  <a:pt x="94" y="85"/>
                </a:cubicBezTo>
                <a:cubicBezTo>
                  <a:pt x="94" y="85"/>
                  <a:pt x="94" y="85"/>
                  <a:pt x="94" y="85"/>
                </a:cubicBezTo>
                <a:cubicBezTo>
                  <a:pt x="94" y="85"/>
                  <a:pt x="94" y="85"/>
                  <a:pt x="94" y="85"/>
                </a:cubicBezTo>
                <a:cubicBezTo>
                  <a:pt x="94" y="85"/>
                  <a:pt x="94" y="85"/>
                  <a:pt x="94" y="84"/>
                </a:cubicBezTo>
                <a:cubicBezTo>
                  <a:pt x="94" y="84"/>
                  <a:pt x="94" y="83"/>
                  <a:pt x="95" y="83"/>
                </a:cubicBezTo>
                <a:cubicBezTo>
                  <a:pt x="94" y="82"/>
                  <a:pt x="94" y="82"/>
                  <a:pt x="94" y="81"/>
                </a:cubicBezTo>
                <a:cubicBezTo>
                  <a:pt x="94" y="82"/>
                  <a:pt x="95" y="81"/>
                  <a:pt x="94" y="81"/>
                </a:cubicBezTo>
                <a:cubicBezTo>
                  <a:pt x="94" y="81"/>
                  <a:pt x="94" y="81"/>
                  <a:pt x="94" y="81"/>
                </a:cubicBezTo>
                <a:cubicBezTo>
                  <a:pt x="94" y="81"/>
                  <a:pt x="95" y="82"/>
                  <a:pt x="95" y="82"/>
                </a:cubicBezTo>
                <a:cubicBezTo>
                  <a:pt x="95" y="81"/>
                  <a:pt x="94" y="81"/>
                  <a:pt x="94" y="80"/>
                </a:cubicBezTo>
                <a:cubicBezTo>
                  <a:pt x="94" y="80"/>
                  <a:pt x="94" y="80"/>
                  <a:pt x="94" y="80"/>
                </a:cubicBezTo>
                <a:cubicBezTo>
                  <a:pt x="94" y="79"/>
                  <a:pt x="94" y="79"/>
                  <a:pt x="94" y="79"/>
                </a:cubicBezTo>
                <a:cubicBezTo>
                  <a:pt x="94" y="79"/>
                  <a:pt x="94" y="79"/>
                  <a:pt x="94" y="78"/>
                </a:cubicBezTo>
                <a:cubicBezTo>
                  <a:pt x="94" y="78"/>
                  <a:pt x="94" y="78"/>
                  <a:pt x="95" y="79"/>
                </a:cubicBezTo>
                <a:cubicBezTo>
                  <a:pt x="95" y="78"/>
                  <a:pt x="95" y="77"/>
                  <a:pt x="95" y="78"/>
                </a:cubicBezTo>
                <a:cubicBezTo>
                  <a:pt x="95" y="78"/>
                  <a:pt x="95" y="78"/>
                  <a:pt x="95" y="79"/>
                </a:cubicBezTo>
                <a:cubicBezTo>
                  <a:pt x="95" y="79"/>
                  <a:pt x="95" y="78"/>
                  <a:pt x="94" y="79"/>
                </a:cubicBezTo>
                <a:cubicBezTo>
                  <a:pt x="95" y="80"/>
                  <a:pt x="95" y="80"/>
                  <a:pt x="94" y="80"/>
                </a:cubicBezTo>
                <a:cubicBezTo>
                  <a:pt x="95" y="81"/>
                  <a:pt x="95" y="80"/>
                  <a:pt x="94" y="79"/>
                </a:cubicBezTo>
                <a:cubicBezTo>
                  <a:pt x="94" y="80"/>
                  <a:pt x="96" y="80"/>
                  <a:pt x="93" y="79"/>
                </a:cubicBezTo>
                <a:cubicBezTo>
                  <a:pt x="93" y="79"/>
                  <a:pt x="93" y="79"/>
                  <a:pt x="93" y="79"/>
                </a:cubicBezTo>
                <a:cubicBezTo>
                  <a:pt x="93" y="79"/>
                  <a:pt x="93" y="79"/>
                  <a:pt x="93" y="79"/>
                </a:cubicBezTo>
                <a:cubicBezTo>
                  <a:pt x="92" y="79"/>
                  <a:pt x="93" y="78"/>
                  <a:pt x="92" y="80"/>
                </a:cubicBezTo>
                <a:cubicBezTo>
                  <a:pt x="92" y="80"/>
                  <a:pt x="92" y="79"/>
                  <a:pt x="92" y="79"/>
                </a:cubicBezTo>
                <a:cubicBezTo>
                  <a:pt x="92" y="79"/>
                  <a:pt x="92" y="79"/>
                  <a:pt x="92" y="80"/>
                </a:cubicBezTo>
                <a:cubicBezTo>
                  <a:pt x="92" y="81"/>
                  <a:pt x="92" y="82"/>
                  <a:pt x="92" y="83"/>
                </a:cubicBezTo>
                <a:cubicBezTo>
                  <a:pt x="91" y="84"/>
                  <a:pt x="91" y="84"/>
                  <a:pt x="91" y="84"/>
                </a:cubicBezTo>
                <a:cubicBezTo>
                  <a:pt x="90" y="84"/>
                  <a:pt x="91" y="81"/>
                  <a:pt x="91" y="81"/>
                </a:cubicBezTo>
                <a:cubicBezTo>
                  <a:pt x="92" y="80"/>
                  <a:pt x="93" y="79"/>
                  <a:pt x="93" y="78"/>
                </a:cubicBezTo>
                <a:cubicBezTo>
                  <a:pt x="93" y="78"/>
                  <a:pt x="93" y="78"/>
                  <a:pt x="94" y="78"/>
                </a:cubicBezTo>
                <a:cubicBezTo>
                  <a:pt x="94" y="77"/>
                  <a:pt x="95" y="76"/>
                  <a:pt x="95" y="76"/>
                </a:cubicBezTo>
                <a:cubicBezTo>
                  <a:pt x="95" y="75"/>
                  <a:pt x="95" y="76"/>
                  <a:pt x="95" y="75"/>
                </a:cubicBezTo>
                <a:cubicBezTo>
                  <a:pt x="95" y="75"/>
                  <a:pt x="96" y="75"/>
                  <a:pt x="96" y="75"/>
                </a:cubicBezTo>
                <a:cubicBezTo>
                  <a:pt x="96" y="75"/>
                  <a:pt x="96" y="75"/>
                  <a:pt x="96" y="74"/>
                </a:cubicBezTo>
                <a:cubicBezTo>
                  <a:pt x="98" y="72"/>
                  <a:pt x="99" y="70"/>
                  <a:pt x="100" y="66"/>
                </a:cubicBezTo>
                <a:cubicBezTo>
                  <a:pt x="99" y="66"/>
                  <a:pt x="100" y="64"/>
                  <a:pt x="99" y="63"/>
                </a:cubicBezTo>
                <a:cubicBezTo>
                  <a:pt x="100" y="63"/>
                  <a:pt x="99" y="62"/>
                  <a:pt x="100" y="61"/>
                </a:cubicBezTo>
                <a:cubicBezTo>
                  <a:pt x="100" y="61"/>
                  <a:pt x="99" y="61"/>
                  <a:pt x="100" y="61"/>
                </a:cubicBezTo>
                <a:cubicBezTo>
                  <a:pt x="100" y="61"/>
                  <a:pt x="100" y="61"/>
                  <a:pt x="100" y="61"/>
                </a:cubicBezTo>
                <a:cubicBezTo>
                  <a:pt x="99" y="61"/>
                  <a:pt x="100" y="60"/>
                  <a:pt x="100" y="60"/>
                </a:cubicBezTo>
                <a:cubicBezTo>
                  <a:pt x="100" y="59"/>
                  <a:pt x="100" y="57"/>
                  <a:pt x="100" y="56"/>
                </a:cubicBezTo>
                <a:cubicBezTo>
                  <a:pt x="101" y="56"/>
                  <a:pt x="102" y="58"/>
                  <a:pt x="103" y="58"/>
                </a:cubicBezTo>
                <a:cubicBezTo>
                  <a:pt x="103" y="59"/>
                  <a:pt x="104" y="59"/>
                  <a:pt x="104" y="60"/>
                </a:cubicBezTo>
                <a:cubicBezTo>
                  <a:pt x="103" y="60"/>
                  <a:pt x="103" y="60"/>
                  <a:pt x="103" y="60"/>
                </a:cubicBezTo>
                <a:cubicBezTo>
                  <a:pt x="103" y="61"/>
                  <a:pt x="104" y="62"/>
                  <a:pt x="105" y="63"/>
                </a:cubicBezTo>
                <a:cubicBezTo>
                  <a:pt x="104" y="64"/>
                  <a:pt x="106" y="64"/>
                  <a:pt x="106" y="65"/>
                </a:cubicBezTo>
                <a:cubicBezTo>
                  <a:pt x="106" y="66"/>
                  <a:pt x="106" y="65"/>
                  <a:pt x="105" y="66"/>
                </a:cubicBezTo>
                <a:cubicBezTo>
                  <a:pt x="107" y="66"/>
                  <a:pt x="108" y="68"/>
                  <a:pt x="108" y="69"/>
                </a:cubicBezTo>
                <a:cubicBezTo>
                  <a:pt x="107" y="71"/>
                  <a:pt x="109" y="73"/>
                  <a:pt x="107" y="74"/>
                </a:cubicBezTo>
                <a:cubicBezTo>
                  <a:pt x="108" y="75"/>
                  <a:pt x="108" y="75"/>
                  <a:pt x="107" y="76"/>
                </a:cubicBezTo>
                <a:cubicBezTo>
                  <a:pt x="107" y="76"/>
                  <a:pt x="106" y="76"/>
                  <a:pt x="105" y="76"/>
                </a:cubicBezTo>
                <a:cubicBezTo>
                  <a:pt x="105" y="77"/>
                  <a:pt x="105" y="78"/>
                  <a:pt x="105" y="79"/>
                </a:cubicBezTo>
                <a:cubicBezTo>
                  <a:pt x="105" y="78"/>
                  <a:pt x="106" y="79"/>
                  <a:pt x="106" y="79"/>
                </a:cubicBezTo>
                <a:cubicBezTo>
                  <a:pt x="106" y="79"/>
                  <a:pt x="105" y="79"/>
                  <a:pt x="105" y="79"/>
                </a:cubicBezTo>
                <a:cubicBezTo>
                  <a:pt x="105" y="80"/>
                  <a:pt x="104" y="80"/>
                  <a:pt x="103" y="81"/>
                </a:cubicBezTo>
                <a:cubicBezTo>
                  <a:pt x="103" y="81"/>
                  <a:pt x="104" y="81"/>
                  <a:pt x="103" y="82"/>
                </a:cubicBezTo>
                <a:cubicBezTo>
                  <a:pt x="103" y="82"/>
                  <a:pt x="103" y="81"/>
                  <a:pt x="103" y="81"/>
                </a:cubicBezTo>
                <a:cubicBezTo>
                  <a:pt x="103" y="82"/>
                  <a:pt x="102" y="82"/>
                  <a:pt x="102" y="82"/>
                </a:cubicBezTo>
                <a:cubicBezTo>
                  <a:pt x="103" y="82"/>
                  <a:pt x="103" y="82"/>
                  <a:pt x="103" y="83"/>
                </a:cubicBezTo>
                <a:cubicBezTo>
                  <a:pt x="103" y="83"/>
                  <a:pt x="103" y="82"/>
                  <a:pt x="104" y="82"/>
                </a:cubicBezTo>
                <a:cubicBezTo>
                  <a:pt x="104" y="84"/>
                  <a:pt x="102" y="85"/>
                  <a:pt x="104" y="86"/>
                </a:cubicBezTo>
                <a:cubicBezTo>
                  <a:pt x="104" y="86"/>
                  <a:pt x="104" y="85"/>
                  <a:pt x="104" y="85"/>
                </a:cubicBezTo>
                <a:cubicBezTo>
                  <a:pt x="105" y="84"/>
                  <a:pt x="105" y="83"/>
                  <a:pt x="106" y="82"/>
                </a:cubicBezTo>
                <a:cubicBezTo>
                  <a:pt x="106" y="82"/>
                  <a:pt x="106" y="82"/>
                  <a:pt x="106" y="82"/>
                </a:cubicBezTo>
                <a:cubicBezTo>
                  <a:pt x="106" y="81"/>
                  <a:pt x="106" y="81"/>
                  <a:pt x="106" y="81"/>
                </a:cubicBezTo>
                <a:cubicBezTo>
                  <a:pt x="106" y="81"/>
                  <a:pt x="106" y="80"/>
                  <a:pt x="106" y="80"/>
                </a:cubicBezTo>
                <a:cubicBezTo>
                  <a:pt x="106" y="80"/>
                  <a:pt x="106" y="79"/>
                  <a:pt x="107" y="79"/>
                </a:cubicBezTo>
                <a:cubicBezTo>
                  <a:pt x="107" y="79"/>
                  <a:pt x="107" y="79"/>
                  <a:pt x="108" y="79"/>
                </a:cubicBezTo>
                <a:cubicBezTo>
                  <a:pt x="108" y="79"/>
                  <a:pt x="108" y="79"/>
                  <a:pt x="108" y="79"/>
                </a:cubicBezTo>
                <a:cubicBezTo>
                  <a:pt x="108" y="80"/>
                  <a:pt x="108" y="82"/>
                  <a:pt x="108" y="83"/>
                </a:cubicBezTo>
                <a:cubicBezTo>
                  <a:pt x="109" y="82"/>
                  <a:pt x="109" y="81"/>
                  <a:pt x="109" y="80"/>
                </a:cubicBezTo>
                <a:cubicBezTo>
                  <a:pt x="111" y="80"/>
                  <a:pt x="111" y="79"/>
                  <a:pt x="111" y="78"/>
                </a:cubicBezTo>
                <a:cubicBezTo>
                  <a:pt x="111" y="78"/>
                  <a:pt x="111" y="78"/>
                  <a:pt x="111" y="78"/>
                </a:cubicBezTo>
                <a:cubicBezTo>
                  <a:pt x="112" y="77"/>
                  <a:pt x="113" y="75"/>
                  <a:pt x="115" y="75"/>
                </a:cubicBezTo>
                <a:cubicBezTo>
                  <a:pt x="115" y="76"/>
                  <a:pt x="117" y="76"/>
                  <a:pt x="117" y="78"/>
                </a:cubicBezTo>
                <a:cubicBezTo>
                  <a:pt x="118" y="77"/>
                  <a:pt x="118" y="78"/>
                  <a:pt x="119" y="78"/>
                </a:cubicBezTo>
                <a:cubicBezTo>
                  <a:pt x="119" y="78"/>
                  <a:pt x="119" y="77"/>
                  <a:pt x="119" y="77"/>
                </a:cubicBezTo>
                <a:cubicBezTo>
                  <a:pt x="120" y="77"/>
                  <a:pt x="120" y="77"/>
                  <a:pt x="120" y="78"/>
                </a:cubicBezTo>
                <a:cubicBezTo>
                  <a:pt x="123" y="78"/>
                  <a:pt x="121" y="76"/>
                  <a:pt x="123" y="75"/>
                </a:cubicBezTo>
                <a:cubicBezTo>
                  <a:pt x="124" y="76"/>
                  <a:pt x="124" y="79"/>
                  <a:pt x="125" y="80"/>
                </a:cubicBezTo>
                <a:cubicBezTo>
                  <a:pt x="125" y="79"/>
                  <a:pt x="126" y="78"/>
                  <a:pt x="126" y="79"/>
                </a:cubicBezTo>
                <a:cubicBezTo>
                  <a:pt x="127" y="78"/>
                  <a:pt x="128" y="77"/>
                  <a:pt x="128" y="76"/>
                </a:cubicBezTo>
                <a:cubicBezTo>
                  <a:pt x="127" y="74"/>
                  <a:pt x="125" y="75"/>
                  <a:pt x="123" y="73"/>
                </a:cubicBezTo>
                <a:cubicBezTo>
                  <a:pt x="125" y="71"/>
                  <a:pt x="122" y="66"/>
                  <a:pt x="122" y="64"/>
                </a:cubicBezTo>
                <a:cubicBezTo>
                  <a:pt x="122" y="65"/>
                  <a:pt x="122" y="65"/>
                  <a:pt x="122" y="65"/>
                </a:cubicBezTo>
                <a:cubicBezTo>
                  <a:pt x="121" y="64"/>
                  <a:pt x="121" y="64"/>
                  <a:pt x="121" y="63"/>
                </a:cubicBezTo>
                <a:cubicBezTo>
                  <a:pt x="120" y="64"/>
                  <a:pt x="120" y="63"/>
                  <a:pt x="120" y="63"/>
                </a:cubicBezTo>
                <a:cubicBezTo>
                  <a:pt x="120" y="63"/>
                  <a:pt x="120" y="63"/>
                  <a:pt x="119" y="63"/>
                </a:cubicBezTo>
                <a:cubicBezTo>
                  <a:pt x="118" y="61"/>
                  <a:pt x="116" y="60"/>
                  <a:pt x="114" y="59"/>
                </a:cubicBezTo>
                <a:cubicBezTo>
                  <a:pt x="114" y="59"/>
                  <a:pt x="114" y="59"/>
                  <a:pt x="113" y="59"/>
                </a:cubicBezTo>
                <a:cubicBezTo>
                  <a:pt x="111" y="56"/>
                  <a:pt x="108" y="55"/>
                  <a:pt x="105" y="54"/>
                </a:cubicBezTo>
                <a:cubicBezTo>
                  <a:pt x="105" y="54"/>
                  <a:pt x="105" y="55"/>
                  <a:pt x="105" y="55"/>
                </a:cubicBezTo>
                <a:cubicBezTo>
                  <a:pt x="105" y="54"/>
                  <a:pt x="104" y="54"/>
                  <a:pt x="103" y="53"/>
                </a:cubicBezTo>
                <a:cubicBezTo>
                  <a:pt x="103" y="54"/>
                  <a:pt x="103" y="54"/>
                  <a:pt x="103" y="54"/>
                </a:cubicBezTo>
                <a:cubicBezTo>
                  <a:pt x="101" y="53"/>
                  <a:pt x="98" y="53"/>
                  <a:pt x="98" y="51"/>
                </a:cubicBezTo>
                <a:cubicBezTo>
                  <a:pt x="98" y="51"/>
                  <a:pt x="98" y="51"/>
                  <a:pt x="98" y="50"/>
                </a:cubicBezTo>
                <a:cubicBezTo>
                  <a:pt x="98" y="50"/>
                  <a:pt x="98" y="50"/>
                  <a:pt x="98" y="49"/>
                </a:cubicBezTo>
                <a:cubicBezTo>
                  <a:pt x="97" y="49"/>
                  <a:pt x="97" y="48"/>
                  <a:pt x="97" y="48"/>
                </a:cubicBezTo>
                <a:cubicBezTo>
                  <a:pt x="97" y="48"/>
                  <a:pt x="97" y="47"/>
                  <a:pt x="97" y="47"/>
                </a:cubicBezTo>
                <a:cubicBezTo>
                  <a:pt x="96" y="47"/>
                  <a:pt x="97" y="47"/>
                  <a:pt x="96" y="47"/>
                </a:cubicBezTo>
                <a:cubicBezTo>
                  <a:pt x="96" y="47"/>
                  <a:pt x="96" y="47"/>
                  <a:pt x="96" y="47"/>
                </a:cubicBezTo>
                <a:cubicBezTo>
                  <a:pt x="96" y="47"/>
                  <a:pt x="97" y="47"/>
                  <a:pt x="97" y="47"/>
                </a:cubicBezTo>
                <a:cubicBezTo>
                  <a:pt x="95" y="47"/>
                  <a:pt x="96" y="46"/>
                  <a:pt x="96" y="45"/>
                </a:cubicBezTo>
                <a:cubicBezTo>
                  <a:pt x="95" y="45"/>
                  <a:pt x="96" y="46"/>
                  <a:pt x="94" y="46"/>
                </a:cubicBezTo>
                <a:cubicBezTo>
                  <a:pt x="95" y="46"/>
                  <a:pt x="94" y="46"/>
                  <a:pt x="94" y="45"/>
                </a:cubicBezTo>
                <a:cubicBezTo>
                  <a:pt x="95" y="45"/>
                  <a:pt x="95" y="45"/>
                  <a:pt x="95" y="45"/>
                </a:cubicBezTo>
                <a:cubicBezTo>
                  <a:pt x="95" y="45"/>
                  <a:pt x="95" y="45"/>
                  <a:pt x="95" y="44"/>
                </a:cubicBezTo>
                <a:cubicBezTo>
                  <a:pt x="94" y="44"/>
                  <a:pt x="94" y="44"/>
                  <a:pt x="94" y="45"/>
                </a:cubicBezTo>
                <a:cubicBezTo>
                  <a:pt x="95" y="44"/>
                  <a:pt x="93" y="45"/>
                  <a:pt x="93" y="44"/>
                </a:cubicBezTo>
                <a:cubicBezTo>
                  <a:pt x="95" y="44"/>
                  <a:pt x="96" y="44"/>
                  <a:pt x="97" y="44"/>
                </a:cubicBezTo>
                <a:cubicBezTo>
                  <a:pt x="98" y="45"/>
                  <a:pt x="100" y="44"/>
                  <a:pt x="100" y="46"/>
                </a:cubicBezTo>
                <a:cubicBezTo>
                  <a:pt x="100" y="46"/>
                  <a:pt x="100" y="46"/>
                  <a:pt x="99" y="46"/>
                </a:cubicBezTo>
                <a:cubicBezTo>
                  <a:pt x="100" y="46"/>
                  <a:pt x="100" y="46"/>
                  <a:pt x="100" y="47"/>
                </a:cubicBezTo>
                <a:cubicBezTo>
                  <a:pt x="102" y="47"/>
                  <a:pt x="102" y="49"/>
                  <a:pt x="103" y="50"/>
                </a:cubicBezTo>
                <a:cubicBezTo>
                  <a:pt x="104" y="50"/>
                  <a:pt x="105" y="50"/>
                  <a:pt x="105" y="50"/>
                </a:cubicBezTo>
                <a:cubicBezTo>
                  <a:pt x="106" y="50"/>
                  <a:pt x="106" y="50"/>
                  <a:pt x="107" y="50"/>
                </a:cubicBezTo>
                <a:cubicBezTo>
                  <a:pt x="107" y="49"/>
                  <a:pt x="109" y="50"/>
                  <a:pt x="109" y="48"/>
                </a:cubicBezTo>
                <a:cubicBezTo>
                  <a:pt x="109" y="49"/>
                  <a:pt x="109" y="49"/>
                  <a:pt x="110" y="49"/>
                </a:cubicBezTo>
                <a:cubicBezTo>
                  <a:pt x="110" y="48"/>
                  <a:pt x="109" y="48"/>
                  <a:pt x="109" y="48"/>
                </a:cubicBezTo>
                <a:cubicBezTo>
                  <a:pt x="109" y="48"/>
                  <a:pt x="110" y="48"/>
                  <a:pt x="110" y="48"/>
                </a:cubicBezTo>
                <a:cubicBezTo>
                  <a:pt x="110" y="47"/>
                  <a:pt x="108" y="46"/>
                  <a:pt x="108" y="44"/>
                </a:cubicBezTo>
                <a:cubicBezTo>
                  <a:pt x="111" y="45"/>
                  <a:pt x="112" y="48"/>
                  <a:pt x="114" y="49"/>
                </a:cubicBezTo>
                <a:cubicBezTo>
                  <a:pt x="114" y="49"/>
                  <a:pt x="114" y="49"/>
                  <a:pt x="114" y="49"/>
                </a:cubicBezTo>
                <a:cubicBezTo>
                  <a:pt x="116" y="51"/>
                  <a:pt x="117" y="49"/>
                  <a:pt x="119" y="51"/>
                </a:cubicBezTo>
                <a:cubicBezTo>
                  <a:pt x="120" y="51"/>
                  <a:pt x="122" y="52"/>
                  <a:pt x="123" y="53"/>
                </a:cubicBezTo>
                <a:cubicBezTo>
                  <a:pt x="123" y="53"/>
                  <a:pt x="125" y="54"/>
                  <a:pt x="125" y="54"/>
                </a:cubicBezTo>
                <a:cubicBezTo>
                  <a:pt x="128" y="57"/>
                  <a:pt x="127" y="52"/>
                  <a:pt x="128" y="52"/>
                </a:cubicBezTo>
                <a:cubicBezTo>
                  <a:pt x="128" y="51"/>
                  <a:pt x="128" y="50"/>
                  <a:pt x="128" y="49"/>
                </a:cubicBezTo>
                <a:cubicBezTo>
                  <a:pt x="129" y="49"/>
                  <a:pt x="129" y="49"/>
                  <a:pt x="129" y="49"/>
                </a:cubicBezTo>
                <a:cubicBezTo>
                  <a:pt x="129" y="49"/>
                  <a:pt x="129" y="49"/>
                  <a:pt x="129" y="49"/>
                </a:cubicBezTo>
                <a:cubicBezTo>
                  <a:pt x="130" y="49"/>
                  <a:pt x="131" y="49"/>
                  <a:pt x="130" y="48"/>
                </a:cubicBezTo>
                <a:cubicBezTo>
                  <a:pt x="128" y="46"/>
                  <a:pt x="127" y="44"/>
                  <a:pt x="127" y="43"/>
                </a:cubicBezTo>
                <a:cubicBezTo>
                  <a:pt x="127" y="43"/>
                  <a:pt x="127" y="42"/>
                  <a:pt x="128" y="43"/>
                </a:cubicBezTo>
                <a:cubicBezTo>
                  <a:pt x="129" y="43"/>
                  <a:pt x="127" y="42"/>
                  <a:pt x="127" y="41"/>
                </a:cubicBezTo>
                <a:cubicBezTo>
                  <a:pt x="129" y="43"/>
                  <a:pt x="128" y="44"/>
                  <a:pt x="129" y="45"/>
                </a:cubicBezTo>
                <a:cubicBezTo>
                  <a:pt x="129" y="45"/>
                  <a:pt x="130" y="45"/>
                  <a:pt x="130" y="45"/>
                </a:cubicBezTo>
                <a:cubicBezTo>
                  <a:pt x="130" y="44"/>
                  <a:pt x="129" y="45"/>
                  <a:pt x="129" y="44"/>
                </a:cubicBezTo>
                <a:cubicBezTo>
                  <a:pt x="130" y="44"/>
                  <a:pt x="129" y="43"/>
                  <a:pt x="129" y="43"/>
                </a:cubicBezTo>
                <a:cubicBezTo>
                  <a:pt x="128" y="42"/>
                  <a:pt x="129" y="42"/>
                  <a:pt x="128" y="41"/>
                </a:cubicBezTo>
                <a:cubicBezTo>
                  <a:pt x="128" y="41"/>
                  <a:pt x="126" y="41"/>
                  <a:pt x="126" y="40"/>
                </a:cubicBezTo>
                <a:cubicBezTo>
                  <a:pt x="128" y="41"/>
                  <a:pt x="126" y="39"/>
                  <a:pt x="127" y="40"/>
                </a:cubicBezTo>
                <a:cubicBezTo>
                  <a:pt x="126" y="38"/>
                  <a:pt x="125" y="38"/>
                  <a:pt x="124" y="37"/>
                </a:cubicBezTo>
                <a:cubicBezTo>
                  <a:pt x="125" y="37"/>
                  <a:pt x="126" y="37"/>
                  <a:pt x="126" y="37"/>
                </a:cubicBezTo>
                <a:cubicBezTo>
                  <a:pt x="125" y="36"/>
                  <a:pt x="126" y="36"/>
                  <a:pt x="126" y="36"/>
                </a:cubicBezTo>
                <a:cubicBezTo>
                  <a:pt x="123" y="33"/>
                  <a:pt x="122" y="31"/>
                  <a:pt x="118" y="29"/>
                </a:cubicBezTo>
                <a:cubicBezTo>
                  <a:pt x="119" y="29"/>
                  <a:pt x="122" y="30"/>
                  <a:pt x="125" y="32"/>
                </a:cubicBezTo>
                <a:cubicBezTo>
                  <a:pt x="125" y="32"/>
                  <a:pt x="126" y="32"/>
                  <a:pt x="126" y="31"/>
                </a:cubicBezTo>
                <a:cubicBezTo>
                  <a:pt x="124" y="29"/>
                  <a:pt x="120" y="26"/>
                  <a:pt x="116" y="25"/>
                </a:cubicBezTo>
                <a:cubicBezTo>
                  <a:pt x="114" y="23"/>
                  <a:pt x="109" y="23"/>
                  <a:pt x="105" y="22"/>
                </a:cubicBezTo>
                <a:cubicBezTo>
                  <a:pt x="105" y="22"/>
                  <a:pt x="104" y="22"/>
                  <a:pt x="104" y="22"/>
                </a:cubicBezTo>
                <a:cubicBezTo>
                  <a:pt x="102" y="21"/>
                  <a:pt x="102" y="21"/>
                  <a:pt x="101" y="21"/>
                </a:cubicBezTo>
                <a:cubicBezTo>
                  <a:pt x="100" y="21"/>
                  <a:pt x="99" y="22"/>
                  <a:pt x="98" y="22"/>
                </a:cubicBezTo>
                <a:cubicBezTo>
                  <a:pt x="93" y="22"/>
                  <a:pt x="89" y="23"/>
                  <a:pt x="83" y="23"/>
                </a:cubicBezTo>
                <a:cubicBezTo>
                  <a:pt x="83" y="23"/>
                  <a:pt x="84" y="23"/>
                  <a:pt x="83" y="23"/>
                </a:cubicBezTo>
                <a:cubicBezTo>
                  <a:pt x="82" y="24"/>
                  <a:pt x="78" y="24"/>
                  <a:pt x="77" y="25"/>
                </a:cubicBezTo>
                <a:cubicBezTo>
                  <a:pt x="82" y="24"/>
                  <a:pt x="86" y="23"/>
                  <a:pt x="91" y="23"/>
                </a:cubicBezTo>
                <a:cubicBezTo>
                  <a:pt x="91" y="23"/>
                  <a:pt x="92" y="23"/>
                  <a:pt x="92" y="24"/>
                </a:cubicBezTo>
                <a:cubicBezTo>
                  <a:pt x="89" y="23"/>
                  <a:pt x="85" y="26"/>
                  <a:pt x="85" y="25"/>
                </a:cubicBezTo>
                <a:cubicBezTo>
                  <a:pt x="85" y="25"/>
                  <a:pt x="84" y="25"/>
                  <a:pt x="82" y="25"/>
                </a:cubicBezTo>
                <a:cubicBezTo>
                  <a:pt x="82" y="27"/>
                  <a:pt x="80" y="26"/>
                  <a:pt x="78" y="26"/>
                </a:cubicBezTo>
                <a:cubicBezTo>
                  <a:pt x="78" y="27"/>
                  <a:pt x="77" y="27"/>
                  <a:pt x="77" y="27"/>
                </a:cubicBezTo>
                <a:cubicBezTo>
                  <a:pt x="77" y="28"/>
                  <a:pt x="78" y="27"/>
                  <a:pt x="78" y="28"/>
                </a:cubicBezTo>
                <a:cubicBezTo>
                  <a:pt x="77" y="29"/>
                  <a:pt x="75" y="29"/>
                  <a:pt x="73" y="30"/>
                </a:cubicBezTo>
                <a:cubicBezTo>
                  <a:pt x="72" y="30"/>
                  <a:pt x="72" y="30"/>
                  <a:pt x="73" y="30"/>
                </a:cubicBezTo>
                <a:cubicBezTo>
                  <a:pt x="72" y="30"/>
                  <a:pt x="70" y="31"/>
                  <a:pt x="70" y="30"/>
                </a:cubicBezTo>
                <a:cubicBezTo>
                  <a:pt x="71" y="30"/>
                  <a:pt x="71" y="30"/>
                  <a:pt x="71" y="30"/>
                </a:cubicBezTo>
                <a:cubicBezTo>
                  <a:pt x="72" y="29"/>
                  <a:pt x="71" y="29"/>
                  <a:pt x="70" y="29"/>
                </a:cubicBezTo>
                <a:cubicBezTo>
                  <a:pt x="71" y="29"/>
                  <a:pt x="71" y="28"/>
                  <a:pt x="72" y="27"/>
                </a:cubicBezTo>
                <a:cubicBezTo>
                  <a:pt x="71" y="28"/>
                  <a:pt x="71" y="28"/>
                  <a:pt x="70" y="28"/>
                </a:cubicBezTo>
                <a:cubicBezTo>
                  <a:pt x="71" y="27"/>
                  <a:pt x="71" y="27"/>
                  <a:pt x="71" y="26"/>
                </a:cubicBezTo>
                <a:cubicBezTo>
                  <a:pt x="70" y="27"/>
                  <a:pt x="69" y="27"/>
                  <a:pt x="68" y="28"/>
                </a:cubicBezTo>
                <a:cubicBezTo>
                  <a:pt x="68" y="28"/>
                  <a:pt x="66" y="29"/>
                  <a:pt x="66" y="29"/>
                </a:cubicBezTo>
                <a:cubicBezTo>
                  <a:pt x="66" y="28"/>
                  <a:pt x="67" y="28"/>
                  <a:pt x="67" y="28"/>
                </a:cubicBezTo>
                <a:cubicBezTo>
                  <a:pt x="67" y="27"/>
                  <a:pt x="68" y="27"/>
                  <a:pt x="68" y="27"/>
                </a:cubicBezTo>
                <a:cubicBezTo>
                  <a:pt x="67" y="27"/>
                  <a:pt x="65" y="30"/>
                  <a:pt x="63" y="29"/>
                </a:cubicBezTo>
                <a:cubicBezTo>
                  <a:pt x="65" y="28"/>
                  <a:pt x="65" y="28"/>
                  <a:pt x="67" y="27"/>
                </a:cubicBezTo>
                <a:cubicBezTo>
                  <a:pt x="67" y="25"/>
                  <a:pt x="64" y="26"/>
                  <a:pt x="62" y="27"/>
                </a:cubicBezTo>
                <a:cubicBezTo>
                  <a:pt x="59" y="28"/>
                  <a:pt x="56" y="29"/>
                  <a:pt x="54" y="30"/>
                </a:cubicBezTo>
                <a:cubicBezTo>
                  <a:pt x="55" y="30"/>
                  <a:pt x="57" y="29"/>
                  <a:pt x="57" y="29"/>
                </a:cubicBezTo>
                <a:cubicBezTo>
                  <a:pt x="57" y="30"/>
                  <a:pt x="56" y="30"/>
                  <a:pt x="56" y="31"/>
                </a:cubicBezTo>
                <a:cubicBezTo>
                  <a:pt x="57" y="30"/>
                  <a:pt x="57" y="30"/>
                  <a:pt x="58" y="30"/>
                </a:cubicBezTo>
                <a:cubicBezTo>
                  <a:pt x="58" y="30"/>
                  <a:pt x="58" y="30"/>
                  <a:pt x="58" y="30"/>
                </a:cubicBezTo>
                <a:cubicBezTo>
                  <a:pt x="57" y="31"/>
                  <a:pt x="55" y="31"/>
                  <a:pt x="55" y="31"/>
                </a:cubicBezTo>
                <a:cubicBezTo>
                  <a:pt x="55" y="31"/>
                  <a:pt x="54" y="31"/>
                  <a:pt x="54" y="31"/>
                </a:cubicBezTo>
                <a:cubicBezTo>
                  <a:pt x="55" y="31"/>
                  <a:pt x="55" y="32"/>
                  <a:pt x="55" y="32"/>
                </a:cubicBezTo>
                <a:cubicBezTo>
                  <a:pt x="57" y="31"/>
                  <a:pt x="57" y="31"/>
                  <a:pt x="58" y="31"/>
                </a:cubicBezTo>
                <a:cubicBezTo>
                  <a:pt x="57" y="33"/>
                  <a:pt x="55" y="33"/>
                  <a:pt x="54" y="35"/>
                </a:cubicBezTo>
                <a:cubicBezTo>
                  <a:pt x="53" y="34"/>
                  <a:pt x="52" y="35"/>
                  <a:pt x="51" y="36"/>
                </a:cubicBezTo>
                <a:cubicBezTo>
                  <a:pt x="52" y="35"/>
                  <a:pt x="52" y="36"/>
                  <a:pt x="52" y="36"/>
                </a:cubicBezTo>
                <a:cubicBezTo>
                  <a:pt x="48" y="38"/>
                  <a:pt x="46" y="39"/>
                  <a:pt x="43" y="42"/>
                </a:cubicBezTo>
                <a:cubicBezTo>
                  <a:pt x="44" y="41"/>
                  <a:pt x="44" y="40"/>
                  <a:pt x="45" y="39"/>
                </a:cubicBezTo>
                <a:cubicBezTo>
                  <a:pt x="45" y="40"/>
                  <a:pt x="44" y="40"/>
                  <a:pt x="43" y="40"/>
                </a:cubicBezTo>
                <a:cubicBezTo>
                  <a:pt x="44" y="39"/>
                  <a:pt x="44" y="38"/>
                  <a:pt x="44" y="38"/>
                </a:cubicBezTo>
                <a:cubicBezTo>
                  <a:pt x="45" y="37"/>
                  <a:pt x="46" y="36"/>
                  <a:pt x="48" y="35"/>
                </a:cubicBezTo>
                <a:cubicBezTo>
                  <a:pt x="47" y="35"/>
                  <a:pt x="46" y="36"/>
                  <a:pt x="45" y="37"/>
                </a:cubicBezTo>
                <a:cubicBezTo>
                  <a:pt x="45" y="37"/>
                  <a:pt x="45" y="37"/>
                  <a:pt x="45" y="37"/>
                </a:cubicBezTo>
                <a:cubicBezTo>
                  <a:pt x="45" y="35"/>
                  <a:pt x="44" y="35"/>
                  <a:pt x="43" y="34"/>
                </a:cubicBezTo>
                <a:cubicBezTo>
                  <a:pt x="48" y="30"/>
                  <a:pt x="53" y="28"/>
                  <a:pt x="58" y="25"/>
                </a:cubicBezTo>
                <a:cubicBezTo>
                  <a:pt x="60" y="24"/>
                  <a:pt x="63" y="24"/>
                  <a:pt x="66" y="22"/>
                </a:cubicBezTo>
                <a:cubicBezTo>
                  <a:pt x="66" y="23"/>
                  <a:pt x="67" y="22"/>
                  <a:pt x="67" y="23"/>
                </a:cubicBezTo>
                <a:cubicBezTo>
                  <a:pt x="69" y="21"/>
                  <a:pt x="72" y="21"/>
                  <a:pt x="73" y="21"/>
                </a:cubicBezTo>
                <a:cubicBezTo>
                  <a:pt x="73" y="20"/>
                  <a:pt x="76" y="20"/>
                  <a:pt x="77" y="20"/>
                </a:cubicBezTo>
                <a:cubicBezTo>
                  <a:pt x="77" y="20"/>
                  <a:pt x="77" y="20"/>
                  <a:pt x="77" y="20"/>
                </a:cubicBezTo>
                <a:cubicBezTo>
                  <a:pt x="79" y="19"/>
                  <a:pt x="81" y="20"/>
                  <a:pt x="84" y="19"/>
                </a:cubicBezTo>
                <a:cubicBezTo>
                  <a:pt x="83" y="19"/>
                  <a:pt x="85" y="18"/>
                  <a:pt x="83" y="19"/>
                </a:cubicBezTo>
                <a:cubicBezTo>
                  <a:pt x="82" y="19"/>
                  <a:pt x="84" y="19"/>
                  <a:pt x="83" y="19"/>
                </a:cubicBezTo>
                <a:cubicBezTo>
                  <a:pt x="83" y="18"/>
                  <a:pt x="80" y="19"/>
                  <a:pt x="79" y="19"/>
                </a:cubicBezTo>
                <a:cubicBezTo>
                  <a:pt x="77" y="20"/>
                  <a:pt x="75" y="19"/>
                  <a:pt x="73" y="20"/>
                </a:cubicBezTo>
                <a:cubicBezTo>
                  <a:pt x="73" y="20"/>
                  <a:pt x="72" y="19"/>
                  <a:pt x="71" y="20"/>
                </a:cubicBezTo>
                <a:cubicBezTo>
                  <a:pt x="73" y="19"/>
                  <a:pt x="71" y="20"/>
                  <a:pt x="71" y="21"/>
                </a:cubicBezTo>
                <a:cubicBezTo>
                  <a:pt x="70" y="21"/>
                  <a:pt x="68" y="21"/>
                  <a:pt x="66" y="22"/>
                </a:cubicBezTo>
                <a:cubicBezTo>
                  <a:pt x="67" y="21"/>
                  <a:pt x="67" y="21"/>
                  <a:pt x="68" y="21"/>
                </a:cubicBezTo>
                <a:cubicBezTo>
                  <a:pt x="68" y="20"/>
                  <a:pt x="68" y="21"/>
                  <a:pt x="68" y="20"/>
                </a:cubicBezTo>
                <a:cubicBezTo>
                  <a:pt x="66" y="20"/>
                  <a:pt x="66" y="21"/>
                  <a:pt x="66" y="21"/>
                </a:cubicBezTo>
                <a:cubicBezTo>
                  <a:pt x="66" y="20"/>
                  <a:pt x="62" y="22"/>
                  <a:pt x="61" y="22"/>
                </a:cubicBezTo>
                <a:cubicBezTo>
                  <a:pt x="61" y="23"/>
                  <a:pt x="61" y="23"/>
                  <a:pt x="61" y="23"/>
                </a:cubicBezTo>
                <a:cubicBezTo>
                  <a:pt x="61" y="23"/>
                  <a:pt x="61" y="23"/>
                  <a:pt x="60" y="23"/>
                </a:cubicBezTo>
                <a:cubicBezTo>
                  <a:pt x="55" y="25"/>
                  <a:pt x="51" y="28"/>
                  <a:pt x="46" y="31"/>
                </a:cubicBezTo>
                <a:cubicBezTo>
                  <a:pt x="45" y="33"/>
                  <a:pt x="41" y="36"/>
                  <a:pt x="40" y="35"/>
                </a:cubicBezTo>
                <a:cubicBezTo>
                  <a:pt x="34" y="39"/>
                  <a:pt x="30" y="44"/>
                  <a:pt x="25" y="51"/>
                </a:cubicBezTo>
                <a:cubicBezTo>
                  <a:pt x="24" y="53"/>
                  <a:pt x="22" y="56"/>
                  <a:pt x="20" y="58"/>
                </a:cubicBezTo>
                <a:cubicBezTo>
                  <a:pt x="21" y="58"/>
                  <a:pt x="20" y="59"/>
                  <a:pt x="20" y="59"/>
                </a:cubicBezTo>
                <a:cubicBezTo>
                  <a:pt x="18" y="61"/>
                  <a:pt x="20" y="57"/>
                  <a:pt x="21" y="55"/>
                </a:cubicBezTo>
                <a:cubicBezTo>
                  <a:pt x="20" y="57"/>
                  <a:pt x="20" y="55"/>
                  <a:pt x="20" y="54"/>
                </a:cubicBezTo>
                <a:cubicBezTo>
                  <a:pt x="22" y="51"/>
                  <a:pt x="24" y="48"/>
                  <a:pt x="26" y="45"/>
                </a:cubicBezTo>
                <a:cubicBezTo>
                  <a:pt x="26" y="44"/>
                  <a:pt x="27" y="44"/>
                  <a:pt x="27" y="44"/>
                </a:cubicBezTo>
                <a:cubicBezTo>
                  <a:pt x="28" y="42"/>
                  <a:pt x="29" y="41"/>
                  <a:pt x="31" y="40"/>
                </a:cubicBezTo>
                <a:cubicBezTo>
                  <a:pt x="31" y="39"/>
                  <a:pt x="31" y="38"/>
                  <a:pt x="32" y="38"/>
                </a:cubicBezTo>
                <a:cubicBezTo>
                  <a:pt x="33" y="37"/>
                  <a:pt x="34" y="37"/>
                  <a:pt x="35" y="36"/>
                </a:cubicBezTo>
                <a:cubicBezTo>
                  <a:pt x="35" y="36"/>
                  <a:pt x="36" y="35"/>
                  <a:pt x="36" y="34"/>
                </a:cubicBezTo>
                <a:cubicBezTo>
                  <a:pt x="36" y="34"/>
                  <a:pt x="36" y="35"/>
                  <a:pt x="36" y="35"/>
                </a:cubicBezTo>
                <a:cubicBezTo>
                  <a:pt x="37" y="34"/>
                  <a:pt x="37" y="34"/>
                  <a:pt x="37" y="33"/>
                </a:cubicBezTo>
                <a:cubicBezTo>
                  <a:pt x="37" y="33"/>
                  <a:pt x="38" y="33"/>
                  <a:pt x="38" y="33"/>
                </a:cubicBezTo>
                <a:cubicBezTo>
                  <a:pt x="39" y="33"/>
                  <a:pt x="40" y="31"/>
                  <a:pt x="41" y="30"/>
                </a:cubicBezTo>
                <a:cubicBezTo>
                  <a:pt x="42" y="30"/>
                  <a:pt x="40" y="31"/>
                  <a:pt x="41" y="31"/>
                </a:cubicBezTo>
                <a:cubicBezTo>
                  <a:pt x="41" y="30"/>
                  <a:pt x="42" y="29"/>
                  <a:pt x="42" y="29"/>
                </a:cubicBezTo>
                <a:cubicBezTo>
                  <a:pt x="44" y="29"/>
                  <a:pt x="45" y="27"/>
                  <a:pt x="45" y="28"/>
                </a:cubicBezTo>
                <a:cubicBezTo>
                  <a:pt x="47" y="26"/>
                  <a:pt x="50" y="24"/>
                  <a:pt x="52" y="23"/>
                </a:cubicBezTo>
                <a:cubicBezTo>
                  <a:pt x="52" y="23"/>
                  <a:pt x="52" y="23"/>
                  <a:pt x="51" y="23"/>
                </a:cubicBezTo>
                <a:cubicBezTo>
                  <a:pt x="54" y="21"/>
                  <a:pt x="54" y="21"/>
                  <a:pt x="55" y="20"/>
                </a:cubicBezTo>
                <a:cubicBezTo>
                  <a:pt x="55" y="20"/>
                  <a:pt x="55" y="20"/>
                  <a:pt x="55" y="20"/>
                </a:cubicBezTo>
                <a:cubicBezTo>
                  <a:pt x="58" y="19"/>
                  <a:pt x="61" y="17"/>
                  <a:pt x="64" y="17"/>
                </a:cubicBezTo>
                <a:cubicBezTo>
                  <a:pt x="64" y="16"/>
                  <a:pt x="64" y="16"/>
                  <a:pt x="64" y="16"/>
                </a:cubicBezTo>
                <a:cubicBezTo>
                  <a:pt x="65" y="16"/>
                  <a:pt x="65" y="16"/>
                  <a:pt x="66" y="15"/>
                </a:cubicBezTo>
                <a:cubicBezTo>
                  <a:pt x="66" y="15"/>
                  <a:pt x="66" y="16"/>
                  <a:pt x="67" y="15"/>
                </a:cubicBezTo>
                <a:cubicBezTo>
                  <a:pt x="66" y="15"/>
                  <a:pt x="68" y="14"/>
                  <a:pt x="69" y="14"/>
                </a:cubicBezTo>
                <a:cubicBezTo>
                  <a:pt x="69" y="14"/>
                  <a:pt x="70" y="14"/>
                  <a:pt x="70" y="14"/>
                </a:cubicBezTo>
                <a:cubicBezTo>
                  <a:pt x="70" y="15"/>
                  <a:pt x="69" y="15"/>
                  <a:pt x="69" y="15"/>
                </a:cubicBezTo>
                <a:cubicBezTo>
                  <a:pt x="71" y="14"/>
                  <a:pt x="71" y="14"/>
                  <a:pt x="71" y="13"/>
                </a:cubicBezTo>
                <a:cubicBezTo>
                  <a:pt x="70" y="13"/>
                  <a:pt x="69" y="14"/>
                  <a:pt x="68" y="14"/>
                </a:cubicBezTo>
                <a:cubicBezTo>
                  <a:pt x="67" y="15"/>
                  <a:pt x="64" y="15"/>
                  <a:pt x="63" y="15"/>
                </a:cubicBezTo>
                <a:cubicBezTo>
                  <a:pt x="63" y="15"/>
                  <a:pt x="63" y="15"/>
                  <a:pt x="63" y="15"/>
                </a:cubicBezTo>
                <a:cubicBezTo>
                  <a:pt x="64" y="15"/>
                  <a:pt x="64" y="15"/>
                  <a:pt x="64" y="15"/>
                </a:cubicBezTo>
                <a:cubicBezTo>
                  <a:pt x="65" y="14"/>
                  <a:pt x="68" y="13"/>
                  <a:pt x="70" y="13"/>
                </a:cubicBezTo>
                <a:cubicBezTo>
                  <a:pt x="69" y="12"/>
                  <a:pt x="71" y="12"/>
                  <a:pt x="71" y="11"/>
                </a:cubicBezTo>
                <a:cubicBezTo>
                  <a:pt x="68" y="12"/>
                  <a:pt x="65" y="13"/>
                  <a:pt x="63" y="14"/>
                </a:cubicBezTo>
                <a:cubicBezTo>
                  <a:pt x="64" y="14"/>
                  <a:pt x="62" y="15"/>
                  <a:pt x="62" y="15"/>
                </a:cubicBezTo>
                <a:cubicBezTo>
                  <a:pt x="61" y="15"/>
                  <a:pt x="59" y="15"/>
                  <a:pt x="59" y="16"/>
                </a:cubicBezTo>
                <a:cubicBezTo>
                  <a:pt x="60" y="16"/>
                  <a:pt x="60" y="16"/>
                  <a:pt x="60" y="16"/>
                </a:cubicBezTo>
                <a:cubicBezTo>
                  <a:pt x="58" y="16"/>
                  <a:pt x="56" y="17"/>
                  <a:pt x="55" y="18"/>
                </a:cubicBezTo>
                <a:cubicBezTo>
                  <a:pt x="56" y="17"/>
                  <a:pt x="55" y="17"/>
                  <a:pt x="57" y="16"/>
                </a:cubicBezTo>
                <a:cubicBezTo>
                  <a:pt x="55" y="17"/>
                  <a:pt x="55" y="17"/>
                  <a:pt x="54" y="18"/>
                </a:cubicBezTo>
                <a:cubicBezTo>
                  <a:pt x="54" y="18"/>
                  <a:pt x="54" y="18"/>
                  <a:pt x="54" y="18"/>
                </a:cubicBezTo>
                <a:cubicBezTo>
                  <a:pt x="51" y="19"/>
                  <a:pt x="46" y="21"/>
                  <a:pt x="43" y="24"/>
                </a:cubicBezTo>
                <a:cubicBezTo>
                  <a:pt x="43" y="24"/>
                  <a:pt x="43" y="23"/>
                  <a:pt x="43" y="24"/>
                </a:cubicBezTo>
                <a:cubicBezTo>
                  <a:pt x="40" y="26"/>
                  <a:pt x="35" y="28"/>
                  <a:pt x="34" y="30"/>
                </a:cubicBezTo>
                <a:cubicBezTo>
                  <a:pt x="34" y="30"/>
                  <a:pt x="35" y="29"/>
                  <a:pt x="36" y="28"/>
                </a:cubicBezTo>
                <a:cubicBezTo>
                  <a:pt x="35" y="28"/>
                  <a:pt x="34" y="30"/>
                  <a:pt x="33" y="30"/>
                </a:cubicBezTo>
                <a:cubicBezTo>
                  <a:pt x="33" y="30"/>
                  <a:pt x="33" y="30"/>
                  <a:pt x="33" y="30"/>
                </a:cubicBezTo>
                <a:cubicBezTo>
                  <a:pt x="32" y="31"/>
                  <a:pt x="32" y="32"/>
                  <a:pt x="31" y="33"/>
                </a:cubicBezTo>
                <a:cubicBezTo>
                  <a:pt x="30" y="34"/>
                  <a:pt x="29" y="34"/>
                  <a:pt x="27" y="36"/>
                </a:cubicBezTo>
                <a:cubicBezTo>
                  <a:pt x="28" y="36"/>
                  <a:pt x="25" y="38"/>
                  <a:pt x="25" y="39"/>
                </a:cubicBezTo>
                <a:cubicBezTo>
                  <a:pt x="28" y="36"/>
                  <a:pt x="23" y="43"/>
                  <a:pt x="22" y="42"/>
                </a:cubicBezTo>
                <a:cubicBezTo>
                  <a:pt x="23" y="41"/>
                  <a:pt x="23" y="41"/>
                  <a:pt x="23" y="40"/>
                </a:cubicBezTo>
                <a:cubicBezTo>
                  <a:pt x="22" y="42"/>
                  <a:pt x="22" y="41"/>
                  <a:pt x="22" y="41"/>
                </a:cubicBezTo>
                <a:cubicBezTo>
                  <a:pt x="21" y="42"/>
                  <a:pt x="20" y="42"/>
                  <a:pt x="19" y="43"/>
                </a:cubicBezTo>
                <a:cubicBezTo>
                  <a:pt x="20" y="43"/>
                  <a:pt x="21" y="42"/>
                  <a:pt x="21" y="42"/>
                </a:cubicBezTo>
                <a:cubicBezTo>
                  <a:pt x="21" y="42"/>
                  <a:pt x="21" y="43"/>
                  <a:pt x="21" y="43"/>
                </a:cubicBezTo>
                <a:cubicBezTo>
                  <a:pt x="20" y="43"/>
                  <a:pt x="19" y="43"/>
                  <a:pt x="19" y="44"/>
                </a:cubicBezTo>
                <a:cubicBezTo>
                  <a:pt x="19" y="44"/>
                  <a:pt x="19" y="44"/>
                  <a:pt x="18" y="44"/>
                </a:cubicBezTo>
                <a:cubicBezTo>
                  <a:pt x="22" y="39"/>
                  <a:pt x="23" y="37"/>
                  <a:pt x="28" y="34"/>
                </a:cubicBezTo>
                <a:cubicBezTo>
                  <a:pt x="30" y="31"/>
                  <a:pt x="33" y="30"/>
                  <a:pt x="35" y="27"/>
                </a:cubicBezTo>
                <a:cubicBezTo>
                  <a:pt x="35" y="27"/>
                  <a:pt x="36" y="26"/>
                  <a:pt x="36" y="27"/>
                </a:cubicBezTo>
                <a:cubicBezTo>
                  <a:pt x="39" y="24"/>
                  <a:pt x="44" y="22"/>
                  <a:pt x="46" y="20"/>
                </a:cubicBezTo>
                <a:cubicBezTo>
                  <a:pt x="45" y="20"/>
                  <a:pt x="44" y="21"/>
                  <a:pt x="44" y="21"/>
                </a:cubicBezTo>
                <a:cubicBezTo>
                  <a:pt x="45" y="20"/>
                  <a:pt x="49" y="17"/>
                  <a:pt x="48" y="19"/>
                </a:cubicBezTo>
                <a:cubicBezTo>
                  <a:pt x="49" y="18"/>
                  <a:pt x="50" y="18"/>
                  <a:pt x="51" y="17"/>
                </a:cubicBezTo>
                <a:cubicBezTo>
                  <a:pt x="51" y="16"/>
                  <a:pt x="49" y="18"/>
                  <a:pt x="49" y="18"/>
                </a:cubicBezTo>
                <a:cubicBezTo>
                  <a:pt x="50" y="17"/>
                  <a:pt x="53" y="15"/>
                  <a:pt x="55" y="15"/>
                </a:cubicBezTo>
                <a:cubicBezTo>
                  <a:pt x="60" y="12"/>
                  <a:pt x="65" y="10"/>
                  <a:pt x="69" y="10"/>
                </a:cubicBezTo>
                <a:cubicBezTo>
                  <a:pt x="69" y="9"/>
                  <a:pt x="70" y="10"/>
                  <a:pt x="70" y="10"/>
                </a:cubicBezTo>
                <a:cubicBezTo>
                  <a:pt x="71" y="9"/>
                  <a:pt x="70" y="9"/>
                  <a:pt x="70" y="9"/>
                </a:cubicBezTo>
                <a:cubicBezTo>
                  <a:pt x="71" y="9"/>
                  <a:pt x="71" y="9"/>
                  <a:pt x="71" y="9"/>
                </a:cubicBezTo>
                <a:cubicBezTo>
                  <a:pt x="72" y="8"/>
                  <a:pt x="72" y="9"/>
                  <a:pt x="73" y="8"/>
                </a:cubicBezTo>
                <a:cubicBezTo>
                  <a:pt x="74" y="8"/>
                  <a:pt x="75" y="8"/>
                  <a:pt x="77" y="7"/>
                </a:cubicBezTo>
                <a:cubicBezTo>
                  <a:pt x="77" y="8"/>
                  <a:pt x="80" y="7"/>
                  <a:pt x="81" y="7"/>
                </a:cubicBezTo>
                <a:cubicBezTo>
                  <a:pt x="87" y="6"/>
                  <a:pt x="96" y="6"/>
                  <a:pt x="102" y="7"/>
                </a:cubicBezTo>
                <a:cubicBezTo>
                  <a:pt x="98" y="6"/>
                  <a:pt x="96" y="6"/>
                  <a:pt x="93" y="5"/>
                </a:cubicBezTo>
                <a:cubicBezTo>
                  <a:pt x="88" y="6"/>
                  <a:pt x="82" y="6"/>
                  <a:pt x="77" y="7"/>
                </a:cubicBezTo>
                <a:cubicBezTo>
                  <a:pt x="77" y="7"/>
                  <a:pt x="77" y="7"/>
                  <a:pt x="76" y="7"/>
                </a:cubicBezTo>
                <a:cubicBezTo>
                  <a:pt x="77" y="6"/>
                  <a:pt x="78" y="6"/>
                  <a:pt x="78" y="6"/>
                </a:cubicBezTo>
                <a:cubicBezTo>
                  <a:pt x="77" y="6"/>
                  <a:pt x="73" y="8"/>
                  <a:pt x="70" y="7"/>
                </a:cubicBezTo>
                <a:cubicBezTo>
                  <a:pt x="70" y="8"/>
                  <a:pt x="69" y="8"/>
                  <a:pt x="68" y="8"/>
                </a:cubicBezTo>
                <a:cubicBezTo>
                  <a:pt x="68" y="10"/>
                  <a:pt x="63" y="11"/>
                  <a:pt x="61" y="12"/>
                </a:cubicBezTo>
                <a:cubicBezTo>
                  <a:pt x="61" y="12"/>
                  <a:pt x="64" y="11"/>
                  <a:pt x="63" y="11"/>
                </a:cubicBezTo>
                <a:cubicBezTo>
                  <a:pt x="62" y="11"/>
                  <a:pt x="61" y="12"/>
                  <a:pt x="60" y="11"/>
                </a:cubicBezTo>
                <a:cubicBezTo>
                  <a:pt x="61" y="11"/>
                  <a:pt x="62" y="11"/>
                  <a:pt x="62" y="10"/>
                </a:cubicBezTo>
                <a:cubicBezTo>
                  <a:pt x="61" y="11"/>
                  <a:pt x="59" y="12"/>
                  <a:pt x="59" y="11"/>
                </a:cubicBezTo>
                <a:cubicBezTo>
                  <a:pt x="58" y="11"/>
                  <a:pt x="60" y="11"/>
                  <a:pt x="59" y="11"/>
                </a:cubicBezTo>
                <a:cubicBezTo>
                  <a:pt x="58" y="11"/>
                  <a:pt x="58" y="11"/>
                  <a:pt x="58" y="12"/>
                </a:cubicBezTo>
                <a:cubicBezTo>
                  <a:pt x="57" y="11"/>
                  <a:pt x="58" y="11"/>
                  <a:pt x="58" y="10"/>
                </a:cubicBezTo>
                <a:cubicBezTo>
                  <a:pt x="57" y="11"/>
                  <a:pt x="57" y="11"/>
                  <a:pt x="57" y="11"/>
                </a:cubicBezTo>
                <a:cubicBezTo>
                  <a:pt x="56" y="11"/>
                  <a:pt x="58" y="10"/>
                  <a:pt x="57" y="11"/>
                </a:cubicBezTo>
                <a:cubicBezTo>
                  <a:pt x="55" y="11"/>
                  <a:pt x="54" y="12"/>
                  <a:pt x="53" y="12"/>
                </a:cubicBezTo>
                <a:cubicBezTo>
                  <a:pt x="53" y="12"/>
                  <a:pt x="53" y="12"/>
                  <a:pt x="54" y="12"/>
                </a:cubicBezTo>
                <a:cubicBezTo>
                  <a:pt x="53" y="12"/>
                  <a:pt x="53" y="13"/>
                  <a:pt x="52" y="13"/>
                </a:cubicBezTo>
                <a:cubicBezTo>
                  <a:pt x="52" y="13"/>
                  <a:pt x="53" y="12"/>
                  <a:pt x="53" y="12"/>
                </a:cubicBezTo>
                <a:cubicBezTo>
                  <a:pt x="51" y="13"/>
                  <a:pt x="48" y="14"/>
                  <a:pt x="47" y="14"/>
                </a:cubicBezTo>
                <a:cubicBezTo>
                  <a:pt x="46" y="15"/>
                  <a:pt x="48" y="15"/>
                  <a:pt x="47" y="15"/>
                </a:cubicBezTo>
                <a:cubicBezTo>
                  <a:pt x="45" y="16"/>
                  <a:pt x="45" y="16"/>
                  <a:pt x="44" y="16"/>
                </a:cubicBezTo>
                <a:cubicBezTo>
                  <a:pt x="44" y="17"/>
                  <a:pt x="45" y="17"/>
                  <a:pt x="44" y="17"/>
                </a:cubicBezTo>
                <a:cubicBezTo>
                  <a:pt x="43" y="18"/>
                  <a:pt x="41" y="19"/>
                  <a:pt x="41" y="18"/>
                </a:cubicBezTo>
                <a:cubicBezTo>
                  <a:pt x="41" y="18"/>
                  <a:pt x="43" y="17"/>
                  <a:pt x="42" y="17"/>
                </a:cubicBezTo>
                <a:cubicBezTo>
                  <a:pt x="41" y="18"/>
                  <a:pt x="40" y="19"/>
                  <a:pt x="39" y="20"/>
                </a:cubicBezTo>
                <a:cubicBezTo>
                  <a:pt x="38" y="21"/>
                  <a:pt x="39" y="19"/>
                  <a:pt x="38" y="20"/>
                </a:cubicBezTo>
                <a:cubicBezTo>
                  <a:pt x="37" y="20"/>
                  <a:pt x="38" y="20"/>
                  <a:pt x="38" y="21"/>
                </a:cubicBezTo>
                <a:cubicBezTo>
                  <a:pt x="37" y="21"/>
                  <a:pt x="34" y="23"/>
                  <a:pt x="35" y="22"/>
                </a:cubicBezTo>
                <a:cubicBezTo>
                  <a:pt x="34" y="23"/>
                  <a:pt x="34" y="23"/>
                  <a:pt x="32" y="24"/>
                </a:cubicBezTo>
                <a:cubicBezTo>
                  <a:pt x="32" y="25"/>
                  <a:pt x="33" y="25"/>
                  <a:pt x="32" y="25"/>
                </a:cubicBezTo>
                <a:cubicBezTo>
                  <a:pt x="27" y="29"/>
                  <a:pt x="24" y="33"/>
                  <a:pt x="20" y="37"/>
                </a:cubicBezTo>
                <a:cubicBezTo>
                  <a:pt x="20" y="37"/>
                  <a:pt x="20" y="37"/>
                  <a:pt x="20" y="37"/>
                </a:cubicBezTo>
                <a:cubicBezTo>
                  <a:pt x="18" y="39"/>
                  <a:pt x="17" y="40"/>
                  <a:pt x="17" y="42"/>
                </a:cubicBezTo>
                <a:cubicBezTo>
                  <a:pt x="16" y="42"/>
                  <a:pt x="16" y="41"/>
                  <a:pt x="17" y="41"/>
                </a:cubicBezTo>
                <a:cubicBezTo>
                  <a:pt x="16" y="43"/>
                  <a:pt x="14" y="44"/>
                  <a:pt x="13" y="45"/>
                </a:cubicBezTo>
                <a:cubicBezTo>
                  <a:pt x="13" y="44"/>
                  <a:pt x="15" y="43"/>
                  <a:pt x="14" y="42"/>
                </a:cubicBezTo>
                <a:cubicBezTo>
                  <a:pt x="13" y="44"/>
                  <a:pt x="13" y="46"/>
                  <a:pt x="11" y="49"/>
                </a:cubicBezTo>
                <a:cubicBezTo>
                  <a:pt x="11" y="49"/>
                  <a:pt x="12" y="48"/>
                  <a:pt x="12" y="49"/>
                </a:cubicBezTo>
                <a:cubicBezTo>
                  <a:pt x="11" y="50"/>
                  <a:pt x="11" y="50"/>
                  <a:pt x="11" y="51"/>
                </a:cubicBezTo>
                <a:cubicBezTo>
                  <a:pt x="10" y="51"/>
                  <a:pt x="9" y="52"/>
                  <a:pt x="9" y="53"/>
                </a:cubicBezTo>
                <a:cubicBezTo>
                  <a:pt x="8" y="56"/>
                  <a:pt x="5" y="59"/>
                  <a:pt x="5" y="63"/>
                </a:cubicBezTo>
                <a:cubicBezTo>
                  <a:pt x="2" y="69"/>
                  <a:pt x="0" y="82"/>
                  <a:pt x="1" y="88"/>
                </a:cubicBezTo>
                <a:cubicBezTo>
                  <a:pt x="1" y="89"/>
                  <a:pt x="1" y="91"/>
                  <a:pt x="1" y="91"/>
                </a:cubicBezTo>
                <a:cubicBezTo>
                  <a:pt x="2" y="94"/>
                  <a:pt x="1" y="95"/>
                  <a:pt x="2" y="97"/>
                </a:cubicBezTo>
                <a:cubicBezTo>
                  <a:pt x="2" y="97"/>
                  <a:pt x="2" y="96"/>
                  <a:pt x="2" y="96"/>
                </a:cubicBezTo>
                <a:cubicBezTo>
                  <a:pt x="2" y="97"/>
                  <a:pt x="2" y="97"/>
                  <a:pt x="3" y="99"/>
                </a:cubicBezTo>
                <a:cubicBezTo>
                  <a:pt x="3" y="100"/>
                  <a:pt x="2" y="99"/>
                  <a:pt x="3" y="100"/>
                </a:cubicBezTo>
                <a:cubicBezTo>
                  <a:pt x="4" y="102"/>
                  <a:pt x="4" y="105"/>
                  <a:pt x="4" y="108"/>
                </a:cubicBezTo>
                <a:cubicBezTo>
                  <a:pt x="5" y="108"/>
                  <a:pt x="4" y="107"/>
                  <a:pt x="4" y="107"/>
                </a:cubicBezTo>
                <a:cubicBezTo>
                  <a:pt x="5" y="108"/>
                  <a:pt x="6" y="111"/>
                  <a:pt x="6" y="112"/>
                </a:cubicBezTo>
                <a:cubicBezTo>
                  <a:pt x="5" y="111"/>
                  <a:pt x="6" y="110"/>
                  <a:pt x="5" y="110"/>
                </a:cubicBezTo>
                <a:cubicBezTo>
                  <a:pt x="5" y="110"/>
                  <a:pt x="5" y="110"/>
                  <a:pt x="5" y="111"/>
                </a:cubicBezTo>
                <a:cubicBezTo>
                  <a:pt x="7" y="115"/>
                  <a:pt x="10" y="121"/>
                  <a:pt x="11" y="123"/>
                </a:cubicBezTo>
                <a:cubicBezTo>
                  <a:pt x="12" y="124"/>
                  <a:pt x="12" y="124"/>
                  <a:pt x="13" y="125"/>
                </a:cubicBezTo>
                <a:cubicBezTo>
                  <a:pt x="13" y="126"/>
                  <a:pt x="13" y="127"/>
                  <a:pt x="15" y="128"/>
                </a:cubicBezTo>
                <a:cubicBezTo>
                  <a:pt x="14" y="128"/>
                  <a:pt x="15" y="129"/>
                  <a:pt x="16" y="130"/>
                </a:cubicBezTo>
                <a:cubicBezTo>
                  <a:pt x="16" y="130"/>
                  <a:pt x="18" y="133"/>
                  <a:pt x="19" y="134"/>
                </a:cubicBezTo>
                <a:cubicBezTo>
                  <a:pt x="18" y="135"/>
                  <a:pt x="17" y="132"/>
                  <a:pt x="17" y="133"/>
                </a:cubicBezTo>
                <a:cubicBezTo>
                  <a:pt x="18" y="134"/>
                  <a:pt x="18" y="134"/>
                  <a:pt x="19" y="135"/>
                </a:cubicBezTo>
                <a:cubicBezTo>
                  <a:pt x="19" y="135"/>
                  <a:pt x="21" y="137"/>
                  <a:pt x="21" y="137"/>
                </a:cubicBezTo>
                <a:cubicBezTo>
                  <a:pt x="20" y="137"/>
                  <a:pt x="19" y="135"/>
                  <a:pt x="18" y="135"/>
                </a:cubicBezTo>
                <a:cubicBezTo>
                  <a:pt x="20" y="137"/>
                  <a:pt x="23" y="140"/>
                  <a:pt x="22" y="140"/>
                </a:cubicBezTo>
                <a:cubicBezTo>
                  <a:pt x="22" y="140"/>
                  <a:pt x="23" y="141"/>
                  <a:pt x="23" y="141"/>
                </a:cubicBezTo>
                <a:cubicBezTo>
                  <a:pt x="21" y="140"/>
                  <a:pt x="21" y="141"/>
                  <a:pt x="20" y="140"/>
                </a:cubicBezTo>
                <a:cubicBezTo>
                  <a:pt x="25" y="143"/>
                  <a:pt x="26" y="147"/>
                  <a:pt x="31" y="149"/>
                </a:cubicBezTo>
                <a:cubicBezTo>
                  <a:pt x="30" y="149"/>
                  <a:pt x="30" y="149"/>
                  <a:pt x="30" y="149"/>
                </a:cubicBezTo>
                <a:cubicBezTo>
                  <a:pt x="31" y="150"/>
                  <a:pt x="31" y="149"/>
                  <a:pt x="32" y="150"/>
                </a:cubicBezTo>
                <a:cubicBezTo>
                  <a:pt x="32" y="150"/>
                  <a:pt x="32" y="151"/>
                  <a:pt x="32" y="151"/>
                </a:cubicBezTo>
                <a:cubicBezTo>
                  <a:pt x="33" y="152"/>
                  <a:pt x="34" y="152"/>
                  <a:pt x="34" y="152"/>
                </a:cubicBezTo>
                <a:cubicBezTo>
                  <a:pt x="33" y="151"/>
                  <a:pt x="33" y="151"/>
                  <a:pt x="33" y="150"/>
                </a:cubicBezTo>
                <a:cubicBezTo>
                  <a:pt x="35" y="152"/>
                  <a:pt x="36" y="152"/>
                  <a:pt x="37" y="154"/>
                </a:cubicBezTo>
                <a:cubicBezTo>
                  <a:pt x="36" y="153"/>
                  <a:pt x="36" y="154"/>
                  <a:pt x="35" y="153"/>
                </a:cubicBezTo>
                <a:cubicBezTo>
                  <a:pt x="35" y="153"/>
                  <a:pt x="35" y="154"/>
                  <a:pt x="36" y="154"/>
                </a:cubicBezTo>
                <a:cubicBezTo>
                  <a:pt x="36" y="154"/>
                  <a:pt x="36" y="154"/>
                  <a:pt x="37" y="154"/>
                </a:cubicBezTo>
                <a:cubicBezTo>
                  <a:pt x="36" y="155"/>
                  <a:pt x="40" y="158"/>
                  <a:pt x="42" y="159"/>
                </a:cubicBezTo>
                <a:cubicBezTo>
                  <a:pt x="43" y="159"/>
                  <a:pt x="41" y="158"/>
                  <a:pt x="42" y="158"/>
                </a:cubicBezTo>
                <a:cubicBezTo>
                  <a:pt x="42" y="158"/>
                  <a:pt x="43" y="159"/>
                  <a:pt x="44" y="159"/>
                </a:cubicBezTo>
                <a:cubicBezTo>
                  <a:pt x="43" y="159"/>
                  <a:pt x="43" y="159"/>
                  <a:pt x="43" y="160"/>
                </a:cubicBezTo>
                <a:cubicBezTo>
                  <a:pt x="44" y="161"/>
                  <a:pt x="44" y="160"/>
                  <a:pt x="45" y="160"/>
                </a:cubicBezTo>
                <a:cubicBezTo>
                  <a:pt x="44" y="161"/>
                  <a:pt x="47" y="162"/>
                  <a:pt x="47" y="162"/>
                </a:cubicBezTo>
                <a:cubicBezTo>
                  <a:pt x="49" y="162"/>
                  <a:pt x="49" y="163"/>
                  <a:pt x="48" y="163"/>
                </a:cubicBezTo>
                <a:cubicBezTo>
                  <a:pt x="50" y="164"/>
                  <a:pt x="51" y="164"/>
                  <a:pt x="52" y="164"/>
                </a:cubicBezTo>
                <a:cubicBezTo>
                  <a:pt x="53" y="165"/>
                  <a:pt x="52" y="164"/>
                  <a:pt x="52" y="165"/>
                </a:cubicBezTo>
                <a:cubicBezTo>
                  <a:pt x="54" y="165"/>
                  <a:pt x="53" y="165"/>
                  <a:pt x="55" y="166"/>
                </a:cubicBezTo>
                <a:cubicBezTo>
                  <a:pt x="55" y="166"/>
                  <a:pt x="56" y="166"/>
                  <a:pt x="56" y="166"/>
                </a:cubicBezTo>
                <a:cubicBezTo>
                  <a:pt x="57" y="167"/>
                  <a:pt x="58" y="167"/>
                  <a:pt x="57" y="167"/>
                </a:cubicBezTo>
                <a:cubicBezTo>
                  <a:pt x="61" y="169"/>
                  <a:pt x="63" y="167"/>
                  <a:pt x="65" y="168"/>
                </a:cubicBezTo>
                <a:cubicBezTo>
                  <a:pt x="66" y="167"/>
                  <a:pt x="67" y="168"/>
                  <a:pt x="69" y="169"/>
                </a:cubicBezTo>
                <a:cubicBezTo>
                  <a:pt x="69" y="169"/>
                  <a:pt x="68" y="168"/>
                  <a:pt x="69" y="168"/>
                </a:cubicBezTo>
                <a:cubicBezTo>
                  <a:pt x="70" y="169"/>
                  <a:pt x="71" y="169"/>
                  <a:pt x="73" y="169"/>
                </a:cubicBezTo>
                <a:cubicBezTo>
                  <a:pt x="73" y="170"/>
                  <a:pt x="72" y="169"/>
                  <a:pt x="72" y="170"/>
                </a:cubicBezTo>
                <a:cubicBezTo>
                  <a:pt x="73" y="170"/>
                  <a:pt x="74" y="170"/>
                  <a:pt x="74" y="170"/>
                </a:cubicBezTo>
                <a:cubicBezTo>
                  <a:pt x="73" y="170"/>
                  <a:pt x="73" y="170"/>
                  <a:pt x="73" y="169"/>
                </a:cubicBezTo>
                <a:cubicBezTo>
                  <a:pt x="74" y="169"/>
                  <a:pt x="74" y="169"/>
                  <a:pt x="75" y="170"/>
                </a:cubicBezTo>
                <a:cubicBezTo>
                  <a:pt x="75" y="170"/>
                  <a:pt x="75" y="170"/>
                  <a:pt x="75" y="170"/>
                </a:cubicBezTo>
                <a:cubicBezTo>
                  <a:pt x="79" y="170"/>
                  <a:pt x="83" y="171"/>
                  <a:pt x="85" y="170"/>
                </a:cubicBezTo>
                <a:cubicBezTo>
                  <a:pt x="86" y="170"/>
                  <a:pt x="85" y="171"/>
                  <a:pt x="86" y="171"/>
                </a:cubicBezTo>
                <a:cubicBezTo>
                  <a:pt x="86" y="170"/>
                  <a:pt x="86" y="170"/>
                  <a:pt x="86" y="170"/>
                </a:cubicBezTo>
                <a:cubicBezTo>
                  <a:pt x="87" y="170"/>
                  <a:pt x="91" y="171"/>
                  <a:pt x="89" y="170"/>
                </a:cubicBezTo>
                <a:cubicBezTo>
                  <a:pt x="91" y="170"/>
                  <a:pt x="91" y="171"/>
                  <a:pt x="92" y="170"/>
                </a:cubicBezTo>
                <a:cubicBezTo>
                  <a:pt x="91" y="170"/>
                  <a:pt x="91" y="170"/>
                  <a:pt x="92" y="170"/>
                </a:cubicBezTo>
                <a:cubicBezTo>
                  <a:pt x="92" y="170"/>
                  <a:pt x="92" y="171"/>
                  <a:pt x="93" y="170"/>
                </a:cubicBezTo>
                <a:cubicBezTo>
                  <a:pt x="93" y="170"/>
                  <a:pt x="94" y="170"/>
                  <a:pt x="95" y="170"/>
                </a:cubicBezTo>
                <a:cubicBezTo>
                  <a:pt x="94" y="170"/>
                  <a:pt x="96" y="170"/>
                  <a:pt x="97" y="170"/>
                </a:cubicBezTo>
                <a:cubicBezTo>
                  <a:pt x="97" y="170"/>
                  <a:pt x="96" y="170"/>
                  <a:pt x="96" y="170"/>
                </a:cubicBezTo>
                <a:cubicBezTo>
                  <a:pt x="97" y="170"/>
                  <a:pt x="99" y="169"/>
                  <a:pt x="99" y="170"/>
                </a:cubicBezTo>
                <a:cubicBezTo>
                  <a:pt x="99" y="170"/>
                  <a:pt x="98" y="170"/>
                  <a:pt x="98" y="170"/>
                </a:cubicBezTo>
                <a:cubicBezTo>
                  <a:pt x="99" y="170"/>
                  <a:pt x="100" y="170"/>
                  <a:pt x="101" y="169"/>
                </a:cubicBezTo>
                <a:cubicBezTo>
                  <a:pt x="102" y="170"/>
                  <a:pt x="104" y="168"/>
                  <a:pt x="105" y="169"/>
                </a:cubicBezTo>
                <a:cubicBezTo>
                  <a:pt x="102" y="169"/>
                  <a:pt x="100" y="171"/>
                  <a:pt x="98" y="170"/>
                </a:cubicBezTo>
                <a:cubicBezTo>
                  <a:pt x="98" y="171"/>
                  <a:pt x="97" y="171"/>
                  <a:pt x="96" y="171"/>
                </a:cubicBezTo>
                <a:cubicBezTo>
                  <a:pt x="96" y="171"/>
                  <a:pt x="95" y="171"/>
                  <a:pt x="95" y="172"/>
                </a:cubicBezTo>
                <a:cubicBezTo>
                  <a:pt x="97" y="172"/>
                  <a:pt x="96" y="171"/>
                  <a:pt x="96" y="171"/>
                </a:cubicBezTo>
                <a:cubicBezTo>
                  <a:pt x="97" y="171"/>
                  <a:pt x="98" y="171"/>
                  <a:pt x="97" y="172"/>
                </a:cubicBezTo>
                <a:cubicBezTo>
                  <a:pt x="97" y="172"/>
                  <a:pt x="96" y="172"/>
                  <a:pt x="96" y="172"/>
                </a:cubicBezTo>
                <a:cubicBezTo>
                  <a:pt x="98" y="172"/>
                  <a:pt x="99" y="172"/>
                  <a:pt x="99" y="172"/>
                </a:cubicBezTo>
                <a:cubicBezTo>
                  <a:pt x="101" y="172"/>
                  <a:pt x="102" y="172"/>
                  <a:pt x="106" y="171"/>
                </a:cubicBezTo>
                <a:cubicBezTo>
                  <a:pt x="107" y="171"/>
                  <a:pt x="106" y="171"/>
                  <a:pt x="107" y="170"/>
                </a:cubicBezTo>
                <a:cubicBezTo>
                  <a:pt x="112" y="170"/>
                  <a:pt x="116" y="168"/>
                  <a:pt x="119" y="167"/>
                </a:cubicBezTo>
                <a:cubicBezTo>
                  <a:pt x="120" y="167"/>
                  <a:pt x="118" y="167"/>
                  <a:pt x="120" y="166"/>
                </a:cubicBezTo>
                <a:cubicBezTo>
                  <a:pt x="121" y="166"/>
                  <a:pt x="121" y="166"/>
                  <a:pt x="121" y="167"/>
                </a:cubicBezTo>
                <a:cubicBezTo>
                  <a:pt x="124" y="165"/>
                  <a:pt x="126" y="165"/>
                  <a:pt x="129" y="164"/>
                </a:cubicBezTo>
                <a:cubicBezTo>
                  <a:pt x="130" y="162"/>
                  <a:pt x="135" y="161"/>
                  <a:pt x="137" y="159"/>
                </a:cubicBezTo>
                <a:cubicBezTo>
                  <a:pt x="135" y="160"/>
                  <a:pt x="133" y="161"/>
                  <a:pt x="132" y="161"/>
                </a:cubicBezTo>
                <a:cubicBezTo>
                  <a:pt x="133" y="160"/>
                  <a:pt x="137" y="158"/>
                  <a:pt x="137" y="159"/>
                </a:cubicBezTo>
                <a:cubicBezTo>
                  <a:pt x="139" y="158"/>
                  <a:pt x="141" y="158"/>
                  <a:pt x="141" y="157"/>
                </a:cubicBezTo>
                <a:cubicBezTo>
                  <a:pt x="142" y="158"/>
                  <a:pt x="145" y="156"/>
                  <a:pt x="147" y="154"/>
                </a:cubicBezTo>
                <a:cubicBezTo>
                  <a:pt x="147" y="154"/>
                  <a:pt x="148" y="154"/>
                  <a:pt x="148" y="153"/>
                </a:cubicBezTo>
                <a:cubicBezTo>
                  <a:pt x="153" y="150"/>
                  <a:pt x="158" y="147"/>
                  <a:pt x="161" y="143"/>
                </a:cubicBezTo>
                <a:cubicBezTo>
                  <a:pt x="161" y="143"/>
                  <a:pt x="161" y="143"/>
                  <a:pt x="162" y="143"/>
                </a:cubicBezTo>
                <a:cubicBezTo>
                  <a:pt x="161" y="142"/>
                  <a:pt x="161" y="142"/>
                  <a:pt x="162" y="141"/>
                </a:cubicBezTo>
                <a:cubicBezTo>
                  <a:pt x="162" y="141"/>
                  <a:pt x="162" y="142"/>
                  <a:pt x="163" y="141"/>
                </a:cubicBezTo>
                <a:cubicBezTo>
                  <a:pt x="163" y="141"/>
                  <a:pt x="163" y="140"/>
                  <a:pt x="164" y="140"/>
                </a:cubicBezTo>
                <a:cubicBezTo>
                  <a:pt x="164" y="139"/>
                  <a:pt x="163" y="140"/>
                  <a:pt x="164" y="139"/>
                </a:cubicBezTo>
                <a:cubicBezTo>
                  <a:pt x="164" y="139"/>
                  <a:pt x="165" y="138"/>
                  <a:pt x="165" y="138"/>
                </a:cubicBezTo>
                <a:cubicBezTo>
                  <a:pt x="165" y="138"/>
                  <a:pt x="165" y="139"/>
                  <a:pt x="165" y="139"/>
                </a:cubicBezTo>
                <a:cubicBezTo>
                  <a:pt x="166" y="138"/>
                  <a:pt x="166" y="138"/>
                  <a:pt x="167" y="136"/>
                </a:cubicBezTo>
                <a:cubicBezTo>
                  <a:pt x="167" y="136"/>
                  <a:pt x="166" y="137"/>
                  <a:pt x="166" y="137"/>
                </a:cubicBezTo>
                <a:cubicBezTo>
                  <a:pt x="170" y="129"/>
                  <a:pt x="177" y="120"/>
                  <a:pt x="180" y="110"/>
                </a:cubicBezTo>
                <a:cubicBezTo>
                  <a:pt x="180" y="110"/>
                  <a:pt x="179" y="113"/>
                  <a:pt x="180" y="112"/>
                </a:cubicBezTo>
                <a:cubicBezTo>
                  <a:pt x="181" y="107"/>
                  <a:pt x="181" y="106"/>
                  <a:pt x="182" y="103"/>
                </a:cubicBezTo>
                <a:cubicBezTo>
                  <a:pt x="183" y="102"/>
                  <a:pt x="182" y="101"/>
                  <a:pt x="182" y="100"/>
                </a:cubicBezTo>
                <a:cubicBezTo>
                  <a:pt x="183" y="99"/>
                  <a:pt x="183" y="94"/>
                  <a:pt x="184" y="92"/>
                </a:cubicBezTo>
                <a:cubicBezTo>
                  <a:pt x="183" y="92"/>
                  <a:pt x="184" y="90"/>
                  <a:pt x="183" y="89"/>
                </a:cubicBezTo>
                <a:cubicBezTo>
                  <a:pt x="184" y="89"/>
                  <a:pt x="184" y="88"/>
                  <a:pt x="184" y="88"/>
                </a:cubicBezTo>
                <a:cubicBezTo>
                  <a:pt x="184" y="87"/>
                  <a:pt x="184" y="85"/>
                  <a:pt x="184" y="84"/>
                </a:cubicBezTo>
                <a:cubicBezTo>
                  <a:pt x="184" y="84"/>
                  <a:pt x="184" y="82"/>
                  <a:pt x="184" y="81"/>
                </a:cubicBezTo>
                <a:cubicBezTo>
                  <a:pt x="184" y="80"/>
                  <a:pt x="184" y="81"/>
                  <a:pt x="183" y="80"/>
                </a:cubicBezTo>
                <a:cubicBezTo>
                  <a:pt x="184" y="78"/>
                  <a:pt x="182" y="75"/>
                  <a:pt x="183" y="74"/>
                </a:cubicBezTo>
                <a:cubicBezTo>
                  <a:pt x="182" y="73"/>
                  <a:pt x="181" y="67"/>
                  <a:pt x="182" y="66"/>
                </a:cubicBezTo>
                <a:cubicBezTo>
                  <a:pt x="181" y="66"/>
                  <a:pt x="179" y="61"/>
                  <a:pt x="180" y="61"/>
                </a:cubicBezTo>
                <a:cubicBezTo>
                  <a:pt x="179" y="59"/>
                  <a:pt x="178" y="59"/>
                  <a:pt x="177" y="57"/>
                </a:cubicBezTo>
                <a:cubicBezTo>
                  <a:pt x="177" y="57"/>
                  <a:pt x="178" y="58"/>
                  <a:pt x="178" y="58"/>
                </a:cubicBezTo>
                <a:cubicBezTo>
                  <a:pt x="175" y="50"/>
                  <a:pt x="171" y="46"/>
                  <a:pt x="167" y="39"/>
                </a:cubicBezTo>
                <a:cubicBezTo>
                  <a:pt x="167" y="39"/>
                  <a:pt x="167" y="39"/>
                  <a:pt x="167" y="39"/>
                </a:cubicBezTo>
                <a:cubicBezTo>
                  <a:pt x="166" y="36"/>
                  <a:pt x="161" y="33"/>
                  <a:pt x="163" y="32"/>
                </a:cubicBezTo>
                <a:cubicBezTo>
                  <a:pt x="162" y="31"/>
                  <a:pt x="162" y="33"/>
                  <a:pt x="161" y="32"/>
                </a:cubicBezTo>
                <a:cubicBezTo>
                  <a:pt x="159" y="29"/>
                  <a:pt x="157" y="28"/>
                  <a:pt x="156" y="26"/>
                </a:cubicBezTo>
                <a:cubicBezTo>
                  <a:pt x="155" y="25"/>
                  <a:pt x="154" y="24"/>
                  <a:pt x="152" y="23"/>
                </a:cubicBezTo>
                <a:cubicBezTo>
                  <a:pt x="152" y="22"/>
                  <a:pt x="153" y="23"/>
                  <a:pt x="153" y="23"/>
                </a:cubicBezTo>
                <a:cubicBezTo>
                  <a:pt x="151" y="21"/>
                  <a:pt x="150" y="20"/>
                  <a:pt x="149" y="18"/>
                </a:cubicBezTo>
                <a:cubicBezTo>
                  <a:pt x="148" y="19"/>
                  <a:pt x="147" y="17"/>
                  <a:pt x="147" y="18"/>
                </a:cubicBezTo>
                <a:cubicBezTo>
                  <a:pt x="148" y="19"/>
                  <a:pt x="149" y="20"/>
                  <a:pt x="149" y="21"/>
                </a:cubicBezTo>
                <a:cubicBezTo>
                  <a:pt x="148" y="21"/>
                  <a:pt x="148" y="20"/>
                  <a:pt x="148" y="20"/>
                </a:cubicBezTo>
                <a:cubicBezTo>
                  <a:pt x="149" y="22"/>
                  <a:pt x="151" y="23"/>
                  <a:pt x="153" y="25"/>
                </a:cubicBezTo>
                <a:cubicBezTo>
                  <a:pt x="153" y="25"/>
                  <a:pt x="153" y="25"/>
                  <a:pt x="153" y="25"/>
                </a:cubicBezTo>
                <a:cubicBezTo>
                  <a:pt x="154" y="26"/>
                  <a:pt x="155" y="27"/>
                  <a:pt x="156" y="28"/>
                </a:cubicBezTo>
                <a:cubicBezTo>
                  <a:pt x="159" y="32"/>
                  <a:pt x="165" y="37"/>
                  <a:pt x="167" y="43"/>
                </a:cubicBezTo>
                <a:cubicBezTo>
                  <a:pt x="169" y="44"/>
                  <a:pt x="171" y="47"/>
                  <a:pt x="173" y="50"/>
                </a:cubicBezTo>
                <a:cubicBezTo>
                  <a:pt x="172" y="50"/>
                  <a:pt x="170" y="46"/>
                  <a:pt x="169" y="46"/>
                </a:cubicBezTo>
                <a:cubicBezTo>
                  <a:pt x="170" y="48"/>
                  <a:pt x="174" y="54"/>
                  <a:pt x="173" y="54"/>
                </a:cubicBezTo>
                <a:cubicBezTo>
                  <a:pt x="173" y="54"/>
                  <a:pt x="174" y="53"/>
                  <a:pt x="174" y="54"/>
                </a:cubicBezTo>
                <a:cubicBezTo>
                  <a:pt x="175" y="55"/>
                  <a:pt x="174" y="55"/>
                  <a:pt x="175" y="56"/>
                </a:cubicBezTo>
                <a:cubicBezTo>
                  <a:pt x="176" y="56"/>
                  <a:pt x="178" y="62"/>
                  <a:pt x="178" y="65"/>
                </a:cubicBezTo>
                <a:cubicBezTo>
                  <a:pt x="178" y="64"/>
                  <a:pt x="178" y="64"/>
                  <a:pt x="178" y="64"/>
                </a:cubicBezTo>
                <a:cubicBezTo>
                  <a:pt x="178" y="65"/>
                  <a:pt x="180" y="67"/>
                  <a:pt x="180" y="69"/>
                </a:cubicBezTo>
                <a:cubicBezTo>
                  <a:pt x="180" y="68"/>
                  <a:pt x="179" y="67"/>
                  <a:pt x="179" y="67"/>
                </a:cubicBezTo>
                <a:cubicBezTo>
                  <a:pt x="179" y="69"/>
                  <a:pt x="180" y="69"/>
                  <a:pt x="180" y="70"/>
                </a:cubicBezTo>
                <a:cubicBezTo>
                  <a:pt x="180" y="71"/>
                  <a:pt x="180" y="69"/>
                  <a:pt x="180" y="69"/>
                </a:cubicBezTo>
                <a:cubicBezTo>
                  <a:pt x="181" y="73"/>
                  <a:pt x="181" y="79"/>
                  <a:pt x="182" y="82"/>
                </a:cubicBezTo>
                <a:cubicBezTo>
                  <a:pt x="182" y="83"/>
                  <a:pt x="182" y="81"/>
                  <a:pt x="182" y="81"/>
                </a:cubicBezTo>
                <a:cubicBezTo>
                  <a:pt x="182" y="82"/>
                  <a:pt x="182" y="84"/>
                  <a:pt x="182" y="84"/>
                </a:cubicBezTo>
                <a:cubicBezTo>
                  <a:pt x="182" y="84"/>
                  <a:pt x="182" y="83"/>
                  <a:pt x="182" y="83"/>
                </a:cubicBezTo>
                <a:cubicBezTo>
                  <a:pt x="182" y="90"/>
                  <a:pt x="182" y="96"/>
                  <a:pt x="179" y="104"/>
                </a:cubicBezTo>
                <a:cubicBezTo>
                  <a:pt x="178" y="105"/>
                  <a:pt x="177" y="111"/>
                  <a:pt x="176" y="113"/>
                </a:cubicBezTo>
                <a:cubicBezTo>
                  <a:pt x="175" y="116"/>
                  <a:pt x="173" y="120"/>
                  <a:pt x="171" y="124"/>
                </a:cubicBezTo>
                <a:cubicBezTo>
                  <a:pt x="167" y="130"/>
                  <a:pt x="163" y="134"/>
                  <a:pt x="160" y="138"/>
                </a:cubicBezTo>
                <a:cubicBezTo>
                  <a:pt x="159" y="138"/>
                  <a:pt x="159" y="138"/>
                  <a:pt x="159" y="139"/>
                </a:cubicBezTo>
                <a:cubicBezTo>
                  <a:pt x="159" y="139"/>
                  <a:pt x="159" y="139"/>
                  <a:pt x="159" y="139"/>
                </a:cubicBezTo>
                <a:cubicBezTo>
                  <a:pt x="158" y="140"/>
                  <a:pt x="156" y="141"/>
                  <a:pt x="156" y="141"/>
                </a:cubicBezTo>
                <a:cubicBezTo>
                  <a:pt x="155" y="142"/>
                  <a:pt x="155" y="142"/>
                  <a:pt x="155" y="143"/>
                </a:cubicBezTo>
                <a:cubicBezTo>
                  <a:pt x="155" y="142"/>
                  <a:pt x="156" y="141"/>
                  <a:pt x="157" y="141"/>
                </a:cubicBezTo>
                <a:cubicBezTo>
                  <a:pt x="156" y="142"/>
                  <a:pt x="156" y="142"/>
                  <a:pt x="155" y="143"/>
                </a:cubicBezTo>
                <a:cubicBezTo>
                  <a:pt x="154" y="143"/>
                  <a:pt x="155" y="143"/>
                  <a:pt x="153" y="144"/>
                </a:cubicBezTo>
                <a:cubicBezTo>
                  <a:pt x="153" y="144"/>
                  <a:pt x="153" y="144"/>
                  <a:pt x="153" y="143"/>
                </a:cubicBezTo>
                <a:cubicBezTo>
                  <a:pt x="152" y="145"/>
                  <a:pt x="150" y="146"/>
                  <a:pt x="149" y="147"/>
                </a:cubicBezTo>
                <a:cubicBezTo>
                  <a:pt x="151" y="146"/>
                  <a:pt x="151" y="146"/>
                  <a:pt x="152" y="145"/>
                </a:cubicBezTo>
                <a:cubicBezTo>
                  <a:pt x="151" y="146"/>
                  <a:pt x="150" y="146"/>
                  <a:pt x="149" y="148"/>
                </a:cubicBezTo>
                <a:cubicBezTo>
                  <a:pt x="149" y="148"/>
                  <a:pt x="150" y="147"/>
                  <a:pt x="149" y="147"/>
                </a:cubicBezTo>
                <a:cubicBezTo>
                  <a:pt x="148" y="149"/>
                  <a:pt x="145" y="149"/>
                  <a:pt x="143" y="151"/>
                </a:cubicBezTo>
                <a:cubicBezTo>
                  <a:pt x="144" y="150"/>
                  <a:pt x="145" y="150"/>
                  <a:pt x="144" y="150"/>
                </a:cubicBezTo>
                <a:cubicBezTo>
                  <a:pt x="143" y="151"/>
                  <a:pt x="143" y="151"/>
                  <a:pt x="142" y="151"/>
                </a:cubicBezTo>
                <a:cubicBezTo>
                  <a:pt x="142" y="153"/>
                  <a:pt x="139" y="153"/>
                  <a:pt x="138" y="154"/>
                </a:cubicBezTo>
                <a:cubicBezTo>
                  <a:pt x="137" y="155"/>
                  <a:pt x="137" y="154"/>
                  <a:pt x="137" y="154"/>
                </a:cubicBezTo>
                <a:cubicBezTo>
                  <a:pt x="136" y="155"/>
                  <a:pt x="134" y="157"/>
                  <a:pt x="133" y="157"/>
                </a:cubicBezTo>
                <a:cubicBezTo>
                  <a:pt x="132" y="156"/>
                  <a:pt x="134" y="156"/>
                  <a:pt x="134" y="156"/>
                </a:cubicBezTo>
                <a:cubicBezTo>
                  <a:pt x="131" y="157"/>
                  <a:pt x="130" y="158"/>
                  <a:pt x="129" y="159"/>
                </a:cubicBezTo>
                <a:cubicBezTo>
                  <a:pt x="128" y="159"/>
                  <a:pt x="128" y="159"/>
                  <a:pt x="128" y="159"/>
                </a:cubicBezTo>
                <a:cubicBezTo>
                  <a:pt x="129" y="159"/>
                  <a:pt x="126" y="161"/>
                  <a:pt x="125" y="161"/>
                </a:cubicBezTo>
                <a:cubicBezTo>
                  <a:pt x="124" y="161"/>
                  <a:pt x="124" y="160"/>
                  <a:pt x="125" y="160"/>
                </a:cubicBezTo>
                <a:cubicBezTo>
                  <a:pt x="125" y="160"/>
                  <a:pt x="126" y="160"/>
                  <a:pt x="126" y="159"/>
                </a:cubicBezTo>
                <a:cubicBezTo>
                  <a:pt x="125" y="159"/>
                  <a:pt x="127" y="158"/>
                  <a:pt x="127" y="158"/>
                </a:cubicBezTo>
                <a:cubicBezTo>
                  <a:pt x="128" y="158"/>
                  <a:pt x="128" y="158"/>
                  <a:pt x="128" y="158"/>
                </a:cubicBezTo>
                <a:cubicBezTo>
                  <a:pt x="130" y="157"/>
                  <a:pt x="133" y="156"/>
                  <a:pt x="135" y="155"/>
                </a:cubicBezTo>
                <a:cubicBezTo>
                  <a:pt x="135" y="155"/>
                  <a:pt x="135" y="155"/>
                  <a:pt x="135" y="155"/>
                </a:cubicBezTo>
                <a:cubicBezTo>
                  <a:pt x="134" y="155"/>
                  <a:pt x="136" y="155"/>
                  <a:pt x="136" y="154"/>
                </a:cubicBezTo>
                <a:cubicBezTo>
                  <a:pt x="135" y="155"/>
                  <a:pt x="136" y="153"/>
                  <a:pt x="137" y="153"/>
                </a:cubicBezTo>
                <a:cubicBezTo>
                  <a:pt x="137" y="153"/>
                  <a:pt x="137" y="153"/>
                  <a:pt x="137" y="153"/>
                </a:cubicBezTo>
                <a:cubicBezTo>
                  <a:pt x="138" y="152"/>
                  <a:pt x="140" y="152"/>
                  <a:pt x="140" y="151"/>
                </a:cubicBezTo>
                <a:cubicBezTo>
                  <a:pt x="141" y="151"/>
                  <a:pt x="140" y="152"/>
                  <a:pt x="141" y="151"/>
                </a:cubicBezTo>
                <a:cubicBezTo>
                  <a:pt x="141" y="151"/>
                  <a:pt x="141" y="151"/>
                  <a:pt x="141" y="151"/>
                </a:cubicBezTo>
                <a:cubicBezTo>
                  <a:pt x="142" y="150"/>
                  <a:pt x="145" y="148"/>
                  <a:pt x="146" y="147"/>
                </a:cubicBezTo>
                <a:cubicBezTo>
                  <a:pt x="146" y="147"/>
                  <a:pt x="144" y="147"/>
                  <a:pt x="146" y="146"/>
                </a:cubicBezTo>
                <a:cubicBezTo>
                  <a:pt x="146" y="147"/>
                  <a:pt x="149" y="144"/>
                  <a:pt x="150" y="145"/>
                </a:cubicBezTo>
                <a:cubicBezTo>
                  <a:pt x="152" y="142"/>
                  <a:pt x="154" y="142"/>
                  <a:pt x="155" y="139"/>
                </a:cubicBezTo>
                <a:cubicBezTo>
                  <a:pt x="156" y="139"/>
                  <a:pt x="157" y="138"/>
                  <a:pt x="157" y="138"/>
                </a:cubicBezTo>
                <a:cubicBezTo>
                  <a:pt x="157" y="138"/>
                  <a:pt x="156" y="139"/>
                  <a:pt x="157" y="138"/>
                </a:cubicBezTo>
                <a:cubicBezTo>
                  <a:pt x="161" y="135"/>
                  <a:pt x="166" y="129"/>
                  <a:pt x="170" y="124"/>
                </a:cubicBezTo>
                <a:cubicBezTo>
                  <a:pt x="169" y="124"/>
                  <a:pt x="169" y="124"/>
                  <a:pt x="169" y="124"/>
                </a:cubicBezTo>
                <a:cubicBezTo>
                  <a:pt x="170" y="123"/>
                  <a:pt x="170" y="123"/>
                  <a:pt x="170" y="123"/>
                </a:cubicBezTo>
                <a:cubicBezTo>
                  <a:pt x="170" y="123"/>
                  <a:pt x="170" y="123"/>
                  <a:pt x="170" y="123"/>
                </a:cubicBezTo>
                <a:cubicBezTo>
                  <a:pt x="170" y="122"/>
                  <a:pt x="172" y="120"/>
                  <a:pt x="172" y="120"/>
                </a:cubicBezTo>
                <a:cubicBezTo>
                  <a:pt x="172" y="120"/>
                  <a:pt x="173" y="119"/>
                  <a:pt x="173" y="119"/>
                </a:cubicBezTo>
                <a:cubicBezTo>
                  <a:pt x="173" y="118"/>
                  <a:pt x="173" y="119"/>
                  <a:pt x="173" y="117"/>
                </a:cubicBezTo>
                <a:cubicBezTo>
                  <a:pt x="173" y="118"/>
                  <a:pt x="172" y="119"/>
                  <a:pt x="172" y="119"/>
                </a:cubicBezTo>
                <a:cubicBezTo>
                  <a:pt x="173" y="115"/>
                  <a:pt x="176" y="111"/>
                  <a:pt x="177" y="107"/>
                </a:cubicBezTo>
                <a:cubicBezTo>
                  <a:pt x="177" y="106"/>
                  <a:pt x="176" y="108"/>
                  <a:pt x="176" y="107"/>
                </a:cubicBezTo>
                <a:cubicBezTo>
                  <a:pt x="177" y="106"/>
                  <a:pt x="177" y="104"/>
                  <a:pt x="178" y="103"/>
                </a:cubicBezTo>
                <a:cubicBezTo>
                  <a:pt x="178" y="104"/>
                  <a:pt x="177" y="108"/>
                  <a:pt x="178" y="106"/>
                </a:cubicBezTo>
                <a:cubicBezTo>
                  <a:pt x="178" y="104"/>
                  <a:pt x="177" y="102"/>
                  <a:pt x="179" y="100"/>
                </a:cubicBezTo>
                <a:cubicBezTo>
                  <a:pt x="177" y="100"/>
                  <a:pt x="179" y="94"/>
                  <a:pt x="178" y="92"/>
                </a:cubicBezTo>
                <a:cubicBezTo>
                  <a:pt x="179" y="91"/>
                  <a:pt x="179" y="89"/>
                  <a:pt x="179" y="87"/>
                </a:cubicBezTo>
                <a:cubicBezTo>
                  <a:pt x="178" y="90"/>
                  <a:pt x="178" y="93"/>
                  <a:pt x="177" y="94"/>
                </a:cubicBezTo>
                <a:cubicBezTo>
                  <a:pt x="177" y="93"/>
                  <a:pt x="177" y="92"/>
                  <a:pt x="177" y="92"/>
                </a:cubicBezTo>
                <a:cubicBezTo>
                  <a:pt x="176" y="95"/>
                  <a:pt x="177" y="94"/>
                  <a:pt x="177" y="96"/>
                </a:cubicBezTo>
                <a:cubicBezTo>
                  <a:pt x="177" y="96"/>
                  <a:pt x="177" y="94"/>
                  <a:pt x="178" y="94"/>
                </a:cubicBezTo>
                <a:cubicBezTo>
                  <a:pt x="178" y="97"/>
                  <a:pt x="177" y="100"/>
                  <a:pt x="176" y="102"/>
                </a:cubicBezTo>
                <a:cubicBezTo>
                  <a:pt x="177" y="101"/>
                  <a:pt x="176" y="102"/>
                  <a:pt x="176" y="101"/>
                </a:cubicBezTo>
                <a:cubicBezTo>
                  <a:pt x="176" y="100"/>
                  <a:pt x="177" y="98"/>
                  <a:pt x="177" y="98"/>
                </a:cubicBezTo>
                <a:cubicBezTo>
                  <a:pt x="176" y="98"/>
                  <a:pt x="176" y="93"/>
                  <a:pt x="177" y="90"/>
                </a:cubicBezTo>
                <a:cubicBezTo>
                  <a:pt x="176" y="89"/>
                  <a:pt x="177" y="87"/>
                  <a:pt x="177" y="86"/>
                </a:cubicBezTo>
                <a:cubicBezTo>
                  <a:pt x="177" y="87"/>
                  <a:pt x="177" y="86"/>
                  <a:pt x="177" y="85"/>
                </a:cubicBezTo>
                <a:cubicBezTo>
                  <a:pt x="177" y="85"/>
                  <a:pt x="177" y="81"/>
                  <a:pt x="177" y="83"/>
                </a:cubicBezTo>
                <a:cubicBezTo>
                  <a:pt x="176" y="82"/>
                  <a:pt x="177" y="81"/>
                  <a:pt x="177" y="81"/>
                </a:cubicBezTo>
                <a:cubicBezTo>
                  <a:pt x="177" y="80"/>
                  <a:pt x="176" y="79"/>
                  <a:pt x="176" y="78"/>
                </a:cubicBezTo>
                <a:cubicBezTo>
                  <a:pt x="176" y="78"/>
                  <a:pt x="176" y="78"/>
                  <a:pt x="176" y="77"/>
                </a:cubicBezTo>
                <a:cubicBezTo>
                  <a:pt x="176" y="76"/>
                  <a:pt x="176" y="77"/>
                  <a:pt x="176" y="77"/>
                </a:cubicBezTo>
                <a:cubicBezTo>
                  <a:pt x="176" y="76"/>
                  <a:pt x="176" y="76"/>
                  <a:pt x="176" y="76"/>
                </a:cubicBezTo>
                <a:cubicBezTo>
                  <a:pt x="175" y="75"/>
                  <a:pt x="175" y="71"/>
                  <a:pt x="175" y="71"/>
                </a:cubicBezTo>
                <a:cubicBezTo>
                  <a:pt x="175" y="71"/>
                  <a:pt x="175" y="72"/>
                  <a:pt x="175" y="72"/>
                </a:cubicBezTo>
                <a:cubicBezTo>
                  <a:pt x="174" y="70"/>
                  <a:pt x="174" y="68"/>
                  <a:pt x="174" y="67"/>
                </a:cubicBezTo>
                <a:cubicBezTo>
                  <a:pt x="173" y="67"/>
                  <a:pt x="174" y="66"/>
                  <a:pt x="173" y="65"/>
                </a:cubicBezTo>
                <a:cubicBezTo>
                  <a:pt x="172" y="64"/>
                  <a:pt x="170" y="59"/>
                  <a:pt x="171" y="59"/>
                </a:cubicBezTo>
                <a:cubicBezTo>
                  <a:pt x="170" y="58"/>
                  <a:pt x="169" y="57"/>
                  <a:pt x="169" y="56"/>
                </a:cubicBezTo>
                <a:cubicBezTo>
                  <a:pt x="168" y="55"/>
                  <a:pt x="170" y="58"/>
                  <a:pt x="170" y="59"/>
                </a:cubicBezTo>
                <a:cubicBezTo>
                  <a:pt x="169" y="58"/>
                  <a:pt x="168" y="55"/>
                  <a:pt x="167" y="54"/>
                </a:cubicBezTo>
                <a:cubicBezTo>
                  <a:pt x="167" y="53"/>
                  <a:pt x="167" y="52"/>
                  <a:pt x="168" y="52"/>
                </a:cubicBezTo>
                <a:cubicBezTo>
                  <a:pt x="167" y="51"/>
                  <a:pt x="167" y="52"/>
                  <a:pt x="166" y="51"/>
                </a:cubicBezTo>
                <a:cubicBezTo>
                  <a:pt x="166" y="51"/>
                  <a:pt x="167" y="52"/>
                  <a:pt x="167" y="52"/>
                </a:cubicBezTo>
                <a:cubicBezTo>
                  <a:pt x="165" y="51"/>
                  <a:pt x="164" y="49"/>
                  <a:pt x="165" y="49"/>
                </a:cubicBezTo>
                <a:cubicBezTo>
                  <a:pt x="165" y="49"/>
                  <a:pt x="166" y="49"/>
                  <a:pt x="166" y="49"/>
                </a:cubicBezTo>
                <a:cubicBezTo>
                  <a:pt x="165" y="49"/>
                  <a:pt x="164" y="47"/>
                  <a:pt x="163" y="47"/>
                </a:cubicBezTo>
                <a:cubicBezTo>
                  <a:pt x="164" y="48"/>
                  <a:pt x="164" y="47"/>
                  <a:pt x="165" y="48"/>
                </a:cubicBezTo>
                <a:cubicBezTo>
                  <a:pt x="165" y="49"/>
                  <a:pt x="164" y="48"/>
                  <a:pt x="164" y="49"/>
                </a:cubicBezTo>
                <a:cubicBezTo>
                  <a:pt x="163" y="48"/>
                  <a:pt x="163" y="47"/>
                  <a:pt x="162" y="46"/>
                </a:cubicBezTo>
                <a:cubicBezTo>
                  <a:pt x="162" y="46"/>
                  <a:pt x="163" y="47"/>
                  <a:pt x="163" y="46"/>
                </a:cubicBezTo>
                <a:cubicBezTo>
                  <a:pt x="162" y="45"/>
                  <a:pt x="162" y="46"/>
                  <a:pt x="162" y="45"/>
                </a:cubicBezTo>
                <a:cubicBezTo>
                  <a:pt x="161" y="45"/>
                  <a:pt x="161" y="44"/>
                  <a:pt x="161" y="44"/>
                </a:cubicBezTo>
                <a:cubicBezTo>
                  <a:pt x="159" y="42"/>
                  <a:pt x="158" y="40"/>
                  <a:pt x="156" y="38"/>
                </a:cubicBezTo>
                <a:cubicBezTo>
                  <a:pt x="155" y="38"/>
                  <a:pt x="157" y="39"/>
                  <a:pt x="157" y="40"/>
                </a:cubicBezTo>
                <a:cubicBezTo>
                  <a:pt x="154" y="38"/>
                  <a:pt x="152" y="35"/>
                  <a:pt x="149" y="33"/>
                </a:cubicBezTo>
                <a:cubicBezTo>
                  <a:pt x="149" y="33"/>
                  <a:pt x="150" y="33"/>
                  <a:pt x="150" y="33"/>
                </a:cubicBezTo>
                <a:cubicBezTo>
                  <a:pt x="148" y="32"/>
                  <a:pt x="148" y="31"/>
                  <a:pt x="147" y="31"/>
                </a:cubicBezTo>
                <a:cubicBezTo>
                  <a:pt x="145" y="28"/>
                  <a:pt x="138" y="22"/>
                  <a:pt x="136" y="19"/>
                </a:cubicBezTo>
                <a:cubicBezTo>
                  <a:pt x="134" y="18"/>
                  <a:pt x="132" y="17"/>
                  <a:pt x="131" y="15"/>
                </a:cubicBezTo>
                <a:cubicBezTo>
                  <a:pt x="130" y="15"/>
                  <a:pt x="128" y="13"/>
                  <a:pt x="127" y="13"/>
                </a:cubicBezTo>
                <a:cubicBezTo>
                  <a:pt x="127" y="13"/>
                  <a:pt x="127" y="13"/>
                  <a:pt x="127" y="13"/>
                </a:cubicBezTo>
                <a:cubicBezTo>
                  <a:pt x="124" y="10"/>
                  <a:pt x="121" y="10"/>
                  <a:pt x="117" y="7"/>
                </a:cubicBezTo>
                <a:cubicBezTo>
                  <a:pt x="117" y="7"/>
                  <a:pt x="120" y="8"/>
                  <a:pt x="119" y="9"/>
                </a:cubicBezTo>
                <a:cubicBezTo>
                  <a:pt x="121" y="11"/>
                  <a:pt x="122" y="11"/>
                  <a:pt x="124" y="13"/>
                </a:cubicBezTo>
                <a:cubicBezTo>
                  <a:pt x="123" y="13"/>
                  <a:pt x="123" y="12"/>
                  <a:pt x="123" y="13"/>
                </a:cubicBezTo>
                <a:cubicBezTo>
                  <a:pt x="123" y="13"/>
                  <a:pt x="123" y="13"/>
                  <a:pt x="123" y="13"/>
                </a:cubicBezTo>
                <a:cubicBezTo>
                  <a:pt x="122" y="12"/>
                  <a:pt x="122" y="12"/>
                  <a:pt x="121" y="12"/>
                </a:cubicBezTo>
                <a:cubicBezTo>
                  <a:pt x="123" y="13"/>
                  <a:pt x="125" y="14"/>
                  <a:pt x="126" y="16"/>
                </a:cubicBezTo>
                <a:cubicBezTo>
                  <a:pt x="125" y="16"/>
                  <a:pt x="123" y="13"/>
                  <a:pt x="122" y="14"/>
                </a:cubicBezTo>
                <a:cubicBezTo>
                  <a:pt x="123" y="15"/>
                  <a:pt x="124" y="16"/>
                  <a:pt x="126" y="17"/>
                </a:cubicBezTo>
                <a:cubicBezTo>
                  <a:pt x="125" y="17"/>
                  <a:pt x="126" y="18"/>
                  <a:pt x="126" y="18"/>
                </a:cubicBezTo>
                <a:cubicBezTo>
                  <a:pt x="125" y="18"/>
                  <a:pt x="124" y="17"/>
                  <a:pt x="124" y="16"/>
                </a:cubicBezTo>
                <a:cubicBezTo>
                  <a:pt x="124" y="17"/>
                  <a:pt x="124" y="17"/>
                  <a:pt x="124" y="17"/>
                </a:cubicBezTo>
                <a:cubicBezTo>
                  <a:pt x="123" y="16"/>
                  <a:pt x="123" y="16"/>
                  <a:pt x="122" y="16"/>
                </a:cubicBezTo>
                <a:cubicBezTo>
                  <a:pt x="122" y="16"/>
                  <a:pt x="123" y="16"/>
                  <a:pt x="123" y="16"/>
                </a:cubicBezTo>
                <a:cubicBezTo>
                  <a:pt x="122" y="15"/>
                  <a:pt x="120" y="15"/>
                  <a:pt x="120" y="14"/>
                </a:cubicBezTo>
                <a:cubicBezTo>
                  <a:pt x="119" y="14"/>
                  <a:pt x="120" y="14"/>
                  <a:pt x="119" y="14"/>
                </a:cubicBezTo>
                <a:cubicBezTo>
                  <a:pt x="119" y="14"/>
                  <a:pt x="118" y="14"/>
                  <a:pt x="118" y="14"/>
                </a:cubicBezTo>
                <a:cubicBezTo>
                  <a:pt x="118" y="13"/>
                  <a:pt x="118" y="13"/>
                  <a:pt x="118" y="13"/>
                </a:cubicBezTo>
                <a:cubicBezTo>
                  <a:pt x="117" y="13"/>
                  <a:pt x="116" y="12"/>
                  <a:pt x="115" y="12"/>
                </a:cubicBezTo>
                <a:cubicBezTo>
                  <a:pt x="115" y="12"/>
                  <a:pt x="112" y="10"/>
                  <a:pt x="111" y="10"/>
                </a:cubicBezTo>
                <a:cubicBezTo>
                  <a:pt x="112" y="11"/>
                  <a:pt x="114" y="11"/>
                  <a:pt x="115" y="13"/>
                </a:cubicBezTo>
                <a:cubicBezTo>
                  <a:pt x="118" y="15"/>
                  <a:pt x="121" y="17"/>
                  <a:pt x="123" y="18"/>
                </a:cubicBezTo>
                <a:cubicBezTo>
                  <a:pt x="124" y="19"/>
                  <a:pt x="125" y="21"/>
                  <a:pt x="126" y="21"/>
                </a:cubicBezTo>
                <a:cubicBezTo>
                  <a:pt x="127" y="22"/>
                  <a:pt x="129" y="23"/>
                  <a:pt x="129" y="24"/>
                </a:cubicBezTo>
                <a:cubicBezTo>
                  <a:pt x="129" y="23"/>
                  <a:pt x="128" y="23"/>
                  <a:pt x="127" y="22"/>
                </a:cubicBezTo>
                <a:cubicBezTo>
                  <a:pt x="127" y="22"/>
                  <a:pt x="127" y="23"/>
                  <a:pt x="127" y="22"/>
                </a:cubicBezTo>
                <a:cubicBezTo>
                  <a:pt x="117" y="14"/>
                  <a:pt x="104" y="9"/>
                  <a:pt x="91" y="3"/>
                </a:cubicBezTo>
                <a:cubicBezTo>
                  <a:pt x="91" y="4"/>
                  <a:pt x="87" y="2"/>
                  <a:pt x="86" y="1"/>
                </a:cubicBezTo>
                <a:cubicBezTo>
                  <a:pt x="85" y="1"/>
                  <a:pt x="84" y="0"/>
                  <a:pt x="83" y="1"/>
                </a:cubicBezTo>
                <a:cubicBezTo>
                  <a:pt x="84" y="1"/>
                  <a:pt x="86" y="1"/>
                  <a:pt x="86" y="2"/>
                </a:cubicBezTo>
                <a:cubicBezTo>
                  <a:pt x="85" y="2"/>
                  <a:pt x="86" y="3"/>
                  <a:pt x="85" y="3"/>
                </a:cubicBezTo>
                <a:cubicBezTo>
                  <a:pt x="82" y="2"/>
                  <a:pt x="81" y="0"/>
                  <a:pt x="79" y="0"/>
                </a:cubicBezTo>
                <a:cubicBezTo>
                  <a:pt x="81" y="1"/>
                  <a:pt x="81" y="2"/>
                  <a:pt x="84" y="3"/>
                </a:cubicBezTo>
                <a:cubicBezTo>
                  <a:pt x="84" y="3"/>
                  <a:pt x="83" y="4"/>
                  <a:pt x="84" y="4"/>
                </a:cubicBezTo>
                <a:cubicBezTo>
                  <a:pt x="84" y="3"/>
                  <a:pt x="85" y="4"/>
                  <a:pt x="86" y="4"/>
                </a:cubicBezTo>
                <a:cubicBezTo>
                  <a:pt x="86" y="4"/>
                  <a:pt x="86" y="5"/>
                  <a:pt x="86" y="5"/>
                </a:cubicBezTo>
                <a:cubicBezTo>
                  <a:pt x="85" y="5"/>
                  <a:pt x="84" y="5"/>
                  <a:pt x="82" y="5"/>
                </a:cubicBezTo>
                <a:cubicBezTo>
                  <a:pt x="82" y="5"/>
                  <a:pt x="83" y="6"/>
                  <a:pt x="84" y="6"/>
                </a:cubicBezTo>
                <a:cubicBezTo>
                  <a:pt x="87" y="8"/>
                  <a:pt x="94" y="10"/>
                  <a:pt x="97" y="12"/>
                </a:cubicBezTo>
                <a:cubicBezTo>
                  <a:pt x="98" y="12"/>
                  <a:pt x="97" y="13"/>
                  <a:pt x="98" y="13"/>
                </a:cubicBezTo>
                <a:cubicBezTo>
                  <a:pt x="100" y="14"/>
                  <a:pt x="103" y="15"/>
                  <a:pt x="105" y="17"/>
                </a:cubicBezTo>
                <a:cubicBezTo>
                  <a:pt x="106" y="17"/>
                  <a:pt x="107" y="18"/>
                  <a:pt x="108" y="19"/>
                </a:cubicBezTo>
                <a:cubicBezTo>
                  <a:pt x="109" y="19"/>
                  <a:pt x="109" y="19"/>
                  <a:pt x="110" y="20"/>
                </a:cubicBezTo>
                <a:cubicBezTo>
                  <a:pt x="109" y="20"/>
                  <a:pt x="110" y="20"/>
                  <a:pt x="110" y="20"/>
                </a:cubicBezTo>
                <a:cubicBezTo>
                  <a:pt x="109" y="20"/>
                  <a:pt x="108" y="19"/>
                  <a:pt x="108" y="19"/>
                </a:cubicBezTo>
                <a:cubicBezTo>
                  <a:pt x="108" y="20"/>
                  <a:pt x="109" y="20"/>
                  <a:pt x="109" y="21"/>
                </a:cubicBezTo>
                <a:cubicBezTo>
                  <a:pt x="107" y="20"/>
                  <a:pt x="106" y="20"/>
                  <a:pt x="105" y="19"/>
                </a:cubicBezTo>
                <a:cubicBezTo>
                  <a:pt x="105" y="20"/>
                  <a:pt x="105" y="20"/>
                  <a:pt x="106" y="20"/>
                </a:cubicBezTo>
                <a:cubicBezTo>
                  <a:pt x="107" y="20"/>
                  <a:pt x="109" y="21"/>
                  <a:pt x="110" y="21"/>
                </a:cubicBezTo>
                <a:cubicBezTo>
                  <a:pt x="111" y="21"/>
                  <a:pt x="111" y="22"/>
                  <a:pt x="110" y="22"/>
                </a:cubicBezTo>
                <a:cubicBezTo>
                  <a:pt x="111" y="24"/>
                  <a:pt x="114" y="25"/>
                  <a:pt x="115" y="26"/>
                </a:cubicBezTo>
                <a:cubicBezTo>
                  <a:pt x="115" y="27"/>
                  <a:pt x="114" y="26"/>
                  <a:pt x="114" y="26"/>
                </a:cubicBezTo>
                <a:cubicBezTo>
                  <a:pt x="115" y="27"/>
                  <a:pt x="113" y="26"/>
                  <a:pt x="113" y="27"/>
                </a:cubicBezTo>
                <a:cubicBezTo>
                  <a:pt x="115" y="27"/>
                  <a:pt x="116" y="28"/>
                  <a:pt x="118" y="29"/>
                </a:cubicBezTo>
                <a:cubicBezTo>
                  <a:pt x="126" y="38"/>
                  <a:pt x="138" y="46"/>
                  <a:pt x="144" y="57"/>
                </a:cubicBezTo>
                <a:cubicBezTo>
                  <a:pt x="147" y="59"/>
                  <a:pt x="149" y="63"/>
                  <a:pt x="150" y="65"/>
                </a:cubicBezTo>
                <a:cubicBezTo>
                  <a:pt x="151" y="66"/>
                  <a:pt x="153" y="69"/>
                  <a:pt x="153" y="70"/>
                </a:cubicBezTo>
                <a:cubicBezTo>
                  <a:pt x="154" y="71"/>
                  <a:pt x="155" y="75"/>
                  <a:pt x="155" y="76"/>
                </a:cubicBezTo>
                <a:cubicBezTo>
                  <a:pt x="155" y="75"/>
                  <a:pt x="155" y="76"/>
                  <a:pt x="155" y="77"/>
                </a:cubicBezTo>
                <a:cubicBezTo>
                  <a:pt x="154" y="74"/>
                  <a:pt x="154" y="73"/>
                  <a:pt x="153" y="73"/>
                </a:cubicBezTo>
                <a:cubicBezTo>
                  <a:pt x="153" y="72"/>
                  <a:pt x="153" y="72"/>
                  <a:pt x="153" y="72"/>
                </a:cubicBezTo>
                <a:cubicBezTo>
                  <a:pt x="153" y="72"/>
                  <a:pt x="153" y="72"/>
                  <a:pt x="153" y="72"/>
                </a:cubicBezTo>
                <a:cubicBezTo>
                  <a:pt x="153" y="71"/>
                  <a:pt x="152" y="73"/>
                  <a:pt x="152" y="72"/>
                </a:cubicBezTo>
                <a:cubicBezTo>
                  <a:pt x="153" y="71"/>
                  <a:pt x="151" y="70"/>
                  <a:pt x="152" y="70"/>
                </a:cubicBezTo>
                <a:cubicBezTo>
                  <a:pt x="153" y="71"/>
                  <a:pt x="152" y="71"/>
                  <a:pt x="153" y="71"/>
                </a:cubicBezTo>
                <a:cubicBezTo>
                  <a:pt x="152" y="69"/>
                  <a:pt x="151" y="67"/>
                  <a:pt x="150" y="66"/>
                </a:cubicBezTo>
                <a:cubicBezTo>
                  <a:pt x="150" y="67"/>
                  <a:pt x="152" y="68"/>
                  <a:pt x="152" y="69"/>
                </a:cubicBezTo>
                <a:cubicBezTo>
                  <a:pt x="152" y="70"/>
                  <a:pt x="152" y="70"/>
                  <a:pt x="151" y="70"/>
                </a:cubicBezTo>
                <a:cubicBezTo>
                  <a:pt x="152" y="72"/>
                  <a:pt x="152" y="73"/>
                  <a:pt x="152" y="73"/>
                </a:cubicBezTo>
                <a:cubicBezTo>
                  <a:pt x="150" y="70"/>
                  <a:pt x="152" y="71"/>
                  <a:pt x="151" y="69"/>
                </a:cubicBezTo>
                <a:cubicBezTo>
                  <a:pt x="151" y="69"/>
                  <a:pt x="151" y="69"/>
                  <a:pt x="151" y="69"/>
                </a:cubicBezTo>
                <a:cubicBezTo>
                  <a:pt x="150" y="67"/>
                  <a:pt x="150" y="66"/>
                  <a:pt x="149" y="65"/>
                </a:cubicBezTo>
                <a:cubicBezTo>
                  <a:pt x="149" y="64"/>
                  <a:pt x="149" y="62"/>
                  <a:pt x="148" y="63"/>
                </a:cubicBezTo>
                <a:cubicBezTo>
                  <a:pt x="148" y="64"/>
                  <a:pt x="149" y="65"/>
                  <a:pt x="148" y="66"/>
                </a:cubicBezTo>
                <a:cubicBezTo>
                  <a:pt x="149" y="68"/>
                  <a:pt x="151" y="68"/>
                  <a:pt x="151" y="70"/>
                </a:cubicBezTo>
                <a:cubicBezTo>
                  <a:pt x="150" y="69"/>
                  <a:pt x="150" y="68"/>
                  <a:pt x="149" y="68"/>
                </a:cubicBezTo>
                <a:cubicBezTo>
                  <a:pt x="149" y="69"/>
                  <a:pt x="150" y="69"/>
                  <a:pt x="150" y="70"/>
                </a:cubicBezTo>
                <a:cubicBezTo>
                  <a:pt x="150" y="70"/>
                  <a:pt x="150" y="69"/>
                  <a:pt x="150" y="69"/>
                </a:cubicBezTo>
                <a:cubicBezTo>
                  <a:pt x="150" y="70"/>
                  <a:pt x="151" y="72"/>
                  <a:pt x="151" y="73"/>
                </a:cubicBezTo>
                <a:cubicBezTo>
                  <a:pt x="150" y="71"/>
                  <a:pt x="149" y="69"/>
                  <a:pt x="148" y="68"/>
                </a:cubicBezTo>
                <a:cubicBezTo>
                  <a:pt x="149" y="68"/>
                  <a:pt x="149" y="68"/>
                  <a:pt x="149" y="68"/>
                </a:cubicBezTo>
                <a:cubicBezTo>
                  <a:pt x="148" y="68"/>
                  <a:pt x="148" y="68"/>
                  <a:pt x="148" y="68"/>
                </a:cubicBezTo>
                <a:cubicBezTo>
                  <a:pt x="149" y="70"/>
                  <a:pt x="150" y="71"/>
                  <a:pt x="150" y="72"/>
                </a:cubicBezTo>
                <a:cubicBezTo>
                  <a:pt x="149" y="71"/>
                  <a:pt x="148" y="71"/>
                  <a:pt x="149" y="70"/>
                </a:cubicBezTo>
                <a:cubicBezTo>
                  <a:pt x="148" y="70"/>
                  <a:pt x="147" y="67"/>
                  <a:pt x="146" y="66"/>
                </a:cubicBezTo>
                <a:cubicBezTo>
                  <a:pt x="147" y="70"/>
                  <a:pt x="149" y="71"/>
                  <a:pt x="150" y="74"/>
                </a:cubicBezTo>
                <a:cubicBezTo>
                  <a:pt x="150" y="75"/>
                  <a:pt x="149" y="73"/>
                  <a:pt x="149" y="74"/>
                </a:cubicBezTo>
                <a:cubicBezTo>
                  <a:pt x="151" y="77"/>
                  <a:pt x="150" y="82"/>
                  <a:pt x="151" y="85"/>
                </a:cubicBezTo>
                <a:cubicBezTo>
                  <a:pt x="150" y="82"/>
                  <a:pt x="149" y="79"/>
                  <a:pt x="149" y="77"/>
                </a:cubicBezTo>
                <a:cubicBezTo>
                  <a:pt x="149" y="76"/>
                  <a:pt x="149" y="78"/>
                  <a:pt x="149" y="77"/>
                </a:cubicBezTo>
                <a:cubicBezTo>
                  <a:pt x="149" y="75"/>
                  <a:pt x="147" y="71"/>
                  <a:pt x="145" y="69"/>
                </a:cubicBezTo>
                <a:cubicBezTo>
                  <a:pt x="146" y="69"/>
                  <a:pt x="146" y="69"/>
                  <a:pt x="146" y="69"/>
                </a:cubicBezTo>
                <a:cubicBezTo>
                  <a:pt x="144" y="68"/>
                  <a:pt x="144" y="65"/>
                  <a:pt x="143" y="64"/>
                </a:cubicBezTo>
                <a:cubicBezTo>
                  <a:pt x="143" y="64"/>
                  <a:pt x="143" y="64"/>
                  <a:pt x="143" y="65"/>
                </a:cubicBezTo>
                <a:cubicBezTo>
                  <a:pt x="141" y="61"/>
                  <a:pt x="138" y="58"/>
                  <a:pt x="136" y="56"/>
                </a:cubicBezTo>
                <a:cubicBezTo>
                  <a:pt x="136" y="55"/>
                  <a:pt x="136" y="55"/>
                  <a:pt x="136" y="55"/>
                </a:cubicBezTo>
                <a:cubicBezTo>
                  <a:pt x="134" y="53"/>
                  <a:pt x="129" y="49"/>
                  <a:pt x="127" y="46"/>
                </a:cubicBezTo>
                <a:cubicBezTo>
                  <a:pt x="127" y="46"/>
                  <a:pt x="127" y="46"/>
                  <a:pt x="126" y="46"/>
                </a:cubicBezTo>
                <a:cubicBezTo>
                  <a:pt x="119" y="38"/>
                  <a:pt x="109" y="33"/>
                  <a:pt x="101" y="27"/>
                </a:cubicBezTo>
                <a:cubicBezTo>
                  <a:pt x="102" y="27"/>
                  <a:pt x="102" y="28"/>
                  <a:pt x="102" y="28"/>
                </a:cubicBezTo>
                <a:cubicBezTo>
                  <a:pt x="99" y="25"/>
                  <a:pt x="95" y="23"/>
                  <a:pt x="92" y="22"/>
                </a:cubicBezTo>
                <a:cubicBezTo>
                  <a:pt x="91" y="21"/>
                  <a:pt x="91" y="21"/>
                  <a:pt x="91" y="20"/>
                </a:cubicBezTo>
                <a:cubicBezTo>
                  <a:pt x="91" y="21"/>
                  <a:pt x="91" y="21"/>
                  <a:pt x="91" y="21"/>
                </a:cubicBezTo>
                <a:cubicBezTo>
                  <a:pt x="90" y="20"/>
                  <a:pt x="87" y="19"/>
                  <a:pt x="85" y="18"/>
                </a:cubicBezTo>
                <a:cubicBezTo>
                  <a:pt x="86" y="18"/>
                  <a:pt x="86" y="18"/>
                  <a:pt x="86" y="18"/>
                </a:cubicBezTo>
                <a:cubicBezTo>
                  <a:pt x="84" y="18"/>
                  <a:pt x="82" y="17"/>
                  <a:pt x="81" y="16"/>
                </a:cubicBezTo>
                <a:cubicBezTo>
                  <a:pt x="81" y="17"/>
                  <a:pt x="81" y="17"/>
                  <a:pt x="81" y="17"/>
                </a:cubicBezTo>
                <a:cubicBezTo>
                  <a:pt x="80" y="17"/>
                  <a:pt x="79" y="16"/>
                  <a:pt x="79" y="16"/>
                </a:cubicBezTo>
                <a:cubicBezTo>
                  <a:pt x="79" y="16"/>
                  <a:pt x="78" y="15"/>
                  <a:pt x="78" y="15"/>
                </a:cubicBezTo>
                <a:cubicBezTo>
                  <a:pt x="77" y="15"/>
                  <a:pt x="77" y="15"/>
                  <a:pt x="77" y="15"/>
                </a:cubicBezTo>
                <a:cubicBezTo>
                  <a:pt x="69" y="12"/>
                  <a:pt x="57" y="9"/>
                  <a:pt x="48" y="11"/>
                </a:cubicBezTo>
                <a:cubicBezTo>
                  <a:pt x="55" y="10"/>
                  <a:pt x="63" y="12"/>
                  <a:pt x="71" y="13"/>
                </a:cubicBezTo>
                <a:cubicBezTo>
                  <a:pt x="71" y="14"/>
                  <a:pt x="72" y="14"/>
                  <a:pt x="72" y="14"/>
                </a:cubicBezTo>
                <a:cubicBezTo>
                  <a:pt x="76" y="15"/>
                  <a:pt x="81" y="18"/>
                  <a:pt x="85" y="19"/>
                </a:cubicBezTo>
                <a:cubicBezTo>
                  <a:pt x="85" y="19"/>
                  <a:pt x="85" y="20"/>
                  <a:pt x="85" y="20"/>
                </a:cubicBezTo>
                <a:cubicBezTo>
                  <a:pt x="85" y="19"/>
                  <a:pt x="86" y="19"/>
                  <a:pt x="86" y="19"/>
                </a:cubicBezTo>
                <a:cubicBezTo>
                  <a:pt x="87" y="20"/>
                  <a:pt x="88" y="20"/>
                  <a:pt x="89" y="21"/>
                </a:cubicBezTo>
                <a:cubicBezTo>
                  <a:pt x="90" y="21"/>
                  <a:pt x="92" y="23"/>
                  <a:pt x="92" y="23"/>
                </a:cubicBezTo>
                <a:cubicBezTo>
                  <a:pt x="93" y="23"/>
                  <a:pt x="93" y="23"/>
                  <a:pt x="93" y="23"/>
                </a:cubicBezTo>
                <a:cubicBezTo>
                  <a:pt x="93" y="24"/>
                  <a:pt x="94" y="24"/>
                  <a:pt x="94" y="24"/>
                </a:cubicBezTo>
                <a:cubicBezTo>
                  <a:pt x="95" y="24"/>
                  <a:pt x="96" y="25"/>
                  <a:pt x="97" y="25"/>
                </a:cubicBezTo>
                <a:cubicBezTo>
                  <a:pt x="97" y="26"/>
                  <a:pt x="98" y="26"/>
                  <a:pt x="99" y="27"/>
                </a:cubicBezTo>
                <a:cubicBezTo>
                  <a:pt x="100" y="27"/>
                  <a:pt x="99" y="27"/>
                  <a:pt x="100" y="27"/>
                </a:cubicBezTo>
                <a:cubicBezTo>
                  <a:pt x="105" y="30"/>
                  <a:pt x="109" y="33"/>
                  <a:pt x="114" y="38"/>
                </a:cubicBezTo>
                <a:cubicBezTo>
                  <a:pt x="114" y="37"/>
                  <a:pt x="114" y="37"/>
                  <a:pt x="114" y="37"/>
                </a:cubicBezTo>
                <a:cubicBezTo>
                  <a:pt x="114" y="38"/>
                  <a:pt x="114" y="37"/>
                  <a:pt x="115" y="38"/>
                </a:cubicBezTo>
                <a:cubicBezTo>
                  <a:pt x="115" y="38"/>
                  <a:pt x="115" y="38"/>
                  <a:pt x="114" y="38"/>
                </a:cubicBezTo>
                <a:cubicBezTo>
                  <a:pt x="115" y="39"/>
                  <a:pt x="116" y="40"/>
                  <a:pt x="117" y="41"/>
                </a:cubicBezTo>
                <a:cubicBezTo>
                  <a:pt x="118" y="41"/>
                  <a:pt x="117" y="40"/>
                  <a:pt x="117" y="40"/>
                </a:cubicBezTo>
                <a:cubicBezTo>
                  <a:pt x="118" y="40"/>
                  <a:pt x="118" y="40"/>
                  <a:pt x="118" y="41"/>
                </a:cubicBezTo>
                <a:cubicBezTo>
                  <a:pt x="118" y="41"/>
                  <a:pt x="118" y="40"/>
                  <a:pt x="117" y="41"/>
                </a:cubicBezTo>
                <a:cubicBezTo>
                  <a:pt x="118" y="42"/>
                  <a:pt x="118" y="41"/>
                  <a:pt x="119" y="42"/>
                </a:cubicBezTo>
                <a:cubicBezTo>
                  <a:pt x="118" y="42"/>
                  <a:pt x="120" y="43"/>
                  <a:pt x="120" y="43"/>
                </a:cubicBezTo>
                <a:cubicBezTo>
                  <a:pt x="121" y="43"/>
                  <a:pt x="121" y="43"/>
                  <a:pt x="121" y="43"/>
                </a:cubicBezTo>
                <a:cubicBezTo>
                  <a:pt x="121" y="43"/>
                  <a:pt x="122" y="44"/>
                  <a:pt x="122" y="44"/>
                </a:cubicBezTo>
                <a:cubicBezTo>
                  <a:pt x="122" y="44"/>
                  <a:pt x="122" y="44"/>
                  <a:pt x="122" y="44"/>
                </a:cubicBezTo>
                <a:cubicBezTo>
                  <a:pt x="122" y="44"/>
                  <a:pt x="124" y="45"/>
                  <a:pt x="124" y="46"/>
                </a:cubicBezTo>
                <a:cubicBezTo>
                  <a:pt x="123" y="45"/>
                  <a:pt x="122" y="45"/>
                  <a:pt x="121" y="44"/>
                </a:cubicBezTo>
                <a:cubicBezTo>
                  <a:pt x="121" y="45"/>
                  <a:pt x="125" y="47"/>
                  <a:pt x="125" y="48"/>
                </a:cubicBezTo>
                <a:cubicBezTo>
                  <a:pt x="121" y="45"/>
                  <a:pt x="118" y="42"/>
                  <a:pt x="114" y="39"/>
                </a:cubicBezTo>
                <a:cubicBezTo>
                  <a:pt x="114" y="39"/>
                  <a:pt x="114" y="39"/>
                  <a:pt x="114" y="39"/>
                </a:cubicBezTo>
                <a:cubicBezTo>
                  <a:pt x="113" y="39"/>
                  <a:pt x="113" y="38"/>
                  <a:pt x="113" y="38"/>
                </a:cubicBezTo>
                <a:cubicBezTo>
                  <a:pt x="113" y="38"/>
                  <a:pt x="113" y="39"/>
                  <a:pt x="114" y="38"/>
                </a:cubicBezTo>
                <a:cubicBezTo>
                  <a:pt x="113" y="37"/>
                  <a:pt x="111" y="36"/>
                  <a:pt x="110" y="36"/>
                </a:cubicBezTo>
                <a:cubicBezTo>
                  <a:pt x="111" y="36"/>
                  <a:pt x="111" y="37"/>
                  <a:pt x="111" y="37"/>
                </a:cubicBezTo>
                <a:cubicBezTo>
                  <a:pt x="108" y="34"/>
                  <a:pt x="103" y="32"/>
                  <a:pt x="100" y="30"/>
                </a:cubicBezTo>
                <a:cubicBezTo>
                  <a:pt x="96" y="27"/>
                  <a:pt x="92" y="24"/>
                  <a:pt x="87" y="21"/>
                </a:cubicBezTo>
                <a:cubicBezTo>
                  <a:pt x="87" y="21"/>
                  <a:pt x="87" y="21"/>
                  <a:pt x="87" y="21"/>
                </a:cubicBezTo>
                <a:cubicBezTo>
                  <a:pt x="85" y="21"/>
                  <a:pt x="83" y="19"/>
                  <a:pt x="81" y="19"/>
                </a:cubicBezTo>
                <a:cubicBezTo>
                  <a:pt x="81" y="19"/>
                  <a:pt x="80" y="18"/>
                  <a:pt x="80" y="18"/>
                </a:cubicBezTo>
                <a:cubicBezTo>
                  <a:pt x="80" y="18"/>
                  <a:pt x="79" y="17"/>
                  <a:pt x="79" y="18"/>
                </a:cubicBezTo>
                <a:cubicBezTo>
                  <a:pt x="80" y="18"/>
                  <a:pt x="80" y="18"/>
                  <a:pt x="80" y="19"/>
                </a:cubicBezTo>
                <a:cubicBezTo>
                  <a:pt x="79" y="18"/>
                  <a:pt x="76" y="17"/>
                  <a:pt x="75" y="16"/>
                </a:cubicBezTo>
                <a:cubicBezTo>
                  <a:pt x="73" y="16"/>
                  <a:pt x="70" y="15"/>
                  <a:pt x="68" y="15"/>
                </a:cubicBezTo>
                <a:cubicBezTo>
                  <a:pt x="69" y="16"/>
                  <a:pt x="72" y="16"/>
                  <a:pt x="72" y="17"/>
                </a:cubicBezTo>
                <a:cubicBezTo>
                  <a:pt x="71" y="16"/>
                  <a:pt x="69" y="17"/>
                  <a:pt x="68" y="16"/>
                </a:cubicBezTo>
                <a:cubicBezTo>
                  <a:pt x="68" y="17"/>
                  <a:pt x="67" y="17"/>
                  <a:pt x="67" y="16"/>
                </a:cubicBezTo>
                <a:cubicBezTo>
                  <a:pt x="65" y="17"/>
                  <a:pt x="62" y="15"/>
                  <a:pt x="61" y="16"/>
                </a:cubicBezTo>
                <a:cubicBezTo>
                  <a:pt x="60" y="15"/>
                  <a:pt x="60" y="15"/>
                  <a:pt x="59" y="15"/>
                </a:cubicBezTo>
                <a:cubicBezTo>
                  <a:pt x="59" y="15"/>
                  <a:pt x="60" y="15"/>
                  <a:pt x="59" y="15"/>
                </a:cubicBezTo>
                <a:cubicBezTo>
                  <a:pt x="59" y="16"/>
                  <a:pt x="60" y="15"/>
                  <a:pt x="60" y="16"/>
                </a:cubicBezTo>
                <a:cubicBezTo>
                  <a:pt x="56" y="16"/>
                  <a:pt x="53" y="16"/>
                  <a:pt x="49" y="16"/>
                </a:cubicBezTo>
                <a:cubicBezTo>
                  <a:pt x="49" y="18"/>
                  <a:pt x="47" y="17"/>
                  <a:pt x="47" y="17"/>
                </a:cubicBezTo>
                <a:cubicBezTo>
                  <a:pt x="47" y="18"/>
                  <a:pt x="45" y="18"/>
                  <a:pt x="44" y="18"/>
                </a:cubicBezTo>
                <a:cubicBezTo>
                  <a:pt x="43" y="18"/>
                  <a:pt x="41" y="19"/>
                  <a:pt x="41" y="20"/>
                </a:cubicBezTo>
                <a:cubicBezTo>
                  <a:pt x="42" y="20"/>
                  <a:pt x="42" y="19"/>
                  <a:pt x="43" y="19"/>
                </a:cubicBezTo>
                <a:cubicBezTo>
                  <a:pt x="43" y="20"/>
                  <a:pt x="43" y="20"/>
                  <a:pt x="43" y="20"/>
                </a:cubicBezTo>
                <a:cubicBezTo>
                  <a:pt x="43" y="20"/>
                  <a:pt x="42" y="20"/>
                  <a:pt x="42" y="21"/>
                </a:cubicBezTo>
                <a:cubicBezTo>
                  <a:pt x="43" y="20"/>
                  <a:pt x="44" y="20"/>
                  <a:pt x="44" y="20"/>
                </a:cubicBezTo>
                <a:cubicBezTo>
                  <a:pt x="44" y="21"/>
                  <a:pt x="43" y="22"/>
                  <a:pt x="42" y="22"/>
                </a:cubicBezTo>
                <a:cubicBezTo>
                  <a:pt x="41" y="23"/>
                  <a:pt x="40" y="23"/>
                  <a:pt x="39" y="24"/>
                </a:cubicBezTo>
                <a:cubicBezTo>
                  <a:pt x="40" y="24"/>
                  <a:pt x="39" y="25"/>
                  <a:pt x="38" y="26"/>
                </a:cubicBezTo>
                <a:cubicBezTo>
                  <a:pt x="38" y="27"/>
                  <a:pt x="39" y="26"/>
                  <a:pt x="38" y="27"/>
                </a:cubicBezTo>
                <a:cubicBezTo>
                  <a:pt x="38" y="27"/>
                  <a:pt x="38" y="27"/>
                  <a:pt x="39" y="27"/>
                </a:cubicBezTo>
                <a:cubicBezTo>
                  <a:pt x="39" y="28"/>
                  <a:pt x="39" y="28"/>
                  <a:pt x="38" y="29"/>
                </a:cubicBezTo>
                <a:cubicBezTo>
                  <a:pt x="38" y="29"/>
                  <a:pt x="38" y="29"/>
                  <a:pt x="38" y="28"/>
                </a:cubicBezTo>
                <a:cubicBezTo>
                  <a:pt x="38" y="29"/>
                  <a:pt x="38" y="30"/>
                  <a:pt x="38" y="30"/>
                </a:cubicBezTo>
                <a:cubicBezTo>
                  <a:pt x="37" y="30"/>
                  <a:pt x="38" y="30"/>
                  <a:pt x="38" y="30"/>
                </a:cubicBezTo>
                <a:cubicBezTo>
                  <a:pt x="37" y="31"/>
                  <a:pt x="37" y="31"/>
                  <a:pt x="38" y="31"/>
                </a:cubicBezTo>
                <a:cubicBezTo>
                  <a:pt x="38" y="31"/>
                  <a:pt x="37" y="31"/>
                  <a:pt x="38" y="31"/>
                </a:cubicBezTo>
                <a:cubicBezTo>
                  <a:pt x="38" y="32"/>
                  <a:pt x="38" y="31"/>
                  <a:pt x="38" y="32"/>
                </a:cubicBezTo>
                <a:cubicBezTo>
                  <a:pt x="39" y="32"/>
                  <a:pt x="38" y="31"/>
                  <a:pt x="39" y="31"/>
                </a:cubicBezTo>
                <a:cubicBezTo>
                  <a:pt x="39" y="32"/>
                  <a:pt x="39" y="32"/>
                  <a:pt x="39" y="32"/>
                </a:cubicBezTo>
                <a:cubicBezTo>
                  <a:pt x="39" y="32"/>
                  <a:pt x="39" y="32"/>
                  <a:pt x="40" y="32"/>
                </a:cubicBezTo>
                <a:cubicBezTo>
                  <a:pt x="40" y="32"/>
                  <a:pt x="40" y="32"/>
                  <a:pt x="40" y="32"/>
                </a:cubicBezTo>
                <a:cubicBezTo>
                  <a:pt x="40" y="32"/>
                  <a:pt x="39" y="32"/>
                  <a:pt x="39" y="32"/>
                </a:cubicBezTo>
                <a:cubicBezTo>
                  <a:pt x="39" y="32"/>
                  <a:pt x="39" y="31"/>
                  <a:pt x="40" y="31"/>
                </a:cubicBezTo>
                <a:cubicBezTo>
                  <a:pt x="40" y="32"/>
                  <a:pt x="40" y="33"/>
                  <a:pt x="40" y="33"/>
                </a:cubicBezTo>
                <a:cubicBezTo>
                  <a:pt x="40" y="33"/>
                  <a:pt x="40" y="33"/>
                  <a:pt x="40" y="33"/>
                </a:cubicBezTo>
                <a:cubicBezTo>
                  <a:pt x="40" y="33"/>
                  <a:pt x="40" y="33"/>
                  <a:pt x="40" y="33"/>
                </a:cubicBezTo>
                <a:cubicBezTo>
                  <a:pt x="40" y="33"/>
                  <a:pt x="40" y="33"/>
                  <a:pt x="41" y="33"/>
                </a:cubicBezTo>
                <a:cubicBezTo>
                  <a:pt x="41" y="33"/>
                  <a:pt x="40" y="33"/>
                  <a:pt x="41" y="33"/>
                </a:cubicBezTo>
                <a:cubicBezTo>
                  <a:pt x="41" y="33"/>
                  <a:pt x="41" y="33"/>
                  <a:pt x="41" y="33"/>
                </a:cubicBezTo>
                <a:close/>
                <a:moveTo>
                  <a:pt x="149" y="20"/>
                </a:moveTo>
                <a:cubicBezTo>
                  <a:pt x="150" y="20"/>
                  <a:pt x="150" y="21"/>
                  <a:pt x="150" y="21"/>
                </a:cubicBezTo>
                <a:cubicBezTo>
                  <a:pt x="150" y="21"/>
                  <a:pt x="149" y="20"/>
                  <a:pt x="149" y="20"/>
                </a:cubicBezTo>
                <a:close/>
                <a:moveTo>
                  <a:pt x="180" y="63"/>
                </a:moveTo>
                <a:cubicBezTo>
                  <a:pt x="180" y="64"/>
                  <a:pt x="181" y="65"/>
                  <a:pt x="181" y="67"/>
                </a:cubicBezTo>
                <a:cubicBezTo>
                  <a:pt x="181" y="66"/>
                  <a:pt x="181" y="66"/>
                  <a:pt x="181" y="66"/>
                </a:cubicBezTo>
                <a:cubicBezTo>
                  <a:pt x="181" y="65"/>
                  <a:pt x="180" y="64"/>
                  <a:pt x="180" y="64"/>
                </a:cubicBezTo>
                <a:cubicBezTo>
                  <a:pt x="180" y="64"/>
                  <a:pt x="180" y="64"/>
                  <a:pt x="180" y="63"/>
                </a:cubicBezTo>
                <a:close/>
                <a:moveTo>
                  <a:pt x="99" y="172"/>
                </a:moveTo>
                <a:cubicBezTo>
                  <a:pt x="99" y="171"/>
                  <a:pt x="98" y="171"/>
                  <a:pt x="98" y="171"/>
                </a:cubicBezTo>
                <a:cubicBezTo>
                  <a:pt x="98" y="171"/>
                  <a:pt x="99" y="171"/>
                  <a:pt x="100" y="171"/>
                </a:cubicBezTo>
                <a:cubicBezTo>
                  <a:pt x="99" y="171"/>
                  <a:pt x="100" y="171"/>
                  <a:pt x="99" y="172"/>
                </a:cubicBezTo>
                <a:cubicBezTo>
                  <a:pt x="100" y="172"/>
                  <a:pt x="102" y="171"/>
                  <a:pt x="101" y="172"/>
                </a:cubicBezTo>
                <a:cubicBezTo>
                  <a:pt x="101" y="171"/>
                  <a:pt x="100" y="172"/>
                  <a:pt x="99" y="172"/>
                </a:cubicBezTo>
                <a:close/>
                <a:moveTo>
                  <a:pt x="64" y="26"/>
                </a:moveTo>
                <a:cubicBezTo>
                  <a:pt x="64" y="26"/>
                  <a:pt x="65" y="26"/>
                  <a:pt x="65" y="26"/>
                </a:cubicBezTo>
                <a:cubicBezTo>
                  <a:pt x="65" y="26"/>
                  <a:pt x="65" y="26"/>
                  <a:pt x="65" y="26"/>
                </a:cubicBezTo>
                <a:cubicBezTo>
                  <a:pt x="65" y="26"/>
                  <a:pt x="65" y="26"/>
                  <a:pt x="64" y="26"/>
                </a:cubicBezTo>
                <a:cubicBezTo>
                  <a:pt x="64" y="26"/>
                  <a:pt x="64" y="26"/>
                  <a:pt x="64" y="26"/>
                </a:cubicBezTo>
                <a:close/>
                <a:moveTo>
                  <a:pt x="95" y="77"/>
                </a:moveTo>
                <a:cubicBezTo>
                  <a:pt x="95" y="78"/>
                  <a:pt x="95" y="77"/>
                  <a:pt x="95" y="77"/>
                </a:cubicBezTo>
                <a:cubicBezTo>
                  <a:pt x="95" y="78"/>
                  <a:pt x="95" y="78"/>
                  <a:pt x="95" y="77"/>
                </a:cubicBezTo>
                <a:close/>
                <a:moveTo>
                  <a:pt x="117" y="88"/>
                </a:moveTo>
                <a:cubicBezTo>
                  <a:pt x="117" y="88"/>
                  <a:pt x="117" y="88"/>
                  <a:pt x="117" y="89"/>
                </a:cubicBezTo>
                <a:cubicBezTo>
                  <a:pt x="117" y="88"/>
                  <a:pt x="117" y="88"/>
                  <a:pt x="117" y="88"/>
                </a:cubicBezTo>
                <a:close/>
                <a:moveTo>
                  <a:pt x="41" y="33"/>
                </a:move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lose/>
                <a:moveTo>
                  <a:pt x="39" y="27"/>
                </a:moveTo>
                <a:cubicBezTo>
                  <a:pt x="39" y="27"/>
                  <a:pt x="39" y="27"/>
                  <a:pt x="40" y="26"/>
                </a:cubicBezTo>
                <a:cubicBezTo>
                  <a:pt x="40" y="27"/>
                  <a:pt x="40" y="27"/>
                  <a:pt x="39" y="27"/>
                </a:cubicBezTo>
                <a:cubicBezTo>
                  <a:pt x="39" y="27"/>
                  <a:pt x="39" y="27"/>
                  <a:pt x="39" y="27"/>
                </a:cubicBezTo>
                <a:close/>
                <a:moveTo>
                  <a:pt x="44" y="20"/>
                </a:moveTo>
                <a:cubicBezTo>
                  <a:pt x="44" y="19"/>
                  <a:pt x="45" y="19"/>
                  <a:pt x="45" y="19"/>
                </a:cubicBezTo>
                <a:cubicBezTo>
                  <a:pt x="44" y="19"/>
                  <a:pt x="45" y="20"/>
                  <a:pt x="44" y="20"/>
                </a:cubicBezTo>
                <a:close/>
                <a:moveTo>
                  <a:pt x="62" y="34"/>
                </a:moveTo>
                <a:cubicBezTo>
                  <a:pt x="61" y="34"/>
                  <a:pt x="63" y="34"/>
                  <a:pt x="63" y="35"/>
                </a:cubicBezTo>
                <a:cubicBezTo>
                  <a:pt x="62" y="35"/>
                  <a:pt x="62" y="34"/>
                  <a:pt x="62" y="34"/>
                </a:cubicBezTo>
                <a:close/>
                <a:moveTo>
                  <a:pt x="66" y="36"/>
                </a:moveTo>
                <a:cubicBezTo>
                  <a:pt x="65" y="36"/>
                  <a:pt x="66" y="36"/>
                  <a:pt x="66" y="36"/>
                </a:cubicBezTo>
                <a:cubicBezTo>
                  <a:pt x="66" y="36"/>
                  <a:pt x="68" y="36"/>
                  <a:pt x="67" y="37"/>
                </a:cubicBezTo>
                <a:cubicBezTo>
                  <a:pt x="67" y="36"/>
                  <a:pt x="66" y="36"/>
                  <a:pt x="66" y="36"/>
                </a:cubicBezTo>
                <a:close/>
                <a:moveTo>
                  <a:pt x="128" y="14"/>
                </a:moveTo>
                <a:cubicBezTo>
                  <a:pt x="128" y="14"/>
                  <a:pt x="130" y="15"/>
                  <a:pt x="130" y="15"/>
                </a:cubicBezTo>
                <a:cubicBezTo>
                  <a:pt x="129" y="15"/>
                  <a:pt x="128" y="14"/>
                  <a:pt x="128" y="14"/>
                </a:cubicBezTo>
                <a:close/>
                <a:moveTo>
                  <a:pt x="119" y="42"/>
                </a:moveTo>
                <a:cubicBezTo>
                  <a:pt x="120" y="41"/>
                  <a:pt x="120" y="43"/>
                  <a:pt x="121" y="43"/>
                </a:cubicBezTo>
                <a:cubicBezTo>
                  <a:pt x="120" y="43"/>
                  <a:pt x="119" y="42"/>
                  <a:pt x="119" y="42"/>
                </a:cubicBezTo>
                <a:close/>
                <a:moveTo>
                  <a:pt x="138" y="61"/>
                </a:moveTo>
                <a:cubicBezTo>
                  <a:pt x="138" y="62"/>
                  <a:pt x="137" y="60"/>
                  <a:pt x="137" y="60"/>
                </a:cubicBezTo>
                <a:cubicBezTo>
                  <a:pt x="137" y="61"/>
                  <a:pt x="137" y="61"/>
                  <a:pt x="137" y="61"/>
                </a:cubicBezTo>
                <a:cubicBezTo>
                  <a:pt x="140" y="62"/>
                  <a:pt x="141" y="67"/>
                  <a:pt x="143" y="69"/>
                </a:cubicBezTo>
                <a:cubicBezTo>
                  <a:pt x="144" y="72"/>
                  <a:pt x="146" y="74"/>
                  <a:pt x="146" y="76"/>
                </a:cubicBezTo>
                <a:cubicBezTo>
                  <a:pt x="146" y="76"/>
                  <a:pt x="146" y="76"/>
                  <a:pt x="146" y="76"/>
                </a:cubicBezTo>
                <a:cubicBezTo>
                  <a:pt x="146" y="77"/>
                  <a:pt x="146" y="78"/>
                  <a:pt x="146" y="79"/>
                </a:cubicBezTo>
                <a:cubicBezTo>
                  <a:pt x="146" y="79"/>
                  <a:pt x="146" y="79"/>
                  <a:pt x="146" y="80"/>
                </a:cubicBezTo>
                <a:cubicBezTo>
                  <a:pt x="146" y="79"/>
                  <a:pt x="146" y="80"/>
                  <a:pt x="145" y="80"/>
                </a:cubicBezTo>
                <a:cubicBezTo>
                  <a:pt x="145" y="79"/>
                  <a:pt x="146" y="79"/>
                  <a:pt x="146" y="79"/>
                </a:cubicBezTo>
                <a:cubicBezTo>
                  <a:pt x="145" y="79"/>
                  <a:pt x="145" y="79"/>
                  <a:pt x="145" y="78"/>
                </a:cubicBezTo>
                <a:cubicBezTo>
                  <a:pt x="145" y="78"/>
                  <a:pt x="145" y="78"/>
                  <a:pt x="145" y="77"/>
                </a:cubicBezTo>
                <a:cubicBezTo>
                  <a:pt x="145" y="77"/>
                  <a:pt x="145" y="77"/>
                  <a:pt x="145" y="77"/>
                </a:cubicBezTo>
                <a:cubicBezTo>
                  <a:pt x="144" y="77"/>
                  <a:pt x="145" y="79"/>
                  <a:pt x="144" y="79"/>
                </a:cubicBezTo>
                <a:cubicBezTo>
                  <a:pt x="144" y="78"/>
                  <a:pt x="144" y="78"/>
                  <a:pt x="144" y="77"/>
                </a:cubicBezTo>
                <a:cubicBezTo>
                  <a:pt x="144" y="78"/>
                  <a:pt x="144" y="78"/>
                  <a:pt x="144" y="79"/>
                </a:cubicBezTo>
                <a:cubicBezTo>
                  <a:pt x="145" y="81"/>
                  <a:pt x="146" y="80"/>
                  <a:pt x="147" y="82"/>
                </a:cubicBezTo>
                <a:cubicBezTo>
                  <a:pt x="147" y="82"/>
                  <a:pt x="147" y="81"/>
                  <a:pt x="147" y="81"/>
                </a:cubicBezTo>
                <a:cubicBezTo>
                  <a:pt x="148" y="82"/>
                  <a:pt x="147" y="84"/>
                  <a:pt x="148" y="85"/>
                </a:cubicBezTo>
                <a:cubicBezTo>
                  <a:pt x="148" y="86"/>
                  <a:pt x="148" y="86"/>
                  <a:pt x="148" y="86"/>
                </a:cubicBezTo>
                <a:cubicBezTo>
                  <a:pt x="148" y="87"/>
                  <a:pt x="148" y="88"/>
                  <a:pt x="148" y="88"/>
                </a:cubicBezTo>
                <a:cubicBezTo>
                  <a:pt x="148" y="89"/>
                  <a:pt x="148" y="89"/>
                  <a:pt x="148" y="89"/>
                </a:cubicBezTo>
                <a:cubicBezTo>
                  <a:pt x="147" y="91"/>
                  <a:pt x="148" y="94"/>
                  <a:pt x="147" y="95"/>
                </a:cubicBezTo>
                <a:cubicBezTo>
                  <a:pt x="147" y="96"/>
                  <a:pt x="146" y="99"/>
                  <a:pt x="146" y="100"/>
                </a:cubicBezTo>
                <a:cubicBezTo>
                  <a:pt x="146" y="101"/>
                  <a:pt x="144" y="105"/>
                  <a:pt x="142" y="106"/>
                </a:cubicBezTo>
                <a:cubicBezTo>
                  <a:pt x="141" y="108"/>
                  <a:pt x="142" y="108"/>
                  <a:pt x="141" y="109"/>
                </a:cubicBezTo>
                <a:cubicBezTo>
                  <a:pt x="141" y="109"/>
                  <a:pt x="142" y="108"/>
                  <a:pt x="142" y="108"/>
                </a:cubicBezTo>
                <a:cubicBezTo>
                  <a:pt x="142" y="108"/>
                  <a:pt x="142" y="109"/>
                  <a:pt x="141" y="110"/>
                </a:cubicBezTo>
                <a:cubicBezTo>
                  <a:pt x="141" y="110"/>
                  <a:pt x="141" y="110"/>
                  <a:pt x="141" y="110"/>
                </a:cubicBezTo>
                <a:cubicBezTo>
                  <a:pt x="139" y="112"/>
                  <a:pt x="137" y="116"/>
                  <a:pt x="134" y="117"/>
                </a:cubicBezTo>
                <a:cubicBezTo>
                  <a:pt x="134" y="116"/>
                  <a:pt x="135" y="116"/>
                  <a:pt x="135" y="115"/>
                </a:cubicBezTo>
                <a:cubicBezTo>
                  <a:pt x="135" y="116"/>
                  <a:pt x="132" y="117"/>
                  <a:pt x="133" y="118"/>
                </a:cubicBezTo>
                <a:cubicBezTo>
                  <a:pt x="132" y="118"/>
                  <a:pt x="132" y="118"/>
                  <a:pt x="132" y="118"/>
                </a:cubicBezTo>
                <a:cubicBezTo>
                  <a:pt x="131" y="118"/>
                  <a:pt x="131" y="117"/>
                  <a:pt x="132" y="117"/>
                </a:cubicBezTo>
                <a:cubicBezTo>
                  <a:pt x="132" y="117"/>
                  <a:pt x="131" y="118"/>
                  <a:pt x="131" y="117"/>
                </a:cubicBezTo>
                <a:cubicBezTo>
                  <a:pt x="132" y="116"/>
                  <a:pt x="133" y="116"/>
                  <a:pt x="134" y="115"/>
                </a:cubicBezTo>
                <a:cubicBezTo>
                  <a:pt x="134" y="115"/>
                  <a:pt x="133" y="115"/>
                  <a:pt x="132" y="116"/>
                </a:cubicBezTo>
                <a:cubicBezTo>
                  <a:pt x="134" y="114"/>
                  <a:pt x="135" y="112"/>
                  <a:pt x="138" y="110"/>
                </a:cubicBezTo>
                <a:cubicBezTo>
                  <a:pt x="137" y="109"/>
                  <a:pt x="137" y="110"/>
                  <a:pt x="136" y="110"/>
                </a:cubicBezTo>
                <a:cubicBezTo>
                  <a:pt x="138" y="109"/>
                  <a:pt x="138" y="107"/>
                  <a:pt x="139" y="106"/>
                </a:cubicBezTo>
                <a:cubicBezTo>
                  <a:pt x="139" y="106"/>
                  <a:pt x="139" y="106"/>
                  <a:pt x="139" y="106"/>
                </a:cubicBezTo>
                <a:cubicBezTo>
                  <a:pt x="140" y="106"/>
                  <a:pt x="139" y="106"/>
                  <a:pt x="139" y="107"/>
                </a:cubicBezTo>
                <a:cubicBezTo>
                  <a:pt x="140" y="106"/>
                  <a:pt x="140" y="106"/>
                  <a:pt x="139" y="105"/>
                </a:cubicBezTo>
                <a:cubicBezTo>
                  <a:pt x="140" y="105"/>
                  <a:pt x="140" y="104"/>
                  <a:pt x="140" y="104"/>
                </a:cubicBezTo>
                <a:cubicBezTo>
                  <a:pt x="140" y="104"/>
                  <a:pt x="140" y="104"/>
                  <a:pt x="140" y="105"/>
                </a:cubicBezTo>
                <a:cubicBezTo>
                  <a:pt x="141" y="105"/>
                  <a:pt x="141" y="103"/>
                  <a:pt x="141" y="102"/>
                </a:cubicBezTo>
                <a:cubicBezTo>
                  <a:pt x="141" y="101"/>
                  <a:pt x="142" y="102"/>
                  <a:pt x="142" y="102"/>
                </a:cubicBezTo>
                <a:cubicBezTo>
                  <a:pt x="142" y="101"/>
                  <a:pt x="144" y="96"/>
                  <a:pt x="144" y="96"/>
                </a:cubicBezTo>
                <a:cubicBezTo>
                  <a:pt x="144" y="95"/>
                  <a:pt x="144" y="95"/>
                  <a:pt x="144" y="95"/>
                </a:cubicBezTo>
                <a:cubicBezTo>
                  <a:pt x="144" y="94"/>
                  <a:pt x="144" y="94"/>
                  <a:pt x="144" y="94"/>
                </a:cubicBezTo>
                <a:cubicBezTo>
                  <a:pt x="144" y="93"/>
                  <a:pt x="145" y="92"/>
                  <a:pt x="145" y="91"/>
                </a:cubicBezTo>
                <a:cubicBezTo>
                  <a:pt x="145" y="90"/>
                  <a:pt x="145" y="91"/>
                  <a:pt x="145" y="91"/>
                </a:cubicBezTo>
                <a:cubicBezTo>
                  <a:pt x="145" y="90"/>
                  <a:pt x="145" y="90"/>
                  <a:pt x="145" y="90"/>
                </a:cubicBezTo>
                <a:cubicBezTo>
                  <a:pt x="145" y="90"/>
                  <a:pt x="145" y="90"/>
                  <a:pt x="145" y="89"/>
                </a:cubicBezTo>
                <a:cubicBezTo>
                  <a:pt x="145" y="89"/>
                  <a:pt x="146" y="89"/>
                  <a:pt x="146" y="89"/>
                </a:cubicBezTo>
                <a:cubicBezTo>
                  <a:pt x="146" y="89"/>
                  <a:pt x="146" y="89"/>
                  <a:pt x="145" y="89"/>
                </a:cubicBezTo>
                <a:cubicBezTo>
                  <a:pt x="145" y="88"/>
                  <a:pt x="146" y="88"/>
                  <a:pt x="146" y="87"/>
                </a:cubicBezTo>
                <a:cubicBezTo>
                  <a:pt x="145" y="88"/>
                  <a:pt x="144" y="86"/>
                  <a:pt x="145" y="86"/>
                </a:cubicBezTo>
                <a:cubicBezTo>
                  <a:pt x="145" y="86"/>
                  <a:pt x="145" y="87"/>
                  <a:pt x="145" y="87"/>
                </a:cubicBezTo>
                <a:cubicBezTo>
                  <a:pt x="145" y="87"/>
                  <a:pt x="145" y="86"/>
                  <a:pt x="146" y="87"/>
                </a:cubicBezTo>
                <a:cubicBezTo>
                  <a:pt x="145" y="86"/>
                  <a:pt x="146" y="86"/>
                  <a:pt x="146" y="85"/>
                </a:cubicBezTo>
                <a:cubicBezTo>
                  <a:pt x="145" y="85"/>
                  <a:pt x="145" y="84"/>
                  <a:pt x="144" y="85"/>
                </a:cubicBezTo>
                <a:cubicBezTo>
                  <a:pt x="145" y="84"/>
                  <a:pt x="145" y="83"/>
                  <a:pt x="145" y="83"/>
                </a:cubicBezTo>
                <a:cubicBezTo>
                  <a:pt x="145" y="83"/>
                  <a:pt x="145" y="83"/>
                  <a:pt x="145" y="84"/>
                </a:cubicBezTo>
                <a:cubicBezTo>
                  <a:pt x="145" y="84"/>
                  <a:pt x="146" y="84"/>
                  <a:pt x="146" y="83"/>
                </a:cubicBezTo>
                <a:cubicBezTo>
                  <a:pt x="146" y="83"/>
                  <a:pt x="146" y="84"/>
                  <a:pt x="146" y="83"/>
                </a:cubicBezTo>
                <a:cubicBezTo>
                  <a:pt x="146" y="83"/>
                  <a:pt x="146" y="82"/>
                  <a:pt x="146" y="82"/>
                </a:cubicBezTo>
                <a:cubicBezTo>
                  <a:pt x="146" y="81"/>
                  <a:pt x="146" y="82"/>
                  <a:pt x="146" y="82"/>
                </a:cubicBezTo>
                <a:cubicBezTo>
                  <a:pt x="146" y="80"/>
                  <a:pt x="145" y="81"/>
                  <a:pt x="144" y="80"/>
                </a:cubicBezTo>
                <a:cubicBezTo>
                  <a:pt x="144" y="80"/>
                  <a:pt x="144" y="80"/>
                  <a:pt x="144" y="80"/>
                </a:cubicBezTo>
                <a:cubicBezTo>
                  <a:pt x="143" y="79"/>
                  <a:pt x="143" y="75"/>
                  <a:pt x="142" y="73"/>
                </a:cubicBezTo>
                <a:cubicBezTo>
                  <a:pt x="142" y="73"/>
                  <a:pt x="142" y="73"/>
                  <a:pt x="142" y="72"/>
                </a:cubicBezTo>
                <a:cubicBezTo>
                  <a:pt x="142" y="72"/>
                  <a:pt x="143" y="72"/>
                  <a:pt x="143" y="73"/>
                </a:cubicBezTo>
                <a:cubicBezTo>
                  <a:pt x="143" y="73"/>
                  <a:pt x="143" y="73"/>
                  <a:pt x="143" y="73"/>
                </a:cubicBezTo>
                <a:cubicBezTo>
                  <a:pt x="143" y="74"/>
                  <a:pt x="143" y="76"/>
                  <a:pt x="144" y="77"/>
                </a:cubicBezTo>
                <a:cubicBezTo>
                  <a:pt x="143" y="75"/>
                  <a:pt x="143" y="74"/>
                  <a:pt x="143" y="72"/>
                </a:cubicBezTo>
                <a:cubicBezTo>
                  <a:pt x="144" y="72"/>
                  <a:pt x="143" y="72"/>
                  <a:pt x="144" y="72"/>
                </a:cubicBezTo>
                <a:cubicBezTo>
                  <a:pt x="143" y="71"/>
                  <a:pt x="143" y="73"/>
                  <a:pt x="143" y="72"/>
                </a:cubicBezTo>
                <a:cubicBezTo>
                  <a:pt x="143" y="71"/>
                  <a:pt x="142" y="70"/>
                  <a:pt x="142" y="69"/>
                </a:cubicBezTo>
                <a:cubicBezTo>
                  <a:pt x="142" y="69"/>
                  <a:pt x="141" y="69"/>
                  <a:pt x="142" y="70"/>
                </a:cubicBezTo>
                <a:cubicBezTo>
                  <a:pt x="141" y="69"/>
                  <a:pt x="142" y="69"/>
                  <a:pt x="141" y="68"/>
                </a:cubicBezTo>
                <a:cubicBezTo>
                  <a:pt x="141" y="68"/>
                  <a:pt x="141" y="69"/>
                  <a:pt x="141" y="69"/>
                </a:cubicBezTo>
                <a:cubicBezTo>
                  <a:pt x="141" y="69"/>
                  <a:pt x="141" y="68"/>
                  <a:pt x="141" y="68"/>
                </a:cubicBezTo>
                <a:cubicBezTo>
                  <a:pt x="141" y="68"/>
                  <a:pt x="141" y="68"/>
                  <a:pt x="141" y="69"/>
                </a:cubicBezTo>
                <a:cubicBezTo>
                  <a:pt x="140" y="69"/>
                  <a:pt x="140" y="68"/>
                  <a:pt x="140" y="68"/>
                </a:cubicBezTo>
                <a:cubicBezTo>
                  <a:pt x="140" y="67"/>
                  <a:pt x="140" y="66"/>
                  <a:pt x="139" y="66"/>
                </a:cubicBezTo>
                <a:cubicBezTo>
                  <a:pt x="138" y="63"/>
                  <a:pt x="136" y="61"/>
                  <a:pt x="135" y="58"/>
                </a:cubicBezTo>
                <a:cubicBezTo>
                  <a:pt x="135" y="58"/>
                  <a:pt x="135" y="58"/>
                  <a:pt x="135" y="58"/>
                </a:cubicBezTo>
                <a:cubicBezTo>
                  <a:pt x="133" y="57"/>
                  <a:pt x="132" y="55"/>
                  <a:pt x="131" y="53"/>
                </a:cubicBezTo>
                <a:cubicBezTo>
                  <a:pt x="132" y="54"/>
                  <a:pt x="134" y="57"/>
                  <a:pt x="135" y="58"/>
                </a:cubicBezTo>
                <a:cubicBezTo>
                  <a:pt x="136" y="59"/>
                  <a:pt x="137" y="60"/>
                  <a:pt x="138" y="61"/>
                </a:cubicBezTo>
                <a:close/>
                <a:moveTo>
                  <a:pt x="126" y="49"/>
                </a:moveTo>
                <a:cubicBezTo>
                  <a:pt x="128" y="49"/>
                  <a:pt x="129" y="52"/>
                  <a:pt x="131" y="53"/>
                </a:cubicBezTo>
                <a:cubicBezTo>
                  <a:pt x="129" y="53"/>
                  <a:pt x="127" y="50"/>
                  <a:pt x="126" y="49"/>
                </a:cubicBezTo>
                <a:close/>
                <a:moveTo>
                  <a:pt x="115" y="73"/>
                </a:moveTo>
                <a:cubicBezTo>
                  <a:pt x="116" y="73"/>
                  <a:pt x="116" y="74"/>
                  <a:pt x="117" y="75"/>
                </a:cubicBezTo>
                <a:cubicBezTo>
                  <a:pt x="116" y="75"/>
                  <a:pt x="115" y="74"/>
                  <a:pt x="115" y="73"/>
                </a:cubicBezTo>
                <a:close/>
                <a:moveTo>
                  <a:pt x="146" y="78"/>
                </a:moveTo>
                <a:cubicBezTo>
                  <a:pt x="147" y="78"/>
                  <a:pt x="147" y="78"/>
                  <a:pt x="147" y="79"/>
                </a:cubicBezTo>
                <a:cubicBezTo>
                  <a:pt x="147" y="79"/>
                  <a:pt x="147" y="79"/>
                  <a:pt x="147" y="79"/>
                </a:cubicBezTo>
                <a:lnTo>
                  <a:pt x="146" y="78"/>
                </a:lnTo>
                <a:close/>
                <a:moveTo>
                  <a:pt x="116" y="85"/>
                </a:moveTo>
                <a:cubicBezTo>
                  <a:pt x="116" y="85"/>
                  <a:pt x="116" y="85"/>
                  <a:pt x="116" y="85"/>
                </a:cubicBezTo>
                <a:cubicBezTo>
                  <a:pt x="116" y="85"/>
                  <a:pt x="116" y="85"/>
                  <a:pt x="116" y="85"/>
                </a:cubicBezTo>
                <a:close/>
                <a:moveTo>
                  <a:pt x="145" y="81"/>
                </a:moveTo>
                <a:cubicBezTo>
                  <a:pt x="145" y="82"/>
                  <a:pt x="144" y="82"/>
                  <a:pt x="144" y="81"/>
                </a:cubicBezTo>
                <a:cubicBezTo>
                  <a:pt x="144" y="81"/>
                  <a:pt x="145" y="81"/>
                  <a:pt x="145" y="81"/>
                </a:cubicBezTo>
                <a:close/>
                <a:moveTo>
                  <a:pt x="145" y="82"/>
                </a:moveTo>
                <a:cubicBezTo>
                  <a:pt x="145" y="82"/>
                  <a:pt x="145" y="82"/>
                  <a:pt x="145" y="82"/>
                </a:cubicBezTo>
                <a:cubicBezTo>
                  <a:pt x="145" y="82"/>
                  <a:pt x="145" y="83"/>
                  <a:pt x="144" y="83"/>
                </a:cubicBezTo>
                <a:cubicBezTo>
                  <a:pt x="144" y="82"/>
                  <a:pt x="145" y="82"/>
                  <a:pt x="145" y="82"/>
                </a:cubicBezTo>
                <a:close/>
                <a:moveTo>
                  <a:pt x="119" y="85"/>
                </a:moveTo>
                <a:cubicBezTo>
                  <a:pt x="119" y="85"/>
                  <a:pt x="119" y="85"/>
                  <a:pt x="119" y="85"/>
                </a:cubicBezTo>
                <a:cubicBezTo>
                  <a:pt x="119" y="85"/>
                  <a:pt x="119" y="85"/>
                  <a:pt x="119" y="85"/>
                </a:cubicBezTo>
                <a:close/>
                <a:moveTo>
                  <a:pt x="117" y="86"/>
                </a:moveTo>
                <a:cubicBezTo>
                  <a:pt x="117" y="86"/>
                  <a:pt x="117" y="86"/>
                  <a:pt x="117" y="86"/>
                </a:cubicBezTo>
                <a:cubicBezTo>
                  <a:pt x="117" y="86"/>
                  <a:pt x="116" y="86"/>
                  <a:pt x="117" y="86"/>
                </a:cubicBezTo>
                <a:close/>
                <a:moveTo>
                  <a:pt x="150" y="89"/>
                </a:moveTo>
                <a:cubicBezTo>
                  <a:pt x="151" y="89"/>
                  <a:pt x="150" y="90"/>
                  <a:pt x="150" y="91"/>
                </a:cubicBezTo>
                <a:cubicBezTo>
                  <a:pt x="150" y="91"/>
                  <a:pt x="150" y="90"/>
                  <a:pt x="150" y="89"/>
                </a:cubicBezTo>
                <a:close/>
                <a:moveTo>
                  <a:pt x="116" y="86"/>
                </a:moveTo>
                <a:cubicBezTo>
                  <a:pt x="117" y="86"/>
                  <a:pt x="116" y="86"/>
                  <a:pt x="116" y="86"/>
                </a:cubicBezTo>
                <a:cubicBezTo>
                  <a:pt x="116" y="86"/>
                  <a:pt x="116" y="86"/>
                  <a:pt x="116" y="86"/>
                </a:cubicBezTo>
                <a:cubicBezTo>
                  <a:pt x="116" y="86"/>
                  <a:pt x="116" y="86"/>
                  <a:pt x="116" y="86"/>
                </a:cubicBezTo>
                <a:close/>
                <a:moveTo>
                  <a:pt x="178" y="99"/>
                </a:moveTo>
                <a:cubicBezTo>
                  <a:pt x="178" y="99"/>
                  <a:pt x="178" y="100"/>
                  <a:pt x="178" y="100"/>
                </a:cubicBezTo>
                <a:cubicBezTo>
                  <a:pt x="178" y="101"/>
                  <a:pt x="177" y="100"/>
                  <a:pt x="177" y="102"/>
                </a:cubicBezTo>
                <a:cubicBezTo>
                  <a:pt x="177" y="102"/>
                  <a:pt x="177" y="100"/>
                  <a:pt x="178" y="99"/>
                </a:cubicBezTo>
                <a:close/>
                <a:moveTo>
                  <a:pt x="176" y="103"/>
                </a:moveTo>
                <a:cubicBezTo>
                  <a:pt x="176" y="105"/>
                  <a:pt x="176" y="106"/>
                  <a:pt x="175" y="108"/>
                </a:cubicBezTo>
                <a:cubicBezTo>
                  <a:pt x="174" y="107"/>
                  <a:pt x="176" y="104"/>
                  <a:pt x="176" y="103"/>
                </a:cubicBezTo>
                <a:close/>
                <a:moveTo>
                  <a:pt x="180" y="105"/>
                </a:moveTo>
                <a:cubicBezTo>
                  <a:pt x="179" y="106"/>
                  <a:pt x="179" y="108"/>
                  <a:pt x="179" y="108"/>
                </a:cubicBezTo>
                <a:cubicBezTo>
                  <a:pt x="178" y="108"/>
                  <a:pt x="179" y="104"/>
                  <a:pt x="180" y="105"/>
                </a:cubicBezTo>
                <a:close/>
                <a:moveTo>
                  <a:pt x="176" y="105"/>
                </a:moveTo>
                <a:cubicBezTo>
                  <a:pt x="177" y="105"/>
                  <a:pt x="176" y="106"/>
                  <a:pt x="176" y="107"/>
                </a:cubicBezTo>
                <a:cubicBezTo>
                  <a:pt x="176" y="106"/>
                  <a:pt x="176" y="105"/>
                  <a:pt x="176" y="105"/>
                </a:cubicBezTo>
                <a:close/>
                <a:moveTo>
                  <a:pt x="174" y="111"/>
                </a:moveTo>
                <a:cubicBezTo>
                  <a:pt x="174" y="112"/>
                  <a:pt x="174" y="113"/>
                  <a:pt x="173" y="114"/>
                </a:cubicBezTo>
                <a:cubicBezTo>
                  <a:pt x="172" y="114"/>
                  <a:pt x="173" y="113"/>
                  <a:pt x="174" y="112"/>
                </a:cubicBezTo>
                <a:cubicBezTo>
                  <a:pt x="173" y="112"/>
                  <a:pt x="173" y="114"/>
                  <a:pt x="173" y="114"/>
                </a:cubicBezTo>
                <a:cubicBezTo>
                  <a:pt x="173" y="113"/>
                  <a:pt x="173" y="112"/>
                  <a:pt x="174" y="111"/>
                </a:cubicBezTo>
                <a:close/>
                <a:moveTo>
                  <a:pt x="168" y="123"/>
                </a:moveTo>
                <a:cubicBezTo>
                  <a:pt x="169" y="124"/>
                  <a:pt x="167" y="126"/>
                  <a:pt x="166" y="127"/>
                </a:cubicBezTo>
                <a:cubicBezTo>
                  <a:pt x="166" y="126"/>
                  <a:pt x="168" y="125"/>
                  <a:pt x="168" y="123"/>
                </a:cubicBezTo>
                <a:close/>
                <a:moveTo>
                  <a:pt x="167" y="124"/>
                </a:moveTo>
                <a:cubicBezTo>
                  <a:pt x="167" y="125"/>
                  <a:pt x="165" y="127"/>
                  <a:pt x="165" y="127"/>
                </a:cubicBezTo>
                <a:cubicBezTo>
                  <a:pt x="165" y="127"/>
                  <a:pt x="166" y="126"/>
                  <a:pt x="165" y="126"/>
                </a:cubicBezTo>
                <a:cubicBezTo>
                  <a:pt x="166" y="126"/>
                  <a:pt x="166" y="125"/>
                  <a:pt x="167" y="124"/>
                </a:cubicBezTo>
                <a:close/>
                <a:moveTo>
                  <a:pt x="142" y="109"/>
                </a:moveTo>
                <a:cubicBezTo>
                  <a:pt x="142" y="111"/>
                  <a:pt x="141" y="112"/>
                  <a:pt x="140" y="113"/>
                </a:cubicBezTo>
                <a:cubicBezTo>
                  <a:pt x="140" y="113"/>
                  <a:pt x="140" y="113"/>
                  <a:pt x="140" y="112"/>
                </a:cubicBezTo>
                <a:cubicBezTo>
                  <a:pt x="141" y="111"/>
                  <a:pt x="141" y="110"/>
                  <a:pt x="142" y="109"/>
                </a:cubicBezTo>
                <a:close/>
                <a:moveTo>
                  <a:pt x="166" y="127"/>
                </a:moveTo>
                <a:cubicBezTo>
                  <a:pt x="166" y="128"/>
                  <a:pt x="164" y="131"/>
                  <a:pt x="163" y="131"/>
                </a:cubicBezTo>
                <a:cubicBezTo>
                  <a:pt x="164" y="130"/>
                  <a:pt x="165" y="128"/>
                  <a:pt x="166" y="127"/>
                </a:cubicBezTo>
                <a:close/>
                <a:moveTo>
                  <a:pt x="164" y="128"/>
                </a:moveTo>
                <a:cubicBezTo>
                  <a:pt x="164" y="128"/>
                  <a:pt x="163" y="129"/>
                  <a:pt x="163" y="130"/>
                </a:cubicBezTo>
                <a:cubicBezTo>
                  <a:pt x="163" y="129"/>
                  <a:pt x="163" y="129"/>
                  <a:pt x="164" y="128"/>
                </a:cubicBezTo>
                <a:close/>
                <a:moveTo>
                  <a:pt x="163" y="130"/>
                </a:moveTo>
                <a:cubicBezTo>
                  <a:pt x="162" y="131"/>
                  <a:pt x="161" y="133"/>
                  <a:pt x="159" y="134"/>
                </a:cubicBezTo>
                <a:cubicBezTo>
                  <a:pt x="159" y="133"/>
                  <a:pt x="162" y="131"/>
                  <a:pt x="161" y="131"/>
                </a:cubicBezTo>
                <a:cubicBezTo>
                  <a:pt x="162" y="130"/>
                  <a:pt x="162" y="130"/>
                  <a:pt x="162" y="130"/>
                </a:cubicBezTo>
                <a:cubicBezTo>
                  <a:pt x="162" y="130"/>
                  <a:pt x="162" y="131"/>
                  <a:pt x="163" y="130"/>
                </a:cubicBezTo>
                <a:close/>
                <a:moveTo>
                  <a:pt x="114" y="92"/>
                </a:moveTo>
                <a:cubicBezTo>
                  <a:pt x="114" y="92"/>
                  <a:pt x="114" y="92"/>
                  <a:pt x="113" y="92"/>
                </a:cubicBezTo>
                <a:cubicBezTo>
                  <a:pt x="113" y="92"/>
                  <a:pt x="113" y="92"/>
                  <a:pt x="114" y="92"/>
                </a:cubicBezTo>
                <a:close/>
                <a:moveTo>
                  <a:pt x="157" y="136"/>
                </a:moveTo>
                <a:cubicBezTo>
                  <a:pt x="155" y="139"/>
                  <a:pt x="152" y="141"/>
                  <a:pt x="149" y="144"/>
                </a:cubicBezTo>
                <a:cubicBezTo>
                  <a:pt x="149" y="144"/>
                  <a:pt x="150" y="143"/>
                  <a:pt x="151" y="142"/>
                </a:cubicBezTo>
                <a:cubicBezTo>
                  <a:pt x="151" y="143"/>
                  <a:pt x="149" y="144"/>
                  <a:pt x="148" y="145"/>
                </a:cubicBezTo>
                <a:cubicBezTo>
                  <a:pt x="147" y="145"/>
                  <a:pt x="148" y="144"/>
                  <a:pt x="148" y="144"/>
                </a:cubicBezTo>
                <a:cubicBezTo>
                  <a:pt x="151" y="141"/>
                  <a:pt x="153" y="139"/>
                  <a:pt x="157" y="136"/>
                </a:cubicBezTo>
                <a:close/>
                <a:moveTo>
                  <a:pt x="131" y="117"/>
                </a:moveTo>
                <a:cubicBezTo>
                  <a:pt x="131" y="118"/>
                  <a:pt x="130" y="119"/>
                  <a:pt x="129" y="119"/>
                </a:cubicBezTo>
                <a:cubicBezTo>
                  <a:pt x="129" y="119"/>
                  <a:pt x="130" y="118"/>
                  <a:pt x="131" y="117"/>
                </a:cubicBezTo>
                <a:close/>
                <a:moveTo>
                  <a:pt x="129" y="120"/>
                </a:moveTo>
                <a:cubicBezTo>
                  <a:pt x="130" y="121"/>
                  <a:pt x="126" y="122"/>
                  <a:pt x="129" y="121"/>
                </a:cubicBezTo>
                <a:cubicBezTo>
                  <a:pt x="129" y="121"/>
                  <a:pt x="129" y="120"/>
                  <a:pt x="129" y="120"/>
                </a:cubicBezTo>
                <a:close/>
                <a:moveTo>
                  <a:pt x="144" y="147"/>
                </a:moveTo>
                <a:cubicBezTo>
                  <a:pt x="145" y="147"/>
                  <a:pt x="143" y="148"/>
                  <a:pt x="143" y="149"/>
                </a:cubicBezTo>
                <a:cubicBezTo>
                  <a:pt x="143" y="148"/>
                  <a:pt x="143" y="148"/>
                  <a:pt x="144" y="147"/>
                </a:cubicBezTo>
                <a:close/>
                <a:moveTo>
                  <a:pt x="142" y="148"/>
                </a:moveTo>
                <a:cubicBezTo>
                  <a:pt x="142" y="149"/>
                  <a:pt x="141" y="149"/>
                  <a:pt x="141" y="150"/>
                </a:cubicBezTo>
                <a:cubicBezTo>
                  <a:pt x="141" y="149"/>
                  <a:pt x="141" y="149"/>
                  <a:pt x="141" y="149"/>
                </a:cubicBezTo>
                <a:lnTo>
                  <a:pt x="142" y="148"/>
                </a:lnTo>
                <a:close/>
                <a:moveTo>
                  <a:pt x="136" y="154"/>
                </a:moveTo>
                <a:cubicBezTo>
                  <a:pt x="136" y="154"/>
                  <a:pt x="135" y="155"/>
                  <a:pt x="134" y="154"/>
                </a:cubicBezTo>
                <a:cubicBezTo>
                  <a:pt x="134" y="155"/>
                  <a:pt x="134" y="155"/>
                  <a:pt x="134" y="155"/>
                </a:cubicBezTo>
                <a:cubicBezTo>
                  <a:pt x="133" y="155"/>
                  <a:pt x="134" y="155"/>
                  <a:pt x="134" y="154"/>
                </a:cubicBezTo>
                <a:cubicBezTo>
                  <a:pt x="134" y="154"/>
                  <a:pt x="135" y="154"/>
                  <a:pt x="136" y="154"/>
                </a:cubicBezTo>
                <a:close/>
                <a:moveTo>
                  <a:pt x="132" y="155"/>
                </a:moveTo>
                <a:cubicBezTo>
                  <a:pt x="132" y="155"/>
                  <a:pt x="132" y="155"/>
                  <a:pt x="132" y="155"/>
                </a:cubicBezTo>
                <a:cubicBezTo>
                  <a:pt x="133" y="156"/>
                  <a:pt x="131" y="156"/>
                  <a:pt x="131" y="156"/>
                </a:cubicBezTo>
                <a:cubicBezTo>
                  <a:pt x="131" y="156"/>
                  <a:pt x="131" y="155"/>
                  <a:pt x="132" y="155"/>
                </a:cubicBezTo>
                <a:close/>
                <a:moveTo>
                  <a:pt x="125" y="159"/>
                </a:moveTo>
                <a:cubicBezTo>
                  <a:pt x="125" y="160"/>
                  <a:pt x="124" y="160"/>
                  <a:pt x="123" y="161"/>
                </a:cubicBezTo>
                <a:cubicBezTo>
                  <a:pt x="123" y="160"/>
                  <a:pt x="125" y="160"/>
                  <a:pt x="125" y="159"/>
                </a:cubicBezTo>
                <a:close/>
                <a:moveTo>
                  <a:pt x="126" y="165"/>
                </a:moveTo>
                <a:cubicBezTo>
                  <a:pt x="125" y="165"/>
                  <a:pt x="124" y="165"/>
                  <a:pt x="124" y="164"/>
                </a:cubicBezTo>
                <a:cubicBezTo>
                  <a:pt x="124" y="164"/>
                  <a:pt x="126" y="164"/>
                  <a:pt x="126" y="165"/>
                </a:cubicBezTo>
                <a:close/>
                <a:moveTo>
                  <a:pt x="124" y="161"/>
                </a:moveTo>
                <a:cubicBezTo>
                  <a:pt x="124" y="161"/>
                  <a:pt x="122" y="162"/>
                  <a:pt x="124" y="161"/>
                </a:cubicBezTo>
                <a:cubicBezTo>
                  <a:pt x="124" y="162"/>
                  <a:pt x="122" y="162"/>
                  <a:pt x="121" y="163"/>
                </a:cubicBezTo>
                <a:cubicBezTo>
                  <a:pt x="122" y="162"/>
                  <a:pt x="122" y="162"/>
                  <a:pt x="124" y="161"/>
                </a:cubicBezTo>
                <a:close/>
                <a:moveTo>
                  <a:pt x="101" y="98"/>
                </a:moveTo>
                <a:cubicBezTo>
                  <a:pt x="100" y="99"/>
                  <a:pt x="101" y="99"/>
                  <a:pt x="101" y="99"/>
                </a:cubicBezTo>
                <a:cubicBezTo>
                  <a:pt x="100" y="99"/>
                  <a:pt x="100" y="99"/>
                  <a:pt x="99" y="99"/>
                </a:cubicBezTo>
                <a:cubicBezTo>
                  <a:pt x="99" y="99"/>
                  <a:pt x="100" y="99"/>
                  <a:pt x="101" y="98"/>
                </a:cubicBezTo>
                <a:close/>
                <a:moveTo>
                  <a:pt x="123" y="165"/>
                </a:moveTo>
                <a:cubicBezTo>
                  <a:pt x="124" y="165"/>
                  <a:pt x="120" y="166"/>
                  <a:pt x="121" y="165"/>
                </a:cubicBezTo>
                <a:cubicBezTo>
                  <a:pt x="122" y="165"/>
                  <a:pt x="122" y="165"/>
                  <a:pt x="123" y="165"/>
                </a:cubicBezTo>
                <a:close/>
                <a:moveTo>
                  <a:pt x="121" y="161"/>
                </a:moveTo>
                <a:cubicBezTo>
                  <a:pt x="121" y="162"/>
                  <a:pt x="119" y="162"/>
                  <a:pt x="118" y="162"/>
                </a:cubicBezTo>
                <a:cubicBezTo>
                  <a:pt x="119" y="162"/>
                  <a:pt x="120" y="162"/>
                  <a:pt x="121" y="161"/>
                </a:cubicBezTo>
                <a:close/>
                <a:moveTo>
                  <a:pt x="99" y="99"/>
                </a:moveTo>
                <a:cubicBezTo>
                  <a:pt x="99" y="100"/>
                  <a:pt x="98" y="100"/>
                  <a:pt x="98" y="99"/>
                </a:cubicBezTo>
                <a:cubicBezTo>
                  <a:pt x="98" y="99"/>
                  <a:pt x="98" y="99"/>
                  <a:pt x="99" y="99"/>
                </a:cubicBezTo>
                <a:close/>
                <a:moveTo>
                  <a:pt x="116" y="164"/>
                </a:moveTo>
                <a:cubicBezTo>
                  <a:pt x="116" y="165"/>
                  <a:pt x="115" y="165"/>
                  <a:pt x="115" y="165"/>
                </a:cubicBezTo>
                <a:cubicBezTo>
                  <a:pt x="115" y="165"/>
                  <a:pt x="115" y="165"/>
                  <a:pt x="116" y="164"/>
                </a:cubicBezTo>
                <a:close/>
                <a:moveTo>
                  <a:pt x="110" y="167"/>
                </a:moveTo>
                <a:cubicBezTo>
                  <a:pt x="107" y="168"/>
                  <a:pt x="105" y="169"/>
                  <a:pt x="104" y="169"/>
                </a:cubicBezTo>
                <a:cubicBezTo>
                  <a:pt x="103" y="168"/>
                  <a:pt x="104" y="168"/>
                  <a:pt x="104" y="168"/>
                </a:cubicBezTo>
                <a:cubicBezTo>
                  <a:pt x="104" y="168"/>
                  <a:pt x="106" y="167"/>
                  <a:pt x="106" y="168"/>
                </a:cubicBezTo>
                <a:cubicBezTo>
                  <a:pt x="106" y="167"/>
                  <a:pt x="108" y="167"/>
                  <a:pt x="110" y="167"/>
                </a:cubicBezTo>
                <a:close/>
                <a:moveTo>
                  <a:pt x="109" y="167"/>
                </a:moveTo>
                <a:cubicBezTo>
                  <a:pt x="108" y="167"/>
                  <a:pt x="108" y="166"/>
                  <a:pt x="110" y="166"/>
                </a:cubicBezTo>
                <a:cubicBezTo>
                  <a:pt x="109" y="167"/>
                  <a:pt x="111" y="166"/>
                  <a:pt x="112" y="167"/>
                </a:cubicBezTo>
                <a:cubicBezTo>
                  <a:pt x="110" y="167"/>
                  <a:pt x="110" y="167"/>
                  <a:pt x="109" y="167"/>
                </a:cubicBezTo>
                <a:close/>
                <a:moveTo>
                  <a:pt x="106" y="171"/>
                </a:moveTo>
                <a:cubicBezTo>
                  <a:pt x="105" y="171"/>
                  <a:pt x="104" y="171"/>
                  <a:pt x="103" y="171"/>
                </a:cubicBezTo>
                <a:cubicBezTo>
                  <a:pt x="104" y="171"/>
                  <a:pt x="104" y="171"/>
                  <a:pt x="106" y="171"/>
                </a:cubicBezTo>
                <a:close/>
                <a:moveTo>
                  <a:pt x="87" y="98"/>
                </a:moveTo>
                <a:cubicBezTo>
                  <a:pt x="87" y="99"/>
                  <a:pt x="87" y="99"/>
                  <a:pt x="87" y="99"/>
                </a:cubicBezTo>
                <a:cubicBezTo>
                  <a:pt x="87" y="99"/>
                  <a:pt x="86" y="98"/>
                  <a:pt x="86" y="99"/>
                </a:cubicBezTo>
                <a:cubicBezTo>
                  <a:pt x="86" y="98"/>
                  <a:pt x="87" y="98"/>
                  <a:pt x="87" y="98"/>
                </a:cubicBezTo>
                <a:close/>
                <a:moveTo>
                  <a:pt x="79" y="168"/>
                </a:moveTo>
                <a:cubicBezTo>
                  <a:pt x="78" y="169"/>
                  <a:pt x="76" y="168"/>
                  <a:pt x="75" y="169"/>
                </a:cubicBezTo>
                <a:cubicBezTo>
                  <a:pt x="73" y="168"/>
                  <a:pt x="73" y="168"/>
                  <a:pt x="71" y="168"/>
                </a:cubicBezTo>
                <a:cubicBezTo>
                  <a:pt x="71" y="167"/>
                  <a:pt x="71" y="167"/>
                  <a:pt x="71" y="167"/>
                </a:cubicBezTo>
                <a:cubicBezTo>
                  <a:pt x="73" y="168"/>
                  <a:pt x="76" y="168"/>
                  <a:pt x="79" y="168"/>
                </a:cubicBezTo>
                <a:close/>
                <a:moveTo>
                  <a:pt x="85" y="98"/>
                </a:moveTo>
                <a:cubicBezTo>
                  <a:pt x="85" y="98"/>
                  <a:pt x="85" y="98"/>
                  <a:pt x="85" y="98"/>
                </a:cubicBezTo>
                <a:cubicBezTo>
                  <a:pt x="85" y="98"/>
                  <a:pt x="86" y="98"/>
                  <a:pt x="85" y="98"/>
                </a:cubicBezTo>
                <a:close/>
                <a:moveTo>
                  <a:pt x="71" y="168"/>
                </a:moveTo>
                <a:cubicBezTo>
                  <a:pt x="69" y="168"/>
                  <a:pt x="66" y="167"/>
                  <a:pt x="65" y="166"/>
                </a:cubicBezTo>
                <a:cubicBezTo>
                  <a:pt x="63" y="167"/>
                  <a:pt x="61" y="167"/>
                  <a:pt x="59" y="165"/>
                </a:cubicBezTo>
                <a:cubicBezTo>
                  <a:pt x="60" y="165"/>
                  <a:pt x="62" y="166"/>
                  <a:pt x="63" y="165"/>
                </a:cubicBezTo>
                <a:cubicBezTo>
                  <a:pt x="67" y="167"/>
                  <a:pt x="69" y="167"/>
                  <a:pt x="71" y="168"/>
                </a:cubicBezTo>
                <a:close/>
                <a:moveTo>
                  <a:pt x="70" y="165"/>
                </a:moveTo>
                <a:cubicBezTo>
                  <a:pt x="70" y="166"/>
                  <a:pt x="68" y="165"/>
                  <a:pt x="68" y="165"/>
                </a:cubicBezTo>
                <a:cubicBezTo>
                  <a:pt x="68" y="165"/>
                  <a:pt x="69" y="165"/>
                  <a:pt x="70" y="165"/>
                </a:cubicBezTo>
                <a:cubicBezTo>
                  <a:pt x="70" y="165"/>
                  <a:pt x="70" y="165"/>
                  <a:pt x="70" y="165"/>
                </a:cubicBezTo>
                <a:close/>
                <a:moveTo>
                  <a:pt x="67" y="164"/>
                </a:moveTo>
                <a:cubicBezTo>
                  <a:pt x="66" y="165"/>
                  <a:pt x="65" y="164"/>
                  <a:pt x="64" y="164"/>
                </a:cubicBezTo>
                <a:cubicBezTo>
                  <a:pt x="64" y="163"/>
                  <a:pt x="63" y="163"/>
                  <a:pt x="63" y="163"/>
                </a:cubicBezTo>
                <a:cubicBezTo>
                  <a:pt x="65" y="163"/>
                  <a:pt x="66" y="164"/>
                  <a:pt x="67" y="164"/>
                </a:cubicBezTo>
                <a:close/>
                <a:moveTo>
                  <a:pt x="84" y="94"/>
                </a:moveTo>
                <a:cubicBezTo>
                  <a:pt x="84" y="95"/>
                  <a:pt x="84" y="95"/>
                  <a:pt x="84" y="95"/>
                </a:cubicBezTo>
                <a:cubicBezTo>
                  <a:pt x="84" y="94"/>
                  <a:pt x="84" y="95"/>
                  <a:pt x="84" y="94"/>
                </a:cubicBezTo>
                <a:close/>
                <a:moveTo>
                  <a:pt x="62" y="167"/>
                </a:moveTo>
                <a:cubicBezTo>
                  <a:pt x="62" y="168"/>
                  <a:pt x="60" y="167"/>
                  <a:pt x="59" y="167"/>
                </a:cubicBezTo>
                <a:cubicBezTo>
                  <a:pt x="60" y="167"/>
                  <a:pt x="59" y="166"/>
                  <a:pt x="58" y="166"/>
                </a:cubicBezTo>
                <a:cubicBezTo>
                  <a:pt x="59" y="166"/>
                  <a:pt x="61" y="167"/>
                  <a:pt x="62" y="167"/>
                </a:cubicBezTo>
                <a:close/>
                <a:moveTo>
                  <a:pt x="60" y="165"/>
                </a:moveTo>
                <a:cubicBezTo>
                  <a:pt x="60" y="165"/>
                  <a:pt x="60" y="165"/>
                  <a:pt x="60" y="165"/>
                </a:cubicBezTo>
                <a:cubicBezTo>
                  <a:pt x="58" y="164"/>
                  <a:pt x="58" y="164"/>
                  <a:pt x="58" y="164"/>
                </a:cubicBezTo>
                <a:cubicBezTo>
                  <a:pt x="58" y="164"/>
                  <a:pt x="60" y="164"/>
                  <a:pt x="60" y="165"/>
                </a:cubicBezTo>
                <a:close/>
                <a:moveTo>
                  <a:pt x="84" y="94"/>
                </a:moveTo>
                <a:cubicBezTo>
                  <a:pt x="83" y="94"/>
                  <a:pt x="84" y="94"/>
                  <a:pt x="83" y="94"/>
                </a:cubicBezTo>
                <a:cubicBezTo>
                  <a:pt x="84" y="94"/>
                  <a:pt x="84" y="94"/>
                  <a:pt x="84" y="94"/>
                </a:cubicBezTo>
                <a:close/>
                <a:moveTo>
                  <a:pt x="83" y="96"/>
                </a:moveTo>
                <a:cubicBezTo>
                  <a:pt x="83" y="96"/>
                  <a:pt x="83" y="96"/>
                  <a:pt x="83" y="96"/>
                </a:cubicBezTo>
                <a:cubicBezTo>
                  <a:pt x="83" y="95"/>
                  <a:pt x="83" y="96"/>
                  <a:pt x="83" y="96"/>
                </a:cubicBezTo>
                <a:close/>
                <a:moveTo>
                  <a:pt x="82" y="97"/>
                </a:moveTo>
                <a:cubicBezTo>
                  <a:pt x="82" y="97"/>
                  <a:pt x="82" y="97"/>
                  <a:pt x="82" y="97"/>
                </a:cubicBezTo>
                <a:cubicBezTo>
                  <a:pt x="82" y="96"/>
                  <a:pt x="82" y="96"/>
                  <a:pt x="82" y="97"/>
                </a:cubicBezTo>
                <a:close/>
                <a:moveTo>
                  <a:pt x="82" y="96"/>
                </a:moveTo>
                <a:cubicBezTo>
                  <a:pt x="82" y="96"/>
                  <a:pt x="82" y="96"/>
                  <a:pt x="82" y="96"/>
                </a:cubicBezTo>
                <a:cubicBezTo>
                  <a:pt x="82" y="96"/>
                  <a:pt x="82" y="96"/>
                  <a:pt x="82" y="97"/>
                </a:cubicBezTo>
                <a:cubicBezTo>
                  <a:pt x="82" y="97"/>
                  <a:pt x="82" y="97"/>
                  <a:pt x="81" y="97"/>
                </a:cubicBezTo>
                <a:cubicBezTo>
                  <a:pt x="81" y="97"/>
                  <a:pt x="81" y="96"/>
                  <a:pt x="81" y="96"/>
                </a:cubicBezTo>
                <a:cubicBezTo>
                  <a:pt x="82" y="96"/>
                  <a:pt x="82" y="96"/>
                  <a:pt x="82" y="96"/>
                </a:cubicBezTo>
                <a:close/>
                <a:moveTo>
                  <a:pt x="48" y="162"/>
                </a:moveTo>
                <a:cubicBezTo>
                  <a:pt x="48" y="162"/>
                  <a:pt x="47" y="161"/>
                  <a:pt x="47" y="161"/>
                </a:cubicBezTo>
                <a:cubicBezTo>
                  <a:pt x="46" y="161"/>
                  <a:pt x="48" y="161"/>
                  <a:pt x="47" y="161"/>
                </a:cubicBezTo>
                <a:cubicBezTo>
                  <a:pt x="47" y="161"/>
                  <a:pt x="48" y="162"/>
                  <a:pt x="48" y="162"/>
                </a:cubicBezTo>
                <a:cubicBezTo>
                  <a:pt x="47" y="162"/>
                  <a:pt x="47" y="162"/>
                  <a:pt x="46" y="161"/>
                </a:cubicBezTo>
                <a:cubicBezTo>
                  <a:pt x="46" y="161"/>
                  <a:pt x="47" y="162"/>
                  <a:pt x="48" y="162"/>
                </a:cubicBezTo>
                <a:close/>
                <a:moveTo>
                  <a:pt x="83" y="93"/>
                </a:moveTo>
                <a:cubicBezTo>
                  <a:pt x="83" y="93"/>
                  <a:pt x="82" y="93"/>
                  <a:pt x="83" y="93"/>
                </a:cubicBezTo>
                <a:cubicBezTo>
                  <a:pt x="83" y="93"/>
                  <a:pt x="83" y="93"/>
                  <a:pt x="83" y="93"/>
                </a:cubicBezTo>
                <a:close/>
                <a:moveTo>
                  <a:pt x="81" y="96"/>
                </a:moveTo>
                <a:cubicBezTo>
                  <a:pt x="81" y="96"/>
                  <a:pt x="81" y="96"/>
                  <a:pt x="81" y="96"/>
                </a:cubicBezTo>
                <a:cubicBezTo>
                  <a:pt x="81" y="96"/>
                  <a:pt x="81" y="96"/>
                  <a:pt x="81" y="95"/>
                </a:cubicBezTo>
                <a:cubicBezTo>
                  <a:pt x="81" y="95"/>
                  <a:pt x="81" y="95"/>
                  <a:pt x="81" y="96"/>
                </a:cubicBezTo>
                <a:close/>
                <a:moveTo>
                  <a:pt x="42" y="157"/>
                </a:moveTo>
                <a:cubicBezTo>
                  <a:pt x="42" y="157"/>
                  <a:pt x="42" y="157"/>
                  <a:pt x="41" y="158"/>
                </a:cubicBezTo>
                <a:cubicBezTo>
                  <a:pt x="41" y="157"/>
                  <a:pt x="41" y="157"/>
                  <a:pt x="41" y="157"/>
                </a:cubicBezTo>
                <a:cubicBezTo>
                  <a:pt x="41" y="157"/>
                  <a:pt x="41" y="156"/>
                  <a:pt x="41" y="156"/>
                </a:cubicBezTo>
                <a:cubicBezTo>
                  <a:pt x="41" y="156"/>
                  <a:pt x="41" y="157"/>
                  <a:pt x="42" y="157"/>
                </a:cubicBezTo>
                <a:cubicBezTo>
                  <a:pt x="42" y="157"/>
                  <a:pt x="42" y="157"/>
                  <a:pt x="42" y="157"/>
                </a:cubicBezTo>
                <a:close/>
                <a:moveTo>
                  <a:pt x="39" y="156"/>
                </a:moveTo>
                <a:cubicBezTo>
                  <a:pt x="39" y="156"/>
                  <a:pt x="39" y="156"/>
                  <a:pt x="40" y="156"/>
                </a:cubicBezTo>
                <a:cubicBezTo>
                  <a:pt x="41" y="156"/>
                  <a:pt x="41" y="157"/>
                  <a:pt x="39" y="156"/>
                </a:cubicBezTo>
                <a:close/>
                <a:moveTo>
                  <a:pt x="81" y="93"/>
                </a:moveTo>
                <a:cubicBezTo>
                  <a:pt x="81" y="93"/>
                  <a:pt x="80" y="93"/>
                  <a:pt x="81" y="93"/>
                </a:cubicBezTo>
                <a:cubicBezTo>
                  <a:pt x="80" y="93"/>
                  <a:pt x="81" y="93"/>
                  <a:pt x="80" y="93"/>
                </a:cubicBezTo>
                <a:cubicBezTo>
                  <a:pt x="80" y="93"/>
                  <a:pt x="80" y="93"/>
                  <a:pt x="80" y="93"/>
                </a:cubicBezTo>
                <a:cubicBezTo>
                  <a:pt x="81" y="92"/>
                  <a:pt x="80" y="93"/>
                  <a:pt x="81" y="93"/>
                </a:cubicBezTo>
                <a:close/>
                <a:moveTo>
                  <a:pt x="37" y="148"/>
                </a:moveTo>
                <a:cubicBezTo>
                  <a:pt x="34" y="147"/>
                  <a:pt x="29" y="143"/>
                  <a:pt x="27" y="141"/>
                </a:cubicBezTo>
                <a:cubicBezTo>
                  <a:pt x="29" y="141"/>
                  <a:pt x="34" y="146"/>
                  <a:pt x="37" y="148"/>
                </a:cubicBezTo>
                <a:close/>
                <a:moveTo>
                  <a:pt x="33" y="147"/>
                </a:moveTo>
                <a:cubicBezTo>
                  <a:pt x="33" y="147"/>
                  <a:pt x="33" y="147"/>
                  <a:pt x="33" y="147"/>
                </a:cubicBezTo>
                <a:cubicBezTo>
                  <a:pt x="32" y="146"/>
                  <a:pt x="31" y="146"/>
                  <a:pt x="31" y="145"/>
                </a:cubicBezTo>
                <a:cubicBezTo>
                  <a:pt x="32" y="145"/>
                  <a:pt x="32" y="146"/>
                  <a:pt x="33" y="147"/>
                </a:cubicBezTo>
                <a:close/>
                <a:moveTo>
                  <a:pt x="31" y="145"/>
                </a:moveTo>
                <a:cubicBezTo>
                  <a:pt x="31" y="146"/>
                  <a:pt x="31" y="146"/>
                  <a:pt x="31" y="146"/>
                </a:cubicBezTo>
                <a:cubicBezTo>
                  <a:pt x="30" y="145"/>
                  <a:pt x="29" y="144"/>
                  <a:pt x="30" y="144"/>
                </a:cubicBezTo>
                <a:lnTo>
                  <a:pt x="31" y="145"/>
                </a:lnTo>
                <a:close/>
                <a:moveTo>
                  <a:pt x="28" y="146"/>
                </a:moveTo>
                <a:cubicBezTo>
                  <a:pt x="28" y="146"/>
                  <a:pt x="28" y="146"/>
                  <a:pt x="28" y="146"/>
                </a:cubicBezTo>
                <a:cubicBezTo>
                  <a:pt x="26" y="145"/>
                  <a:pt x="28" y="145"/>
                  <a:pt x="27" y="144"/>
                </a:cubicBezTo>
                <a:cubicBezTo>
                  <a:pt x="27" y="144"/>
                  <a:pt x="28" y="145"/>
                  <a:pt x="28" y="145"/>
                </a:cubicBezTo>
                <a:cubicBezTo>
                  <a:pt x="28" y="145"/>
                  <a:pt x="28" y="145"/>
                  <a:pt x="28" y="146"/>
                </a:cubicBezTo>
                <a:close/>
                <a:moveTo>
                  <a:pt x="25" y="138"/>
                </a:moveTo>
                <a:cubicBezTo>
                  <a:pt x="25" y="139"/>
                  <a:pt x="23" y="137"/>
                  <a:pt x="23" y="137"/>
                </a:cubicBezTo>
                <a:cubicBezTo>
                  <a:pt x="24" y="136"/>
                  <a:pt x="24" y="138"/>
                  <a:pt x="25" y="138"/>
                </a:cubicBezTo>
                <a:close/>
                <a:moveTo>
                  <a:pt x="80" y="84"/>
                </a:moveTo>
                <a:cubicBezTo>
                  <a:pt x="79" y="84"/>
                  <a:pt x="79" y="84"/>
                  <a:pt x="79" y="84"/>
                </a:cubicBezTo>
                <a:cubicBezTo>
                  <a:pt x="80" y="84"/>
                  <a:pt x="79" y="84"/>
                  <a:pt x="80" y="84"/>
                </a:cubicBezTo>
                <a:close/>
                <a:moveTo>
                  <a:pt x="5" y="87"/>
                </a:moveTo>
                <a:cubicBezTo>
                  <a:pt x="6" y="83"/>
                  <a:pt x="7" y="86"/>
                  <a:pt x="7" y="91"/>
                </a:cubicBezTo>
                <a:cubicBezTo>
                  <a:pt x="7" y="91"/>
                  <a:pt x="7" y="90"/>
                  <a:pt x="7" y="89"/>
                </a:cubicBezTo>
                <a:cubicBezTo>
                  <a:pt x="7" y="88"/>
                  <a:pt x="7" y="91"/>
                  <a:pt x="8" y="91"/>
                </a:cubicBezTo>
                <a:cubicBezTo>
                  <a:pt x="8" y="92"/>
                  <a:pt x="7" y="91"/>
                  <a:pt x="7" y="91"/>
                </a:cubicBezTo>
                <a:cubicBezTo>
                  <a:pt x="8" y="96"/>
                  <a:pt x="8" y="96"/>
                  <a:pt x="9" y="100"/>
                </a:cubicBezTo>
                <a:cubicBezTo>
                  <a:pt x="9" y="101"/>
                  <a:pt x="9" y="103"/>
                  <a:pt x="9" y="104"/>
                </a:cubicBezTo>
                <a:cubicBezTo>
                  <a:pt x="10" y="105"/>
                  <a:pt x="9" y="102"/>
                  <a:pt x="10" y="103"/>
                </a:cubicBezTo>
                <a:cubicBezTo>
                  <a:pt x="10" y="106"/>
                  <a:pt x="10" y="106"/>
                  <a:pt x="11" y="109"/>
                </a:cubicBezTo>
                <a:cubicBezTo>
                  <a:pt x="12" y="109"/>
                  <a:pt x="10" y="106"/>
                  <a:pt x="11" y="107"/>
                </a:cubicBezTo>
                <a:cubicBezTo>
                  <a:pt x="11" y="109"/>
                  <a:pt x="12" y="110"/>
                  <a:pt x="13" y="111"/>
                </a:cubicBezTo>
                <a:cubicBezTo>
                  <a:pt x="13" y="112"/>
                  <a:pt x="12" y="112"/>
                  <a:pt x="12" y="111"/>
                </a:cubicBezTo>
                <a:cubicBezTo>
                  <a:pt x="12" y="112"/>
                  <a:pt x="13" y="112"/>
                  <a:pt x="13" y="112"/>
                </a:cubicBezTo>
                <a:cubicBezTo>
                  <a:pt x="14" y="114"/>
                  <a:pt x="14" y="114"/>
                  <a:pt x="14" y="115"/>
                </a:cubicBezTo>
                <a:cubicBezTo>
                  <a:pt x="12" y="114"/>
                  <a:pt x="10" y="107"/>
                  <a:pt x="9" y="104"/>
                </a:cubicBezTo>
                <a:cubicBezTo>
                  <a:pt x="8" y="99"/>
                  <a:pt x="7" y="95"/>
                  <a:pt x="6" y="89"/>
                </a:cubicBezTo>
                <a:cubicBezTo>
                  <a:pt x="6" y="89"/>
                  <a:pt x="6" y="90"/>
                  <a:pt x="6" y="91"/>
                </a:cubicBezTo>
                <a:cubicBezTo>
                  <a:pt x="6" y="91"/>
                  <a:pt x="6" y="88"/>
                  <a:pt x="6" y="88"/>
                </a:cubicBezTo>
                <a:cubicBezTo>
                  <a:pt x="6" y="87"/>
                  <a:pt x="6" y="86"/>
                  <a:pt x="5" y="87"/>
                </a:cubicBezTo>
                <a:close/>
                <a:moveTo>
                  <a:pt x="82" y="82"/>
                </a:moveTo>
                <a:cubicBezTo>
                  <a:pt x="82" y="82"/>
                  <a:pt x="82" y="82"/>
                  <a:pt x="82" y="82"/>
                </a:cubicBezTo>
                <a:cubicBezTo>
                  <a:pt x="82" y="82"/>
                  <a:pt x="82" y="82"/>
                  <a:pt x="82" y="82"/>
                </a:cubicBezTo>
                <a:close/>
                <a:moveTo>
                  <a:pt x="83" y="82"/>
                </a:moveTo>
                <a:cubicBezTo>
                  <a:pt x="83" y="82"/>
                  <a:pt x="83" y="82"/>
                  <a:pt x="83" y="82"/>
                </a:cubicBezTo>
                <a:close/>
                <a:moveTo>
                  <a:pt x="73" y="86"/>
                </a:moveTo>
                <a:cubicBezTo>
                  <a:pt x="73" y="86"/>
                  <a:pt x="72" y="86"/>
                  <a:pt x="73" y="85"/>
                </a:cubicBezTo>
                <a:cubicBezTo>
                  <a:pt x="73" y="86"/>
                  <a:pt x="73" y="86"/>
                  <a:pt x="73" y="86"/>
                </a:cubicBezTo>
                <a:close/>
                <a:moveTo>
                  <a:pt x="82" y="82"/>
                </a:moveTo>
                <a:cubicBezTo>
                  <a:pt x="81" y="83"/>
                  <a:pt x="82" y="83"/>
                  <a:pt x="82" y="83"/>
                </a:cubicBezTo>
                <a:cubicBezTo>
                  <a:pt x="82" y="83"/>
                  <a:pt x="83" y="83"/>
                  <a:pt x="83" y="83"/>
                </a:cubicBezTo>
                <a:cubicBezTo>
                  <a:pt x="83" y="83"/>
                  <a:pt x="82" y="83"/>
                  <a:pt x="83" y="82"/>
                </a:cubicBezTo>
                <a:cubicBezTo>
                  <a:pt x="82" y="82"/>
                  <a:pt x="82" y="83"/>
                  <a:pt x="82" y="82"/>
                </a:cubicBezTo>
                <a:close/>
                <a:moveTo>
                  <a:pt x="13" y="107"/>
                </a:moveTo>
                <a:cubicBezTo>
                  <a:pt x="12" y="107"/>
                  <a:pt x="12" y="105"/>
                  <a:pt x="11" y="105"/>
                </a:cubicBezTo>
                <a:cubicBezTo>
                  <a:pt x="12" y="105"/>
                  <a:pt x="12" y="106"/>
                  <a:pt x="13" y="107"/>
                </a:cubicBezTo>
                <a:close/>
                <a:moveTo>
                  <a:pt x="77" y="84"/>
                </a:moveTo>
                <a:cubicBezTo>
                  <a:pt x="76" y="84"/>
                  <a:pt x="76" y="84"/>
                  <a:pt x="76" y="85"/>
                </a:cubicBezTo>
                <a:cubicBezTo>
                  <a:pt x="76" y="85"/>
                  <a:pt x="76" y="84"/>
                  <a:pt x="76" y="84"/>
                </a:cubicBezTo>
                <a:cubicBezTo>
                  <a:pt x="77" y="84"/>
                  <a:pt x="77" y="84"/>
                  <a:pt x="77" y="84"/>
                </a:cubicBezTo>
                <a:close/>
                <a:moveTo>
                  <a:pt x="75" y="85"/>
                </a:moveTo>
                <a:cubicBezTo>
                  <a:pt x="75" y="85"/>
                  <a:pt x="75" y="85"/>
                  <a:pt x="75" y="85"/>
                </a:cubicBezTo>
                <a:cubicBezTo>
                  <a:pt x="74" y="85"/>
                  <a:pt x="75" y="85"/>
                  <a:pt x="75" y="85"/>
                </a:cubicBezTo>
                <a:cubicBezTo>
                  <a:pt x="75" y="85"/>
                  <a:pt x="75" y="85"/>
                  <a:pt x="75" y="85"/>
                </a:cubicBezTo>
                <a:close/>
                <a:moveTo>
                  <a:pt x="75" y="85"/>
                </a:moveTo>
                <a:cubicBezTo>
                  <a:pt x="75" y="85"/>
                  <a:pt x="75" y="85"/>
                  <a:pt x="75" y="86"/>
                </a:cubicBezTo>
                <a:cubicBezTo>
                  <a:pt x="75" y="86"/>
                  <a:pt x="75" y="86"/>
                  <a:pt x="76" y="86"/>
                </a:cubicBezTo>
                <a:cubicBezTo>
                  <a:pt x="75" y="85"/>
                  <a:pt x="75" y="85"/>
                  <a:pt x="76" y="85"/>
                </a:cubicBezTo>
                <a:cubicBezTo>
                  <a:pt x="76" y="85"/>
                  <a:pt x="75" y="85"/>
                  <a:pt x="75" y="85"/>
                </a:cubicBezTo>
                <a:cubicBezTo>
                  <a:pt x="75" y="85"/>
                  <a:pt x="75" y="85"/>
                  <a:pt x="76" y="85"/>
                </a:cubicBezTo>
                <a:cubicBezTo>
                  <a:pt x="76" y="85"/>
                  <a:pt x="75" y="85"/>
                  <a:pt x="75" y="85"/>
                </a:cubicBezTo>
                <a:close/>
                <a:moveTo>
                  <a:pt x="12" y="99"/>
                </a:moveTo>
                <a:cubicBezTo>
                  <a:pt x="11" y="99"/>
                  <a:pt x="11" y="98"/>
                  <a:pt x="11" y="97"/>
                </a:cubicBezTo>
                <a:cubicBezTo>
                  <a:pt x="11" y="97"/>
                  <a:pt x="11" y="98"/>
                  <a:pt x="12" y="99"/>
                </a:cubicBezTo>
                <a:close/>
                <a:moveTo>
                  <a:pt x="15" y="94"/>
                </a:moveTo>
                <a:cubicBezTo>
                  <a:pt x="13" y="90"/>
                  <a:pt x="14" y="82"/>
                  <a:pt x="15" y="78"/>
                </a:cubicBezTo>
                <a:cubicBezTo>
                  <a:pt x="15" y="77"/>
                  <a:pt x="14" y="78"/>
                  <a:pt x="14" y="79"/>
                </a:cubicBezTo>
                <a:cubicBezTo>
                  <a:pt x="14" y="78"/>
                  <a:pt x="14" y="77"/>
                  <a:pt x="14" y="76"/>
                </a:cubicBezTo>
                <a:cubicBezTo>
                  <a:pt x="14" y="76"/>
                  <a:pt x="14" y="77"/>
                  <a:pt x="15" y="77"/>
                </a:cubicBezTo>
                <a:cubicBezTo>
                  <a:pt x="15" y="77"/>
                  <a:pt x="15" y="75"/>
                  <a:pt x="15" y="74"/>
                </a:cubicBezTo>
                <a:cubicBezTo>
                  <a:pt x="16" y="80"/>
                  <a:pt x="14" y="86"/>
                  <a:pt x="15" y="94"/>
                </a:cubicBezTo>
                <a:cubicBezTo>
                  <a:pt x="15" y="94"/>
                  <a:pt x="15" y="94"/>
                  <a:pt x="15" y="94"/>
                </a:cubicBezTo>
                <a:close/>
                <a:moveTo>
                  <a:pt x="6" y="95"/>
                </a:moveTo>
                <a:cubicBezTo>
                  <a:pt x="6" y="94"/>
                  <a:pt x="6" y="93"/>
                  <a:pt x="5" y="92"/>
                </a:cubicBezTo>
                <a:cubicBezTo>
                  <a:pt x="6" y="92"/>
                  <a:pt x="6" y="92"/>
                  <a:pt x="6" y="92"/>
                </a:cubicBezTo>
                <a:cubicBezTo>
                  <a:pt x="6" y="93"/>
                  <a:pt x="6" y="93"/>
                  <a:pt x="6" y="95"/>
                </a:cubicBezTo>
                <a:close/>
                <a:moveTo>
                  <a:pt x="76" y="86"/>
                </a:moveTo>
                <a:cubicBezTo>
                  <a:pt x="75" y="86"/>
                  <a:pt x="75" y="86"/>
                  <a:pt x="75" y="86"/>
                </a:cubicBezTo>
                <a:cubicBezTo>
                  <a:pt x="75" y="86"/>
                  <a:pt x="75" y="86"/>
                  <a:pt x="76" y="86"/>
                </a:cubicBezTo>
                <a:cubicBezTo>
                  <a:pt x="75" y="86"/>
                  <a:pt x="76" y="86"/>
                  <a:pt x="76" y="86"/>
                </a:cubicBezTo>
                <a:close/>
                <a:moveTo>
                  <a:pt x="7" y="84"/>
                </a:moveTo>
                <a:cubicBezTo>
                  <a:pt x="7" y="84"/>
                  <a:pt x="7" y="84"/>
                  <a:pt x="6" y="84"/>
                </a:cubicBezTo>
                <a:cubicBezTo>
                  <a:pt x="6" y="81"/>
                  <a:pt x="7" y="80"/>
                  <a:pt x="7" y="77"/>
                </a:cubicBezTo>
                <a:cubicBezTo>
                  <a:pt x="8" y="79"/>
                  <a:pt x="7" y="82"/>
                  <a:pt x="7" y="84"/>
                </a:cubicBezTo>
                <a:close/>
                <a:moveTo>
                  <a:pt x="6" y="70"/>
                </a:moveTo>
                <a:cubicBezTo>
                  <a:pt x="6" y="72"/>
                  <a:pt x="6" y="72"/>
                  <a:pt x="6" y="72"/>
                </a:cubicBezTo>
                <a:cubicBezTo>
                  <a:pt x="7" y="64"/>
                  <a:pt x="11" y="55"/>
                  <a:pt x="16" y="49"/>
                </a:cubicBezTo>
                <a:cubicBezTo>
                  <a:pt x="16" y="48"/>
                  <a:pt x="15" y="48"/>
                  <a:pt x="16" y="48"/>
                </a:cubicBezTo>
                <a:cubicBezTo>
                  <a:pt x="16" y="47"/>
                  <a:pt x="17" y="47"/>
                  <a:pt x="17" y="46"/>
                </a:cubicBezTo>
                <a:cubicBezTo>
                  <a:pt x="18" y="46"/>
                  <a:pt x="16" y="48"/>
                  <a:pt x="16" y="49"/>
                </a:cubicBezTo>
                <a:cubicBezTo>
                  <a:pt x="16" y="49"/>
                  <a:pt x="16" y="49"/>
                  <a:pt x="16" y="49"/>
                </a:cubicBezTo>
                <a:cubicBezTo>
                  <a:pt x="15" y="52"/>
                  <a:pt x="11" y="58"/>
                  <a:pt x="9" y="65"/>
                </a:cubicBezTo>
                <a:cubicBezTo>
                  <a:pt x="9" y="66"/>
                  <a:pt x="8" y="67"/>
                  <a:pt x="8" y="68"/>
                </a:cubicBezTo>
                <a:cubicBezTo>
                  <a:pt x="7" y="69"/>
                  <a:pt x="8" y="68"/>
                  <a:pt x="8" y="68"/>
                </a:cubicBezTo>
                <a:cubicBezTo>
                  <a:pt x="8" y="69"/>
                  <a:pt x="7" y="70"/>
                  <a:pt x="8" y="71"/>
                </a:cubicBezTo>
                <a:cubicBezTo>
                  <a:pt x="7" y="72"/>
                  <a:pt x="7" y="71"/>
                  <a:pt x="7" y="71"/>
                </a:cubicBezTo>
                <a:cubicBezTo>
                  <a:pt x="7" y="74"/>
                  <a:pt x="6" y="75"/>
                  <a:pt x="6" y="77"/>
                </a:cubicBezTo>
                <a:cubicBezTo>
                  <a:pt x="6" y="77"/>
                  <a:pt x="6" y="75"/>
                  <a:pt x="7" y="74"/>
                </a:cubicBezTo>
                <a:cubicBezTo>
                  <a:pt x="7" y="76"/>
                  <a:pt x="6" y="79"/>
                  <a:pt x="6" y="81"/>
                </a:cubicBezTo>
                <a:cubicBezTo>
                  <a:pt x="5" y="81"/>
                  <a:pt x="5" y="78"/>
                  <a:pt x="5" y="81"/>
                </a:cubicBezTo>
                <a:cubicBezTo>
                  <a:pt x="4" y="79"/>
                  <a:pt x="6" y="73"/>
                  <a:pt x="6" y="72"/>
                </a:cubicBezTo>
                <a:cubicBezTo>
                  <a:pt x="5" y="76"/>
                  <a:pt x="5" y="83"/>
                  <a:pt x="4" y="85"/>
                </a:cubicBezTo>
                <a:cubicBezTo>
                  <a:pt x="3" y="79"/>
                  <a:pt x="5" y="75"/>
                  <a:pt x="6" y="70"/>
                </a:cubicBezTo>
                <a:close/>
                <a:moveTo>
                  <a:pt x="10" y="83"/>
                </a:moveTo>
                <a:cubicBezTo>
                  <a:pt x="10" y="83"/>
                  <a:pt x="9" y="82"/>
                  <a:pt x="10" y="81"/>
                </a:cubicBezTo>
                <a:cubicBezTo>
                  <a:pt x="10" y="81"/>
                  <a:pt x="10" y="82"/>
                  <a:pt x="10" y="83"/>
                </a:cubicBezTo>
                <a:close/>
                <a:moveTo>
                  <a:pt x="10" y="79"/>
                </a:moveTo>
                <a:cubicBezTo>
                  <a:pt x="10" y="79"/>
                  <a:pt x="10" y="79"/>
                  <a:pt x="10" y="79"/>
                </a:cubicBezTo>
                <a:cubicBezTo>
                  <a:pt x="11" y="73"/>
                  <a:pt x="11" y="73"/>
                  <a:pt x="12" y="68"/>
                </a:cubicBezTo>
                <a:cubicBezTo>
                  <a:pt x="14" y="67"/>
                  <a:pt x="11" y="76"/>
                  <a:pt x="11" y="79"/>
                </a:cubicBezTo>
                <a:cubicBezTo>
                  <a:pt x="10" y="81"/>
                  <a:pt x="10" y="81"/>
                  <a:pt x="10" y="79"/>
                </a:cubicBezTo>
                <a:close/>
                <a:moveTo>
                  <a:pt x="8" y="76"/>
                </a:moveTo>
                <a:cubicBezTo>
                  <a:pt x="7" y="75"/>
                  <a:pt x="8" y="74"/>
                  <a:pt x="7" y="74"/>
                </a:cubicBezTo>
                <a:cubicBezTo>
                  <a:pt x="8" y="73"/>
                  <a:pt x="8" y="70"/>
                  <a:pt x="9" y="70"/>
                </a:cubicBezTo>
                <a:cubicBezTo>
                  <a:pt x="8" y="72"/>
                  <a:pt x="9" y="73"/>
                  <a:pt x="8" y="76"/>
                </a:cubicBezTo>
                <a:close/>
                <a:moveTo>
                  <a:pt x="19" y="62"/>
                </a:moveTo>
                <a:cubicBezTo>
                  <a:pt x="19" y="62"/>
                  <a:pt x="19" y="62"/>
                  <a:pt x="19" y="61"/>
                </a:cubicBezTo>
                <a:cubicBezTo>
                  <a:pt x="19" y="62"/>
                  <a:pt x="19" y="62"/>
                  <a:pt x="19" y="63"/>
                </a:cubicBezTo>
                <a:cubicBezTo>
                  <a:pt x="19" y="62"/>
                  <a:pt x="20" y="60"/>
                  <a:pt x="20" y="60"/>
                </a:cubicBezTo>
                <a:cubicBezTo>
                  <a:pt x="20" y="61"/>
                  <a:pt x="19" y="65"/>
                  <a:pt x="19" y="66"/>
                </a:cubicBezTo>
                <a:cubicBezTo>
                  <a:pt x="18" y="67"/>
                  <a:pt x="18" y="66"/>
                  <a:pt x="18" y="66"/>
                </a:cubicBezTo>
                <a:cubicBezTo>
                  <a:pt x="17" y="66"/>
                  <a:pt x="17" y="67"/>
                  <a:pt x="17" y="67"/>
                </a:cubicBezTo>
                <a:cubicBezTo>
                  <a:pt x="17" y="68"/>
                  <a:pt x="18" y="66"/>
                  <a:pt x="18" y="67"/>
                </a:cubicBezTo>
                <a:cubicBezTo>
                  <a:pt x="17" y="69"/>
                  <a:pt x="17" y="70"/>
                  <a:pt x="17" y="72"/>
                </a:cubicBezTo>
                <a:cubicBezTo>
                  <a:pt x="16" y="73"/>
                  <a:pt x="16" y="71"/>
                  <a:pt x="16" y="74"/>
                </a:cubicBezTo>
                <a:cubicBezTo>
                  <a:pt x="15" y="74"/>
                  <a:pt x="16" y="71"/>
                  <a:pt x="16" y="70"/>
                </a:cubicBezTo>
                <a:cubicBezTo>
                  <a:pt x="15" y="71"/>
                  <a:pt x="16" y="75"/>
                  <a:pt x="15" y="75"/>
                </a:cubicBezTo>
                <a:cubicBezTo>
                  <a:pt x="16" y="70"/>
                  <a:pt x="17" y="64"/>
                  <a:pt x="20" y="60"/>
                </a:cubicBezTo>
                <a:cubicBezTo>
                  <a:pt x="20" y="61"/>
                  <a:pt x="19" y="61"/>
                  <a:pt x="19" y="62"/>
                </a:cubicBezTo>
                <a:close/>
                <a:moveTo>
                  <a:pt x="10" y="70"/>
                </a:moveTo>
                <a:cubicBezTo>
                  <a:pt x="10" y="72"/>
                  <a:pt x="10" y="69"/>
                  <a:pt x="9" y="70"/>
                </a:cubicBezTo>
                <a:cubicBezTo>
                  <a:pt x="9" y="70"/>
                  <a:pt x="10" y="69"/>
                  <a:pt x="10" y="69"/>
                </a:cubicBezTo>
                <a:cubicBezTo>
                  <a:pt x="10" y="69"/>
                  <a:pt x="10" y="70"/>
                  <a:pt x="10" y="70"/>
                </a:cubicBezTo>
                <a:close/>
                <a:moveTo>
                  <a:pt x="10" y="68"/>
                </a:moveTo>
                <a:cubicBezTo>
                  <a:pt x="10" y="65"/>
                  <a:pt x="13" y="58"/>
                  <a:pt x="13" y="60"/>
                </a:cubicBezTo>
                <a:cubicBezTo>
                  <a:pt x="12" y="62"/>
                  <a:pt x="11" y="65"/>
                  <a:pt x="10" y="68"/>
                </a:cubicBezTo>
                <a:close/>
                <a:moveTo>
                  <a:pt x="24" y="66"/>
                </a:moveTo>
                <a:cubicBezTo>
                  <a:pt x="23" y="66"/>
                  <a:pt x="23" y="65"/>
                  <a:pt x="23" y="66"/>
                </a:cubicBezTo>
                <a:cubicBezTo>
                  <a:pt x="23" y="65"/>
                  <a:pt x="24" y="63"/>
                  <a:pt x="25" y="62"/>
                </a:cubicBezTo>
                <a:cubicBezTo>
                  <a:pt x="25" y="63"/>
                  <a:pt x="23" y="65"/>
                  <a:pt x="24" y="66"/>
                </a:cubicBezTo>
                <a:close/>
                <a:moveTo>
                  <a:pt x="25" y="63"/>
                </a:moveTo>
                <a:cubicBezTo>
                  <a:pt x="26" y="61"/>
                  <a:pt x="26" y="61"/>
                  <a:pt x="26" y="61"/>
                </a:cubicBezTo>
                <a:cubicBezTo>
                  <a:pt x="26" y="61"/>
                  <a:pt x="26" y="61"/>
                  <a:pt x="26" y="61"/>
                </a:cubicBezTo>
                <a:cubicBezTo>
                  <a:pt x="26" y="61"/>
                  <a:pt x="26" y="62"/>
                  <a:pt x="26" y="62"/>
                </a:cubicBezTo>
                <a:cubicBezTo>
                  <a:pt x="26" y="63"/>
                  <a:pt x="25" y="63"/>
                  <a:pt x="25" y="63"/>
                </a:cubicBezTo>
                <a:close/>
                <a:moveTo>
                  <a:pt x="13" y="59"/>
                </a:moveTo>
                <a:cubicBezTo>
                  <a:pt x="14" y="56"/>
                  <a:pt x="17" y="51"/>
                  <a:pt x="19" y="47"/>
                </a:cubicBezTo>
                <a:cubicBezTo>
                  <a:pt x="19" y="50"/>
                  <a:pt x="16" y="54"/>
                  <a:pt x="14" y="58"/>
                </a:cubicBezTo>
                <a:cubicBezTo>
                  <a:pt x="14" y="57"/>
                  <a:pt x="14" y="58"/>
                  <a:pt x="13" y="59"/>
                </a:cubicBezTo>
                <a:close/>
                <a:moveTo>
                  <a:pt x="31" y="55"/>
                </a:moveTo>
                <a:cubicBezTo>
                  <a:pt x="32" y="54"/>
                  <a:pt x="32" y="52"/>
                  <a:pt x="33" y="52"/>
                </a:cubicBezTo>
                <a:cubicBezTo>
                  <a:pt x="33" y="52"/>
                  <a:pt x="34" y="51"/>
                  <a:pt x="34" y="51"/>
                </a:cubicBezTo>
                <a:cubicBezTo>
                  <a:pt x="35" y="51"/>
                  <a:pt x="35" y="50"/>
                  <a:pt x="35" y="51"/>
                </a:cubicBezTo>
                <a:cubicBezTo>
                  <a:pt x="35" y="51"/>
                  <a:pt x="35" y="51"/>
                  <a:pt x="34" y="51"/>
                </a:cubicBezTo>
                <a:cubicBezTo>
                  <a:pt x="34" y="52"/>
                  <a:pt x="34" y="52"/>
                  <a:pt x="35" y="51"/>
                </a:cubicBezTo>
                <a:cubicBezTo>
                  <a:pt x="33" y="54"/>
                  <a:pt x="32" y="55"/>
                  <a:pt x="30" y="57"/>
                </a:cubicBezTo>
                <a:cubicBezTo>
                  <a:pt x="30" y="57"/>
                  <a:pt x="30" y="56"/>
                  <a:pt x="31" y="55"/>
                </a:cubicBezTo>
                <a:cubicBezTo>
                  <a:pt x="30" y="55"/>
                  <a:pt x="30" y="56"/>
                  <a:pt x="30" y="57"/>
                </a:cubicBezTo>
                <a:cubicBezTo>
                  <a:pt x="30" y="57"/>
                  <a:pt x="29" y="58"/>
                  <a:pt x="29" y="57"/>
                </a:cubicBezTo>
                <a:cubicBezTo>
                  <a:pt x="28" y="57"/>
                  <a:pt x="30" y="56"/>
                  <a:pt x="30" y="55"/>
                </a:cubicBezTo>
                <a:cubicBezTo>
                  <a:pt x="29" y="56"/>
                  <a:pt x="28" y="58"/>
                  <a:pt x="28" y="59"/>
                </a:cubicBezTo>
                <a:cubicBezTo>
                  <a:pt x="28" y="59"/>
                  <a:pt x="29" y="58"/>
                  <a:pt x="28" y="60"/>
                </a:cubicBezTo>
                <a:cubicBezTo>
                  <a:pt x="27" y="59"/>
                  <a:pt x="26" y="60"/>
                  <a:pt x="25" y="62"/>
                </a:cubicBezTo>
                <a:cubicBezTo>
                  <a:pt x="25" y="62"/>
                  <a:pt x="25" y="61"/>
                  <a:pt x="25" y="61"/>
                </a:cubicBezTo>
                <a:cubicBezTo>
                  <a:pt x="27" y="58"/>
                  <a:pt x="30" y="51"/>
                  <a:pt x="33" y="48"/>
                </a:cubicBezTo>
                <a:cubicBezTo>
                  <a:pt x="34" y="48"/>
                  <a:pt x="33" y="49"/>
                  <a:pt x="34" y="49"/>
                </a:cubicBezTo>
                <a:cubicBezTo>
                  <a:pt x="34" y="48"/>
                  <a:pt x="34" y="48"/>
                  <a:pt x="35" y="47"/>
                </a:cubicBezTo>
                <a:cubicBezTo>
                  <a:pt x="35" y="47"/>
                  <a:pt x="35" y="47"/>
                  <a:pt x="35" y="47"/>
                </a:cubicBezTo>
                <a:cubicBezTo>
                  <a:pt x="36" y="47"/>
                  <a:pt x="35" y="47"/>
                  <a:pt x="36" y="46"/>
                </a:cubicBezTo>
                <a:cubicBezTo>
                  <a:pt x="36" y="46"/>
                  <a:pt x="35" y="46"/>
                  <a:pt x="36" y="46"/>
                </a:cubicBezTo>
                <a:cubicBezTo>
                  <a:pt x="37" y="45"/>
                  <a:pt x="37" y="45"/>
                  <a:pt x="37" y="45"/>
                </a:cubicBezTo>
                <a:cubicBezTo>
                  <a:pt x="37" y="45"/>
                  <a:pt x="37" y="45"/>
                  <a:pt x="37" y="45"/>
                </a:cubicBezTo>
                <a:cubicBezTo>
                  <a:pt x="37" y="45"/>
                  <a:pt x="37" y="46"/>
                  <a:pt x="36" y="47"/>
                </a:cubicBezTo>
                <a:cubicBezTo>
                  <a:pt x="37" y="46"/>
                  <a:pt x="37" y="47"/>
                  <a:pt x="37" y="47"/>
                </a:cubicBezTo>
                <a:cubicBezTo>
                  <a:pt x="36" y="47"/>
                  <a:pt x="36" y="48"/>
                  <a:pt x="35" y="48"/>
                </a:cubicBezTo>
                <a:cubicBezTo>
                  <a:pt x="35" y="49"/>
                  <a:pt x="35" y="49"/>
                  <a:pt x="35" y="49"/>
                </a:cubicBezTo>
                <a:cubicBezTo>
                  <a:pt x="34" y="51"/>
                  <a:pt x="32" y="52"/>
                  <a:pt x="31" y="55"/>
                </a:cubicBezTo>
                <a:close/>
                <a:moveTo>
                  <a:pt x="20" y="45"/>
                </a:moveTo>
                <a:cubicBezTo>
                  <a:pt x="20" y="45"/>
                  <a:pt x="20" y="46"/>
                  <a:pt x="20" y="46"/>
                </a:cubicBezTo>
                <a:cubicBezTo>
                  <a:pt x="18" y="48"/>
                  <a:pt x="18" y="48"/>
                  <a:pt x="17" y="50"/>
                </a:cubicBezTo>
                <a:cubicBezTo>
                  <a:pt x="19" y="49"/>
                  <a:pt x="15" y="55"/>
                  <a:pt x="14" y="55"/>
                </a:cubicBezTo>
                <a:cubicBezTo>
                  <a:pt x="15" y="51"/>
                  <a:pt x="19" y="48"/>
                  <a:pt x="20" y="45"/>
                </a:cubicBezTo>
                <a:close/>
                <a:moveTo>
                  <a:pt x="18" y="46"/>
                </a:moveTo>
                <a:cubicBezTo>
                  <a:pt x="18" y="46"/>
                  <a:pt x="19" y="45"/>
                  <a:pt x="19" y="45"/>
                </a:cubicBezTo>
                <a:cubicBezTo>
                  <a:pt x="20" y="45"/>
                  <a:pt x="19" y="46"/>
                  <a:pt x="18" y="46"/>
                </a:cubicBezTo>
                <a:close/>
                <a:moveTo>
                  <a:pt x="21" y="45"/>
                </a:moveTo>
                <a:cubicBezTo>
                  <a:pt x="20" y="45"/>
                  <a:pt x="20" y="44"/>
                  <a:pt x="21" y="43"/>
                </a:cubicBezTo>
                <a:cubicBezTo>
                  <a:pt x="22" y="43"/>
                  <a:pt x="21" y="44"/>
                  <a:pt x="21" y="44"/>
                </a:cubicBezTo>
                <a:cubicBezTo>
                  <a:pt x="24" y="42"/>
                  <a:pt x="25" y="40"/>
                  <a:pt x="27" y="39"/>
                </a:cubicBezTo>
                <a:cubicBezTo>
                  <a:pt x="25" y="41"/>
                  <a:pt x="24" y="42"/>
                  <a:pt x="23" y="44"/>
                </a:cubicBezTo>
                <a:cubicBezTo>
                  <a:pt x="23" y="44"/>
                  <a:pt x="23" y="44"/>
                  <a:pt x="22" y="45"/>
                </a:cubicBezTo>
                <a:cubicBezTo>
                  <a:pt x="22" y="44"/>
                  <a:pt x="23" y="44"/>
                  <a:pt x="23" y="43"/>
                </a:cubicBezTo>
                <a:cubicBezTo>
                  <a:pt x="23" y="43"/>
                  <a:pt x="22" y="44"/>
                  <a:pt x="21" y="45"/>
                </a:cubicBezTo>
                <a:close/>
                <a:moveTo>
                  <a:pt x="28" y="36"/>
                </a:moveTo>
                <a:cubicBezTo>
                  <a:pt x="28" y="36"/>
                  <a:pt x="30" y="34"/>
                  <a:pt x="30" y="35"/>
                </a:cubicBezTo>
                <a:cubicBezTo>
                  <a:pt x="30" y="35"/>
                  <a:pt x="29" y="36"/>
                  <a:pt x="29" y="36"/>
                </a:cubicBezTo>
                <a:cubicBezTo>
                  <a:pt x="29" y="36"/>
                  <a:pt x="29" y="36"/>
                  <a:pt x="28" y="36"/>
                </a:cubicBezTo>
                <a:close/>
                <a:moveTo>
                  <a:pt x="86" y="91"/>
                </a:moveTo>
                <a:cubicBezTo>
                  <a:pt x="85" y="90"/>
                  <a:pt x="86" y="91"/>
                  <a:pt x="86" y="90"/>
                </a:cubicBezTo>
                <a:cubicBezTo>
                  <a:pt x="86" y="91"/>
                  <a:pt x="86" y="91"/>
                  <a:pt x="86" y="91"/>
                </a:cubicBezTo>
                <a:cubicBezTo>
                  <a:pt x="86" y="91"/>
                  <a:pt x="86" y="90"/>
                  <a:pt x="86" y="91"/>
                </a:cubicBezTo>
                <a:close/>
                <a:moveTo>
                  <a:pt x="87" y="88"/>
                </a:moveTo>
                <a:cubicBezTo>
                  <a:pt x="87" y="87"/>
                  <a:pt x="88" y="88"/>
                  <a:pt x="88" y="87"/>
                </a:cubicBezTo>
                <a:cubicBezTo>
                  <a:pt x="88" y="86"/>
                  <a:pt x="88" y="87"/>
                  <a:pt x="88" y="87"/>
                </a:cubicBezTo>
                <a:cubicBezTo>
                  <a:pt x="89" y="87"/>
                  <a:pt x="88" y="87"/>
                  <a:pt x="89" y="87"/>
                </a:cubicBezTo>
                <a:cubicBezTo>
                  <a:pt x="88" y="88"/>
                  <a:pt x="88" y="88"/>
                  <a:pt x="88" y="88"/>
                </a:cubicBezTo>
                <a:cubicBezTo>
                  <a:pt x="88" y="88"/>
                  <a:pt x="88" y="88"/>
                  <a:pt x="87" y="88"/>
                </a:cubicBezTo>
                <a:cubicBezTo>
                  <a:pt x="87" y="88"/>
                  <a:pt x="87" y="88"/>
                  <a:pt x="87" y="88"/>
                </a:cubicBezTo>
                <a:close/>
                <a:moveTo>
                  <a:pt x="50" y="24"/>
                </a:moveTo>
                <a:cubicBezTo>
                  <a:pt x="49" y="24"/>
                  <a:pt x="51" y="23"/>
                  <a:pt x="51" y="23"/>
                </a:cubicBezTo>
                <a:cubicBezTo>
                  <a:pt x="51" y="23"/>
                  <a:pt x="50" y="24"/>
                  <a:pt x="50" y="24"/>
                </a:cubicBezTo>
                <a:close/>
                <a:moveTo>
                  <a:pt x="49" y="21"/>
                </a:moveTo>
                <a:cubicBezTo>
                  <a:pt x="49" y="20"/>
                  <a:pt x="51" y="20"/>
                  <a:pt x="51" y="19"/>
                </a:cubicBezTo>
                <a:cubicBezTo>
                  <a:pt x="51" y="20"/>
                  <a:pt x="50" y="20"/>
                  <a:pt x="49" y="21"/>
                </a:cubicBezTo>
                <a:close/>
                <a:moveTo>
                  <a:pt x="61" y="17"/>
                </a:moveTo>
                <a:cubicBezTo>
                  <a:pt x="60" y="17"/>
                  <a:pt x="62" y="16"/>
                  <a:pt x="63" y="16"/>
                </a:cubicBezTo>
                <a:cubicBezTo>
                  <a:pt x="63" y="16"/>
                  <a:pt x="61" y="16"/>
                  <a:pt x="61" y="17"/>
                </a:cubicBezTo>
                <a:close/>
                <a:moveTo>
                  <a:pt x="91" y="77"/>
                </a:moveTo>
                <a:cubicBezTo>
                  <a:pt x="91" y="76"/>
                  <a:pt x="91" y="76"/>
                  <a:pt x="91" y="76"/>
                </a:cubicBezTo>
                <a:cubicBezTo>
                  <a:pt x="92" y="75"/>
                  <a:pt x="92" y="77"/>
                  <a:pt x="92" y="78"/>
                </a:cubicBezTo>
                <a:cubicBezTo>
                  <a:pt x="92" y="78"/>
                  <a:pt x="91" y="78"/>
                  <a:pt x="91" y="77"/>
                </a:cubicBezTo>
                <a:close/>
                <a:moveTo>
                  <a:pt x="87" y="26"/>
                </a:moveTo>
                <a:cubicBezTo>
                  <a:pt x="86" y="25"/>
                  <a:pt x="87" y="25"/>
                  <a:pt x="88" y="25"/>
                </a:cubicBezTo>
                <a:cubicBezTo>
                  <a:pt x="88" y="25"/>
                  <a:pt x="88" y="25"/>
                  <a:pt x="88" y="26"/>
                </a:cubicBezTo>
                <a:cubicBezTo>
                  <a:pt x="88" y="26"/>
                  <a:pt x="87" y="26"/>
                  <a:pt x="87" y="26"/>
                </a:cubicBezTo>
                <a:close/>
                <a:moveTo>
                  <a:pt x="94" y="74"/>
                </a:moveTo>
                <a:cubicBezTo>
                  <a:pt x="94" y="74"/>
                  <a:pt x="94" y="74"/>
                  <a:pt x="95" y="73"/>
                </a:cubicBezTo>
                <a:cubicBezTo>
                  <a:pt x="95" y="72"/>
                  <a:pt x="95" y="72"/>
                  <a:pt x="95" y="71"/>
                </a:cubicBezTo>
                <a:cubicBezTo>
                  <a:pt x="95" y="71"/>
                  <a:pt x="95" y="72"/>
                  <a:pt x="95" y="72"/>
                </a:cubicBezTo>
                <a:cubicBezTo>
                  <a:pt x="95" y="73"/>
                  <a:pt x="95" y="73"/>
                  <a:pt x="94" y="74"/>
                </a:cubicBezTo>
                <a:cubicBezTo>
                  <a:pt x="94" y="74"/>
                  <a:pt x="94" y="74"/>
                  <a:pt x="94" y="75"/>
                </a:cubicBezTo>
                <a:lnTo>
                  <a:pt x="94" y="74"/>
                </a:lnTo>
                <a:close/>
                <a:moveTo>
                  <a:pt x="104" y="46"/>
                </a:moveTo>
                <a:cubicBezTo>
                  <a:pt x="104" y="46"/>
                  <a:pt x="105" y="46"/>
                  <a:pt x="105" y="46"/>
                </a:cubicBezTo>
                <a:cubicBezTo>
                  <a:pt x="105" y="46"/>
                  <a:pt x="104" y="46"/>
                  <a:pt x="104" y="46"/>
                </a:cubicBezTo>
                <a:cubicBezTo>
                  <a:pt x="104" y="46"/>
                  <a:pt x="104" y="46"/>
                  <a:pt x="104" y="46"/>
                </a:cubicBezTo>
                <a:close/>
                <a:moveTo>
                  <a:pt x="95" y="73"/>
                </a:moveTo>
                <a:cubicBezTo>
                  <a:pt x="95" y="73"/>
                  <a:pt x="95" y="73"/>
                  <a:pt x="95" y="73"/>
                </a:cubicBezTo>
                <a:cubicBezTo>
                  <a:pt x="95" y="73"/>
                  <a:pt x="95" y="73"/>
                  <a:pt x="95" y="74"/>
                </a:cubicBezTo>
                <a:cubicBezTo>
                  <a:pt x="95" y="73"/>
                  <a:pt x="95" y="73"/>
                  <a:pt x="95" y="73"/>
                </a:cubicBezTo>
                <a:close/>
                <a:moveTo>
                  <a:pt x="115" y="27"/>
                </a:moveTo>
                <a:cubicBezTo>
                  <a:pt x="115" y="27"/>
                  <a:pt x="117" y="28"/>
                  <a:pt x="117" y="28"/>
                </a:cubicBezTo>
                <a:cubicBezTo>
                  <a:pt x="116" y="28"/>
                  <a:pt x="115" y="28"/>
                  <a:pt x="115" y="27"/>
                </a:cubicBezTo>
                <a:close/>
                <a:moveTo>
                  <a:pt x="125" y="36"/>
                </a:moveTo>
                <a:cubicBezTo>
                  <a:pt x="125" y="36"/>
                  <a:pt x="125" y="36"/>
                  <a:pt x="125" y="36"/>
                </a:cubicBezTo>
                <a:cubicBezTo>
                  <a:pt x="125" y="36"/>
                  <a:pt x="126" y="37"/>
                  <a:pt x="124" y="36"/>
                </a:cubicBezTo>
                <a:cubicBezTo>
                  <a:pt x="125" y="36"/>
                  <a:pt x="124" y="36"/>
                  <a:pt x="125" y="36"/>
                </a:cubicBezTo>
                <a:close/>
              </a:path>
            </a:pathLst>
          </a:custGeom>
          <a:solidFill>
            <a:schemeClr val="tx1"/>
          </a:solidFill>
          <a:ln>
            <a:noFill/>
          </a:ln>
        </p:spPr>
        <p:txBody>
          <a:bodyPr anchor="ctr" anchorCtr="1"/>
          <a:lstStyle/>
          <a:p>
            <a:endParaRPr lang="zh-CN" altLang="en-US"/>
          </a:p>
        </p:txBody>
      </p:sp>
      <p:sp>
        <p:nvSpPr>
          <p:cNvPr id="9" name="KSO_Shape"/>
          <p:cNvSpPr>
            <a:spLocks/>
          </p:cNvSpPr>
          <p:nvPr/>
        </p:nvSpPr>
        <p:spPr bwMode="auto">
          <a:xfrm>
            <a:off x="3111456" y="3148846"/>
            <a:ext cx="4747021" cy="952500"/>
          </a:xfrm>
          <a:custGeom>
            <a:avLst/>
            <a:gdLst>
              <a:gd name="T0" fmla="*/ 1323566 w 373"/>
              <a:gd name="T1" fmla="*/ 135467 h 54"/>
              <a:gd name="T2" fmla="*/ 1278316 w 373"/>
              <a:gd name="T3" fmla="*/ 139230 h 54"/>
              <a:gd name="T4" fmla="*/ 1214212 w 373"/>
              <a:gd name="T5" fmla="*/ 150519 h 54"/>
              <a:gd name="T6" fmla="*/ 1055836 w 373"/>
              <a:gd name="T7" fmla="*/ 154281 h 54"/>
              <a:gd name="T8" fmla="*/ 871065 w 373"/>
              <a:gd name="T9" fmla="*/ 135467 h 54"/>
              <a:gd name="T10" fmla="*/ 803190 w 373"/>
              <a:gd name="T11" fmla="*/ 150519 h 54"/>
              <a:gd name="T12" fmla="*/ 690065 w 373"/>
              <a:gd name="T13" fmla="*/ 158044 h 54"/>
              <a:gd name="T14" fmla="*/ 659898 w 373"/>
              <a:gd name="T15" fmla="*/ 173096 h 54"/>
              <a:gd name="T16" fmla="*/ 607106 w 373"/>
              <a:gd name="T17" fmla="*/ 191911 h 54"/>
              <a:gd name="T18" fmla="*/ 573168 w 373"/>
              <a:gd name="T19" fmla="*/ 184385 h 54"/>
              <a:gd name="T20" fmla="*/ 452501 w 373"/>
              <a:gd name="T21" fmla="*/ 191911 h 54"/>
              <a:gd name="T22" fmla="*/ 422335 w 373"/>
              <a:gd name="T23" fmla="*/ 188148 h 54"/>
              <a:gd name="T24" fmla="*/ 248876 w 373"/>
              <a:gd name="T25" fmla="*/ 191911 h 54"/>
              <a:gd name="T26" fmla="*/ 241334 w 373"/>
              <a:gd name="T27" fmla="*/ 158044 h 54"/>
              <a:gd name="T28" fmla="*/ 196084 w 373"/>
              <a:gd name="T29" fmla="*/ 150519 h 54"/>
              <a:gd name="T30" fmla="*/ 105584 w 373"/>
              <a:gd name="T31" fmla="*/ 142993 h 54"/>
              <a:gd name="T32" fmla="*/ 45250 w 373"/>
              <a:gd name="T33" fmla="*/ 112889 h 54"/>
              <a:gd name="T34" fmla="*/ 33938 w 373"/>
              <a:gd name="T35" fmla="*/ 67733 h 54"/>
              <a:gd name="T36" fmla="*/ 154605 w 373"/>
              <a:gd name="T37" fmla="*/ 41393 h 54"/>
              <a:gd name="T38" fmla="*/ 233792 w 373"/>
              <a:gd name="T39" fmla="*/ 45156 h 54"/>
              <a:gd name="T40" fmla="*/ 294126 w 373"/>
              <a:gd name="T41" fmla="*/ 37630 h 54"/>
              <a:gd name="T42" fmla="*/ 358230 w 373"/>
              <a:gd name="T43" fmla="*/ 41393 h 54"/>
              <a:gd name="T44" fmla="*/ 407251 w 373"/>
              <a:gd name="T45" fmla="*/ 37630 h 54"/>
              <a:gd name="T46" fmla="*/ 463814 w 373"/>
              <a:gd name="T47" fmla="*/ 30104 h 54"/>
              <a:gd name="T48" fmla="*/ 588252 w 373"/>
              <a:gd name="T49" fmla="*/ 11289 h 54"/>
              <a:gd name="T50" fmla="*/ 633502 w 373"/>
              <a:gd name="T51" fmla="*/ 11289 h 54"/>
              <a:gd name="T52" fmla="*/ 686294 w 373"/>
              <a:gd name="T53" fmla="*/ 30104 h 54"/>
              <a:gd name="T54" fmla="*/ 731544 w 373"/>
              <a:gd name="T55" fmla="*/ 3763 h 54"/>
              <a:gd name="T56" fmla="*/ 697606 w 373"/>
              <a:gd name="T57" fmla="*/ 33867 h 54"/>
              <a:gd name="T58" fmla="*/ 901232 w 373"/>
              <a:gd name="T59" fmla="*/ 18815 h 54"/>
              <a:gd name="T60" fmla="*/ 920086 w 373"/>
              <a:gd name="T61" fmla="*/ 30104 h 54"/>
              <a:gd name="T62" fmla="*/ 1014357 w 373"/>
              <a:gd name="T63" fmla="*/ 26341 h 54"/>
              <a:gd name="T64" fmla="*/ 1097316 w 373"/>
              <a:gd name="T65" fmla="*/ 30104 h 54"/>
              <a:gd name="T66" fmla="*/ 1168962 w 373"/>
              <a:gd name="T67" fmla="*/ 30104 h 54"/>
              <a:gd name="T68" fmla="*/ 1180274 w 373"/>
              <a:gd name="T69" fmla="*/ 37630 h 54"/>
              <a:gd name="T70" fmla="*/ 1244379 w 373"/>
              <a:gd name="T71" fmla="*/ 56444 h 54"/>
              <a:gd name="T72" fmla="*/ 1327337 w 373"/>
              <a:gd name="T73" fmla="*/ 82785 h 54"/>
              <a:gd name="T74" fmla="*/ 1376358 w 373"/>
              <a:gd name="T75" fmla="*/ 90311 h 54"/>
              <a:gd name="T76" fmla="*/ 1357504 w 373"/>
              <a:gd name="T77" fmla="*/ 94074 h 54"/>
              <a:gd name="T78" fmla="*/ 1346191 w 373"/>
              <a:gd name="T79" fmla="*/ 86548 h 54"/>
              <a:gd name="T80" fmla="*/ 1334879 w 373"/>
              <a:gd name="T81" fmla="*/ 109126 h 54"/>
              <a:gd name="T82" fmla="*/ 1376358 w 373"/>
              <a:gd name="T83" fmla="*/ 120415 h 54"/>
              <a:gd name="T84" fmla="*/ 897461 w 373"/>
              <a:gd name="T85" fmla="*/ 22578 h 54"/>
              <a:gd name="T86" fmla="*/ 1316025 w 373"/>
              <a:gd name="T87" fmla="*/ 97837 h 54"/>
              <a:gd name="T88" fmla="*/ 1293400 w 373"/>
              <a:gd name="T89" fmla="*/ 60207 h 54"/>
              <a:gd name="T90" fmla="*/ 1255691 w 373"/>
              <a:gd name="T91" fmla="*/ 67733 h 54"/>
              <a:gd name="T92" fmla="*/ 1251920 w 373"/>
              <a:gd name="T93" fmla="*/ 135467 h 54"/>
              <a:gd name="T94" fmla="*/ 946482 w 373"/>
              <a:gd name="T95" fmla="*/ 22578 h 54"/>
              <a:gd name="T96" fmla="*/ 901232 w 373"/>
              <a:gd name="T97" fmla="*/ 37630 h 54"/>
              <a:gd name="T98" fmla="*/ 825815 w 373"/>
              <a:gd name="T99" fmla="*/ 18815 h 54"/>
              <a:gd name="T100" fmla="*/ 784336 w 373"/>
              <a:gd name="T101" fmla="*/ 22578 h 54"/>
              <a:gd name="T102" fmla="*/ 833357 w 373"/>
              <a:gd name="T103" fmla="*/ 22578 h 54"/>
              <a:gd name="T104" fmla="*/ 724002 w 373"/>
              <a:gd name="T105" fmla="*/ 150519 h 54"/>
              <a:gd name="T106" fmla="*/ 697606 w 373"/>
              <a:gd name="T107" fmla="*/ 150519 h 54"/>
              <a:gd name="T108" fmla="*/ 678752 w 373"/>
              <a:gd name="T109" fmla="*/ 30104 h 54"/>
              <a:gd name="T110" fmla="*/ 633502 w 373"/>
              <a:gd name="T111" fmla="*/ 176859 h 54"/>
              <a:gd name="T112" fmla="*/ 633502 w 373"/>
              <a:gd name="T113" fmla="*/ 176859 h 54"/>
              <a:gd name="T114" fmla="*/ 588252 w 373"/>
              <a:gd name="T115" fmla="*/ 173096 h 54"/>
              <a:gd name="T116" fmla="*/ 426105 w 373"/>
              <a:gd name="T117" fmla="*/ 41393 h 54"/>
              <a:gd name="T118" fmla="*/ 267730 w 373"/>
              <a:gd name="T119" fmla="*/ 154281 h 54"/>
              <a:gd name="T120" fmla="*/ 241334 w 373"/>
              <a:gd name="T121" fmla="*/ 150519 h 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3" h="54">
                <a:moveTo>
                  <a:pt x="368" y="33"/>
                </a:moveTo>
                <a:cubicBezTo>
                  <a:pt x="368" y="32"/>
                  <a:pt x="367" y="33"/>
                  <a:pt x="367" y="32"/>
                </a:cubicBezTo>
                <a:cubicBezTo>
                  <a:pt x="364" y="32"/>
                  <a:pt x="361" y="34"/>
                  <a:pt x="361" y="35"/>
                </a:cubicBezTo>
                <a:cubicBezTo>
                  <a:pt x="360" y="35"/>
                  <a:pt x="359" y="34"/>
                  <a:pt x="357" y="35"/>
                </a:cubicBezTo>
                <a:cubicBezTo>
                  <a:pt x="356" y="35"/>
                  <a:pt x="358" y="34"/>
                  <a:pt x="357" y="34"/>
                </a:cubicBezTo>
                <a:cubicBezTo>
                  <a:pt x="357" y="34"/>
                  <a:pt x="357" y="34"/>
                  <a:pt x="356" y="34"/>
                </a:cubicBezTo>
                <a:cubicBezTo>
                  <a:pt x="355" y="34"/>
                  <a:pt x="357" y="35"/>
                  <a:pt x="354" y="35"/>
                </a:cubicBezTo>
                <a:cubicBezTo>
                  <a:pt x="354" y="35"/>
                  <a:pt x="355" y="35"/>
                  <a:pt x="354" y="35"/>
                </a:cubicBezTo>
                <a:cubicBezTo>
                  <a:pt x="352" y="35"/>
                  <a:pt x="351" y="35"/>
                  <a:pt x="351" y="36"/>
                </a:cubicBezTo>
                <a:cubicBezTo>
                  <a:pt x="350" y="36"/>
                  <a:pt x="350" y="36"/>
                  <a:pt x="349" y="36"/>
                </a:cubicBezTo>
                <a:cubicBezTo>
                  <a:pt x="349" y="37"/>
                  <a:pt x="349" y="38"/>
                  <a:pt x="348" y="38"/>
                </a:cubicBezTo>
                <a:cubicBezTo>
                  <a:pt x="346" y="38"/>
                  <a:pt x="348" y="38"/>
                  <a:pt x="349" y="38"/>
                </a:cubicBezTo>
                <a:cubicBezTo>
                  <a:pt x="349" y="37"/>
                  <a:pt x="347" y="38"/>
                  <a:pt x="347" y="37"/>
                </a:cubicBezTo>
                <a:cubicBezTo>
                  <a:pt x="346" y="37"/>
                  <a:pt x="347" y="38"/>
                  <a:pt x="346" y="38"/>
                </a:cubicBezTo>
                <a:cubicBezTo>
                  <a:pt x="345" y="39"/>
                  <a:pt x="342" y="38"/>
                  <a:pt x="341" y="39"/>
                </a:cubicBezTo>
                <a:cubicBezTo>
                  <a:pt x="340" y="39"/>
                  <a:pt x="340" y="38"/>
                  <a:pt x="341" y="38"/>
                </a:cubicBezTo>
                <a:cubicBezTo>
                  <a:pt x="339" y="38"/>
                  <a:pt x="340" y="38"/>
                  <a:pt x="340" y="39"/>
                </a:cubicBezTo>
                <a:cubicBezTo>
                  <a:pt x="339" y="38"/>
                  <a:pt x="338" y="38"/>
                  <a:pt x="339" y="37"/>
                </a:cubicBezTo>
                <a:cubicBezTo>
                  <a:pt x="337" y="37"/>
                  <a:pt x="338" y="38"/>
                  <a:pt x="338" y="39"/>
                </a:cubicBezTo>
                <a:cubicBezTo>
                  <a:pt x="336" y="38"/>
                  <a:pt x="334" y="39"/>
                  <a:pt x="334" y="41"/>
                </a:cubicBezTo>
                <a:cubicBezTo>
                  <a:pt x="333" y="40"/>
                  <a:pt x="331" y="40"/>
                  <a:pt x="331" y="39"/>
                </a:cubicBezTo>
                <a:cubicBezTo>
                  <a:pt x="330" y="39"/>
                  <a:pt x="329" y="39"/>
                  <a:pt x="329" y="40"/>
                </a:cubicBezTo>
                <a:cubicBezTo>
                  <a:pt x="328" y="40"/>
                  <a:pt x="330" y="39"/>
                  <a:pt x="329" y="39"/>
                </a:cubicBezTo>
                <a:cubicBezTo>
                  <a:pt x="327" y="39"/>
                  <a:pt x="328" y="40"/>
                  <a:pt x="326" y="40"/>
                </a:cubicBezTo>
                <a:cubicBezTo>
                  <a:pt x="326" y="38"/>
                  <a:pt x="324" y="39"/>
                  <a:pt x="323" y="38"/>
                </a:cubicBezTo>
                <a:cubicBezTo>
                  <a:pt x="321" y="39"/>
                  <a:pt x="324" y="41"/>
                  <a:pt x="320" y="41"/>
                </a:cubicBezTo>
                <a:cubicBezTo>
                  <a:pt x="321" y="41"/>
                  <a:pt x="322" y="41"/>
                  <a:pt x="322" y="40"/>
                </a:cubicBezTo>
                <a:cubicBezTo>
                  <a:pt x="318" y="40"/>
                  <a:pt x="315" y="41"/>
                  <a:pt x="313" y="42"/>
                </a:cubicBezTo>
                <a:cubicBezTo>
                  <a:pt x="314" y="41"/>
                  <a:pt x="311" y="40"/>
                  <a:pt x="308" y="40"/>
                </a:cubicBezTo>
                <a:cubicBezTo>
                  <a:pt x="307" y="41"/>
                  <a:pt x="306" y="41"/>
                  <a:pt x="304" y="41"/>
                </a:cubicBezTo>
                <a:cubicBezTo>
                  <a:pt x="305" y="42"/>
                  <a:pt x="304" y="42"/>
                  <a:pt x="304" y="43"/>
                </a:cubicBezTo>
                <a:cubicBezTo>
                  <a:pt x="303" y="43"/>
                  <a:pt x="300" y="43"/>
                  <a:pt x="299" y="42"/>
                </a:cubicBezTo>
                <a:cubicBezTo>
                  <a:pt x="295" y="42"/>
                  <a:pt x="293" y="43"/>
                  <a:pt x="289" y="43"/>
                </a:cubicBezTo>
                <a:cubicBezTo>
                  <a:pt x="291" y="42"/>
                  <a:pt x="294" y="43"/>
                  <a:pt x="295" y="42"/>
                </a:cubicBezTo>
                <a:cubicBezTo>
                  <a:pt x="295" y="41"/>
                  <a:pt x="295" y="41"/>
                  <a:pt x="294" y="41"/>
                </a:cubicBezTo>
                <a:cubicBezTo>
                  <a:pt x="289" y="41"/>
                  <a:pt x="286" y="43"/>
                  <a:pt x="280" y="41"/>
                </a:cubicBezTo>
                <a:cubicBezTo>
                  <a:pt x="278" y="42"/>
                  <a:pt x="278" y="42"/>
                  <a:pt x="277" y="43"/>
                </a:cubicBezTo>
                <a:cubicBezTo>
                  <a:pt x="270" y="42"/>
                  <a:pt x="270" y="47"/>
                  <a:pt x="262" y="46"/>
                </a:cubicBezTo>
                <a:cubicBezTo>
                  <a:pt x="260" y="43"/>
                  <a:pt x="257" y="40"/>
                  <a:pt x="253" y="40"/>
                </a:cubicBezTo>
                <a:cubicBezTo>
                  <a:pt x="253" y="38"/>
                  <a:pt x="250" y="38"/>
                  <a:pt x="248" y="38"/>
                </a:cubicBezTo>
                <a:cubicBezTo>
                  <a:pt x="246" y="38"/>
                  <a:pt x="245" y="37"/>
                  <a:pt x="242" y="37"/>
                </a:cubicBezTo>
                <a:cubicBezTo>
                  <a:pt x="240" y="36"/>
                  <a:pt x="235" y="36"/>
                  <a:pt x="234" y="35"/>
                </a:cubicBezTo>
                <a:cubicBezTo>
                  <a:pt x="232" y="35"/>
                  <a:pt x="235" y="37"/>
                  <a:pt x="234" y="38"/>
                </a:cubicBezTo>
                <a:cubicBezTo>
                  <a:pt x="233" y="38"/>
                  <a:pt x="233" y="37"/>
                  <a:pt x="233" y="36"/>
                </a:cubicBezTo>
                <a:cubicBezTo>
                  <a:pt x="233" y="36"/>
                  <a:pt x="231" y="36"/>
                  <a:pt x="231" y="36"/>
                </a:cubicBezTo>
                <a:cubicBezTo>
                  <a:pt x="230" y="36"/>
                  <a:pt x="230" y="36"/>
                  <a:pt x="230" y="36"/>
                </a:cubicBezTo>
                <a:cubicBezTo>
                  <a:pt x="230" y="37"/>
                  <a:pt x="232" y="37"/>
                  <a:pt x="231" y="38"/>
                </a:cubicBezTo>
                <a:cubicBezTo>
                  <a:pt x="229" y="38"/>
                  <a:pt x="230" y="37"/>
                  <a:pt x="228" y="36"/>
                </a:cubicBezTo>
                <a:cubicBezTo>
                  <a:pt x="228" y="36"/>
                  <a:pt x="229" y="37"/>
                  <a:pt x="228" y="38"/>
                </a:cubicBezTo>
                <a:cubicBezTo>
                  <a:pt x="227" y="38"/>
                  <a:pt x="227" y="37"/>
                  <a:pt x="228" y="37"/>
                </a:cubicBezTo>
                <a:cubicBezTo>
                  <a:pt x="228" y="37"/>
                  <a:pt x="227" y="37"/>
                  <a:pt x="228" y="36"/>
                </a:cubicBezTo>
                <a:cubicBezTo>
                  <a:pt x="226" y="37"/>
                  <a:pt x="220" y="37"/>
                  <a:pt x="218" y="39"/>
                </a:cubicBezTo>
                <a:cubicBezTo>
                  <a:pt x="217" y="39"/>
                  <a:pt x="216" y="39"/>
                  <a:pt x="215" y="38"/>
                </a:cubicBezTo>
                <a:cubicBezTo>
                  <a:pt x="214" y="39"/>
                  <a:pt x="214" y="40"/>
                  <a:pt x="213" y="40"/>
                </a:cubicBezTo>
                <a:cubicBezTo>
                  <a:pt x="214" y="39"/>
                  <a:pt x="214" y="38"/>
                  <a:pt x="215" y="37"/>
                </a:cubicBezTo>
                <a:cubicBezTo>
                  <a:pt x="210" y="35"/>
                  <a:pt x="205" y="38"/>
                  <a:pt x="202" y="39"/>
                </a:cubicBezTo>
                <a:cubicBezTo>
                  <a:pt x="197" y="37"/>
                  <a:pt x="194" y="40"/>
                  <a:pt x="192" y="41"/>
                </a:cubicBezTo>
                <a:cubicBezTo>
                  <a:pt x="192" y="42"/>
                  <a:pt x="193" y="41"/>
                  <a:pt x="194" y="41"/>
                </a:cubicBezTo>
                <a:cubicBezTo>
                  <a:pt x="193" y="42"/>
                  <a:pt x="191" y="42"/>
                  <a:pt x="189" y="42"/>
                </a:cubicBezTo>
                <a:cubicBezTo>
                  <a:pt x="188" y="41"/>
                  <a:pt x="190" y="42"/>
                  <a:pt x="190" y="41"/>
                </a:cubicBezTo>
                <a:cubicBezTo>
                  <a:pt x="190" y="40"/>
                  <a:pt x="188" y="41"/>
                  <a:pt x="187" y="41"/>
                </a:cubicBezTo>
                <a:cubicBezTo>
                  <a:pt x="186" y="42"/>
                  <a:pt x="188" y="43"/>
                  <a:pt x="188" y="44"/>
                </a:cubicBezTo>
                <a:cubicBezTo>
                  <a:pt x="186" y="43"/>
                  <a:pt x="187" y="42"/>
                  <a:pt x="183" y="42"/>
                </a:cubicBezTo>
                <a:cubicBezTo>
                  <a:pt x="182" y="43"/>
                  <a:pt x="183" y="43"/>
                  <a:pt x="182" y="44"/>
                </a:cubicBezTo>
                <a:cubicBezTo>
                  <a:pt x="181" y="44"/>
                  <a:pt x="182" y="43"/>
                  <a:pt x="182" y="42"/>
                </a:cubicBezTo>
                <a:cubicBezTo>
                  <a:pt x="181" y="43"/>
                  <a:pt x="181" y="43"/>
                  <a:pt x="180" y="43"/>
                </a:cubicBezTo>
                <a:cubicBezTo>
                  <a:pt x="180" y="43"/>
                  <a:pt x="181" y="43"/>
                  <a:pt x="180" y="44"/>
                </a:cubicBezTo>
                <a:cubicBezTo>
                  <a:pt x="179" y="44"/>
                  <a:pt x="179" y="44"/>
                  <a:pt x="179" y="45"/>
                </a:cubicBezTo>
                <a:cubicBezTo>
                  <a:pt x="178" y="44"/>
                  <a:pt x="179" y="43"/>
                  <a:pt x="179" y="43"/>
                </a:cubicBezTo>
                <a:cubicBezTo>
                  <a:pt x="177" y="43"/>
                  <a:pt x="176" y="43"/>
                  <a:pt x="175" y="44"/>
                </a:cubicBezTo>
                <a:cubicBezTo>
                  <a:pt x="175" y="44"/>
                  <a:pt x="176" y="44"/>
                  <a:pt x="178" y="44"/>
                </a:cubicBezTo>
                <a:cubicBezTo>
                  <a:pt x="176" y="44"/>
                  <a:pt x="175" y="45"/>
                  <a:pt x="175" y="46"/>
                </a:cubicBezTo>
                <a:cubicBezTo>
                  <a:pt x="175" y="46"/>
                  <a:pt x="175" y="45"/>
                  <a:pt x="174" y="45"/>
                </a:cubicBezTo>
                <a:cubicBezTo>
                  <a:pt x="173" y="46"/>
                  <a:pt x="174" y="46"/>
                  <a:pt x="174" y="47"/>
                </a:cubicBezTo>
                <a:cubicBezTo>
                  <a:pt x="173" y="47"/>
                  <a:pt x="173" y="47"/>
                  <a:pt x="172" y="47"/>
                </a:cubicBezTo>
                <a:cubicBezTo>
                  <a:pt x="174" y="46"/>
                  <a:pt x="174" y="45"/>
                  <a:pt x="173" y="44"/>
                </a:cubicBezTo>
                <a:cubicBezTo>
                  <a:pt x="172" y="45"/>
                  <a:pt x="172" y="45"/>
                  <a:pt x="172" y="46"/>
                </a:cubicBezTo>
                <a:cubicBezTo>
                  <a:pt x="172" y="46"/>
                  <a:pt x="172" y="45"/>
                  <a:pt x="172" y="45"/>
                </a:cubicBezTo>
                <a:cubicBezTo>
                  <a:pt x="171" y="47"/>
                  <a:pt x="171" y="48"/>
                  <a:pt x="171" y="50"/>
                </a:cubicBezTo>
                <a:cubicBezTo>
                  <a:pt x="168" y="51"/>
                  <a:pt x="163" y="51"/>
                  <a:pt x="161" y="52"/>
                </a:cubicBezTo>
                <a:cubicBezTo>
                  <a:pt x="160" y="52"/>
                  <a:pt x="161" y="52"/>
                  <a:pt x="161" y="51"/>
                </a:cubicBezTo>
                <a:cubicBezTo>
                  <a:pt x="160" y="51"/>
                  <a:pt x="158" y="51"/>
                  <a:pt x="157" y="51"/>
                </a:cubicBezTo>
                <a:cubicBezTo>
                  <a:pt x="157" y="51"/>
                  <a:pt x="157" y="50"/>
                  <a:pt x="158" y="50"/>
                </a:cubicBezTo>
                <a:cubicBezTo>
                  <a:pt x="158" y="50"/>
                  <a:pt x="158" y="50"/>
                  <a:pt x="157" y="50"/>
                </a:cubicBezTo>
                <a:cubicBezTo>
                  <a:pt x="156" y="50"/>
                  <a:pt x="155" y="51"/>
                  <a:pt x="154" y="51"/>
                </a:cubicBezTo>
                <a:cubicBezTo>
                  <a:pt x="154" y="52"/>
                  <a:pt x="154" y="53"/>
                  <a:pt x="153" y="54"/>
                </a:cubicBezTo>
                <a:cubicBezTo>
                  <a:pt x="152" y="54"/>
                  <a:pt x="152" y="54"/>
                  <a:pt x="151" y="54"/>
                </a:cubicBezTo>
                <a:cubicBezTo>
                  <a:pt x="150" y="54"/>
                  <a:pt x="152" y="54"/>
                  <a:pt x="152" y="54"/>
                </a:cubicBezTo>
                <a:cubicBezTo>
                  <a:pt x="151" y="53"/>
                  <a:pt x="149" y="53"/>
                  <a:pt x="149" y="53"/>
                </a:cubicBezTo>
                <a:cubicBezTo>
                  <a:pt x="149" y="53"/>
                  <a:pt x="150" y="50"/>
                  <a:pt x="152" y="49"/>
                </a:cubicBezTo>
                <a:cubicBezTo>
                  <a:pt x="151" y="49"/>
                  <a:pt x="150" y="49"/>
                  <a:pt x="148" y="49"/>
                </a:cubicBezTo>
                <a:cubicBezTo>
                  <a:pt x="148" y="50"/>
                  <a:pt x="147" y="51"/>
                  <a:pt x="147" y="51"/>
                </a:cubicBezTo>
                <a:cubicBezTo>
                  <a:pt x="145" y="51"/>
                  <a:pt x="143" y="52"/>
                  <a:pt x="140" y="52"/>
                </a:cubicBezTo>
                <a:cubicBezTo>
                  <a:pt x="141" y="52"/>
                  <a:pt x="142" y="52"/>
                  <a:pt x="143" y="52"/>
                </a:cubicBezTo>
                <a:cubicBezTo>
                  <a:pt x="143" y="51"/>
                  <a:pt x="143" y="51"/>
                  <a:pt x="143" y="51"/>
                </a:cubicBezTo>
                <a:cubicBezTo>
                  <a:pt x="140" y="51"/>
                  <a:pt x="137" y="51"/>
                  <a:pt x="135" y="52"/>
                </a:cubicBezTo>
                <a:cubicBezTo>
                  <a:pt x="134" y="52"/>
                  <a:pt x="134" y="51"/>
                  <a:pt x="135" y="51"/>
                </a:cubicBezTo>
                <a:cubicBezTo>
                  <a:pt x="131" y="51"/>
                  <a:pt x="128" y="50"/>
                  <a:pt x="125" y="51"/>
                </a:cubicBezTo>
                <a:cubicBezTo>
                  <a:pt x="124" y="51"/>
                  <a:pt x="120" y="52"/>
                  <a:pt x="120" y="51"/>
                </a:cubicBezTo>
                <a:cubicBezTo>
                  <a:pt x="122" y="51"/>
                  <a:pt x="123" y="51"/>
                  <a:pt x="125" y="50"/>
                </a:cubicBezTo>
                <a:cubicBezTo>
                  <a:pt x="125" y="50"/>
                  <a:pt x="124" y="50"/>
                  <a:pt x="124" y="49"/>
                </a:cubicBezTo>
                <a:cubicBezTo>
                  <a:pt x="121" y="49"/>
                  <a:pt x="120" y="50"/>
                  <a:pt x="118" y="51"/>
                </a:cubicBezTo>
                <a:cubicBezTo>
                  <a:pt x="117" y="50"/>
                  <a:pt x="119" y="50"/>
                  <a:pt x="118" y="49"/>
                </a:cubicBezTo>
                <a:cubicBezTo>
                  <a:pt x="117" y="50"/>
                  <a:pt x="116" y="50"/>
                  <a:pt x="116" y="50"/>
                </a:cubicBezTo>
                <a:cubicBezTo>
                  <a:pt x="115" y="50"/>
                  <a:pt x="118" y="49"/>
                  <a:pt x="116" y="49"/>
                </a:cubicBezTo>
                <a:cubicBezTo>
                  <a:pt x="116" y="50"/>
                  <a:pt x="114" y="50"/>
                  <a:pt x="115" y="51"/>
                </a:cubicBezTo>
                <a:cubicBezTo>
                  <a:pt x="114" y="52"/>
                  <a:pt x="114" y="51"/>
                  <a:pt x="114" y="50"/>
                </a:cubicBezTo>
                <a:cubicBezTo>
                  <a:pt x="113" y="50"/>
                  <a:pt x="113" y="51"/>
                  <a:pt x="112" y="50"/>
                </a:cubicBezTo>
                <a:cubicBezTo>
                  <a:pt x="112" y="51"/>
                  <a:pt x="111" y="52"/>
                  <a:pt x="109" y="52"/>
                </a:cubicBezTo>
                <a:cubicBezTo>
                  <a:pt x="112" y="51"/>
                  <a:pt x="110" y="50"/>
                  <a:pt x="111" y="49"/>
                </a:cubicBezTo>
                <a:cubicBezTo>
                  <a:pt x="110" y="50"/>
                  <a:pt x="107" y="49"/>
                  <a:pt x="107" y="51"/>
                </a:cubicBezTo>
                <a:cubicBezTo>
                  <a:pt x="104" y="50"/>
                  <a:pt x="95" y="48"/>
                  <a:pt x="93" y="51"/>
                </a:cubicBezTo>
                <a:cubicBezTo>
                  <a:pt x="91" y="50"/>
                  <a:pt x="90" y="52"/>
                  <a:pt x="86" y="52"/>
                </a:cubicBezTo>
                <a:cubicBezTo>
                  <a:pt x="87" y="51"/>
                  <a:pt x="89" y="51"/>
                  <a:pt x="90" y="50"/>
                </a:cubicBezTo>
                <a:cubicBezTo>
                  <a:pt x="89" y="50"/>
                  <a:pt x="87" y="48"/>
                  <a:pt x="86" y="50"/>
                </a:cubicBezTo>
                <a:cubicBezTo>
                  <a:pt x="87" y="48"/>
                  <a:pt x="80" y="47"/>
                  <a:pt x="75" y="47"/>
                </a:cubicBezTo>
                <a:cubicBezTo>
                  <a:pt x="74" y="49"/>
                  <a:pt x="71" y="51"/>
                  <a:pt x="66" y="51"/>
                </a:cubicBezTo>
                <a:cubicBezTo>
                  <a:pt x="66" y="51"/>
                  <a:pt x="68" y="51"/>
                  <a:pt x="68" y="51"/>
                </a:cubicBezTo>
                <a:cubicBezTo>
                  <a:pt x="68" y="50"/>
                  <a:pt x="65" y="51"/>
                  <a:pt x="65" y="50"/>
                </a:cubicBezTo>
                <a:cubicBezTo>
                  <a:pt x="67" y="50"/>
                  <a:pt x="69" y="50"/>
                  <a:pt x="71" y="49"/>
                </a:cubicBezTo>
                <a:cubicBezTo>
                  <a:pt x="70" y="49"/>
                  <a:pt x="68" y="50"/>
                  <a:pt x="66" y="49"/>
                </a:cubicBezTo>
                <a:cubicBezTo>
                  <a:pt x="68" y="49"/>
                  <a:pt x="71" y="49"/>
                  <a:pt x="73" y="48"/>
                </a:cubicBezTo>
                <a:cubicBezTo>
                  <a:pt x="73" y="48"/>
                  <a:pt x="72" y="47"/>
                  <a:pt x="73" y="47"/>
                </a:cubicBezTo>
                <a:cubicBezTo>
                  <a:pt x="71" y="46"/>
                  <a:pt x="68" y="45"/>
                  <a:pt x="67" y="43"/>
                </a:cubicBezTo>
                <a:cubicBezTo>
                  <a:pt x="67" y="43"/>
                  <a:pt x="65" y="43"/>
                  <a:pt x="64" y="43"/>
                </a:cubicBezTo>
                <a:cubicBezTo>
                  <a:pt x="64" y="43"/>
                  <a:pt x="66" y="42"/>
                  <a:pt x="64" y="42"/>
                </a:cubicBezTo>
                <a:cubicBezTo>
                  <a:pt x="63" y="42"/>
                  <a:pt x="63" y="43"/>
                  <a:pt x="61" y="44"/>
                </a:cubicBezTo>
                <a:cubicBezTo>
                  <a:pt x="62" y="43"/>
                  <a:pt x="63" y="42"/>
                  <a:pt x="64" y="42"/>
                </a:cubicBezTo>
                <a:cubicBezTo>
                  <a:pt x="64" y="41"/>
                  <a:pt x="63" y="41"/>
                  <a:pt x="62" y="41"/>
                </a:cubicBezTo>
                <a:cubicBezTo>
                  <a:pt x="63" y="41"/>
                  <a:pt x="64" y="40"/>
                  <a:pt x="63" y="39"/>
                </a:cubicBezTo>
                <a:cubicBezTo>
                  <a:pt x="62" y="39"/>
                  <a:pt x="63" y="40"/>
                  <a:pt x="62" y="41"/>
                </a:cubicBezTo>
                <a:cubicBezTo>
                  <a:pt x="60" y="41"/>
                  <a:pt x="58" y="40"/>
                  <a:pt x="56" y="40"/>
                </a:cubicBezTo>
                <a:cubicBezTo>
                  <a:pt x="54" y="40"/>
                  <a:pt x="56" y="41"/>
                  <a:pt x="56" y="41"/>
                </a:cubicBezTo>
                <a:cubicBezTo>
                  <a:pt x="55" y="42"/>
                  <a:pt x="55" y="40"/>
                  <a:pt x="55" y="40"/>
                </a:cubicBezTo>
                <a:cubicBezTo>
                  <a:pt x="54" y="40"/>
                  <a:pt x="53" y="40"/>
                  <a:pt x="52" y="40"/>
                </a:cubicBezTo>
                <a:cubicBezTo>
                  <a:pt x="53" y="42"/>
                  <a:pt x="50" y="42"/>
                  <a:pt x="46" y="42"/>
                </a:cubicBezTo>
                <a:cubicBezTo>
                  <a:pt x="47" y="41"/>
                  <a:pt x="44" y="41"/>
                  <a:pt x="42" y="41"/>
                </a:cubicBezTo>
                <a:cubicBezTo>
                  <a:pt x="42" y="41"/>
                  <a:pt x="41" y="42"/>
                  <a:pt x="41" y="43"/>
                </a:cubicBezTo>
                <a:cubicBezTo>
                  <a:pt x="38" y="42"/>
                  <a:pt x="39" y="41"/>
                  <a:pt x="40" y="40"/>
                </a:cubicBezTo>
                <a:cubicBezTo>
                  <a:pt x="38" y="40"/>
                  <a:pt x="37" y="40"/>
                  <a:pt x="36" y="40"/>
                </a:cubicBezTo>
                <a:cubicBezTo>
                  <a:pt x="38" y="40"/>
                  <a:pt x="34" y="41"/>
                  <a:pt x="36" y="41"/>
                </a:cubicBezTo>
                <a:cubicBezTo>
                  <a:pt x="34" y="42"/>
                  <a:pt x="31" y="43"/>
                  <a:pt x="29" y="43"/>
                </a:cubicBezTo>
                <a:cubicBezTo>
                  <a:pt x="30" y="42"/>
                  <a:pt x="31" y="42"/>
                  <a:pt x="31" y="41"/>
                </a:cubicBezTo>
                <a:cubicBezTo>
                  <a:pt x="29" y="41"/>
                  <a:pt x="32" y="38"/>
                  <a:pt x="28" y="38"/>
                </a:cubicBezTo>
                <a:cubicBezTo>
                  <a:pt x="30" y="37"/>
                  <a:pt x="26" y="38"/>
                  <a:pt x="26" y="37"/>
                </a:cubicBezTo>
                <a:cubicBezTo>
                  <a:pt x="28" y="38"/>
                  <a:pt x="32" y="38"/>
                  <a:pt x="35" y="38"/>
                </a:cubicBezTo>
                <a:cubicBezTo>
                  <a:pt x="36" y="38"/>
                  <a:pt x="36" y="39"/>
                  <a:pt x="36" y="39"/>
                </a:cubicBezTo>
                <a:cubicBezTo>
                  <a:pt x="41" y="39"/>
                  <a:pt x="41" y="38"/>
                  <a:pt x="42" y="36"/>
                </a:cubicBezTo>
                <a:cubicBezTo>
                  <a:pt x="37" y="35"/>
                  <a:pt x="33" y="34"/>
                  <a:pt x="27" y="33"/>
                </a:cubicBezTo>
                <a:cubicBezTo>
                  <a:pt x="25" y="33"/>
                  <a:pt x="26" y="35"/>
                  <a:pt x="25" y="36"/>
                </a:cubicBezTo>
                <a:cubicBezTo>
                  <a:pt x="22" y="34"/>
                  <a:pt x="24" y="32"/>
                  <a:pt x="20" y="32"/>
                </a:cubicBezTo>
                <a:cubicBezTo>
                  <a:pt x="18" y="32"/>
                  <a:pt x="18" y="32"/>
                  <a:pt x="16" y="32"/>
                </a:cubicBezTo>
                <a:cubicBezTo>
                  <a:pt x="15" y="31"/>
                  <a:pt x="11" y="32"/>
                  <a:pt x="12" y="30"/>
                </a:cubicBezTo>
                <a:cubicBezTo>
                  <a:pt x="11" y="30"/>
                  <a:pt x="11" y="30"/>
                  <a:pt x="10" y="31"/>
                </a:cubicBezTo>
                <a:cubicBezTo>
                  <a:pt x="11" y="30"/>
                  <a:pt x="9" y="29"/>
                  <a:pt x="8" y="28"/>
                </a:cubicBezTo>
                <a:cubicBezTo>
                  <a:pt x="4" y="28"/>
                  <a:pt x="3" y="26"/>
                  <a:pt x="0" y="26"/>
                </a:cubicBezTo>
                <a:cubicBezTo>
                  <a:pt x="1" y="25"/>
                  <a:pt x="1" y="24"/>
                  <a:pt x="3" y="25"/>
                </a:cubicBezTo>
                <a:cubicBezTo>
                  <a:pt x="0" y="22"/>
                  <a:pt x="8" y="23"/>
                  <a:pt x="8" y="21"/>
                </a:cubicBezTo>
                <a:cubicBezTo>
                  <a:pt x="12" y="21"/>
                  <a:pt x="11" y="19"/>
                  <a:pt x="13" y="19"/>
                </a:cubicBezTo>
                <a:cubicBezTo>
                  <a:pt x="11" y="18"/>
                  <a:pt x="8" y="19"/>
                  <a:pt x="6" y="20"/>
                </a:cubicBezTo>
                <a:cubicBezTo>
                  <a:pt x="6" y="19"/>
                  <a:pt x="8" y="19"/>
                  <a:pt x="9" y="19"/>
                </a:cubicBezTo>
                <a:cubicBezTo>
                  <a:pt x="9" y="19"/>
                  <a:pt x="9" y="18"/>
                  <a:pt x="9" y="18"/>
                </a:cubicBezTo>
                <a:cubicBezTo>
                  <a:pt x="11" y="18"/>
                  <a:pt x="12" y="18"/>
                  <a:pt x="14" y="18"/>
                </a:cubicBezTo>
                <a:cubicBezTo>
                  <a:pt x="16" y="17"/>
                  <a:pt x="15" y="15"/>
                  <a:pt x="19" y="15"/>
                </a:cubicBezTo>
                <a:cubicBezTo>
                  <a:pt x="21" y="15"/>
                  <a:pt x="26" y="14"/>
                  <a:pt x="28" y="15"/>
                </a:cubicBezTo>
                <a:cubicBezTo>
                  <a:pt x="26" y="15"/>
                  <a:pt x="28" y="16"/>
                  <a:pt x="29" y="16"/>
                </a:cubicBezTo>
                <a:cubicBezTo>
                  <a:pt x="30" y="16"/>
                  <a:pt x="30" y="16"/>
                  <a:pt x="31" y="16"/>
                </a:cubicBezTo>
                <a:cubicBezTo>
                  <a:pt x="32" y="14"/>
                  <a:pt x="33" y="13"/>
                  <a:pt x="32" y="12"/>
                </a:cubicBezTo>
                <a:cubicBezTo>
                  <a:pt x="28" y="12"/>
                  <a:pt x="28" y="13"/>
                  <a:pt x="28" y="15"/>
                </a:cubicBezTo>
                <a:cubicBezTo>
                  <a:pt x="26" y="12"/>
                  <a:pt x="34" y="10"/>
                  <a:pt x="37" y="12"/>
                </a:cubicBezTo>
                <a:cubicBezTo>
                  <a:pt x="38" y="12"/>
                  <a:pt x="39" y="11"/>
                  <a:pt x="41" y="11"/>
                </a:cubicBezTo>
                <a:cubicBezTo>
                  <a:pt x="43" y="12"/>
                  <a:pt x="46" y="12"/>
                  <a:pt x="48" y="12"/>
                </a:cubicBezTo>
                <a:cubicBezTo>
                  <a:pt x="49" y="12"/>
                  <a:pt x="53" y="12"/>
                  <a:pt x="54" y="11"/>
                </a:cubicBezTo>
                <a:cubicBezTo>
                  <a:pt x="54" y="10"/>
                  <a:pt x="51" y="9"/>
                  <a:pt x="53" y="9"/>
                </a:cubicBezTo>
                <a:cubicBezTo>
                  <a:pt x="55" y="9"/>
                  <a:pt x="55" y="11"/>
                  <a:pt x="56" y="10"/>
                </a:cubicBezTo>
                <a:cubicBezTo>
                  <a:pt x="57" y="11"/>
                  <a:pt x="55" y="12"/>
                  <a:pt x="57" y="13"/>
                </a:cubicBezTo>
                <a:cubicBezTo>
                  <a:pt x="58" y="13"/>
                  <a:pt x="60" y="13"/>
                  <a:pt x="61" y="12"/>
                </a:cubicBezTo>
                <a:cubicBezTo>
                  <a:pt x="60" y="12"/>
                  <a:pt x="58" y="12"/>
                  <a:pt x="58" y="13"/>
                </a:cubicBezTo>
                <a:cubicBezTo>
                  <a:pt x="57" y="12"/>
                  <a:pt x="60" y="12"/>
                  <a:pt x="60" y="11"/>
                </a:cubicBezTo>
                <a:cubicBezTo>
                  <a:pt x="60" y="12"/>
                  <a:pt x="60" y="12"/>
                  <a:pt x="62" y="12"/>
                </a:cubicBezTo>
                <a:cubicBezTo>
                  <a:pt x="62" y="12"/>
                  <a:pt x="62" y="11"/>
                  <a:pt x="61" y="11"/>
                </a:cubicBezTo>
                <a:cubicBezTo>
                  <a:pt x="61" y="11"/>
                  <a:pt x="63" y="11"/>
                  <a:pt x="64" y="11"/>
                </a:cubicBezTo>
                <a:cubicBezTo>
                  <a:pt x="63" y="10"/>
                  <a:pt x="64" y="10"/>
                  <a:pt x="64" y="9"/>
                </a:cubicBezTo>
                <a:cubicBezTo>
                  <a:pt x="65" y="9"/>
                  <a:pt x="64" y="10"/>
                  <a:pt x="64" y="11"/>
                </a:cubicBezTo>
                <a:cubicBezTo>
                  <a:pt x="66" y="11"/>
                  <a:pt x="70" y="13"/>
                  <a:pt x="72" y="11"/>
                </a:cubicBezTo>
                <a:cubicBezTo>
                  <a:pt x="71" y="11"/>
                  <a:pt x="69" y="11"/>
                  <a:pt x="69" y="9"/>
                </a:cubicBezTo>
                <a:cubicBezTo>
                  <a:pt x="70" y="10"/>
                  <a:pt x="71" y="10"/>
                  <a:pt x="72" y="11"/>
                </a:cubicBezTo>
                <a:cubicBezTo>
                  <a:pt x="74" y="11"/>
                  <a:pt x="73" y="10"/>
                  <a:pt x="73" y="10"/>
                </a:cubicBezTo>
                <a:cubicBezTo>
                  <a:pt x="75" y="9"/>
                  <a:pt x="75" y="10"/>
                  <a:pt x="78" y="10"/>
                </a:cubicBezTo>
                <a:cubicBezTo>
                  <a:pt x="79" y="9"/>
                  <a:pt x="78" y="7"/>
                  <a:pt x="80" y="7"/>
                </a:cubicBezTo>
                <a:cubicBezTo>
                  <a:pt x="80" y="8"/>
                  <a:pt x="79" y="9"/>
                  <a:pt x="79" y="10"/>
                </a:cubicBezTo>
                <a:cubicBezTo>
                  <a:pt x="80" y="10"/>
                  <a:pt x="82" y="11"/>
                  <a:pt x="82" y="12"/>
                </a:cubicBezTo>
                <a:cubicBezTo>
                  <a:pt x="84" y="11"/>
                  <a:pt x="84" y="12"/>
                  <a:pt x="86" y="12"/>
                </a:cubicBezTo>
                <a:cubicBezTo>
                  <a:pt x="86" y="11"/>
                  <a:pt x="85" y="11"/>
                  <a:pt x="83" y="11"/>
                </a:cubicBezTo>
                <a:cubicBezTo>
                  <a:pt x="83" y="10"/>
                  <a:pt x="83" y="10"/>
                  <a:pt x="83" y="9"/>
                </a:cubicBezTo>
                <a:cubicBezTo>
                  <a:pt x="84" y="10"/>
                  <a:pt x="84" y="9"/>
                  <a:pt x="86" y="9"/>
                </a:cubicBezTo>
                <a:cubicBezTo>
                  <a:pt x="83" y="10"/>
                  <a:pt x="86" y="11"/>
                  <a:pt x="86" y="12"/>
                </a:cubicBezTo>
                <a:cubicBezTo>
                  <a:pt x="89" y="12"/>
                  <a:pt x="93" y="13"/>
                  <a:pt x="95" y="11"/>
                </a:cubicBezTo>
                <a:cubicBezTo>
                  <a:pt x="96" y="12"/>
                  <a:pt x="96" y="12"/>
                  <a:pt x="96" y="12"/>
                </a:cubicBezTo>
                <a:cubicBezTo>
                  <a:pt x="97" y="12"/>
                  <a:pt x="101" y="12"/>
                  <a:pt x="102" y="11"/>
                </a:cubicBezTo>
                <a:cubicBezTo>
                  <a:pt x="100" y="11"/>
                  <a:pt x="101" y="9"/>
                  <a:pt x="103" y="9"/>
                </a:cubicBezTo>
                <a:cubicBezTo>
                  <a:pt x="103" y="8"/>
                  <a:pt x="102" y="8"/>
                  <a:pt x="102" y="7"/>
                </a:cubicBezTo>
                <a:cubicBezTo>
                  <a:pt x="104" y="8"/>
                  <a:pt x="103" y="9"/>
                  <a:pt x="105" y="10"/>
                </a:cubicBezTo>
                <a:cubicBezTo>
                  <a:pt x="105" y="9"/>
                  <a:pt x="104" y="7"/>
                  <a:pt x="106" y="6"/>
                </a:cubicBezTo>
                <a:cubicBezTo>
                  <a:pt x="107" y="6"/>
                  <a:pt x="108" y="7"/>
                  <a:pt x="109" y="6"/>
                </a:cubicBezTo>
                <a:cubicBezTo>
                  <a:pt x="109" y="8"/>
                  <a:pt x="106" y="8"/>
                  <a:pt x="105" y="9"/>
                </a:cubicBezTo>
                <a:cubicBezTo>
                  <a:pt x="106" y="9"/>
                  <a:pt x="108" y="9"/>
                  <a:pt x="108" y="10"/>
                </a:cubicBezTo>
                <a:cubicBezTo>
                  <a:pt x="109" y="10"/>
                  <a:pt x="111" y="10"/>
                  <a:pt x="110" y="10"/>
                </a:cubicBezTo>
                <a:cubicBezTo>
                  <a:pt x="110" y="9"/>
                  <a:pt x="112" y="10"/>
                  <a:pt x="112" y="10"/>
                </a:cubicBezTo>
                <a:cubicBezTo>
                  <a:pt x="113" y="10"/>
                  <a:pt x="114" y="10"/>
                  <a:pt x="116" y="10"/>
                </a:cubicBezTo>
                <a:cubicBezTo>
                  <a:pt x="116" y="9"/>
                  <a:pt x="114" y="8"/>
                  <a:pt x="116" y="8"/>
                </a:cubicBezTo>
                <a:cubicBezTo>
                  <a:pt x="116" y="9"/>
                  <a:pt x="116" y="9"/>
                  <a:pt x="116" y="9"/>
                </a:cubicBezTo>
                <a:cubicBezTo>
                  <a:pt x="119" y="8"/>
                  <a:pt x="119" y="10"/>
                  <a:pt x="122" y="9"/>
                </a:cubicBezTo>
                <a:cubicBezTo>
                  <a:pt x="122" y="8"/>
                  <a:pt x="121" y="8"/>
                  <a:pt x="121" y="7"/>
                </a:cubicBezTo>
                <a:cubicBezTo>
                  <a:pt x="122" y="7"/>
                  <a:pt x="123" y="8"/>
                  <a:pt x="124" y="8"/>
                </a:cubicBezTo>
                <a:cubicBezTo>
                  <a:pt x="124" y="8"/>
                  <a:pt x="123" y="8"/>
                  <a:pt x="123" y="8"/>
                </a:cubicBezTo>
                <a:cubicBezTo>
                  <a:pt x="126" y="8"/>
                  <a:pt x="125" y="7"/>
                  <a:pt x="126" y="6"/>
                </a:cubicBezTo>
                <a:cubicBezTo>
                  <a:pt x="127" y="6"/>
                  <a:pt x="125" y="7"/>
                  <a:pt x="127" y="7"/>
                </a:cubicBezTo>
                <a:cubicBezTo>
                  <a:pt x="129" y="7"/>
                  <a:pt x="128" y="6"/>
                  <a:pt x="129" y="6"/>
                </a:cubicBezTo>
                <a:cubicBezTo>
                  <a:pt x="129" y="5"/>
                  <a:pt x="128" y="6"/>
                  <a:pt x="128" y="5"/>
                </a:cubicBezTo>
                <a:cubicBezTo>
                  <a:pt x="129" y="5"/>
                  <a:pt x="130" y="4"/>
                  <a:pt x="131" y="3"/>
                </a:cubicBezTo>
                <a:cubicBezTo>
                  <a:pt x="133" y="3"/>
                  <a:pt x="135" y="4"/>
                  <a:pt x="135" y="5"/>
                </a:cubicBezTo>
                <a:cubicBezTo>
                  <a:pt x="142" y="4"/>
                  <a:pt x="145" y="6"/>
                  <a:pt x="150" y="5"/>
                </a:cubicBezTo>
                <a:cubicBezTo>
                  <a:pt x="150" y="5"/>
                  <a:pt x="151" y="4"/>
                  <a:pt x="151" y="4"/>
                </a:cubicBezTo>
                <a:cubicBezTo>
                  <a:pt x="154" y="4"/>
                  <a:pt x="155" y="4"/>
                  <a:pt x="156" y="3"/>
                </a:cubicBezTo>
                <a:cubicBezTo>
                  <a:pt x="157" y="3"/>
                  <a:pt x="156" y="4"/>
                  <a:pt x="156" y="5"/>
                </a:cubicBezTo>
                <a:cubicBezTo>
                  <a:pt x="157" y="4"/>
                  <a:pt x="157" y="4"/>
                  <a:pt x="158" y="3"/>
                </a:cubicBezTo>
                <a:cubicBezTo>
                  <a:pt x="159" y="4"/>
                  <a:pt x="157" y="4"/>
                  <a:pt x="158" y="4"/>
                </a:cubicBezTo>
                <a:cubicBezTo>
                  <a:pt x="160" y="4"/>
                  <a:pt x="159" y="4"/>
                  <a:pt x="160" y="3"/>
                </a:cubicBezTo>
                <a:cubicBezTo>
                  <a:pt x="162" y="4"/>
                  <a:pt x="159" y="4"/>
                  <a:pt x="160" y="4"/>
                </a:cubicBezTo>
                <a:cubicBezTo>
                  <a:pt x="160" y="5"/>
                  <a:pt x="161" y="5"/>
                  <a:pt x="161" y="5"/>
                </a:cubicBezTo>
                <a:cubicBezTo>
                  <a:pt x="163" y="4"/>
                  <a:pt x="164" y="3"/>
                  <a:pt x="166" y="2"/>
                </a:cubicBezTo>
                <a:cubicBezTo>
                  <a:pt x="167" y="2"/>
                  <a:pt x="167" y="2"/>
                  <a:pt x="168" y="2"/>
                </a:cubicBezTo>
                <a:cubicBezTo>
                  <a:pt x="167" y="3"/>
                  <a:pt x="170" y="2"/>
                  <a:pt x="168" y="3"/>
                </a:cubicBezTo>
                <a:cubicBezTo>
                  <a:pt x="170" y="4"/>
                  <a:pt x="172" y="3"/>
                  <a:pt x="173" y="3"/>
                </a:cubicBezTo>
                <a:cubicBezTo>
                  <a:pt x="173" y="3"/>
                  <a:pt x="173" y="4"/>
                  <a:pt x="173" y="4"/>
                </a:cubicBezTo>
                <a:cubicBezTo>
                  <a:pt x="175" y="3"/>
                  <a:pt x="176" y="5"/>
                  <a:pt x="178" y="4"/>
                </a:cubicBezTo>
                <a:cubicBezTo>
                  <a:pt x="178" y="5"/>
                  <a:pt x="176" y="4"/>
                  <a:pt x="176" y="5"/>
                </a:cubicBezTo>
                <a:cubicBezTo>
                  <a:pt x="175" y="5"/>
                  <a:pt x="177" y="5"/>
                  <a:pt x="177" y="6"/>
                </a:cubicBezTo>
                <a:cubicBezTo>
                  <a:pt x="177" y="4"/>
                  <a:pt x="183" y="2"/>
                  <a:pt x="187" y="3"/>
                </a:cubicBezTo>
                <a:cubicBezTo>
                  <a:pt x="186" y="4"/>
                  <a:pt x="187" y="4"/>
                  <a:pt x="185" y="4"/>
                </a:cubicBezTo>
                <a:cubicBezTo>
                  <a:pt x="185" y="4"/>
                  <a:pt x="186" y="4"/>
                  <a:pt x="186" y="4"/>
                </a:cubicBezTo>
                <a:cubicBezTo>
                  <a:pt x="181" y="4"/>
                  <a:pt x="178" y="6"/>
                  <a:pt x="182" y="8"/>
                </a:cubicBezTo>
                <a:cubicBezTo>
                  <a:pt x="183" y="8"/>
                  <a:pt x="183" y="7"/>
                  <a:pt x="182" y="6"/>
                </a:cubicBezTo>
                <a:cubicBezTo>
                  <a:pt x="184" y="6"/>
                  <a:pt x="184" y="5"/>
                  <a:pt x="186" y="5"/>
                </a:cubicBezTo>
                <a:cubicBezTo>
                  <a:pt x="186" y="6"/>
                  <a:pt x="185" y="6"/>
                  <a:pt x="185" y="6"/>
                </a:cubicBezTo>
                <a:cubicBezTo>
                  <a:pt x="185" y="6"/>
                  <a:pt x="187" y="5"/>
                  <a:pt x="187" y="5"/>
                </a:cubicBezTo>
                <a:cubicBezTo>
                  <a:pt x="188" y="5"/>
                  <a:pt x="186" y="5"/>
                  <a:pt x="187" y="6"/>
                </a:cubicBezTo>
                <a:cubicBezTo>
                  <a:pt x="188" y="6"/>
                  <a:pt x="189" y="5"/>
                  <a:pt x="190" y="5"/>
                </a:cubicBezTo>
                <a:cubicBezTo>
                  <a:pt x="189" y="4"/>
                  <a:pt x="189" y="4"/>
                  <a:pt x="188" y="3"/>
                </a:cubicBezTo>
                <a:cubicBezTo>
                  <a:pt x="189" y="3"/>
                  <a:pt x="190" y="3"/>
                  <a:pt x="191" y="2"/>
                </a:cubicBezTo>
                <a:cubicBezTo>
                  <a:pt x="190" y="1"/>
                  <a:pt x="192" y="1"/>
                  <a:pt x="194" y="1"/>
                </a:cubicBezTo>
                <a:cubicBezTo>
                  <a:pt x="194" y="1"/>
                  <a:pt x="193" y="1"/>
                  <a:pt x="193" y="2"/>
                </a:cubicBezTo>
                <a:cubicBezTo>
                  <a:pt x="194" y="2"/>
                  <a:pt x="193" y="3"/>
                  <a:pt x="195" y="3"/>
                </a:cubicBezTo>
                <a:cubicBezTo>
                  <a:pt x="193" y="4"/>
                  <a:pt x="192" y="6"/>
                  <a:pt x="189" y="5"/>
                </a:cubicBezTo>
                <a:cubicBezTo>
                  <a:pt x="188" y="6"/>
                  <a:pt x="187" y="7"/>
                  <a:pt x="187" y="8"/>
                </a:cubicBezTo>
                <a:cubicBezTo>
                  <a:pt x="186" y="8"/>
                  <a:pt x="186" y="7"/>
                  <a:pt x="185" y="7"/>
                </a:cubicBezTo>
                <a:cubicBezTo>
                  <a:pt x="184" y="7"/>
                  <a:pt x="186" y="8"/>
                  <a:pt x="185" y="8"/>
                </a:cubicBezTo>
                <a:cubicBezTo>
                  <a:pt x="184" y="8"/>
                  <a:pt x="185" y="7"/>
                  <a:pt x="184" y="7"/>
                </a:cubicBezTo>
                <a:cubicBezTo>
                  <a:pt x="183" y="7"/>
                  <a:pt x="184" y="8"/>
                  <a:pt x="182" y="8"/>
                </a:cubicBezTo>
                <a:cubicBezTo>
                  <a:pt x="183" y="8"/>
                  <a:pt x="184" y="9"/>
                  <a:pt x="185" y="9"/>
                </a:cubicBezTo>
                <a:cubicBezTo>
                  <a:pt x="187" y="8"/>
                  <a:pt x="189" y="8"/>
                  <a:pt x="190" y="6"/>
                </a:cubicBezTo>
                <a:cubicBezTo>
                  <a:pt x="192" y="6"/>
                  <a:pt x="193" y="7"/>
                  <a:pt x="195" y="7"/>
                </a:cubicBezTo>
                <a:cubicBezTo>
                  <a:pt x="196" y="6"/>
                  <a:pt x="198" y="5"/>
                  <a:pt x="200" y="6"/>
                </a:cubicBezTo>
                <a:cubicBezTo>
                  <a:pt x="200" y="6"/>
                  <a:pt x="199" y="6"/>
                  <a:pt x="199" y="6"/>
                </a:cubicBezTo>
                <a:cubicBezTo>
                  <a:pt x="204" y="7"/>
                  <a:pt x="208" y="3"/>
                  <a:pt x="209" y="2"/>
                </a:cubicBezTo>
                <a:cubicBezTo>
                  <a:pt x="211" y="0"/>
                  <a:pt x="212" y="1"/>
                  <a:pt x="215" y="1"/>
                </a:cubicBezTo>
                <a:cubicBezTo>
                  <a:pt x="216" y="2"/>
                  <a:pt x="217" y="3"/>
                  <a:pt x="218" y="4"/>
                </a:cubicBezTo>
                <a:cubicBezTo>
                  <a:pt x="223" y="0"/>
                  <a:pt x="231" y="4"/>
                  <a:pt x="233" y="7"/>
                </a:cubicBezTo>
                <a:cubicBezTo>
                  <a:pt x="232" y="6"/>
                  <a:pt x="238" y="7"/>
                  <a:pt x="239" y="5"/>
                </a:cubicBezTo>
                <a:cubicBezTo>
                  <a:pt x="240" y="5"/>
                  <a:pt x="239" y="6"/>
                  <a:pt x="240" y="6"/>
                </a:cubicBezTo>
                <a:cubicBezTo>
                  <a:pt x="240" y="7"/>
                  <a:pt x="239" y="6"/>
                  <a:pt x="238" y="6"/>
                </a:cubicBezTo>
                <a:cubicBezTo>
                  <a:pt x="239" y="7"/>
                  <a:pt x="238" y="7"/>
                  <a:pt x="239" y="7"/>
                </a:cubicBezTo>
                <a:cubicBezTo>
                  <a:pt x="241" y="8"/>
                  <a:pt x="240" y="6"/>
                  <a:pt x="242" y="6"/>
                </a:cubicBezTo>
                <a:cubicBezTo>
                  <a:pt x="242" y="7"/>
                  <a:pt x="241" y="7"/>
                  <a:pt x="241" y="7"/>
                </a:cubicBezTo>
                <a:cubicBezTo>
                  <a:pt x="242" y="7"/>
                  <a:pt x="242" y="7"/>
                  <a:pt x="242" y="7"/>
                </a:cubicBezTo>
                <a:cubicBezTo>
                  <a:pt x="244" y="8"/>
                  <a:pt x="243" y="6"/>
                  <a:pt x="245" y="6"/>
                </a:cubicBezTo>
                <a:cubicBezTo>
                  <a:pt x="245" y="7"/>
                  <a:pt x="244" y="7"/>
                  <a:pt x="244" y="7"/>
                </a:cubicBezTo>
                <a:cubicBezTo>
                  <a:pt x="244" y="7"/>
                  <a:pt x="244" y="7"/>
                  <a:pt x="244" y="8"/>
                </a:cubicBezTo>
                <a:cubicBezTo>
                  <a:pt x="248" y="7"/>
                  <a:pt x="249" y="5"/>
                  <a:pt x="252" y="5"/>
                </a:cubicBezTo>
                <a:cubicBezTo>
                  <a:pt x="255" y="6"/>
                  <a:pt x="260" y="6"/>
                  <a:pt x="261" y="7"/>
                </a:cubicBezTo>
                <a:cubicBezTo>
                  <a:pt x="262" y="7"/>
                  <a:pt x="263" y="6"/>
                  <a:pt x="264" y="7"/>
                </a:cubicBezTo>
                <a:cubicBezTo>
                  <a:pt x="267" y="7"/>
                  <a:pt x="266" y="5"/>
                  <a:pt x="270" y="5"/>
                </a:cubicBezTo>
                <a:cubicBezTo>
                  <a:pt x="269" y="5"/>
                  <a:pt x="268" y="5"/>
                  <a:pt x="268" y="5"/>
                </a:cubicBezTo>
                <a:cubicBezTo>
                  <a:pt x="268" y="6"/>
                  <a:pt x="269" y="5"/>
                  <a:pt x="270" y="5"/>
                </a:cubicBezTo>
                <a:cubicBezTo>
                  <a:pt x="268" y="6"/>
                  <a:pt x="267" y="6"/>
                  <a:pt x="266" y="7"/>
                </a:cubicBezTo>
                <a:cubicBezTo>
                  <a:pt x="266" y="7"/>
                  <a:pt x="267" y="7"/>
                  <a:pt x="267" y="7"/>
                </a:cubicBezTo>
                <a:cubicBezTo>
                  <a:pt x="268" y="7"/>
                  <a:pt x="268" y="7"/>
                  <a:pt x="269" y="7"/>
                </a:cubicBezTo>
                <a:cubicBezTo>
                  <a:pt x="271" y="8"/>
                  <a:pt x="272" y="8"/>
                  <a:pt x="273" y="7"/>
                </a:cubicBezTo>
                <a:cubicBezTo>
                  <a:pt x="274" y="7"/>
                  <a:pt x="272" y="7"/>
                  <a:pt x="272" y="7"/>
                </a:cubicBezTo>
                <a:cubicBezTo>
                  <a:pt x="273" y="8"/>
                  <a:pt x="273" y="8"/>
                  <a:pt x="273" y="8"/>
                </a:cubicBezTo>
                <a:cubicBezTo>
                  <a:pt x="274" y="8"/>
                  <a:pt x="274" y="8"/>
                  <a:pt x="274" y="7"/>
                </a:cubicBezTo>
                <a:cubicBezTo>
                  <a:pt x="275" y="8"/>
                  <a:pt x="275" y="8"/>
                  <a:pt x="275" y="8"/>
                </a:cubicBezTo>
                <a:cubicBezTo>
                  <a:pt x="276" y="8"/>
                  <a:pt x="277" y="8"/>
                  <a:pt x="278" y="9"/>
                </a:cubicBezTo>
                <a:cubicBezTo>
                  <a:pt x="281" y="8"/>
                  <a:pt x="283" y="6"/>
                  <a:pt x="285" y="6"/>
                </a:cubicBezTo>
                <a:cubicBezTo>
                  <a:pt x="286" y="6"/>
                  <a:pt x="286" y="6"/>
                  <a:pt x="286" y="7"/>
                </a:cubicBezTo>
                <a:cubicBezTo>
                  <a:pt x="287" y="6"/>
                  <a:pt x="290" y="7"/>
                  <a:pt x="291" y="8"/>
                </a:cubicBezTo>
                <a:cubicBezTo>
                  <a:pt x="290" y="8"/>
                  <a:pt x="289" y="7"/>
                  <a:pt x="287" y="7"/>
                </a:cubicBezTo>
                <a:cubicBezTo>
                  <a:pt x="286" y="7"/>
                  <a:pt x="286" y="8"/>
                  <a:pt x="286" y="8"/>
                </a:cubicBezTo>
                <a:cubicBezTo>
                  <a:pt x="288" y="9"/>
                  <a:pt x="291" y="9"/>
                  <a:pt x="292" y="11"/>
                </a:cubicBezTo>
                <a:cubicBezTo>
                  <a:pt x="293" y="10"/>
                  <a:pt x="294" y="9"/>
                  <a:pt x="292" y="10"/>
                </a:cubicBezTo>
                <a:cubicBezTo>
                  <a:pt x="294" y="9"/>
                  <a:pt x="296" y="9"/>
                  <a:pt x="300" y="9"/>
                </a:cubicBezTo>
                <a:cubicBezTo>
                  <a:pt x="301" y="9"/>
                  <a:pt x="302" y="7"/>
                  <a:pt x="304" y="8"/>
                </a:cubicBezTo>
                <a:cubicBezTo>
                  <a:pt x="304" y="9"/>
                  <a:pt x="302" y="9"/>
                  <a:pt x="302" y="10"/>
                </a:cubicBezTo>
                <a:cubicBezTo>
                  <a:pt x="305" y="9"/>
                  <a:pt x="306" y="7"/>
                  <a:pt x="310" y="7"/>
                </a:cubicBezTo>
                <a:cubicBezTo>
                  <a:pt x="310" y="7"/>
                  <a:pt x="310" y="8"/>
                  <a:pt x="310" y="8"/>
                </a:cubicBezTo>
                <a:cubicBezTo>
                  <a:pt x="305" y="8"/>
                  <a:pt x="303" y="10"/>
                  <a:pt x="302" y="11"/>
                </a:cubicBezTo>
                <a:cubicBezTo>
                  <a:pt x="304" y="11"/>
                  <a:pt x="305" y="11"/>
                  <a:pt x="303" y="12"/>
                </a:cubicBezTo>
                <a:cubicBezTo>
                  <a:pt x="307" y="12"/>
                  <a:pt x="307" y="10"/>
                  <a:pt x="310" y="10"/>
                </a:cubicBezTo>
                <a:cubicBezTo>
                  <a:pt x="310" y="10"/>
                  <a:pt x="310" y="10"/>
                  <a:pt x="309" y="10"/>
                </a:cubicBezTo>
                <a:cubicBezTo>
                  <a:pt x="309" y="10"/>
                  <a:pt x="310" y="10"/>
                  <a:pt x="310" y="10"/>
                </a:cubicBezTo>
                <a:cubicBezTo>
                  <a:pt x="311" y="10"/>
                  <a:pt x="311" y="10"/>
                  <a:pt x="312" y="10"/>
                </a:cubicBezTo>
                <a:cubicBezTo>
                  <a:pt x="313" y="10"/>
                  <a:pt x="313" y="10"/>
                  <a:pt x="313" y="11"/>
                </a:cubicBezTo>
                <a:cubicBezTo>
                  <a:pt x="314" y="11"/>
                  <a:pt x="313" y="10"/>
                  <a:pt x="314" y="10"/>
                </a:cubicBezTo>
                <a:cubicBezTo>
                  <a:pt x="314" y="10"/>
                  <a:pt x="313" y="10"/>
                  <a:pt x="313" y="10"/>
                </a:cubicBezTo>
                <a:cubicBezTo>
                  <a:pt x="315" y="10"/>
                  <a:pt x="319" y="10"/>
                  <a:pt x="322" y="10"/>
                </a:cubicBezTo>
                <a:cubicBezTo>
                  <a:pt x="322" y="11"/>
                  <a:pt x="319" y="12"/>
                  <a:pt x="321" y="12"/>
                </a:cubicBezTo>
                <a:cubicBezTo>
                  <a:pt x="321" y="13"/>
                  <a:pt x="320" y="12"/>
                  <a:pt x="319" y="12"/>
                </a:cubicBezTo>
                <a:cubicBezTo>
                  <a:pt x="321" y="13"/>
                  <a:pt x="323" y="13"/>
                  <a:pt x="324" y="15"/>
                </a:cubicBezTo>
                <a:cubicBezTo>
                  <a:pt x="325" y="14"/>
                  <a:pt x="326" y="14"/>
                  <a:pt x="326" y="14"/>
                </a:cubicBezTo>
                <a:cubicBezTo>
                  <a:pt x="326" y="14"/>
                  <a:pt x="325" y="14"/>
                  <a:pt x="325" y="14"/>
                </a:cubicBezTo>
                <a:cubicBezTo>
                  <a:pt x="326" y="13"/>
                  <a:pt x="328" y="14"/>
                  <a:pt x="329" y="15"/>
                </a:cubicBezTo>
                <a:cubicBezTo>
                  <a:pt x="330" y="15"/>
                  <a:pt x="330" y="14"/>
                  <a:pt x="330" y="14"/>
                </a:cubicBezTo>
                <a:cubicBezTo>
                  <a:pt x="331" y="14"/>
                  <a:pt x="330" y="15"/>
                  <a:pt x="330" y="15"/>
                </a:cubicBezTo>
                <a:cubicBezTo>
                  <a:pt x="330" y="15"/>
                  <a:pt x="331" y="15"/>
                  <a:pt x="332" y="15"/>
                </a:cubicBezTo>
                <a:cubicBezTo>
                  <a:pt x="330" y="16"/>
                  <a:pt x="331" y="16"/>
                  <a:pt x="331" y="17"/>
                </a:cubicBezTo>
                <a:cubicBezTo>
                  <a:pt x="332" y="17"/>
                  <a:pt x="334" y="16"/>
                  <a:pt x="333" y="15"/>
                </a:cubicBezTo>
                <a:cubicBezTo>
                  <a:pt x="331" y="15"/>
                  <a:pt x="334" y="15"/>
                  <a:pt x="333" y="16"/>
                </a:cubicBezTo>
                <a:cubicBezTo>
                  <a:pt x="334" y="14"/>
                  <a:pt x="332" y="13"/>
                  <a:pt x="331" y="12"/>
                </a:cubicBezTo>
                <a:cubicBezTo>
                  <a:pt x="332" y="12"/>
                  <a:pt x="333" y="12"/>
                  <a:pt x="333" y="11"/>
                </a:cubicBezTo>
                <a:cubicBezTo>
                  <a:pt x="334" y="11"/>
                  <a:pt x="335" y="11"/>
                  <a:pt x="335" y="12"/>
                </a:cubicBezTo>
                <a:cubicBezTo>
                  <a:pt x="341" y="11"/>
                  <a:pt x="344" y="14"/>
                  <a:pt x="344" y="16"/>
                </a:cubicBezTo>
                <a:cubicBezTo>
                  <a:pt x="347" y="18"/>
                  <a:pt x="349" y="20"/>
                  <a:pt x="352" y="22"/>
                </a:cubicBezTo>
                <a:cubicBezTo>
                  <a:pt x="352" y="22"/>
                  <a:pt x="353" y="22"/>
                  <a:pt x="354" y="22"/>
                </a:cubicBezTo>
                <a:cubicBezTo>
                  <a:pt x="354" y="21"/>
                  <a:pt x="353" y="21"/>
                  <a:pt x="353" y="20"/>
                </a:cubicBezTo>
                <a:cubicBezTo>
                  <a:pt x="354" y="20"/>
                  <a:pt x="355" y="20"/>
                  <a:pt x="355" y="20"/>
                </a:cubicBezTo>
                <a:cubicBezTo>
                  <a:pt x="356" y="22"/>
                  <a:pt x="361" y="22"/>
                  <a:pt x="363" y="22"/>
                </a:cubicBezTo>
                <a:cubicBezTo>
                  <a:pt x="365" y="22"/>
                  <a:pt x="363" y="24"/>
                  <a:pt x="364" y="24"/>
                </a:cubicBezTo>
                <a:cubicBezTo>
                  <a:pt x="362" y="24"/>
                  <a:pt x="363" y="22"/>
                  <a:pt x="360" y="22"/>
                </a:cubicBezTo>
                <a:cubicBezTo>
                  <a:pt x="359" y="22"/>
                  <a:pt x="360" y="23"/>
                  <a:pt x="360" y="23"/>
                </a:cubicBezTo>
                <a:cubicBezTo>
                  <a:pt x="362" y="23"/>
                  <a:pt x="363" y="24"/>
                  <a:pt x="363" y="25"/>
                </a:cubicBezTo>
                <a:cubicBezTo>
                  <a:pt x="364" y="25"/>
                  <a:pt x="365" y="25"/>
                  <a:pt x="365" y="24"/>
                </a:cubicBezTo>
                <a:cubicBezTo>
                  <a:pt x="366" y="25"/>
                  <a:pt x="367" y="26"/>
                  <a:pt x="365" y="25"/>
                </a:cubicBezTo>
                <a:cubicBezTo>
                  <a:pt x="365" y="25"/>
                  <a:pt x="366" y="25"/>
                  <a:pt x="365" y="25"/>
                </a:cubicBezTo>
                <a:cubicBezTo>
                  <a:pt x="365" y="25"/>
                  <a:pt x="364" y="26"/>
                  <a:pt x="365" y="26"/>
                </a:cubicBezTo>
                <a:cubicBezTo>
                  <a:pt x="365" y="26"/>
                  <a:pt x="364" y="25"/>
                  <a:pt x="363" y="26"/>
                </a:cubicBezTo>
                <a:cubicBezTo>
                  <a:pt x="364" y="25"/>
                  <a:pt x="363" y="25"/>
                  <a:pt x="361" y="25"/>
                </a:cubicBezTo>
                <a:cubicBezTo>
                  <a:pt x="361" y="25"/>
                  <a:pt x="363" y="25"/>
                  <a:pt x="362" y="26"/>
                </a:cubicBezTo>
                <a:cubicBezTo>
                  <a:pt x="361" y="26"/>
                  <a:pt x="361" y="25"/>
                  <a:pt x="361" y="25"/>
                </a:cubicBezTo>
                <a:cubicBezTo>
                  <a:pt x="360" y="25"/>
                  <a:pt x="361" y="26"/>
                  <a:pt x="361" y="26"/>
                </a:cubicBezTo>
                <a:cubicBezTo>
                  <a:pt x="360" y="26"/>
                  <a:pt x="360" y="26"/>
                  <a:pt x="360" y="25"/>
                </a:cubicBezTo>
                <a:cubicBezTo>
                  <a:pt x="359" y="25"/>
                  <a:pt x="358" y="27"/>
                  <a:pt x="359" y="26"/>
                </a:cubicBezTo>
                <a:cubicBezTo>
                  <a:pt x="357" y="26"/>
                  <a:pt x="357" y="27"/>
                  <a:pt x="357" y="27"/>
                </a:cubicBezTo>
                <a:cubicBezTo>
                  <a:pt x="356" y="27"/>
                  <a:pt x="355" y="27"/>
                  <a:pt x="355" y="26"/>
                </a:cubicBezTo>
                <a:cubicBezTo>
                  <a:pt x="358" y="27"/>
                  <a:pt x="359" y="23"/>
                  <a:pt x="356" y="24"/>
                </a:cubicBezTo>
                <a:cubicBezTo>
                  <a:pt x="355" y="24"/>
                  <a:pt x="357" y="23"/>
                  <a:pt x="359" y="23"/>
                </a:cubicBezTo>
                <a:cubicBezTo>
                  <a:pt x="359" y="24"/>
                  <a:pt x="358" y="24"/>
                  <a:pt x="358" y="25"/>
                </a:cubicBezTo>
                <a:cubicBezTo>
                  <a:pt x="361" y="24"/>
                  <a:pt x="358" y="23"/>
                  <a:pt x="359" y="22"/>
                </a:cubicBezTo>
                <a:cubicBezTo>
                  <a:pt x="357" y="22"/>
                  <a:pt x="357" y="23"/>
                  <a:pt x="357" y="22"/>
                </a:cubicBezTo>
                <a:cubicBezTo>
                  <a:pt x="357" y="22"/>
                  <a:pt x="357" y="23"/>
                  <a:pt x="357" y="23"/>
                </a:cubicBezTo>
                <a:cubicBezTo>
                  <a:pt x="359" y="23"/>
                  <a:pt x="356" y="22"/>
                  <a:pt x="358" y="23"/>
                </a:cubicBezTo>
                <a:cubicBezTo>
                  <a:pt x="359" y="23"/>
                  <a:pt x="357" y="23"/>
                  <a:pt x="357" y="23"/>
                </a:cubicBezTo>
                <a:cubicBezTo>
                  <a:pt x="356" y="23"/>
                  <a:pt x="356" y="23"/>
                  <a:pt x="356" y="22"/>
                </a:cubicBezTo>
                <a:cubicBezTo>
                  <a:pt x="354" y="23"/>
                  <a:pt x="354" y="22"/>
                  <a:pt x="353" y="23"/>
                </a:cubicBezTo>
                <a:cubicBezTo>
                  <a:pt x="354" y="23"/>
                  <a:pt x="354" y="24"/>
                  <a:pt x="355" y="24"/>
                </a:cubicBezTo>
                <a:cubicBezTo>
                  <a:pt x="355" y="25"/>
                  <a:pt x="355" y="25"/>
                  <a:pt x="355" y="25"/>
                </a:cubicBezTo>
                <a:cubicBezTo>
                  <a:pt x="354" y="25"/>
                  <a:pt x="355" y="25"/>
                  <a:pt x="354" y="24"/>
                </a:cubicBezTo>
                <a:cubicBezTo>
                  <a:pt x="355" y="26"/>
                  <a:pt x="352" y="28"/>
                  <a:pt x="354" y="30"/>
                </a:cubicBezTo>
                <a:cubicBezTo>
                  <a:pt x="356" y="30"/>
                  <a:pt x="354" y="29"/>
                  <a:pt x="354" y="29"/>
                </a:cubicBezTo>
                <a:cubicBezTo>
                  <a:pt x="354" y="29"/>
                  <a:pt x="354" y="29"/>
                  <a:pt x="355" y="29"/>
                </a:cubicBezTo>
                <a:cubicBezTo>
                  <a:pt x="356" y="29"/>
                  <a:pt x="355" y="28"/>
                  <a:pt x="356" y="28"/>
                </a:cubicBezTo>
                <a:cubicBezTo>
                  <a:pt x="356" y="29"/>
                  <a:pt x="355" y="30"/>
                  <a:pt x="355" y="31"/>
                </a:cubicBezTo>
                <a:cubicBezTo>
                  <a:pt x="355" y="31"/>
                  <a:pt x="356" y="31"/>
                  <a:pt x="356" y="31"/>
                </a:cubicBezTo>
                <a:cubicBezTo>
                  <a:pt x="357" y="31"/>
                  <a:pt x="357" y="31"/>
                  <a:pt x="358" y="31"/>
                </a:cubicBezTo>
                <a:cubicBezTo>
                  <a:pt x="358" y="30"/>
                  <a:pt x="359" y="30"/>
                  <a:pt x="359" y="29"/>
                </a:cubicBezTo>
                <a:cubicBezTo>
                  <a:pt x="358" y="29"/>
                  <a:pt x="358" y="30"/>
                  <a:pt x="356" y="29"/>
                </a:cubicBezTo>
                <a:cubicBezTo>
                  <a:pt x="360" y="29"/>
                  <a:pt x="360" y="28"/>
                  <a:pt x="360" y="27"/>
                </a:cubicBezTo>
                <a:cubicBezTo>
                  <a:pt x="362" y="28"/>
                  <a:pt x="362" y="31"/>
                  <a:pt x="365" y="32"/>
                </a:cubicBezTo>
                <a:cubicBezTo>
                  <a:pt x="366" y="32"/>
                  <a:pt x="367" y="31"/>
                  <a:pt x="366" y="30"/>
                </a:cubicBezTo>
                <a:cubicBezTo>
                  <a:pt x="367" y="31"/>
                  <a:pt x="368" y="31"/>
                  <a:pt x="368" y="32"/>
                </a:cubicBezTo>
                <a:cubicBezTo>
                  <a:pt x="368" y="31"/>
                  <a:pt x="370" y="31"/>
                  <a:pt x="372" y="31"/>
                </a:cubicBezTo>
                <a:cubicBezTo>
                  <a:pt x="372" y="31"/>
                  <a:pt x="372" y="32"/>
                  <a:pt x="373" y="32"/>
                </a:cubicBezTo>
                <a:cubicBezTo>
                  <a:pt x="372" y="33"/>
                  <a:pt x="373" y="32"/>
                  <a:pt x="368" y="33"/>
                </a:cubicBezTo>
                <a:close/>
                <a:moveTo>
                  <a:pt x="233" y="36"/>
                </a:moveTo>
                <a:cubicBezTo>
                  <a:pt x="233" y="35"/>
                  <a:pt x="232" y="34"/>
                  <a:pt x="231" y="33"/>
                </a:cubicBezTo>
                <a:cubicBezTo>
                  <a:pt x="232" y="34"/>
                  <a:pt x="229" y="35"/>
                  <a:pt x="233" y="36"/>
                </a:cubicBezTo>
                <a:close/>
                <a:moveTo>
                  <a:pt x="238" y="6"/>
                </a:moveTo>
                <a:cubicBezTo>
                  <a:pt x="236" y="6"/>
                  <a:pt x="236" y="7"/>
                  <a:pt x="235" y="7"/>
                </a:cubicBezTo>
                <a:cubicBezTo>
                  <a:pt x="236" y="8"/>
                  <a:pt x="235" y="9"/>
                  <a:pt x="236" y="9"/>
                </a:cubicBezTo>
                <a:cubicBezTo>
                  <a:pt x="237" y="8"/>
                  <a:pt x="237" y="8"/>
                  <a:pt x="236" y="7"/>
                </a:cubicBezTo>
                <a:cubicBezTo>
                  <a:pt x="237" y="7"/>
                  <a:pt x="238" y="8"/>
                  <a:pt x="239" y="7"/>
                </a:cubicBezTo>
                <a:cubicBezTo>
                  <a:pt x="238" y="7"/>
                  <a:pt x="238" y="7"/>
                  <a:pt x="238" y="6"/>
                </a:cubicBezTo>
                <a:close/>
                <a:moveTo>
                  <a:pt x="351" y="28"/>
                </a:moveTo>
                <a:cubicBezTo>
                  <a:pt x="350" y="28"/>
                  <a:pt x="352" y="27"/>
                  <a:pt x="351" y="26"/>
                </a:cubicBezTo>
                <a:cubicBezTo>
                  <a:pt x="349" y="27"/>
                  <a:pt x="350" y="28"/>
                  <a:pt x="351" y="28"/>
                </a:cubicBezTo>
                <a:close/>
                <a:moveTo>
                  <a:pt x="349" y="26"/>
                </a:moveTo>
                <a:cubicBezTo>
                  <a:pt x="348" y="26"/>
                  <a:pt x="348" y="27"/>
                  <a:pt x="346" y="27"/>
                </a:cubicBezTo>
                <a:cubicBezTo>
                  <a:pt x="347" y="27"/>
                  <a:pt x="346" y="28"/>
                  <a:pt x="347" y="28"/>
                </a:cubicBezTo>
                <a:cubicBezTo>
                  <a:pt x="347" y="27"/>
                  <a:pt x="348" y="28"/>
                  <a:pt x="349" y="28"/>
                </a:cubicBezTo>
                <a:cubicBezTo>
                  <a:pt x="349" y="28"/>
                  <a:pt x="350" y="26"/>
                  <a:pt x="349" y="26"/>
                </a:cubicBezTo>
                <a:close/>
                <a:moveTo>
                  <a:pt x="341" y="38"/>
                </a:moveTo>
                <a:cubicBezTo>
                  <a:pt x="342" y="38"/>
                  <a:pt x="343" y="38"/>
                  <a:pt x="344" y="38"/>
                </a:cubicBezTo>
                <a:cubicBezTo>
                  <a:pt x="343" y="38"/>
                  <a:pt x="341" y="38"/>
                  <a:pt x="341" y="38"/>
                </a:cubicBezTo>
                <a:close/>
                <a:moveTo>
                  <a:pt x="337" y="12"/>
                </a:moveTo>
                <a:cubicBezTo>
                  <a:pt x="339" y="13"/>
                  <a:pt x="341" y="15"/>
                  <a:pt x="343" y="16"/>
                </a:cubicBezTo>
                <a:cubicBezTo>
                  <a:pt x="342" y="13"/>
                  <a:pt x="341" y="13"/>
                  <a:pt x="337" y="12"/>
                </a:cubicBezTo>
                <a:close/>
                <a:moveTo>
                  <a:pt x="338" y="14"/>
                </a:moveTo>
                <a:cubicBezTo>
                  <a:pt x="340" y="14"/>
                  <a:pt x="337" y="15"/>
                  <a:pt x="339" y="16"/>
                </a:cubicBezTo>
                <a:cubicBezTo>
                  <a:pt x="338" y="15"/>
                  <a:pt x="340" y="16"/>
                  <a:pt x="340" y="15"/>
                </a:cubicBezTo>
                <a:cubicBezTo>
                  <a:pt x="339" y="15"/>
                  <a:pt x="339" y="13"/>
                  <a:pt x="338" y="14"/>
                </a:cubicBezTo>
                <a:close/>
                <a:moveTo>
                  <a:pt x="336" y="14"/>
                </a:moveTo>
                <a:cubicBezTo>
                  <a:pt x="335" y="14"/>
                  <a:pt x="336" y="15"/>
                  <a:pt x="338" y="15"/>
                </a:cubicBezTo>
                <a:cubicBezTo>
                  <a:pt x="338" y="14"/>
                  <a:pt x="337" y="14"/>
                  <a:pt x="336" y="14"/>
                </a:cubicBezTo>
                <a:close/>
                <a:moveTo>
                  <a:pt x="333" y="18"/>
                </a:moveTo>
                <a:cubicBezTo>
                  <a:pt x="333" y="19"/>
                  <a:pt x="334" y="19"/>
                  <a:pt x="335" y="19"/>
                </a:cubicBezTo>
                <a:cubicBezTo>
                  <a:pt x="333" y="20"/>
                  <a:pt x="334" y="20"/>
                  <a:pt x="334" y="21"/>
                </a:cubicBezTo>
                <a:cubicBezTo>
                  <a:pt x="336" y="21"/>
                  <a:pt x="336" y="21"/>
                  <a:pt x="337" y="20"/>
                </a:cubicBezTo>
                <a:cubicBezTo>
                  <a:pt x="335" y="19"/>
                  <a:pt x="336" y="18"/>
                  <a:pt x="333" y="18"/>
                </a:cubicBezTo>
                <a:close/>
                <a:moveTo>
                  <a:pt x="335" y="16"/>
                </a:moveTo>
                <a:cubicBezTo>
                  <a:pt x="334" y="16"/>
                  <a:pt x="333" y="16"/>
                  <a:pt x="333" y="16"/>
                </a:cubicBezTo>
                <a:cubicBezTo>
                  <a:pt x="335" y="16"/>
                  <a:pt x="334" y="17"/>
                  <a:pt x="335" y="17"/>
                </a:cubicBezTo>
                <a:cubicBezTo>
                  <a:pt x="336" y="17"/>
                  <a:pt x="335" y="16"/>
                  <a:pt x="335" y="16"/>
                </a:cubicBezTo>
                <a:close/>
                <a:moveTo>
                  <a:pt x="332" y="36"/>
                </a:moveTo>
                <a:cubicBezTo>
                  <a:pt x="332" y="36"/>
                  <a:pt x="332" y="37"/>
                  <a:pt x="333" y="37"/>
                </a:cubicBezTo>
                <a:cubicBezTo>
                  <a:pt x="334" y="36"/>
                  <a:pt x="333" y="36"/>
                  <a:pt x="332" y="36"/>
                </a:cubicBezTo>
                <a:close/>
                <a:moveTo>
                  <a:pt x="254" y="7"/>
                </a:moveTo>
                <a:cubicBezTo>
                  <a:pt x="256" y="8"/>
                  <a:pt x="258" y="8"/>
                  <a:pt x="260" y="9"/>
                </a:cubicBezTo>
                <a:cubicBezTo>
                  <a:pt x="261" y="8"/>
                  <a:pt x="256" y="5"/>
                  <a:pt x="254" y="7"/>
                </a:cubicBezTo>
                <a:close/>
                <a:moveTo>
                  <a:pt x="251" y="6"/>
                </a:moveTo>
                <a:cubicBezTo>
                  <a:pt x="250" y="7"/>
                  <a:pt x="252" y="7"/>
                  <a:pt x="250" y="7"/>
                </a:cubicBezTo>
                <a:cubicBezTo>
                  <a:pt x="252" y="8"/>
                  <a:pt x="252" y="6"/>
                  <a:pt x="254" y="6"/>
                </a:cubicBezTo>
                <a:cubicBezTo>
                  <a:pt x="252" y="6"/>
                  <a:pt x="253" y="6"/>
                  <a:pt x="251" y="6"/>
                </a:cubicBezTo>
                <a:close/>
                <a:moveTo>
                  <a:pt x="239" y="36"/>
                </a:moveTo>
                <a:cubicBezTo>
                  <a:pt x="240" y="37"/>
                  <a:pt x="241" y="37"/>
                  <a:pt x="242" y="36"/>
                </a:cubicBezTo>
                <a:cubicBezTo>
                  <a:pt x="241" y="36"/>
                  <a:pt x="241" y="36"/>
                  <a:pt x="242" y="35"/>
                </a:cubicBezTo>
                <a:cubicBezTo>
                  <a:pt x="242" y="35"/>
                  <a:pt x="243" y="35"/>
                  <a:pt x="242" y="35"/>
                </a:cubicBezTo>
                <a:cubicBezTo>
                  <a:pt x="240" y="35"/>
                  <a:pt x="240" y="36"/>
                  <a:pt x="239" y="36"/>
                </a:cubicBezTo>
                <a:close/>
                <a:moveTo>
                  <a:pt x="238" y="9"/>
                </a:moveTo>
                <a:cubicBezTo>
                  <a:pt x="239" y="9"/>
                  <a:pt x="237" y="10"/>
                  <a:pt x="238" y="10"/>
                </a:cubicBezTo>
                <a:cubicBezTo>
                  <a:pt x="238" y="10"/>
                  <a:pt x="238" y="10"/>
                  <a:pt x="239" y="10"/>
                </a:cubicBezTo>
                <a:cubicBezTo>
                  <a:pt x="239" y="10"/>
                  <a:pt x="239" y="10"/>
                  <a:pt x="239" y="10"/>
                </a:cubicBezTo>
                <a:cubicBezTo>
                  <a:pt x="240" y="10"/>
                  <a:pt x="238" y="9"/>
                  <a:pt x="238" y="9"/>
                </a:cubicBezTo>
                <a:close/>
                <a:moveTo>
                  <a:pt x="235" y="34"/>
                </a:moveTo>
                <a:cubicBezTo>
                  <a:pt x="235" y="35"/>
                  <a:pt x="236" y="36"/>
                  <a:pt x="236" y="35"/>
                </a:cubicBezTo>
                <a:cubicBezTo>
                  <a:pt x="235" y="35"/>
                  <a:pt x="237" y="34"/>
                  <a:pt x="235" y="34"/>
                </a:cubicBezTo>
                <a:close/>
                <a:moveTo>
                  <a:pt x="227" y="6"/>
                </a:moveTo>
                <a:cubicBezTo>
                  <a:pt x="228" y="6"/>
                  <a:pt x="229" y="6"/>
                  <a:pt x="229" y="6"/>
                </a:cubicBezTo>
                <a:cubicBezTo>
                  <a:pt x="228" y="6"/>
                  <a:pt x="229" y="5"/>
                  <a:pt x="229" y="5"/>
                </a:cubicBezTo>
                <a:cubicBezTo>
                  <a:pt x="226" y="3"/>
                  <a:pt x="224" y="2"/>
                  <a:pt x="219" y="4"/>
                </a:cubicBezTo>
                <a:cubicBezTo>
                  <a:pt x="218" y="4"/>
                  <a:pt x="220" y="5"/>
                  <a:pt x="219" y="5"/>
                </a:cubicBezTo>
                <a:cubicBezTo>
                  <a:pt x="219" y="4"/>
                  <a:pt x="218" y="4"/>
                  <a:pt x="217" y="3"/>
                </a:cubicBezTo>
                <a:cubicBezTo>
                  <a:pt x="214" y="4"/>
                  <a:pt x="214" y="2"/>
                  <a:pt x="212" y="2"/>
                </a:cubicBezTo>
                <a:cubicBezTo>
                  <a:pt x="212" y="3"/>
                  <a:pt x="209" y="4"/>
                  <a:pt x="208" y="5"/>
                </a:cubicBezTo>
                <a:cubicBezTo>
                  <a:pt x="209" y="5"/>
                  <a:pt x="209" y="5"/>
                  <a:pt x="209" y="5"/>
                </a:cubicBezTo>
                <a:cubicBezTo>
                  <a:pt x="210" y="5"/>
                  <a:pt x="211" y="4"/>
                  <a:pt x="211" y="5"/>
                </a:cubicBezTo>
                <a:cubicBezTo>
                  <a:pt x="210" y="5"/>
                  <a:pt x="210" y="6"/>
                  <a:pt x="209" y="6"/>
                </a:cubicBezTo>
                <a:cubicBezTo>
                  <a:pt x="209" y="6"/>
                  <a:pt x="209" y="6"/>
                  <a:pt x="209" y="6"/>
                </a:cubicBezTo>
                <a:cubicBezTo>
                  <a:pt x="209" y="6"/>
                  <a:pt x="210" y="7"/>
                  <a:pt x="209" y="7"/>
                </a:cubicBezTo>
                <a:cubicBezTo>
                  <a:pt x="208" y="7"/>
                  <a:pt x="209" y="7"/>
                  <a:pt x="208" y="6"/>
                </a:cubicBezTo>
                <a:cubicBezTo>
                  <a:pt x="209" y="8"/>
                  <a:pt x="211" y="9"/>
                  <a:pt x="213" y="10"/>
                </a:cubicBezTo>
                <a:cubicBezTo>
                  <a:pt x="213" y="9"/>
                  <a:pt x="214" y="9"/>
                  <a:pt x="213" y="8"/>
                </a:cubicBezTo>
                <a:cubicBezTo>
                  <a:pt x="216" y="9"/>
                  <a:pt x="216" y="7"/>
                  <a:pt x="218" y="6"/>
                </a:cubicBezTo>
                <a:cubicBezTo>
                  <a:pt x="220" y="7"/>
                  <a:pt x="222" y="5"/>
                  <a:pt x="223" y="4"/>
                </a:cubicBezTo>
                <a:cubicBezTo>
                  <a:pt x="225" y="5"/>
                  <a:pt x="226" y="5"/>
                  <a:pt x="227" y="6"/>
                </a:cubicBezTo>
                <a:close/>
                <a:moveTo>
                  <a:pt x="227" y="13"/>
                </a:moveTo>
                <a:cubicBezTo>
                  <a:pt x="228" y="13"/>
                  <a:pt x="227" y="12"/>
                  <a:pt x="228" y="12"/>
                </a:cubicBezTo>
                <a:cubicBezTo>
                  <a:pt x="226" y="12"/>
                  <a:pt x="226" y="13"/>
                  <a:pt x="227" y="13"/>
                </a:cubicBezTo>
                <a:close/>
                <a:moveTo>
                  <a:pt x="221" y="6"/>
                </a:moveTo>
                <a:cubicBezTo>
                  <a:pt x="223" y="6"/>
                  <a:pt x="224" y="6"/>
                  <a:pt x="225" y="7"/>
                </a:cubicBezTo>
                <a:cubicBezTo>
                  <a:pt x="225" y="6"/>
                  <a:pt x="221" y="5"/>
                  <a:pt x="221" y="6"/>
                </a:cubicBezTo>
                <a:close/>
                <a:moveTo>
                  <a:pt x="222" y="7"/>
                </a:moveTo>
                <a:cubicBezTo>
                  <a:pt x="223" y="7"/>
                  <a:pt x="224" y="7"/>
                  <a:pt x="224" y="7"/>
                </a:cubicBezTo>
                <a:cubicBezTo>
                  <a:pt x="223" y="7"/>
                  <a:pt x="222" y="7"/>
                  <a:pt x="222" y="7"/>
                </a:cubicBezTo>
                <a:close/>
                <a:moveTo>
                  <a:pt x="219" y="15"/>
                </a:moveTo>
                <a:cubicBezTo>
                  <a:pt x="218" y="15"/>
                  <a:pt x="219" y="15"/>
                  <a:pt x="219" y="16"/>
                </a:cubicBezTo>
                <a:cubicBezTo>
                  <a:pt x="221" y="16"/>
                  <a:pt x="219" y="15"/>
                  <a:pt x="219" y="15"/>
                </a:cubicBezTo>
                <a:close/>
                <a:moveTo>
                  <a:pt x="192" y="40"/>
                </a:moveTo>
                <a:cubicBezTo>
                  <a:pt x="193" y="41"/>
                  <a:pt x="193" y="39"/>
                  <a:pt x="193" y="39"/>
                </a:cubicBezTo>
                <a:cubicBezTo>
                  <a:pt x="193" y="40"/>
                  <a:pt x="192" y="40"/>
                  <a:pt x="192" y="40"/>
                </a:cubicBezTo>
                <a:close/>
                <a:moveTo>
                  <a:pt x="189" y="39"/>
                </a:moveTo>
                <a:cubicBezTo>
                  <a:pt x="188" y="39"/>
                  <a:pt x="186" y="40"/>
                  <a:pt x="187" y="40"/>
                </a:cubicBezTo>
                <a:cubicBezTo>
                  <a:pt x="187" y="40"/>
                  <a:pt x="188" y="41"/>
                  <a:pt x="189" y="41"/>
                </a:cubicBezTo>
                <a:cubicBezTo>
                  <a:pt x="190" y="40"/>
                  <a:pt x="190" y="39"/>
                  <a:pt x="189" y="39"/>
                </a:cubicBezTo>
                <a:close/>
                <a:moveTo>
                  <a:pt x="183" y="41"/>
                </a:moveTo>
                <a:cubicBezTo>
                  <a:pt x="183" y="41"/>
                  <a:pt x="184" y="42"/>
                  <a:pt x="184" y="42"/>
                </a:cubicBezTo>
                <a:cubicBezTo>
                  <a:pt x="184" y="41"/>
                  <a:pt x="184" y="41"/>
                  <a:pt x="185" y="40"/>
                </a:cubicBezTo>
                <a:cubicBezTo>
                  <a:pt x="183" y="40"/>
                  <a:pt x="183" y="41"/>
                  <a:pt x="183" y="41"/>
                </a:cubicBezTo>
                <a:close/>
                <a:moveTo>
                  <a:pt x="179" y="10"/>
                </a:moveTo>
                <a:cubicBezTo>
                  <a:pt x="178" y="11"/>
                  <a:pt x="178" y="12"/>
                  <a:pt x="180" y="12"/>
                </a:cubicBezTo>
                <a:cubicBezTo>
                  <a:pt x="180" y="11"/>
                  <a:pt x="180" y="11"/>
                  <a:pt x="179" y="10"/>
                </a:cubicBezTo>
                <a:close/>
                <a:moveTo>
                  <a:pt x="177" y="7"/>
                </a:moveTo>
                <a:cubicBezTo>
                  <a:pt x="176" y="7"/>
                  <a:pt x="177" y="7"/>
                  <a:pt x="177" y="6"/>
                </a:cubicBezTo>
                <a:cubicBezTo>
                  <a:pt x="176" y="6"/>
                  <a:pt x="175" y="6"/>
                  <a:pt x="174" y="6"/>
                </a:cubicBezTo>
                <a:cubicBezTo>
                  <a:pt x="175" y="7"/>
                  <a:pt x="171" y="8"/>
                  <a:pt x="174" y="9"/>
                </a:cubicBezTo>
                <a:cubicBezTo>
                  <a:pt x="176" y="8"/>
                  <a:pt x="178" y="8"/>
                  <a:pt x="180" y="8"/>
                </a:cubicBezTo>
                <a:cubicBezTo>
                  <a:pt x="180" y="7"/>
                  <a:pt x="180" y="8"/>
                  <a:pt x="180" y="7"/>
                </a:cubicBezTo>
                <a:cubicBezTo>
                  <a:pt x="178" y="7"/>
                  <a:pt x="178" y="7"/>
                  <a:pt x="177" y="7"/>
                </a:cubicBezTo>
                <a:close/>
                <a:moveTo>
                  <a:pt x="177" y="41"/>
                </a:moveTo>
                <a:cubicBezTo>
                  <a:pt x="178" y="41"/>
                  <a:pt x="179" y="40"/>
                  <a:pt x="178" y="39"/>
                </a:cubicBezTo>
                <a:cubicBezTo>
                  <a:pt x="177" y="40"/>
                  <a:pt x="176" y="40"/>
                  <a:pt x="177" y="41"/>
                </a:cubicBezTo>
                <a:close/>
                <a:moveTo>
                  <a:pt x="171" y="5"/>
                </a:moveTo>
                <a:cubicBezTo>
                  <a:pt x="172" y="5"/>
                  <a:pt x="172" y="4"/>
                  <a:pt x="173" y="4"/>
                </a:cubicBezTo>
                <a:cubicBezTo>
                  <a:pt x="171" y="4"/>
                  <a:pt x="170" y="5"/>
                  <a:pt x="171" y="5"/>
                </a:cubicBezTo>
                <a:close/>
                <a:moveTo>
                  <a:pt x="168" y="47"/>
                </a:moveTo>
                <a:cubicBezTo>
                  <a:pt x="169" y="47"/>
                  <a:pt x="170" y="47"/>
                  <a:pt x="170" y="47"/>
                </a:cubicBezTo>
                <a:cubicBezTo>
                  <a:pt x="170" y="46"/>
                  <a:pt x="171" y="45"/>
                  <a:pt x="170" y="45"/>
                </a:cubicBezTo>
                <a:cubicBezTo>
                  <a:pt x="170" y="45"/>
                  <a:pt x="170" y="45"/>
                  <a:pt x="169" y="45"/>
                </a:cubicBezTo>
                <a:cubicBezTo>
                  <a:pt x="168" y="45"/>
                  <a:pt x="169" y="44"/>
                  <a:pt x="168" y="43"/>
                </a:cubicBezTo>
                <a:cubicBezTo>
                  <a:pt x="168" y="44"/>
                  <a:pt x="168" y="44"/>
                  <a:pt x="167" y="44"/>
                </a:cubicBezTo>
                <a:cubicBezTo>
                  <a:pt x="168" y="44"/>
                  <a:pt x="167" y="44"/>
                  <a:pt x="167" y="43"/>
                </a:cubicBezTo>
                <a:cubicBezTo>
                  <a:pt x="166" y="44"/>
                  <a:pt x="165" y="46"/>
                  <a:pt x="166" y="47"/>
                </a:cubicBezTo>
                <a:cubicBezTo>
                  <a:pt x="167" y="46"/>
                  <a:pt x="167" y="44"/>
                  <a:pt x="168" y="45"/>
                </a:cubicBezTo>
                <a:cubicBezTo>
                  <a:pt x="168" y="45"/>
                  <a:pt x="167" y="46"/>
                  <a:pt x="168" y="47"/>
                </a:cubicBezTo>
                <a:close/>
                <a:moveTo>
                  <a:pt x="165" y="48"/>
                </a:moveTo>
                <a:cubicBezTo>
                  <a:pt x="166" y="48"/>
                  <a:pt x="167" y="47"/>
                  <a:pt x="167" y="47"/>
                </a:cubicBezTo>
                <a:cubicBezTo>
                  <a:pt x="166" y="47"/>
                  <a:pt x="165" y="47"/>
                  <a:pt x="165" y="48"/>
                </a:cubicBezTo>
                <a:close/>
                <a:moveTo>
                  <a:pt x="164" y="6"/>
                </a:moveTo>
                <a:cubicBezTo>
                  <a:pt x="164" y="6"/>
                  <a:pt x="164" y="6"/>
                  <a:pt x="164" y="6"/>
                </a:cubicBezTo>
                <a:cubicBezTo>
                  <a:pt x="165" y="6"/>
                  <a:pt x="166" y="5"/>
                  <a:pt x="165" y="5"/>
                </a:cubicBezTo>
                <a:cubicBezTo>
                  <a:pt x="166" y="6"/>
                  <a:pt x="164" y="5"/>
                  <a:pt x="164" y="6"/>
                </a:cubicBezTo>
                <a:close/>
                <a:moveTo>
                  <a:pt x="160" y="45"/>
                </a:moveTo>
                <a:cubicBezTo>
                  <a:pt x="158" y="45"/>
                  <a:pt x="157" y="46"/>
                  <a:pt x="156" y="46"/>
                </a:cubicBezTo>
                <a:cubicBezTo>
                  <a:pt x="157" y="47"/>
                  <a:pt x="160" y="46"/>
                  <a:pt x="161" y="45"/>
                </a:cubicBezTo>
                <a:cubicBezTo>
                  <a:pt x="160" y="45"/>
                  <a:pt x="160" y="45"/>
                  <a:pt x="160" y="45"/>
                </a:cubicBezTo>
                <a:close/>
                <a:moveTo>
                  <a:pt x="155" y="5"/>
                </a:moveTo>
                <a:cubicBezTo>
                  <a:pt x="153" y="5"/>
                  <a:pt x="156" y="4"/>
                  <a:pt x="154" y="4"/>
                </a:cubicBezTo>
                <a:cubicBezTo>
                  <a:pt x="152" y="4"/>
                  <a:pt x="151" y="5"/>
                  <a:pt x="152" y="6"/>
                </a:cubicBezTo>
                <a:cubicBezTo>
                  <a:pt x="153" y="6"/>
                  <a:pt x="152" y="7"/>
                  <a:pt x="155" y="7"/>
                </a:cubicBezTo>
                <a:cubicBezTo>
                  <a:pt x="155" y="6"/>
                  <a:pt x="156" y="5"/>
                  <a:pt x="155" y="5"/>
                </a:cubicBezTo>
                <a:cubicBezTo>
                  <a:pt x="155" y="5"/>
                  <a:pt x="155" y="5"/>
                  <a:pt x="155" y="5"/>
                </a:cubicBezTo>
                <a:close/>
                <a:moveTo>
                  <a:pt x="113" y="11"/>
                </a:moveTo>
                <a:cubicBezTo>
                  <a:pt x="113" y="11"/>
                  <a:pt x="114" y="11"/>
                  <a:pt x="113" y="11"/>
                </a:cubicBezTo>
                <a:cubicBezTo>
                  <a:pt x="115" y="12"/>
                  <a:pt x="115" y="11"/>
                  <a:pt x="115" y="11"/>
                </a:cubicBezTo>
                <a:cubicBezTo>
                  <a:pt x="114" y="11"/>
                  <a:pt x="114" y="11"/>
                  <a:pt x="113" y="11"/>
                </a:cubicBezTo>
                <a:close/>
                <a:moveTo>
                  <a:pt x="112" y="49"/>
                </a:moveTo>
                <a:cubicBezTo>
                  <a:pt x="112" y="49"/>
                  <a:pt x="111" y="50"/>
                  <a:pt x="113" y="50"/>
                </a:cubicBezTo>
                <a:cubicBezTo>
                  <a:pt x="112" y="49"/>
                  <a:pt x="114" y="49"/>
                  <a:pt x="114" y="49"/>
                </a:cubicBezTo>
                <a:cubicBezTo>
                  <a:pt x="113" y="49"/>
                  <a:pt x="113" y="49"/>
                  <a:pt x="112" y="49"/>
                </a:cubicBezTo>
                <a:close/>
                <a:moveTo>
                  <a:pt x="71" y="39"/>
                </a:moveTo>
                <a:cubicBezTo>
                  <a:pt x="71" y="40"/>
                  <a:pt x="72" y="41"/>
                  <a:pt x="71" y="41"/>
                </a:cubicBezTo>
                <a:cubicBezTo>
                  <a:pt x="73" y="41"/>
                  <a:pt x="73" y="41"/>
                  <a:pt x="75" y="41"/>
                </a:cubicBezTo>
                <a:cubicBezTo>
                  <a:pt x="76" y="40"/>
                  <a:pt x="74" y="39"/>
                  <a:pt x="72" y="39"/>
                </a:cubicBezTo>
                <a:cubicBezTo>
                  <a:pt x="73" y="39"/>
                  <a:pt x="75" y="39"/>
                  <a:pt x="75" y="38"/>
                </a:cubicBezTo>
                <a:cubicBezTo>
                  <a:pt x="73" y="38"/>
                  <a:pt x="73" y="39"/>
                  <a:pt x="71" y="39"/>
                </a:cubicBezTo>
                <a:close/>
                <a:moveTo>
                  <a:pt x="70" y="42"/>
                </a:moveTo>
                <a:cubicBezTo>
                  <a:pt x="71" y="43"/>
                  <a:pt x="72" y="44"/>
                  <a:pt x="75" y="44"/>
                </a:cubicBezTo>
                <a:cubicBezTo>
                  <a:pt x="75" y="43"/>
                  <a:pt x="73" y="42"/>
                  <a:pt x="75" y="42"/>
                </a:cubicBezTo>
                <a:cubicBezTo>
                  <a:pt x="73" y="42"/>
                  <a:pt x="71" y="41"/>
                  <a:pt x="70" y="42"/>
                </a:cubicBezTo>
                <a:close/>
                <a:moveTo>
                  <a:pt x="64" y="40"/>
                </a:moveTo>
                <a:cubicBezTo>
                  <a:pt x="64" y="40"/>
                  <a:pt x="64" y="40"/>
                  <a:pt x="65" y="40"/>
                </a:cubicBezTo>
                <a:cubicBezTo>
                  <a:pt x="65" y="40"/>
                  <a:pt x="65" y="39"/>
                  <a:pt x="64" y="40"/>
                </a:cubicBezTo>
                <a:close/>
                <a:moveTo>
                  <a:pt x="58" y="14"/>
                </a:moveTo>
                <a:cubicBezTo>
                  <a:pt x="59" y="14"/>
                  <a:pt x="61" y="14"/>
                  <a:pt x="61" y="13"/>
                </a:cubicBezTo>
                <a:cubicBezTo>
                  <a:pt x="59" y="13"/>
                  <a:pt x="57" y="14"/>
                  <a:pt x="58" y="14"/>
                </a:cubicBezTo>
                <a:close/>
                <a:moveTo>
                  <a:pt x="36" y="35"/>
                </a:moveTo>
                <a:cubicBezTo>
                  <a:pt x="38" y="35"/>
                  <a:pt x="40" y="36"/>
                  <a:pt x="41" y="35"/>
                </a:cubicBezTo>
                <a:cubicBezTo>
                  <a:pt x="40" y="35"/>
                  <a:pt x="38" y="34"/>
                  <a:pt x="36" y="35"/>
                </a:cubicBezTo>
                <a:close/>
              </a:path>
            </a:pathLst>
          </a:custGeom>
          <a:solidFill>
            <a:schemeClr val="tx1"/>
          </a:solidFill>
          <a:ln>
            <a:noFill/>
          </a:ln>
        </p:spPr>
        <p:txBody>
          <a:bodyPr anchor="ctr" anchorCtr="1"/>
          <a:lstStyle/>
          <a:p>
            <a:endParaRPr lang="zh-CN" altLang="en-US"/>
          </a:p>
        </p:txBody>
      </p:sp>
      <p:sp>
        <p:nvSpPr>
          <p:cNvPr id="10" name="KSO_Shape"/>
          <p:cNvSpPr>
            <a:spLocks/>
          </p:cNvSpPr>
          <p:nvPr/>
        </p:nvSpPr>
        <p:spPr bwMode="auto">
          <a:xfrm>
            <a:off x="1728744" y="4329948"/>
            <a:ext cx="1027112" cy="961151"/>
          </a:xfrm>
          <a:custGeom>
            <a:avLst/>
            <a:gdLst>
              <a:gd name="T0" fmla="*/ 255795 w 184"/>
              <a:gd name="T1" fmla="*/ 146862 h 172"/>
              <a:gd name="T2" fmla="*/ 443879 w 184"/>
              <a:gd name="T3" fmla="*/ 305022 h 172"/>
              <a:gd name="T4" fmla="*/ 432594 w 184"/>
              <a:gd name="T5" fmla="*/ 312553 h 172"/>
              <a:gd name="T6" fmla="*/ 425070 w 184"/>
              <a:gd name="T7" fmla="*/ 338913 h 172"/>
              <a:gd name="T8" fmla="*/ 319743 w 184"/>
              <a:gd name="T9" fmla="*/ 365273 h 172"/>
              <a:gd name="T10" fmla="*/ 300935 w 184"/>
              <a:gd name="T11" fmla="*/ 357741 h 172"/>
              <a:gd name="T12" fmla="*/ 289650 w 184"/>
              <a:gd name="T13" fmla="*/ 316319 h 172"/>
              <a:gd name="T14" fmla="*/ 315982 w 184"/>
              <a:gd name="T15" fmla="*/ 331381 h 172"/>
              <a:gd name="T16" fmla="*/ 312220 w 184"/>
              <a:gd name="T17" fmla="*/ 308787 h 172"/>
              <a:gd name="T18" fmla="*/ 312220 w 184"/>
              <a:gd name="T19" fmla="*/ 342678 h 172"/>
              <a:gd name="T20" fmla="*/ 342313 w 184"/>
              <a:gd name="T21" fmla="*/ 335147 h 172"/>
              <a:gd name="T22" fmla="*/ 346075 w 184"/>
              <a:gd name="T23" fmla="*/ 297490 h 172"/>
              <a:gd name="T24" fmla="*/ 394977 w 184"/>
              <a:gd name="T25" fmla="*/ 286193 h 172"/>
              <a:gd name="T26" fmla="*/ 451402 w 184"/>
              <a:gd name="T27" fmla="*/ 293724 h 172"/>
              <a:gd name="T28" fmla="*/ 353598 w 184"/>
              <a:gd name="T29" fmla="*/ 169456 h 172"/>
              <a:gd name="T30" fmla="*/ 477734 w 184"/>
              <a:gd name="T31" fmla="*/ 161925 h 172"/>
              <a:gd name="T32" fmla="*/ 308458 w 184"/>
              <a:gd name="T33" fmla="*/ 94142 h 172"/>
              <a:gd name="T34" fmla="*/ 218178 w 184"/>
              <a:gd name="T35" fmla="*/ 116737 h 172"/>
              <a:gd name="T36" fmla="*/ 255795 w 184"/>
              <a:gd name="T37" fmla="*/ 75314 h 172"/>
              <a:gd name="T38" fmla="*/ 206893 w 184"/>
              <a:gd name="T39" fmla="*/ 75314 h 172"/>
              <a:gd name="T40" fmla="*/ 135421 w 184"/>
              <a:gd name="T41" fmla="*/ 105440 h 172"/>
              <a:gd name="T42" fmla="*/ 274603 w 184"/>
              <a:gd name="T43" fmla="*/ 30126 h 172"/>
              <a:gd name="T44" fmla="*/ 165514 w 184"/>
              <a:gd name="T45" fmla="*/ 64017 h 172"/>
              <a:gd name="T46" fmla="*/ 15047 w 184"/>
              <a:gd name="T47" fmla="*/ 402930 h 172"/>
              <a:gd name="T48" fmla="*/ 157991 w 184"/>
              <a:gd name="T49" fmla="*/ 594980 h 172"/>
              <a:gd name="T50" fmla="*/ 357360 w 184"/>
              <a:gd name="T51" fmla="*/ 640169 h 172"/>
              <a:gd name="T52" fmla="*/ 609393 w 184"/>
              <a:gd name="T53" fmla="*/ 538495 h 172"/>
              <a:gd name="T54" fmla="*/ 605631 w 184"/>
              <a:gd name="T55" fmla="*/ 120502 h 172"/>
              <a:gd name="T56" fmla="*/ 673342 w 184"/>
              <a:gd name="T57" fmla="*/ 391633 h 172"/>
              <a:gd name="T58" fmla="*/ 473972 w 184"/>
              <a:gd name="T59" fmla="*/ 598746 h 172"/>
              <a:gd name="T60" fmla="*/ 669580 w 184"/>
              <a:gd name="T61" fmla="*/ 387867 h 172"/>
              <a:gd name="T62" fmla="*/ 639486 w 184"/>
              <a:gd name="T63" fmla="*/ 222176 h 172"/>
              <a:gd name="T64" fmla="*/ 462687 w 184"/>
              <a:gd name="T65" fmla="*/ 48954 h 172"/>
              <a:gd name="T66" fmla="*/ 297173 w 184"/>
              <a:gd name="T67" fmla="*/ 0 h 172"/>
              <a:gd name="T68" fmla="*/ 583061 w 184"/>
              <a:gd name="T69" fmla="*/ 289959 h 172"/>
              <a:gd name="T70" fmla="*/ 564253 w 184"/>
              <a:gd name="T71" fmla="*/ 278662 h 172"/>
              <a:gd name="T72" fmla="*/ 270841 w 184"/>
              <a:gd name="T73" fmla="*/ 52720 h 172"/>
              <a:gd name="T74" fmla="*/ 428832 w 184"/>
              <a:gd name="T75" fmla="*/ 146862 h 172"/>
              <a:gd name="T76" fmla="*/ 161752 w 184"/>
              <a:gd name="T77" fmla="*/ 75314 h 172"/>
              <a:gd name="T78" fmla="*/ 560491 w 184"/>
              <a:gd name="T79" fmla="*/ 75314 h 172"/>
              <a:gd name="T80" fmla="*/ 150467 w 184"/>
              <a:gd name="T81" fmla="*/ 124268 h 172"/>
              <a:gd name="T82" fmla="*/ 537921 w 184"/>
              <a:gd name="T83" fmla="*/ 259833 h 172"/>
              <a:gd name="T84" fmla="*/ 507827 w 184"/>
              <a:gd name="T85" fmla="*/ 433055 h 172"/>
              <a:gd name="T86" fmla="*/ 545444 w 184"/>
              <a:gd name="T87" fmla="*/ 323850 h 172"/>
              <a:gd name="T88" fmla="*/ 526636 w 184"/>
              <a:gd name="T89" fmla="*/ 256067 h 172"/>
              <a:gd name="T90" fmla="*/ 447640 w 184"/>
              <a:gd name="T91" fmla="*/ 320084 h 172"/>
              <a:gd name="T92" fmla="*/ 650771 w 184"/>
              <a:gd name="T93" fmla="*/ 429290 h 172"/>
              <a:gd name="T94" fmla="*/ 425070 w 184"/>
              <a:gd name="T95" fmla="*/ 346444 h 172"/>
              <a:gd name="T96" fmla="*/ 496542 w 184"/>
              <a:gd name="T97" fmla="*/ 583683 h 172"/>
              <a:gd name="T98" fmla="*/ 432594 w 184"/>
              <a:gd name="T99" fmla="*/ 621340 h 172"/>
              <a:gd name="T100" fmla="*/ 244510 w 184"/>
              <a:gd name="T101" fmla="*/ 625106 h 172"/>
              <a:gd name="T102" fmla="*/ 312220 w 184"/>
              <a:gd name="T103" fmla="*/ 361507 h 172"/>
              <a:gd name="T104" fmla="*/ 154229 w 184"/>
              <a:gd name="T105" fmla="*/ 587449 h 172"/>
              <a:gd name="T106" fmla="*/ 94042 w 184"/>
              <a:gd name="T107" fmla="*/ 519666 h 172"/>
              <a:gd name="T108" fmla="*/ 308458 w 184"/>
              <a:gd name="T109" fmla="*/ 308787 h 172"/>
              <a:gd name="T110" fmla="*/ 285888 w 184"/>
              <a:gd name="T111" fmla="*/ 320084 h 172"/>
              <a:gd name="T112" fmla="*/ 60187 w 184"/>
              <a:gd name="T113" fmla="*/ 184519 h 172"/>
              <a:gd name="T114" fmla="*/ 33855 w 184"/>
              <a:gd name="T115" fmla="*/ 263599 h 172"/>
              <a:gd name="T116" fmla="*/ 94042 w 184"/>
              <a:gd name="T117" fmla="*/ 237239 h 172"/>
              <a:gd name="T118" fmla="*/ 131659 w 184"/>
              <a:gd name="T119" fmla="*/ 176988 h 172"/>
              <a:gd name="T120" fmla="*/ 112851 w 184"/>
              <a:gd name="T121" fmla="*/ 131799 h 172"/>
              <a:gd name="T122" fmla="*/ 327267 w 184"/>
              <a:gd name="T123" fmla="*/ 97908 h 1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4" h="172">
                <a:moveTo>
                  <a:pt x="41" y="33"/>
                </a:moveTo>
                <a:cubicBezTo>
                  <a:pt x="42" y="34"/>
                  <a:pt x="42" y="34"/>
                  <a:pt x="42" y="34"/>
                </a:cubicBezTo>
                <a:cubicBezTo>
                  <a:pt x="43" y="34"/>
                  <a:pt x="41" y="33"/>
                  <a:pt x="44" y="34"/>
                </a:cubicBezTo>
                <a:cubicBezTo>
                  <a:pt x="44" y="33"/>
                  <a:pt x="43" y="33"/>
                  <a:pt x="44" y="33"/>
                </a:cubicBezTo>
                <a:cubicBezTo>
                  <a:pt x="44" y="33"/>
                  <a:pt x="44" y="33"/>
                  <a:pt x="44" y="33"/>
                </a:cubicBezTo>
                <a:cubicBezTo>
                  <a:pt x="44" y="32"/>
                  <a:pt x="45" y="32"/>
                  <a:pt x="45" y="33"/>
                </a:cubicBezTo>
                <a:cubicBezTo>
                  <a:pt x="45" y="33"/>
                  <a:pt x="45" y="33"/>
                  <a:pt x="45" y="33"/>
                </a:cubicBezTo>
                <a:cubicBezTo>
                  <a:pt x="45" y="33"/>
                  <a:pt x="44" y="33"/>
                  <a:pt x="44" y="34"/>
                </a:cubicBezTo>
                <a:cubicBezTo>
                  <a:pt x="45" y="33"/>
                  <a:pt x="45" y="33"/>
                  <a:pt x="46" y="33"/>
                </a:cubicBezTo>
                <a:cubicBezTo>
                  <a:pt x="45" y="33"/>
                  <a:pt x="45" y="33"/>
                  <a:pt x="45" y="33"/>
                </a:cubicBezTo>
                <a:cubicBezTo>
                  <a:pt x="45" y="33"/>
                  <a:pt x="45" y="32"/>
                  <a:pt x="46" y="32"/>
                </a:cubicBezTo>
                <a:cubicBezTo>
                  <a:pt x="46" y="33"/>
                  <a:pt x="46" y="33"/>
                  <a:pt x="46" y="33"/>
                </a:cubicBezTo>
                <a:cubicBezTo>
                  <a:pt x="46" y="33"/>
                  <a:pt x="46" y="32"/>
                  <a:pt x="46" y="32"/>
                </a:cubicBezTo>
                <a:cubicBezTo>
                  <a:pt x="46" y="32"/>
                  <a:pt x="47" y="32"/>
                  <a:pt x="48" y="32"/>
                </a:cubicBezTo>
                <a:cubicBezTo>
                  <a:pt x="49" y="33"/>
                  <a:pt x="50" y="31"/>
                  <a:pt x="51" y="33"/>
                </a:cubicBezTo>
                <a:cubicBezTo>
                  <a:pt x="52" y="32"/>
                  <a:pt x="53" y="32"/>
                  <a:pt x="54" y="33"/>
                </a:cubicBezTo>
                <a:cubicBezTo>
                  <a:pt x="54" y="33"/>
                  <a:pt x="54" y="33"/>
                  <a:pt x="54" y="33"/>
                </a:cubicBezTo>
                <a:cubicBezTo>
                  <a:pt x="55" y="34"/>
                  <a:pt x="57" y="32"/>
                  <a:pt x="58" y="33"/>
                </a:cubicBezTo>
                <a:cubicBezTo>
                  <a:pt x="58" y="33"/>
                  <a:pt x="57" y="33"/>
                  <a:pt x="57" y="33"/>
                </a:cubicBezTo>
                <a:cubicBezTo>
                  <a:pt x="59" y="33"/>
                  <a:pt x="61" y="35"/>
                  <a:pt x="62" y="35"/>
                </a:cubicBezTo>
                <a:cubicBezTo>
                  <a:pt x="62" y="35"/>
                  <a:pt x="62" y="35"/>
                  <a:pt x="62" y="35"/>
                </a:cubicBezTo>
                <a:cubicBezTo>
                  <a:pt x="62" y="35"/>
                  <a:pt x="63" y="36"/>
                  <a:pt x="64" y="36"/>
                </a:cubicBezTo>
                <a:cubicBezTo>
                  <a:pt x="64" y="36"/>
                  <a:pt x="64" y="36"/>
                  <a:pt x="64" y="37"/>
                </a:cubicBezTo>
                <a:cubicBezTo>
                  <a:pt x="65" y="36"/>
                  <a:pt x="66" y="37"/>
                  <a:pt x="67" y="38"/>
                </a:cubicBezTo>
                <a:cubicBezTo>
                  <a:pt x="67" y="38"/>
                  <a:pt x="67" y="38"/>
                  <a:pt x="67" y="38"/>
                </a:cubicBezTo>
                <a:cubicBezTo>
                  <a:pt x="68" y="38"/>
                  <a:pt x="68" y="38"/>
                  <a:pt x="68" y="38"/>
                </a:cubicBezTo>
                <a:cubicBezTo>
                  <a:pt x="68" y="38"/>
                  <a:pt x="68" y="38"/>
                  <a:pt x="68" y="39"/>
                </a:cubicBezTo>
                <a:cubicBezTo>
                  <a:pt x="70" y="39"/>
                  <a:pt x="71" y="40"/>
                  <a:pt x="73" y="40"/>
                </a:cubicBezTo>
                <a:cubicBezTo>
                  <a:pt x="72" y="40"/>
                  <a:pt x="73" y="40"/>
                  <a:pt x="73" y="40"/>
                </a:cubicBezTo>
                <a:cubicBezTo>
                  <a:pt x="73" y="40"/>
                  <a:pt x="73" y="40"/>
                  <a:pt x="73" y="40"/>
                </a:cubicBezTo>
                <a:cubicBezTo>
                  <a:pt x="75" y="42"/>
                  <a:pt x="81" y="43"/>
                  <a:pt x="82" y="45"/>
                </a:cubicBezTo>
                <a:cubicBezTo>
                  <a:pt x="82" y="44"/>
                  <a:pt x="83" y="44"/>
                  <a:pt x="83" y="45"/>
                </a:cubicBezTo>
                <a:cubicBezTo>
                  <a:pt x="83" y="46"/>
                  <a:pt x="83" y="45"/>
                  <a:pt x="83" y="46"/>
                </a:cubicBezTo>
                <a:cubicBezTo>
                  <a:pt x="87" y="48"/>
                  <a:pt x="91" y="51"/>
                  <a:pt x="96" y="54"/>
                </a:cubicBezTo>
                <a:cubicBezTo>
                  <a:pt x="96" y="54"/>
                  <a:pt x="95" y="53"/>
                  <a:pt x="95" y="53"/>
                </a:cubicBezTo>
                <a:cubicBezTo>
                  <a:pt x="97" y="55"/>
                  <a:pt x="98" y="56"/>
                  <a:pt x="100" y="57"/>
                </a:cubicBezTo>
                <a:cubicBezTo>
                  <a:pt x="101" y="59"/>
                  <a:pt x="104" y="61"/>
                  <a:pt x="105" y="61"/>
                </a:cubicBezTo>
                <a:cubicBezTo>
                  <a:pt x="105" y="61"/>
                  <a:pt x="104" y="60"/>
                  <a:pt x="105" y="61"/>
                </a:cubicBezTo>
                <a:cubicBezTo>
                  <a:pt x="106" y="63"/>
                  <a:pt x="107" y="64"/>
                  <a:pt x="109" y="66"/>
                </a:cubicBezTo>
                <a:cubicBezTo>
                  <a:pt x="109" y="67"/>
                  <a:pt x="110" y="68"/>
                  <a:pt x="110" y="67"/>
                </a:cubicBezTo>
                <a:cubicBezTo>
                  <a:pt x="110" y="67"/>
                  <a:pt x="110" y="67"/>
                  <a:pt x="109" y="67"/>
                </a:cubicBezTo>
                <a:cubicBezTo>
                  <a:pt x="109" y="67"/>
                  <a:pt x="109" y="66"/>
                  <a:pt x="109" y="66"/>
                </a:cubicBezTo>
                <a:cubicBezTo>
                  <a:pt x="110" y="67"/>
                  <a:pt x="112" y="69"/>
                  <a:pt x="111" y="68"/>
                </a:cubicBezTo>
                <a:cubicBezTo>
                  <a:pt x="113" y="70"/>
                  <a:pt x="113" y="71"/>
                  <a:pt x="115" y="72"/>
                </a:cubicBezTo>
                <a:cubicBezTo>
                  <a:pt x="114" y="74"/>
                  <a:pt x="116" y="75"/>
                  <a:pt x="116" y="76"/>
                </a:cubicBezTo>
                <a:cubicBezTo>
                  <a:pt x="116" y="76"/>
                  <a:pt x="117" y="76"/>
                  <a:pt x="117" y="77"/>
                </a:cubicBezTo>
                <a:cubicBezTo>
                  <a:pt x="116" y="76"/>
                  <a:pt x="115" y="76"/>
                  <a:pt x="114" y="75"/>
                </a:cubicBezTo>
                <a:cubicBezTo>
                  <a:pt x="115" y="76"/>
                  <a:pt x="115" y="76"/>
                  <a:pt x="115" y="76"/>
                </a:cubicBezTo>
                <a:cubicBezTo>
                  <a:pt x="116" y="76"/>
                  <a:pt x="116" y="77"/>
                  <a:pt x="116" y="78"/>
                </a:cubicBezTo>
                <a:cubicBezTo>
                  <a:pt x="116" y="77"/>
                  <a:pt x="116" y="78"/>
                  <a:pt x="116" y="78"/>
                </a:cubicBezTo>
                <a:cubicBezTo>
                  <a:pt x="117" y="78"/>
                  <a:pt x="116" y="78"/>
                  <a:pt x="117" y="78"/>
                </a:cubicBezTo>
                <a:cubicBezTo>
                  <a:pt x="117" y="78"/>
                  <a:pt x="118" y="79"/>
                  <a:pt x="118" y="80"/>
                </a:cubicBezTo>
                <a:cubicBezTo>
                  <a:pt x="117" y="80"/>
                  <a:pt x="117" y="80"/>
                  <a:pt x="117" y="80"/>
                </a:cubicBezTo>
                <a:cubicBezTo>
                  <a:pt x="118" y="80"/>
                  <a:pt x="117" y="81"/>
                  <a:pt x="118" y="81"/>
                </a:cubicBezTo>
                <a:cubicBezTo>
                  <a:pt x="118" y="80"/>
                  <a:pt x="117" y="80"/>
                  <a:pt x="118" y="80"/>
                </a:cubicBezTo>
                <a:cubicBezTo>
                  <a:pt x="118" y="81"/>
                  <a:pt x="118" y="81"/>
                  <a:pt x="118" y="81"/>
                </a:cubicBezTo>
                <a:cubicBezTo>
                  <a:pt x="118" y="81"/>
                  <a:pt x="118" y="81"/>
                  <a:pt x="118" y="81"/>
                </a:cubicBezTo>
                <a:cubicBezTo>
                  <a:pt x="118" y="82"/>
                  <a:pt x="118" y="81"/>
                  <a:pt x="118" y="82"/>
                </a:cubicBezTo>
                <a:cubicBezTo>
                  <a:pt x="118" y="83"/>
                  <a:pt x="118" y="83"/>
                  <a:pt x="118" y="84"/>
                </a:cubicBezTo>
                <a:cubicBezTo>
                  <a:pt x="119" y="84"/>
                  <a:pt x="119" y="84"/>
                  <a:pt x="119" y="85"/>
                </a:cubicBezTo>
                <a:cubicBezTo>
                  <a:pt x="119" y="85"/>
                  <a:pt x="118" y="85"/>
                  <a:pt x="118" y="85"/>
                </a:cubicBezTo>
                <a:cubicBezTo>
                  <a:pt x="118" y="85"/>
                  <a:pt x="118" y="85"/>
                  <a:pt x="118" y="85"/>
                </a:cubicBezTo>
                <a:cubicBezTo>
                  <a:pt x="118" y="85"/>
                  <a:pt x="118" y="85"/>
                  <a:pt x="117" y="86"/>
                </a:cubicBezTo>
                <a:cubicBezTo>
                  <a:pt x="118" y="86"/>
                  <a:pt x="118" y="86"/>
                  <a:pt x="117" y="86"/>
                </a:cubicBezTo>
                <a:cubicBezTo>
                  <a:pt x="117" y="86"/>
                  <a:pt x="117" y="86"/>
                  <a:pt x="117" y="86"/>
                </a:cubicBezTo>
                <a:cubicBezTo>
                  <a:pt x="117" y="86"/>
                  <a:pt x="117" y="85"/>
                  <a:pt x="116" y="85"/>
                </a:cubicBezTo>
                <a:cubicBezTo>
                  <a:pt x="117" y="85"/>
                  <a:pt x="117" y="85"/>
                  <a:pt x="117" y="85"/>
                </a:cubicBezTo>
                <a:cubicBezTo>
                  <a:pt x="116" y="85"/>
                  <a:pt x="116" y="85"/>
                  <a:pt x="116" y="85"/>
                </a:cubicBezTo>
                <a:cubicBezTo>
                  <a:pt x="117" y="84"/>
                  <a:pt x="115" y="84"/>
                  <a:pt x="116" y="84"/>
                </a:cubicBezTo>
                <a:cubicBezTo>
                  <a:pt x="116" y="84"/>
                  <a:pt x="116" y="84"/>
                  <a:pt x="116" y="84"/>
                </a:cubicBezTo>
                <a:cubicBezTo>
                  <a:pt x="116" y="84"/>
                  <a:pt x="116" y="84"/>
                  <a:pt x="116" y="83"/>
                </a:cubicBezTo>
                <a:cubicBezTo>
                  <a:pt x="114" y="82"/>
                  <a:pt x="115" y="81"/>
                  <a:pt x="112" y="78"/>
                </a:cubicBezTo>
                <a:cubicBezTo>
                  <a:pt x="113" y="78"/>
                  <a:pt x="113" y="79"/>
                  <a:pt x="113" y="80"/>
                </a:cubicBezTo>
                <a:cubicBezTo>
                  <a:pt x="113" y="79"/>
                  <a:pt x="113" y="79"/>
                  <a:pt x="113" y="79"/>
                </a:cubicBezTo>
                <a:cubicBezTo>
                  <a:pt x="113" y="79"/>
                  <a:pt x="113" y="79"/>
                  <a:pt x="113" y="80"/>
                </a:cubicBezTo>
                <a:cubicBezTo>
                  <a:pt x="112" y="79"/>
                  <a:pt x="112" y="78"/>
                  <a:pt x="112" y="78"/>
                </a:cubicBezTo>
                <a:cubicBezTo>
                  <a:pt x="113" y="79"/>
                  <a:pt x="112" y="79"/>
                  <a:pt x="112" y="79"/>
                </a:cubicBezTo>
                <a:cubicBezTo>
                  <a:pt x="112" y="79"/>
                  <a:pt x="112" y="79"/>
                  <a:pt x="112" y="80"/>
                </a:cubicBezTo>
                <a:cubicBezTo>
                  <a:pt x="112" y="80"/>
                  <a:pt x="112" y="80"/>
                  <a:pt x="112" y="79"/>
                </a:cubicBezTo>
                <a:cubicBezTo>
                  <a:pt x="112" y="80"/>
                  <a:pt x="112" y="80"/>
                  <a:pt x="112" y="80"/>
                </a:cubicBezTo>
                <a:cubicBezTo>
                  <a:pt x="115" y="81"/>
                  <a:pt x="114" y="83"/>
                  <a:pt x="115" y="83"/>
                </a:cubicBezTo>
                <a:cubicBezTo>
                  <a:pt x="114" y="84"/>
                  <a:pt x="115" y="84"/>
                  <a:pt x="115" y="84"/>
                </a:cubicBezTo>
                <a:cubicBezTo>
                  <a:pt x="115" y="84"/>
                  <a:pt x="115" y="84"/>
                  <a:pt x="115" y="84"/>
                </a:cubicBezTo>
                <a:cubicBezTo>
                  <a:pt x="116" y="84"/>
                  <a:pt x="115" y="85"/>
                  <a:pt x="115" y="85"/>
                </a:cubicBezTo>
                <a:cubicBezTo>
                  <a:pt x="115" y="85"/>
                  <a:pt x="116" y="86"/>
                  <a:pt x="116" y="86"/>
                </a:cubicBezTo>
                <a:cubicBezTo>
                  <a:pt x="116" y="86"/>
                  <a:pt x="116" y="86"/>
                  <a:pt x="116" y="86"/>
                </a:cubicBezTo>
                <a:cubicBezTo>
                  <a:pt x="116" y="86"/>
                  <a:pt x="116" y="86"/>
                  <a:pt x="116" y="86"/>
                </a:cubicBezTo>
                <a:cubicBezTo>
                  <a:pt x="115" y="86"/>
                  <a:pt x="116" y="86"/>
                  <a:pt x="116" y="86"/>
                </a:cubicBezTo>
                <a:cubicBezTo>
                  <a:pt x="115" y="86"/>
                  <a:pt x="116" y="86"/>
                  <a:pt x="115" y="86"/>
                </a:cubicBezTo>
                <a:cubicBezTo>
                  <a:pt x="116" y="86"/>
                  <a:pt x="116" y="86"/>
                  <a:pt x="116" y="86"/>
                </a:cubicBezTo>
                <a:cubicBezTo>
                  <a:pt x="115" y="86"/>
                  <a:pt x="115" y="86"/>
                  <a:pt x="115" y="87"/>
                </a:cubicBezTo>
                <a:cubicBezTo>
                  <a:pt x="116" y="87"/>
                  <a:pt x="116" y="87"/>
                  <a:pt x="116" y="87"/>
                </a:cubicBezTo>
                <a:cubicBezTo>
                  <a:pt x="117" y="87"/>
                  <a:pt x="117" y="87"/>
                  <a:pt x="117" y="87"/>
                </a:cubicBezTo>
                <a:cubicBezTo>
                  <a:pt x="117" y="87"/>
                  <a:pt x="117" y="87"/>
                  <a:pt x="118" y="87"/>
                </a:cubicBezTo>
                <a:cubicBezTo>
                  <a:pt x="117" y="87"/>
                  <a:pt x="117" y="87"/>
                  <a:pt x="117" y="87"/>
                </a:cubicBezTo>
                <a:cubicBezTo>
                  <a:pt x="117" y="87"/>
                  <a:pt x="117" y="87"/>
                  <a:pt x="118" y="87"/>
                </a:cubicBezTo>
                <a:cubicBezTo>
                  <a:pt x="117" y="88"/>
                  <a:pt x="118" y="88"/>
                  <a:pt x="117" y="88"/>
                </a:cubicBezTo>
                <a:cubicBezTo>
                  <a:pt x="118" y="88"/>
                  <a:pt x="117" y="87"/>
                  <a:pt x="117" y="88"/>
                </a:cubicBezTo>
                <a:cubicBezTo>
                  <a:pt x="117" y="87"/>
                  <a:pt x="117" y="87"/>
                  <a:pt x="116" y="87"/>
                </a:cubicBezTo>
                <a:cubicBezTo>
                  <a:pt x="117" y="88"/>
                  <a:pt x="117" y="87"/>
                  <a:pt x="117" y="88"/>
                </a:cubicBezTo>
                <a:cubicBezTo>
                  <a:pt x="117" y="88"/>
                  <a:pt x="117" y="88"/>
                  <a:pt x="117" y="88"/>
                </a:cubicBezTo>
                <a:cubicBezTo>
                  <a:pt x="117" y="88"/>
                  <a:pt x="117" y="88"/>
                  <a:pt x="116" y="88"/>
                </a:cubicBezTo>
                <a:cubicBezTo>
                  <a:pt x="116" y="88"/>
                  <a:pt x="116" y="89"/>
                  <a:pt x="115" y="88"/>
                </a:cubicBezTo>
                <a:cubicBezTo>
                  <a:pt x="115" y="89"/>
                  <a:pt x="115" y="90"/>
                  <a:pt x="114" y="91"/>
                </a:cubicBezTo>
                <a:cubicBezTo>
                  <a:pt x="114" y="90"/>
                  <a:pt x="114" y="90"/>
                  <a:pt x="114" y="90"/>
                </a:cubicBezTo>
                <a:cubicBezTo>
                  <a:pt x="114" y="90"/>
                  <a:pt x="114" y="91"/>
                  <a:pt x="114" y="91"/>
                </a:cubicBezTo>
                <a:cubicBezTo>
                  <a:pt x="113" y="91"/>
                  <a:pt x="114" y="91"/>
                  <a:pt x="113" y="91"/>
                </a:cubicBezTo>
                <a:cubicBezTo>
                  <a:pt x="114" y="91"/>
                  <a:pt x="113" y="91"/>
                  <a:pt x="113" y="90"/>
                </a:cubicBezTo>
                <a:cubicBezTo>
                  <a:pt x="113" y="91"/>
                  <a:pt x="113" y="91"/>
                  <a:pt x="113" y="91"/>
                </a:cubicBezTo>
                <a:cubicBezTo>
                  <a:pt x="113" y="91"/>
                  <a:pt x="113" y="91"/>
                  <a:pt x="114" y="91"/>
                </a:cubicBezTo>
                <a:cubicBezTo>
                  <a:pt x="113" y="91"/>
                  <a:pt x="113" y="91"/>
                  <a:pt x="113" y="92"/>
                </a:cubicBezTo>
                <a:cubicBezTo>
                  <a:pt x="113" y="91"/>
                  <a:pt x="113" y="93"/>
                  <a:pt x="112" y="93"/>
                </a:cubicBezTo>
                <a:cubicBezTo>
                  <a:pt x="112" y="92"/>
                  <a:pt x="112" y="92"/>
                  <a:pt x="112" y="92"/>
                </a:cubicBezTo>
                <a:cubicBezTo>
                  <a:pt x="111" y="92"/>
                  <a:pt x="112" y="93"/>
                  <a:pt x="112" y="93"/>
                </a:cubicBezTo>
                <a:cubicBezTo>
                  <a:pt x="112" y="93"/>
                  <a:pt x="112" y="93"/>
                  <a:pt x="112" y="93"/>
                </a:cubicBezTo>
                <a:cubicBezTo>
                  <a:pt x="112" y="94"/>
                  <a:pt x="110" y="94"/>
                  <a:pt x="110" y="94"/>
                </a:cubicBezTo>
                <a:cubicBezTo>
                  <a:pt x="110" y="94"/>
                  <a:pt x="110" y="94"/>
                  <a:pt x="110" y="94"/>
                </a:cubicBezTo>
                <a:cubicBezTo>
                  <a:pt x="108" y="95"/>
                  <a:pt x="107" y="96"/>
                  <a:pt x="105" y="97"/>
                </a:cubicBezTo>
                <a:cubicBezTo>
                  <a:pt x="105" y="97"/>
                  <a:pt x="105" y="96"/>
                  <a:pt x="105" y="96"/>
                </a:cubicBezTo>
                <a:cubicBezTo>
                  <a:pt x="104" y="97"/>
                  <a:pt x="101" y="100"/>
                  <a:pt x="101" y="98"/>
                </a:cubicBezTo>
                <a:cubicBezTo>
                  <a:pt x="101" y="98"/>
                  <a:pt x="101" y="98"/>
                  <a:pt x="101" y="98"/>
                </a:cubicBezTo>
                <a:cubicBezTo>
                  <a:pt x="101" y="98"/>
                  <a:pt x="101" y="98"/>
                  <a:pt x="101" y="98"/>
                </a:cubicBezTo>
                <a:cubicBezTo>
                  <a:pt x="101" y="98"/>
                  <a:pt x="100" y="98"/>
                  <a:pt x="99" y="99"/>
                </a:cubicBezTo>
                <a:cubicBezTo>
                  <a:pt x="99" y="98"/>
                  <a:pt x="99" y="98"/>
                  <a:pt x="99" y="98"/>
                </a:cubicBezTo>
                <a:cubicBezTo>
                  <a:pt x="98" y="99"/>
                  <a:pt x="97" y="98"/>
                  <a:pt x="96" y="99"/>
                </a:cubicBezTo>
                <a:cubicBezTo>
                  <a:pt x="96" y="98"/>
                  <a:pt x="97" y="98"/>
                  <a:pt x="97" y="98"/>
                </a:cubicBezTo>
                <a:cubicBezTo>
                  <a:pt x="96" y="99"/>
                  <a:pt x="93" y="99"/>
                  <a:pt x="92" y="99"/>
                </a:cubicBezTo>
                <a:cubicBezTo>
                  <a:pt x="92" y="99"/>
                  <a:pt x="92" y="99"/>
                  <a:pt x="92" y="99"/>
                </a:cubicBezTo>
                <a:cubicBezTo>
                  <a:pt x="91" y="99"/>
                  <a:pt x="89" y="99"/>
                  <a:pt x="87" y="99"/>
                </a:cubicBezTo>
                <a:cubicBezTo>
                  <a:pt x="88" y="99"/>
                  <a:pt x="87" y="99"/>
                  <a:pt x="87" y="99"/>
                </a:cubicBezTo>
                <a:cubicBezTo>
                  <a:pt x="88" y="98"/>
                  <a:pt x="89" y="99"/>
                  <a:pt x="90" y="98"/>
                </a:cubicBezTo>
                <a:cubicBezTo>
                  <a:pt x="90" y="97"/>
                  <a:pt x="90" y="97"/>
                  <a:pt x="90" y="97"/>
                </a:cubicBezTo>
                <a:cubicBezTo>
                  <a:pt x="90" y="98"/>
                  <a:pt x="88" y="97"/>
                  <a:pt x="88" y="98"/>
                </a:cubicBezTo>
                <a:cubicBezTo>
                  <a:pt x="88" y="98"/>
                  <a:pt x="87" y="98"/>
                  <a:pt x="87" y="97"/>
                </a:cubicBezTo>
                <a:cubicBezTo>
                  <a:pt x="87" y="98"/>
                  <a:pt x="85" y="98"/>
                  <a:pt x="85" y="97"/>
                </a:cubicBezTo>
                <a:cubicBezTo>
                  <a:pt x="84" y="98"/>
                  <a:pt x="84" y="97"/>
                  <a:pt x="83" y="97"/>
                </a:cubicBezTo>
                <a:cubicBezTo>
                  <a:pt x="84" y="97"/>
                  <a:pt x="84" y="96"/>
                  <a:pt x="84" y="96"/>
                </a:cubicBezTo>
                <a:cubicBezTo>
                  <a:pt x="84" y="97"/>
                  <a:pt x="84" y="97"/>
                  <a:pt x="84" y="97"/>
                </a:cubicBezTo>
                <a:cubicBezTo>
                  <a:pt x="84" y="96"/>
                  <a:pt x="85" y="97"/>
                  <a:pt x="85" y="96"/>
                </a:cubicBezTo>
                <a:cubicBezTo>
                  <a:pt x="85" y="96"/>
                  <a:pt x="85" y="96"/>
                  <a:pt x="85" y="96"/>
                </a:cubicBezTo>
                <a:cubicBezTo>
                  <a:pt x="85" y="96"/>
                  <a:pt x="85" y="96"/>
                  <a:pt x="84" y="96"/>
                </a:cubicBezTo>
                <a:cubicBezTo>
                  <a:pt x="84" y="96"/>
                  <a:pt x="84" y="95"/>
                  <a:pt x="84" y="96"/>
                </a:cubicBezTo>
                <a:cubicBezTo>
                  <a:pt x="84" y="95"/>
                  <a:pt x="84" y="96"/>
                  <a:pt x="84" y="95"/>
                </a:cubicBezTo>
                <a:cubicBezTo>
                  <a:pt x="84" y="95"/>
                  <a:pt x="85" y="95"/>
                  <a:pt x="85" y="95"/>
                </a:cubicBezTo>
                <a:cubicBezTo>
                  <a:pt x="85" y="94"/>
                  <a:pt x="85" y="94"/>
                  <a:pt x="84" y="94"/>
                </a:cubicBezTo>
                <a:cubicBezTo>
                  <a:pt x="84" y="94"/>
                  <a:pt x="85" y="94"/>
                  <a:pt x="85" y="94"/>
                </a:cubicBezTo>
                <a:cubicBezTo>
                  <a:pt x="84" y="94"/>
                  <a:pt x="84" y="94"/>
                  <a:pt x="84" y="93"/>
                </a:cubicBezTo>
                <a:cubicBezTo>
                  <a:pt x="84" y="93"/>
                  <a:pt x="84" y="93"/>
                  <a:pt x="83" y="93"/>
                </a:cubicBezTo>
                <a:cubicBezTo>
                  <a:pt x="84" y="92"/>
                  <a:pt x="83" y="92"/>
                  <a:pt x="82" y="92"/>
                </a:cubicBezTo>
                <a:cubicBezTo>
                  <a:pt x="82" y="92"/>
                  <a:pt x="82" y="92"/>
                  <a:pt x="82" y="92"/>
                </a:cubicBezTo>
                <a:cubicBezTo>
                  <a:pt x="82" y="92"/>
                  <a:pt x="82" y="92"/>
                  <a:pt x="82" y="91"/>
                </a:cubicBezTo>
                <a:cubicBezTo>
                  <a:pt x="82" y="91"/>
                  <a:pt x="81" y="92"/>
                  <a:pt x="81" y="92"/>
                </a:cubicBezTo>
                <a:cubicBezTo>
                  <a:pt x="81" y="91"/>
                  <a:pt x="82" y="91"/>
                  <a:pt x="82" y="90"/>
                </a:cubicBezTo>
                <a:cubicBezTo>
                  <a:pt x="81" y="91"/>
                  <a:pt x="80" y="90"/>
                  <a:pt x="81" y="90"/>
                </a:cubicBezTo>
                <a:cubicBezTo>
                  <a:pt x="81" y="90"/>
                  <a:pt x="80" y="90"/>
                  <a:pt x="81" y="89"/>
                </a:cubicBezTo>
                <a:cubicBezTo>
                  <a:pt x="80" y="89"/>
                  <a:pt x="80" y="89"/>
                  <a:pt x="80" y="89"/>
                </a:cubicBezTo>
                <a:cubicBezTo>
                  <a:pt x="79" y="90"/>
                  <a:pt x="78" y="90"/>
                  <a:pt x="78" y="91"/>
                </a:cubicBezTo>
                <a:cubicBezTo>
                  <a:pt x="78" y="91"/>
                  <a:pt x="79" y="91"/>
                  <a:pt x="78" y="92"/>
                </a:cubicBezTo>
                <a:cubicBezTo>
                  <a:pt x="78" y="92"/>
                  <a:pt x="79" y="92"/>
                  <a:pt x="79" y="93"/>
                </a:cubicBezTo>
                <a:cubicBezTo>
                  <a:pt x="80" y="92"/>
                  <a:pt x="80" y="94"/>
                  <a:pt x="81" y="94"/>
                </a:cubicBezTo>
                <a:cubicBezTo>
                  <a:pt x="80" y="95"/>
                  <a:pt x="81" y="94"/>
                  <a:pt x="81" y="95"/>
                </a:cubicBezTo>
                <a:cubicBezTo>
                  <a:pt x="80" y="95"/>
                  <a:pt x="80" y="95"/>
                  <a:pt x="80" y="95"/>
                </a:cubicBezTo>
                <a:cubicBezTo>
                  <a:pt x="80" y="94"/>
                  <a:pt x="80" y="94"/>
                  <a:pt x="80" y="94"/>
                </a:cubicBezTo>
                <a:cubicBezTo>
                  <a:pt x="80" y="94"/>
                  <a:pt x="79" y="94"/>
                  <a:pt x="80" y="94"/>
                </a:cubicBezTo>
                <a:cubicBezTo>
                  <a:pt x="79" y="94"/>
                  <a:pt x="80" y="94"/>
                  <a:pt x="80" y="94"/>
                </a:cubicBezTo>
                <a:cubicBezTo>
                  <a:pt x="79" y="94"/>
                  <a:pt x="79" y="94"/>
                  <a:pt x="78" y="94"/>
                </a:cubicBezTo>
                <a:cubicBezTo>
                  <a:pt x="79" y="93"/>
                  <a:pt x="78" y="93"/>
                  <a:pt x="77" y="93"/>
                </a:cubicBezTo>
                <a:cubicBezTo>
                  <a:pt x="78" y="92"/>
                  <a:pt x="78" y="92"/>
                  <a:pt x="78" y="92"/>
                </a:cubicBezTo>
                <a:cubicBezTo>
                  <a:pt x="77" y="92"/>
                  <a:pt x="76" y="91"/>
                  <a:pt x="76" y="90"/>
                </a:cubicBezTo>
                <a:cubicBezTo>
                  <a:pt x="75" y="91"/>
                  <a:pt x="76" y="89"/>
                  <a:pt x="75" y="89"/>
                </a:cubicBezTo>
                <a:cubicBezTo>
                  <a:pt x="75" y="89"/>
                  <a:pt x="75" y="90"/>
                  <a:pt x="75" y="90"/>
                </a:cubicBezTo>
                <a:cubicBezTo>
                  <a:pt x="75" y="90"/>
                  <a:pt x="75" y="90"/>
                  <a:pt x="75" y="90"/>
                </a:cubicBezTo>
                <a:cubicBezTo>
                  <a:pt x="75" y="89"/>
                  <a:pt x="75" y="89"/>
                  <a:pt x="75" y="89"/>
                </a:cubicBezTo>
                <a:cubicBezTo>
                  <a:pt x="75" y="89"/>
                  <a:pt x="75" y="89"/>
                  <a:pt x="75" y="89"/>
                </a:cubicBezTo>
                <a:cubicBezTo>
                  <a:pt x="74" y="88"/>
                  <a:pt x="74" y="88"/>
                  <a:pt x="74" y="88"/>
                </a:cubicBezTo>
                <a:cubicBezTo>
                  <a:pt x="74" y="88"/>
                  <a:pt x="74" y="87"/>
                  <a:pt x="74" y="87"/>
                </a:cubicBezTo>
                <a:cubicBezTo>
                  <a:pt x="74" y="87"/>
                  <a:pt x="74" y="87"/>
                  <a:pt x="74" y="87"/>
                </a:cubicBezTo>
                <a:cubicBezTo>
                  <a:pt x="73" y="88"/>
                  <a:pt x="74" y="87"/>
                  <a:pt x="74" y="88"/>
                </a:cubicBezTo>
                <a:cubicBezTo>
                  <a:pt x="73" y="87"/>
                  <a:pt x="74" y="87"/>
                  <a:pt x="73" y="87"/>
                </a:cubicBezTo>
                <a:cubicBezTo>
                  <a:pt x="73" y="87"/>
                  <a:pt x="73" y="87"/>
                  <a:pt x="73" y="86"/>
                </a:cubicBezTo>
                <a:cubicBezTo>
                  <a:pt x="73" y="87"/>
                  <a:pt x="73" y="87"/>
                  <a:pt x="73" y="87"/>
                </a:cubicBezTo>
                <a:cubicBezTo>
                  <a:pt x="74" y="86"/>
                  <a:pt x="74" y="87"/>
                  <a:pt x="74" y="87"/>
                </a:cubicBezTo>
                <a:cubicBezTo>
                  <a:pt x="74" y="86"/>
                  <a:pt x="75" y="86"/>
                  <a:pt x="74" y="86"/>
                </a:cubicBezTo>
                <a:cubicBezTo>
                  <a:pt x="74" y="85"/>
                  <a:pt x="75" y="85"/>
                  <a:pt x="75" y="85"/>
                </a:cubicBezTo>
                <a:cubicBezTo>
                  <a:pt x="75" y="85"/>
                  <a:pt x="75" y="85"/>
                  <a:pt x="76" y="85"/>
                </a:cubicBezTo>
                <a:cubicBezTo>
                  <a:pt x="76" y="85"/>
                  <a:pt x="75" y="85"/>
                  <a:pt x="76" y="85"/>
                </a:cubicBezTo>
                <a:cubicBezTo>
                  <a:pt x="76" y="85"/>
                  <a:pt x="76" y="85"/>
                  <a:pt x="76" y="84"/>
                </a:cubicBezTo>
                <a:cubicBezTo>
                  <a:pt x="76" y="84"/>
                  <a:pt x="76" y="84"/>
                  <a:pt x="76" y="84"/>
                </a:cubicBezTo>
                <a:cubicBezTo>
                  <a:pt x="76" y="85"/>
                  <a:pt x="77" y="84"/>
                  <a:pt x="77" y="84"/>
                </a:cubicBezTo>
                <a:cubicBezTo>
                  <a:pt x="77" y="84"/>
                  <a:pt x="77" y="84"/>
                  <a:pt x="78" y="84"/>
                </a:cubicBezTo>
                <a:cubicBezTo>
                  <a:pt x="78" y="84"/>
                  <a:pt x="78" y="84"/>
                  <a:pt x="78" y="84"/>
                </a:cubicBezTo>
                <a:cubicBezTo>
                  <a:pt x="79" y="84"/>
                  <a:pt x="78" y="84"/>
                  <a:pt x="78" y="84"/>
                </a:cubicBezTo>
                <a:cubicBezTo>
                  <a:pt x="78" y="84"/>
                  <a:pt x="78" y="84"/>
                  <a:pt x="78" y="84"/>
                </a:cubicBezTo>
                <a:cubicBezTo>
                  <a:pt x="78" y="84"/>
                  <a:pt x="77" y="84"/>
                  <a:pt x="77" y="84"/>
                </a:cubicBezTo>
                <a:cubicBezTo>
                  <a:pt x="78" y="84"/>
                  <a:pt x="78" y="84"/>
                  <a:pt x="78" y="84"/>
                </a:cubicBezTo>
                <a:cubicBezTo>
                  <a:pt x="78" y="84"/>
                  <a:pt x="79" y="84"/>
                  <a:pt x="78" y="84"/>
                </a:cubicBezTo>
                <a:cubicBezTo>
                  <a:pt x="78" y="84"/>
                  <a:pt x="79" y="84"/>
                  <a:pt x="79" y="84"/>
                </a:cubicBezTo>
                <a:cubicBezTo>
                  <a:pt x="78" y="85"/>
                  <a:pt x="79" y="86"/>
                  <a:pt x="79" y="86"/>
                </a:cubicBezTo>
                <a:cubicBezTo>
                  <a:pt x="79" y="86"/>
                  <a:pt x="79" y="86"/>
                  <a:pt x="79" y="86"/>
                </a:cubicBezTo>
                <a:cubicBezTo>
                  <a:pt x="79" y="86"/>
                  <a:pt x="79" y="86"/>
                  <a:pt x="79" y="86"/>
                </a:cubicBezTo>
                <a:cubicBezTo>
                  <a:pt x="79" y="86"/>
                  <a:pt x="80" y="86"/>
                  <a:pt x="79" y="87"/>
                </a:cubicBezTo>
                <a:cubicBezTo>
                  <a:pt x="79" y="87"/>
                  <a:pt x="79" y="87"/>
                  <a:pt x="79" y="87"/>
                </a:cubicBezTo>
                <a:cubicBezTo>
                  <a:pt x="80" y="87"/>
                  <a:pt x="80" y="87"/>
                  <a:pt x="80" y="87"/>
                </a:cubicBezTo>
                <a:cubicBezTo>
                  <a:pt x="80" y="87"/>
                  <a:pt x="80" y="87"/>
                  <a:pt x="80" y="87"/>
                </a:cubicBezTo>
                <a:cubicBezTo>
                  <a:pt x="80" y="88"/>
                  <a:pt x="81" y="88"/>
                  <a:pt x="81" y="89"/>
                </a:cubicBezTo>
                <a:cubicBezTo>
                  <a:pt x="83" y="88"/>
                  <a:pt x="82" y="92"/>
                  <a:pt x="84" y="90"/>
                </a:cubicBezTo>
                <a:cubicBezTo>
                  <a:pt x="84" y="91"/>
                  <a:pt x="84" y="91"/>
                  <a:pt x="84" y="91"/>
                </a:cubicBezTo>
                <a:cubicBezTo>
                  <a:pt x="84" y="91"/>
                  <a:pt x="84" y="91"/>
                  <a:pt x="83" y="91"/>
                </a:cubicBezTo>
                <a:cubicBezTo>
                  <a:pt x="84" y="91"/>
                  <a:pt x="84" y="91"/>
                  <a:pt x="84" y="92"/>
                </a:cubicBezTo>
                <a:cubicBezTo>
                  <a:pt x="84" y="91"/>
                  <a:pt x="84" y="91"/>
                  <a:pt x="84" y="90"/>
                </a:cubicBezTo>
                <a:cubicBezTo>
                  <a:pt x="84" y="90"/>
                  <a:pt x="84" y="90"/>
                  <a:pt x="85" y="90"/>
                </a:cubicBezTo>
                <a:cubicBezTo>
                  <a:pt x="85" y="90"/>
                  <a:pt x="84" y="90"/>
                  <a:pt x="84" y="90"/>
                </a:cubicBezTo>
                <a:cubicBezTo>
                  <a:pt x="84" y="90"/>
                  <a:pt x="84" y="90"/>
                  <a:pt x="84" y="90"/>
                </a:cubicBezTo>
                <a:cubicBezTo>
                  <a:pt x="84" y="90"/>
                  <a:pt x="84" y="90"/>
                  <a:pt x="84" y="89"/>
                </a:cubicBezTo>
                <a:cubicBezTo>
                  <a:pt x="84" y="89"/>
                  <a:pt x="83" y="89"/>
                  <a:pt x="83" y="88"/>
                </a:cubicBezTo>
                <a:cubicBezTo>
                  <a:pt x="83" y="89"/>
                  <a:pt x="83" y="89"/>
                  <a:pt x="84" y="88"/>
                </a:cubicBezTo>
                <a:cubicBezTo>
                  <a:pt x="83" y="88"/>
                  <a:pt x="82" y="87"/>
                  <a:pt x="81" y="86"/>
                </a:cubicBezTo>
                <a:cubicBezTo>
                  <a:pt x="81" y="86"/>
                  <a:pt x="81" y="86"/>
                  <a:pt x="81" y="86"/>
                </a:cubicBezTo>
                <a:cubicBezTo>
                  <a:pt x="81" y="86"/>
                  <a:pt x="81" y="85"/>
                  <a:pt x="80" y="85"/>
                </a:cubicBezTo>
                <a:cubicBezTo>
                  <a:pt x="80" y="85"/>
                  <a:pt x="81" y="85"/>
                  <a:pt x="81" y="85"/>
                </a:cubicBezTo>
                <a:cubicBezTo>
                  <a:pt x="80" y="85"/>
                  <a:pt x="80" y="85"/>
                  <a:pt x="80" y="85"/>
                </a:cubicBezTo>
                <a:cubicBezTo>
                  <a:pt x="80" y="85"/>
                  <a:pt x="80" y="84"/>
                  <a:pt x="80" y="84"/>
                </a:cubicBezTo>
                <a:cubicBezTo>
                  <a:pt x="80" y="84"/>
                  <a:pt x="80" y="84"/>
                  <a:pt x="80" y="84"/>
                </a:cubicBezTo>
                <a:cubicBezTo>
                  <a:pt x="80" y="84"/>
                  <a:pt x="80" y="84"/>
                  <a:pt x="80" y="84"/>
                </a:cubicBezTo>
                <a:cubicBezTo>
                  <a:pt x="80" y="84"/>
                  <a:pt x="80" y="84"/>
                  <a:pt x="79" y="84"/>
                </a:cubicBezTo>
                <a:cubicBezTo>
                  <a:pt x="80" y="84"/>
                  <a:pt x="80" y="84"/>
                  <a:pt x="80" y="84"/>
                </a:cubicBezTo>
                <a:cubicBezTo>
                  <a:pt x="79" y="84"/>
                  <a:pt x="80" y="83"/>
                  <a:pt x="80" y="83"/>
                </a:cubicBezTo>
                <a:cubicBezTo>
                  <a:pt x="80" y="83"/>
                  <a:pt x="80" y="83"/>
                  <a:pt x="80" y="83"/>
                </a:cubicBezTo>
                <a:cubicBezTo>
                  <a:pt x="80" y="83"/>
                  <a:pt x="80" y="83"/>
                  <a:pt x="80" y="83"/>
                </a:cubicBezTo>
                <a:cubicBezTo>
                  <a:pt x="80" y="83"/>
                  <a:pt x="80" y="83"/>
                  <a:pt x="80" y="83"/>
                </a:cubicBezTo>
                <a:cubicBezTo>
                  <a:pt x="81" y="83"/>
                  <a:pt x="80" y="83"/>
                  <a:pt x="80" y="83"/>
                </a:cubicBezTo>
                <a:cubicBezTo>
                  <a:pt x="81" y="83"/>
                  <a:pt x="81" y="83"/>
                  <a:pt x="81" y="83"/>
                </a:cubicBezTo>
                <a:cubicBezTo>
                  <a:pt x="82" y="83"/>
                  <a:pt x="81" y="83"/>
                  <a:pt x="82" y="82"/>
                </a:cubicBezTo>
                <a:cubicBezTo>
                  <a:pt x="82" y="82"/>
                  <a:pt x="82" y="82"/>
                  <a:pt x="82" y="82"/>
                </a:cubicBezTo>
                <a:cubicBezTo>
                  <a:pt x="82" y="82"/>
                  <a:pt x="82" y="82"/>
                  <a:pt x="82" y="82"/>
                </a:cubicBezTo>
                <a:cubicBezTo>
                  <a:pt x="83" y="82"/>
                  <a:pt x="82" y="82"/>
                  <a:pt x="82" y="82"/>
                </a:cubicBezTo>
                <a:cubicBezTo>
                  <a:pt x="82" y="82"/>
                  <a:pt x="82" y="82"/>
                  <a:pt x="83" y="82"/>
                </a:cubicBezTo>
                <a:cubicBezTo>
                  <a:pt x="83" y="82"/>
                  <a:pt x="83" y="82"/>
                  <a:pt x="83" y="82"/>
                </a:cubicBezTo>
                <a:cubicBezTo>
                  <a:pt x="83" y="82"/>
                  <a:pt x="82" y="83"/>
                  <a:pt x="83" y="82"/>
                </a:cubicBezTo>
                <a:cubicBezTo>
                  <a:pt x="83" y="82"/>
                  <a:pt x="82" y="83"/>
                  <a:pt x="83" y="83"/>
                </a:cubicBezTo>
                <a:cubicBezTo>
                  <a:pt x="83" y="83"/>
                  <a:pt x="83" y="82"/>
                  <a:pt x="84" y="82"/>
                </a:cubicBezTo>
                <a:cubicBezTo>
                  <a:pt x="84" y="82"/>
                  <a:pt x="84" y="82"/>
                  <a:pt x="84" y="82"/>
                </a:cubicBezTo>
                <a:cubicBezTo>
                  <a:pt x="83" y="82"/>
                  <a:pt x="83" y="82"/>
                  <a:pt x="83" y="82"/>
                </a:cubicBezTo>
                <a:cubicBezTo>
                  <a:pt x="83" y="82"/>
                  <a:pt x="83" y="82"/>
                  <a:pt x="83" y="82"/>
                </a:cubicBezTo>
                <a:cubicBezTo>
                  <a:pt x="83" y="82"/>
                  <a:pt x="83" y="82"/>
                  <a:pt x="83" y="82"/>
                </a:cubicBezTo>
                <a:cubicBezTo>
                  <a:pt x="83" y="82"/>
                  <a:pt x="84" y="81"/>
                  <a:pt x="84" y="82"/>
                </a:cubicBezTo>
                <a:cubicBezTo>
                  <a:pt x="83" y="82"/>
                  <a:pt x="83" y="82"/>
                  <a:pt x="83" y="82"/>
                </a:cubicBezTo>
                <a:cubicBezTo>
                  <a:pt x="83" y="82"/>
                  <a:pt x="83" y="82"/>
                  <a:pt x="83" y="82"/>
                </a:cubicBezTo>
                <a:cubicBezTo>
                  <a:pt x="83" y="82"/>
                  <a:pt x="84" y="82"/>
                  <a:pt x="84" y="82"/>
                </a:cubicBezTo>
                <a:cubicBezTo>
                  <a:pt x="84" y="82"/>
                  <a:pt x="83" y="82"/>
                  <a:pt x="83" y="82"/>
                </a:cubicBezTo>
                <a:cubicBezTo>
                  <a:pt x="84" y="82"/>
                  <a:pt x="83" y="83"/>
                  <a:pt x="84" y="84"/>
                </a:cubicBezTo>
                <a:cubicBezTo>
                  <a:pt x="84" y="84"/>
                  <a:pt x="84" y="84"/>
                  <a:pt x="84" y="84"/>
                </a:cubicBezTo>
                <a:cubicBezTo>
                  <a:pt x="83" y="84"/>
                  <a:pt x="84" y="85"/>
                  <a:pt x="83" y="85"/>
                </a:cubicBezTo>
                <a:cubicBezTo>
                  <a:pt x="83" y="85"/>
                  <a:pt x="84" y="85"/>
                  <a:pt x="83" y="85"/>
                </a:cubicBezTo>
                <a:cubicBezTo>
                  <a:pt x="83" y="85"/>
                  <a:pt x="83" y="85"/>
                  <a:pt x="83" y="85"/>
                </a:cubicBezTo>
                <a:cubicBezTo>
                  <a:pt x="83" y="85"/>
                  <a:pt x="83" y="85"/>
                  <a:pt x="83" y="85"/>
                </a:cubicBezTo>
                <a:cubicBezTo>
                  <a:pt x="83" y="85"/>
                  <a:pt x="83" y="85"/>
                  <a:pt x="83" y="86"/>
                </a:cubicBezTo>
                <a:cubicBezTo>
                  <a:pt x="83" y="86"/>
                  <a:pt x="83" y="86"/>
                  <a:pt x="83" y="86"/>
                </a:cubicBezTo>
                <a:cubicBezTo>
                  <a:pt x="83" y="87"/>
                  <a:pt x="83" y="87"/>
                  <a:pt x="83" y="88"/>
                </a:cubicBezTo>
                <a:cubicBezTo>
                  <a:pt x="83" y="88"/>
                  <a:pt x="83" y="88"/>
                  <a:pt x="83" y="88"/>
                </a:cubicBezTo>
                <a:cubicBezTo>
                  <a:pt x="83" y="88"/>
                  <a:pt x="83" y="88"/>
                  <a:pt x="83" y="89"/>
                </a:cubicBezTo>
                <a:cubicBezTo>
                  <a:pt x="83" y="88"/>
                  <a:pt x="84" y="88"/>
                  <a:pt x="84" y="88"/>
                </a:cubicBezTo>
                <a:cubicBezTo>
                  <a:pt x="84" y="89"/>
                  <a:pt x="84" y="89"/>
                  <a:pt x="83" y="89"/>
                </a:cubicBezTo>
                <a:cubicBezTo>
                  <a:pt x="83" y="89"/>
                  <a:pt x="84" y="89"/>
                  <a:pt x="83" y="89"/>
                </a:cubicBezTo>
                <a:cubicBezTo>
                  <a:pt x="83" y="89"/>
                  <a:pt x="83" y="89"/>
                  <a:pt x="82" y="89"/>
                </a:cubicBezTo>
                <a:cubicBezTo>
                  <a:pt x="83" y="89"/>
                  <a:pt x="83" y="89"/>
                  <a:pt x="83" y="90"/>
                </a:cubicBezTo>
                <a:cubicBezTo>
                  <a:pt x="83" y="89"/>
                  <a:pt x="83" y="90"/>
                  <a:pt x="84" y="90"/>
                </a:cubicBezTo>
                <a:cubicBezTo>
                  <a:pt x="83" y="90"/>
                  <a:pt x="83" y="90"/>
                  <a:pt x="83" y="90"/>
                </a:cubicBezTo>
                <a:cubicBezTo>
                  <a:pt x="83" y="90"/>
                  <a:pt x="82" y="90"/>
                  <a:pt x="82" y="90"/>
                </a:cubicBezTo>
                <a:cubicBezTo>
                  <a:pt x="82" y="90"/>
                  <a:pt x="83" y="90"/>
                  <a:pt x="83" y="91"/>
                </a:cubicBezTo>
                <a:cubicBezTo>
                  <a:pt x="83" y="91"/>
                  <a:pt x="83" y="90"/>
                  <a:pt x="84" y="90"/>
                </a:cubicBezTo>
                <a:cubicBezTo>
                  <a:pt x="84" y="91"/>
                  <a:pt x="83" y="91"/>
                  <a:pt x="83" y="91"/>
                </a:cubicBezTo>
                <a:cubicBezTo>
                  <a:pt x="83" y="91"/>
                  <a:pt x="83" y="91"/>
                  <a:pt x="83" y="91"/>
                </a:cubicBezTo>
                <a:cubicBezTo>
                  <a:pt x="82" y="91"/>
                  <a:pt x="82" y="92"/>
                  <a:pt x="82" y="92"/>
                </a:cubicBezTo>
                <a:cubicBezTo>
                  <a:pt x="82" y="91"/>
                  <a:pt x="82" y="92"/>
                  <a:pt x="82" y="91"/>
                </a:cubicBezTo>
                <a:cubicBezTo>
                  <a:pt x="82" y="91"/>
                  <a:pt x="82" y="91"/>
                  <a:pt x="82" y="91"/>
                </a:cubicBezTo>
                <a:cubicBezTo>
                  <a:pt x="82" y="92"/>
                  <a:pt x="82" y="92"/>
                  <a:pt x="82" y="92"/>
                </a:cubicBezTo>
                <a:cubicBezTo>
                  <a:pt x="82" y="92"/>
                  <a:pt x="83" y="92"/>
                  <a:pt x="82" y="92"/>
                </a:cubicBezTo>
                <a:cubicBezTo>
                  <a:pt x="83" y="92"/>
                  <a:pt x="83" y="92"/>
                  <a:pt x="83" y="92"/>
                </a:cubicBezTo>
                <a:cubicBezTo>
                  <a:pt x="83" y="92"/>
                  <a:pt x="83" y="92"/>
                  <a:pt x="83" y="92"/>
                </a:cubicBezTo>
                <a:cubicBezTo>
                  <a:pt x="83" y="91"/>
                  <a:pt x="83" y="91"/>
                  <a:pt x="83" y="91"/>
                </a:cubicBezTo>
                <a:cubicBezTo>
                  <a:pt x="84" y="92"/>
                  <a:pt x="84" y="92"/>
                  <a:pt x="84" y="92"/>
                </a:cubicBezTo>
                <a:cubicBezTo>
                  <a:pt x="84" y="92"/>
                  <a:pt x="84" y="92"/>
                  <a:pt x="84" y="91"/>
                </a:cubicBezTo>
                <a:cubicBezTo>
                  <a:pt x="85" y="92"/>
                  <a:pt x="85" y="91"/>
                  <a:pt x="86" y="91"/>
                </a:cubicBezTo>
                <a:cubicBezTo>
                  <a:pt x="86" y="92"/>
                  <a:pt x="86" y="91"/>
                  <a:pt x="86" y="91"/>
                </a:cubicBezTo>
                <a:cubicBezTo>
                  <a:pt x="86" y="91"/>
                  <a:pt x="87" y="90"/>
                  <a:pt x="87" y="91"/>
                </a:cubicBezTo>
                <a:cubicBezTo>
                  <a:pt x="87" y="91"/>
                  <a:pt x="86" y="90"/>
                  <a:pt x="87" y="90"/>
                </a:cubicBezTo>
                <a:cubicBezTo>
                  <a:pt x="87" y="90"/>
                  <a:pt x="87" y="91"/>
                  <a:pt x="87" y="90"/>
                </a:cubicBezTo>
                <a:cubicBezTo>
                  <a:pt x="87" y="91"/>
                  <a:pt x="88" y="91"/>
                  <a:pt x="88" y="91"/>
                </a:cubicBezTo>
                <a:cubicBezTo>
                  <a:pt x="88" y="91"/>
                  <a:pt x="87" y="90"/>
                  <a:pt x="88" y="90"/>
                </a:cubicBezTo>
                <a:cubicBezTo>
                  <a:pt x="88" y="90"/>
                  <a:pt x="88" y="90"/>
                  <a:pt x="88" y="90"/>
                </a:cubicBezTo>
                <a:cubicBezTo>
                  <a:pt x="88" y="90"/>
                  <a:pt x="88" y="90"/>
                  <a:pt x="88" y="91"/>
                </a:cubicBezTo>
                <a:cubicBezTo>
                  <a:pt x="88" y="90"/>
                  <a:pt x="88" y="91"/>
                  <a:pt x="88" y="91"/>
                </a:cubicBezTo>
                <a:cubicBezTo>
                  <a:pt x="89" y="91"/>
                  <a:pt x="89" y="91"/>
                  <a:pt x="89" y="91"/>
                </a:cubicBezTo>
                <a:cubicBezTo>
                  <a:pt x="89" y="91"/>
                  <a:pt x="88" y="90"/>
                  <a:pt x="88" y="90"/>
                </a:cubicBezTo>
                <a:cubicBezTo>
                  <a:pt x="88" y="90"/>
                  <a:pt x="88" y="89"/>
                  <a:pt x="87" y="89"/>
                </a:cubicBezTo>
                <a:cubicBezTo>
                  <a:pt x="88" y="88"/>
                  <a:pt x="90" y="88"/>
                  <a:pt x="91" y="89"/>
                </a:cubicBezTo>
                <a:cubicBezTo>
                  <a:pt x="92" y="89"/>
                  <a:pt x="92" y="90"/>
                  <a:pt x="92" y="90"/>
                </a:cubicBezTo>
                <a:cubicBezTo>
                  <a:pt x="91" y="87"/>
                  <a:pt x="94" y="90"/>
                  <a:pt x="94" y="88"/>
                </a:cubicBezTo>
                <a:cubicBezTo>
                  <a:pt x="94" y="87"/>
                  <a:pt x="94" y="87"/>
                  <a:pt x="93" y="87"/>
                </a:cubicBezTo>
                <a:cubicBezTo>
                  <a:pt x="94" y="87"/>
                  <a:pt x="94" y="86"/>
                  <a:pt x="94" y="85"/>
                </a:cubicBezTo>
                <a:cubicBezTo>
                  <a:pt x="94" y="85"/>
                  <a:pt x="94" y="85"/>
                  <a:pt x="94" y="85"/>
                </a:cubicBezTo>
                <a:cubicBezTo>
                  <a:pt x="94" y="85"/>
                  <a:pt x="94" y="85"/>
                  <a:pt x="94" y="85"/>
                </a:cubicBezTo>
                <a:cubicBezTo>
                  <a:pt x="94" y="85"/>
                  <a:pt x="94" y="85"/>
                  <a:pt x="94" y="84"/>
                </a:cubicBezTo>
                <a:cubicBezTo>
                  <a:pt x="94" y="84"/>
                  <a:pt x="94" y="83"/>
                  <a:pt x="95" y="83"/>
                </a:cubicBezTo>
                <a:cubicBezTo>
                  <a:pt x="94" y="82"/>
                  <a:pt x="94" y="82"/>
                  <a:pt x="94" y="81"/>
                </a:cubicBezTo>
                <a:cubicBezTo>
                  <a:pt x="94" y="82"/>
                  <a:pt x="95" y="81"/>
                  <a:pt x="94" y="81"/>
                </a:cubicBezTo>
                <a:cubicBezTo>
                  <a:pt x="94" y="81"/>
                  <a:pt x="94" y="81"/>
                  <a:pt x="94" y="81"/>
                </a:cubicBezTo>
                <a:cubicBezTo>
                  <a:pt x="94" y="81"/>
                  <a:pt x="95" y="82"/>
                  <a:pt x="95" y="82"/>
                </a:cubicBezTo>
                <a:cubicBezTo>
                  <a:pt x="95" y="81"/>
                  <a:pt x="94" y="81"/>
                  <a:pt x="94" y="80"/>
                </a:cubicBezTo>
                <a:cubicBezTo>
                  <a:pt x="94" y="80"/>
                  <a:pt x="94" y="80"/>
                  <a:pt x="94" y="80"/>
                </a:cubicBezTo>
                <a:cubicBezTo>
                  <a:pt x="94" y="79"/>
                  <a:pt x="94" y="79"/>
                  <a:pt x="94" y="79"/>
                </a:cubicBezTo>
                <a:cubicBezTo>
                  <a:pt x="94" y="79"/>
                  <a:pt x="94" y="79"/>
                  <a:pt x="94" y="78"/>
                </a:cubicBezTo>
                <a:cubicBezTo>
                  <a:pt x="94" y="78"/>
                  <a:pt x="94" y="78"/>
                  <a:pt x="95" y="79"/>
                </a:cubicBezTo>
                <a:cubicBezTo>
                  <a:pt x="95" y="78"/>
                  <a:pt x="95" y="77"/>
                  <a:pt x="95" y="78"/>
                </a:cubicBezTo>
                <a:cubicBezTo>
                  <a:pt x="95" y="78"/>
                  <a:pt x="95" y="78"/>
                  <a:pt x="95" y="79"/>
                </a:cubicBezTo>
                <a:cubicBezTo>
                  <a:pt x="95" y="79"/>
                  <a:pt x="95" y="78"/>
                  <a:pt x="94" y="79"/>
                </a:cubicBezTo>
                <a:cubicBezTo>
                  <a:pt x="95" y="80"/>
                  <a:pt x="95" y="80"/>
                  <a:pt x="94" y="80"/>
                </a:cubicBezTo>
                <a:cubicBezTo>
                  <a:pt x="95" y="81"/>
                  <a:pt x="95" y="80"/>
                  <a:pt x="94" y="79"/>
                </a:cubicBezTo>
                <a:cubicBezTo>
                  <a:pt x="94" y="80"/>
                  <a:pt x="96" y="80"/>
                  <a:pt x="93" y="79"/>
                </a:cubicBezTo>
                <a:cubicBezTo>
                  <a:pt x="93" y="79"/>
                  <a:pt x="93" y="79"/>
                  <a:pt x="93" y="79"/>
                </a:cubicBezTo>
                <a:cubicBezTo>
                  <a:pt x="93" y="79"/>
                  <a:pt x="93" y="79"/>
                  <a:pt x="93" y="79"/>
                </a:cubicBezTo>
                <a:cubicBezTo>
                  <a:pt x="92" y="79"/>
                  <a:pt x="93" y="78"/>
                  <a:pt x="92" y="80"/>
                </a:cubicBezTo>
                <a:cubicBezTo>
                  <a:pt x="92" y="80"/>
                  <a:pt x="92" y="79"/>
                  <a:pt x="92" y="79"/>
                </a:cubicBezTo>
                <a:cubicBezTo>
                  <a:pt x="92" y="79"/>
                  <a:pt x="92" y="79"/>
                  <a:pt x="92" y="80"/>
                </a:cubicBezTo>
                <a:cubicBezTo>
                  <a:pt x="92" y="81"/>
                  <a:pt x="92" y="82"/>
                  <a:pt x="92" y="83"/>
                </a:cubicBezTo>
                <a:cubicBezTo>
                  <a:pt x="91" y="84"/>
                  <a:pt x="91" y="84"/>
                  <a:pt x="91" y="84"/>
                </a:cubicBezTo>
                <a:cubicBezTo>
                  <a:pt x="90" y="84"/>
                  <a:pt x="91" y="81"/>
                  <a:pt x="91" y="81"/>
                </a:cubicBezTo>
                <a:cubicBezTo>
                  <a:pt x="92" y="80"/>
                  <a:pt x="93" y="79"/>
                  <a:pt x="93" y="78"/>
                </a:cubicBezTo>
                <a:cubicBezTo>
                  <a:pt x="93" y="78"/>
                  <a:pt x="93" y="78"/>
                  <a:pt x="94" y="78"/>
                </a:cubicBezTo>
                <a:cubicBezTo>
                  <a:pt x="94" y="77"/>
                  <a:pt x="95" y="76"/>
                  <a:pt x="95" y="76"/>
                </a:cubicBezTo>
                <a:cubicBezTo>
                  <a:pt x="95" y="75"/>
                  <a:pt x="95" y="76"/>
                  <a:pt x="95" y="75"/>
                </a:cubicBezTo>
                <a:cubicBezTo>
                  <a:pt x="95" y="75"/>
                  <a:pt x="96" y="75"/>
                  <a:pt x="96" y="75"/>
                </a:cubicBezTo>
                <a:cubicBezTo>
                  <a:pt x="96" y="75"/>
                  <a:pt x="96" y="75"/>
                  <a:pt x="96" y="74"/>
                </a:cubicBezTo>
                <a:cubicBezTo>
                  <a:pt x="98" y="72"/>
                  <a:pt x="99" y="70"/>
                  <a:pt x="100" y="66"/>
                </a:cubicBezTo>
                <a:cubicBezTo>
                  <a:pt x="99" y="66"/>
                  <a:pt x="100" y="64"/>
                  <a:pt x="99" y="63"/>
                </a:cubicBezTo>
                <a:cubicBezTo>
                  <a:pt x="100" y="63"/>
                  <a:pt x="99" y="62"/>
                  <a:pt x="100" y="61"/>
                </a:cubicBezTo>
                <a:cubicBezTo>
                  <a:pt x="100" y="61"/>
                  <a:pt x="99" y="61"/>
                  <a:pt x="100" y="61"/>
                </a:cubicBezTo>
                <a:cubicBezTo>
                  <a:pt x="100" y="61"/>
                  <a:pt x="100" y="61"/>
                  <a:pt x="100" y="61"/>
                </a:cubicBezTo>
                <a:cubicBezTo>
                  <a:pt x="99" y="61"/>
                  <a:pt x="100" y="60"/>
                  <a:pt x="100" y="60"/>
                </a:cubicBezTo>
                <a:cubicBezTo>
                  <a:pt x="100" y="59"/>
                  <a:pt x="100" y="57"/>
                  <a:pt x="100" y="56"/>
                </a:cubicBezTo>
                <a:cubicBezTo>
                  <a:pt x="101" y="56"/>
                  <a:pt x="102" y="58"/>
                  <a:pt x="103" y="58"/>
                </a:cubicBezTo>
                <a:cubicBezTo>
                  <a:pt x="103" y="59"/>
                  <a:pt x="104" y="59"/>
                  <a:pt x="104" y="60"/>
                </a:cubicBezTo>
                <a:cubicBezTo>
                  <a:pt x="103" y="60"/>
                  <a:pt x="103" y="60"/>
                  <a:pt x="103" y="60"/>
                </a:cubicBezTo>
                <a:cubicBezTo>
                  <a:pt x="103" y="61"/>
                  <a:pt x="104" y="62"/>
                  <a:pt x="105" y="63"/>
                </a:cubicBezTo>
                <a:cubicBezTo>
                  <a:pt x="104" y="64"/>
                  <a:pt x="106" y="64"/>
                  <a:pt x="106" y="65"/>
                </a:cubicBezTo>
                <a:cubicBezTo>
                  <a:pt x="106" y="66"/>
                  <a:pt x="106" y="65"/>
                  <a:pt x="105" y="66"/>
                </a:cubicBezTo>
                <a:cubicBezTo>
                  <a:pt x="107" y="66"/>
                  <a:pt x="108" y="68"/>
                  <a:pt x="108" y="69"/>
                </a:cubicBezTo>
                <a:cubicBezTo>
                  <a:pt x="107" y="71"/>
                  <a:pt x="109" y="73"/>
                  <a:pt x="107" y="74"/>
                </a:cubicBezTo>
                <a:cubicBezTo>
                  <a:pt x="108" y="75"/>
                  <a:pt x="108" y="75"/>
                  <a:pt x="107" y="76"/>
                </a:cubicBezTo>
                <a:cubicBezTo>
                  <a:pt x="107" y="76"/>
                  <a:pt x="106" y="76"/>
                  <a:pt x="105" y="76"/>
                </a:cubicBezTo>
                <a:cubicBezTo>
                  <a:pt x="105" y="77"/>
                  <a:pt x="105" y="78"/>
                  <a:pt x="105" y="79"/>
                </a:cubicBezTo>
                <a:cubicBezTo>
                  <a:pt x="105" y="78"/>
                  <a:pt x="106" y="79"/>
                  <a:pt x="106" y="79"/>
                </a:cubicBezTo>
                <a:cubicBezTo>
                  <a:pt x="106" y="79"/>
                  <a:pt x="105" y="79"/>
                  <a:pt x="105" y="79"/>
                </a:cubicBezTo>
                <a:cubicBezTo>
                  <a:pt x="105" y="80"/>
                  <a:pt x="104" y="80"/>
                  <a:pt x="103" y="81"/>
                </a:cubicBezTo>
                <a:cubicBezTo>
                  <a:pt x="103" y="81"/>
                  <a:pt x="104" y="81"/>
                  <a:pt x="103" y="82"/>
                </a:cubicBezTo>
                <a:cubicBezTo>
                  <a:pt x="103" y="82"/>
                  <a:pt x="103" y="81"/>
                  <a:pt x="103" y="81"/>
                </a:cubicBezTo>
                <a:cubicBezTo>
                  <a:pt x="103" y="82"/>
                  <a:pt x="102" y="82"/>
                  <a:pt x="102" y="82"/>
                </a:cubicBezTo>
                <a:cubicBezTo>
                  <a:pt x="103" y="82"/>
                  <a:pt x="103" y="82"/>
                  <a:pt x="103" y="83"/>
                </a:cubicBezTo>
                <a:cubicBezTo>
                  <a:pt x="103" y="83"/>
                  <a:pt x="103" y="82"/>
                  <a:pt x="104" y="82"/>
                </a:cubicBezTo>
                <a:cubicBezTo>
                  <a:pt x="104" y="84"/>
                  <a:pt x="102" y="85"/>
                  <a:pt x="104" y="86"/>
                </a:cubicBezTo>
                <a:cubicBezTo>
                  <a:pt x="104" y="86"/>
                  <a:pt x="104" y="85"/>
                  <a:pt x="104" y="85"/>
                </a:cubicBezTo>
                <a:cubicBezTo>
                  <a:pt x="105" y="84"/>
                  <a:pt x="105" y="83"/>
                  <a:pt x="106" y="82"/>
                </a:cubicBezTo>
                <a:cubicBezTo>
                  <a:pt x="106" y="82"/>
                  <a:pt x="106" y="82"/>
                  <a:pt x="106" y="82"/>
                </a:cubicBezTo>
                <a:cubicBezTo>
                  <a:pt x="106" y="81"/>
                  <a:pt x="106" y="81"/>
                  <a:pt x="106" y="81"/>
                </a:cubicBezTo>
                <a:cubicBezTo>
                  <a:pt x="106" y="81"/>
                  <a:pt x="106" y="80"/>
                  <a:pt x="106" y="80"/>
                </a:cubicBezTo>
                <a:cubicBezTo>
                  <a:pt x="106" y="80"/>
                  <a:pt x="106" y="79"/>
                  <a:pt x="107" y="79"/>
                </a:cubicBezTo>
                <a:cubicBezTo>
                  <a:pt x="107" y="79"/>
                  <a:pt x="107" y="79"/>
                  <a:pt x="108" y="79"/>
                </a:cubicBezTo>
                <a:cubicBezTo>
                  <a:pt x="108" y="79"/>
                  <a:pt x="108" y="79"/>
                  <a:pt x="108" y="79"/>
                </a:cubicBezTo>
                <a:cubicBezTo>
                  <a:pt x="108" y="80"/>
                  <a:pt x="108" y="82"/>
                  <a:pt x="108" y="83"/>
                </a:cubicBezTo>
                <a:cubicBezTo>
                  <a:pt x="109" y="82"/>
                  <a:pt x="109" y="81"/>
                  <a:pt x="109" y="80"/>
                </a:cubicBezTo>
                <a:cubicBezTo>
                  <a:pt x="111" y="80"/>
                  <a:pt x="111" y="79"/>
                  <a:pt x="111" y="78"/>
                </a:cubicBezTo>
                <a:cubicBezTo>
                  <a:pt x="111" y="78"/>
                  <a:pt x="111" y="78"/>
                  <a:pt x="111" y="78"/>
                </a:cubicBezTo>
                <a:cubicBezTo>
                  <a:pt x="112" y="77"/>
                  <a:pt x="113" y="75"/>
                  <a:pt x="115" y="75"/>
                </a:cubicBezTo>
                <a:cubicBezTo>
                  <a:pt x="115" y="76"/>
                  <a:pt x="117" y="76"/>
                  <a:pt x="117" y="78"/>
                </a:cubicBezTo>
                <a:cubicBezTo>
                  <a:pt x="118" y="77"/>
                  <a:pt x="118" y="78"/>
                  <a:pt x="119" y="78"/>
                </a:cubicBezTo>
                <a:cubicBezTo>
                  <a:pt x="119" y="78"/>
                  <a:pt x="119" y="77"/>
                  <a:pt x="119" y="77"/>
                </a:cubicBezTo>
                <a:cubicBezTo>
                  <a:pt x="120" y="77"/>
                  <a:pt x="120" y="77"/>
                  <a:pt x="120" y="78"/>
                </a:cubicBezTo>
                <a:cubicBezTo>
                  <a:pt x="123" y="78"/>
                  <a:pt x="121" y="76"/>
                  <a:pt x="123" y="75"/>
                </a:cubicBezTo>
                <a:cubicBezTo>
                  <a:pt x="124" y="76"/>
                  <a:pt x="124" y="79"/>
                  <a:pt x="125" y="80"/>
                </a:cubicBezTo>
                <a:cubicBezTo>
                  <a:pt x="125" y="79"/>
                  <a:pt x="126" y="78"/>
                  <a:pt x="126" y="79"/>
                </a:cubicBezTo>
                <a:cubicBezTo>
                  <a:pt x="127" y="78"/>
                  <a:pt x="128" y="77"/>
                  <a:pt x="128" y="76"/>
                </a:cubicBezTo>
                <a:cubicBezTo>
                  <a:pt x="127" y="74"/>
                  <a:pt x="125" y="75"/>
                  <a:pt x="123" y="73"/>
                </a:cubicBezTo>
                <a:cubicBezTo>
                  <a:pt x="125" y="71"/>
                  <a:pt x="122" y="66"/>
                  <a:pt x="122" y="64"/>
                </a:cubicBezTo>
                <a:cubicBezTo>
                  <a:pt x="122" y="65"/>
                  <a:pt x="122" y="65"/>
                  <a:pt x="122" y="65"/>
                </a:cubicBezTo>
                <a:cubicBezTo>
                  <a:pt x="121" y="64"/>
                  <a:pt x="121" y="64"/>
                  <a:pt x="121" y="63"/>
                </a:cubicBezTo>
                <a:cubicBezTo>
                  <a:pt x="120" y="64"/>
                  <a:pt x="120" y="63"/>
                  <a:pt x="120" y="63"/>
                </a:cubicBezTo>
                <a:cubicBezTo>
                  <a:pt x="120" y="63"/>
                  <a:pt x="120" y="63"/>
                  <a:pt x="119" y="63"/>
                </a:cubicBezTo>
                <a:cubicBezTo>
                  <a:pt x="118" y="61"/>
                  <a:pt x="116" y="60"/>
                  <a:pt x="114" y="59"/>
                </a:cubicBezTo>
                <a:cubicBezTo>
                  <a:pt x="114" y="59"/>
                  <a:pt x="114" y="59"/>
                  <a:pt x="113" y="59"/>
                </a:cubicBezTo>
                <a:cubicBezTo>
                  <a:pt x="111" y="56"/>
                  <a:pt x="108" y="55"/>
                  <a:pt x="105" y="54"/>
                </a:cubicBezTo>
                <a:cubicBezTo>
                  <a:pt x="105" y="54"/>
                  <a:pt x="105" y="55"/>
                  <a:pt x="105" y="55"/>
                </a:cubicBezTo>
                <a:cubicBezTo>
                  <a:pt x="105" y="54"/>
                  <a:pt x="104" y="54"/>
                  <a:pt x="103" y="53"/>
                </a:cubicBezTo>
                <a:cubicBezTo>
                  <a:pt x="103" y="54"/>
                  <a:pt x="103" y="54"/>
                  <a:pt x="103" y="54"/>
                </a:cubicBezTo>
                <a:cubicBezTo>
                  <a:pt x="101" y="53"/>
                  <a:pt x="98" y="53"/>
                  <a:pt x="98" y="51"/>
                </a:cubicBezTo>
                <a:cubicBezTo>
                  <a:pt x="98" y="51"/>
                  <a:pt x="98" y="51"/>
                  <a:pt x="98" y="50"/>
                </a:cubicBezTo>
                <a:cubicBezTo>
                  <a:pt x="98" y="50"/>
                  <a:pt x="98" y="50"/>
                  <a:pt x="98" y="49"/>
                </a:cubicBezTo>
                <a:cubicBezTo>
                  <a:pt x="97" y="49"/>
                  <a:pt x="97" y="48"/>
                  <a:pt x="97" y="48"/>
                </a:cubicBezTo>
                <a:cubicBezTo>
                  <a:pt x="97" y="48"/>
                  <a:pt x="97" y="47"/>
                  <a:pt x="97" y="47"/>
                </a:cubicBezTo>
                <a:cubicBezTo>
                  <a:pt x="96" y="47"/>
                  <a:pt x="97" y="47"/>
                  <a:pt x="96" y="47"/>
                </a:cubicBezTo>
                <a:cubicBezTo>
                  <a:pt x="96" y="47"/>
                  <a:pt x="96" y="47"/>
                  <a:pt x="96" y="47"/>
                </a:cubicBezTo>
                <a:cubicBezTo>
                  <a:pt x="96" y="47"/>
                  <a:pt x="97" y="47"/>
                  <a:pt x="97" y="47"/>
                </a:cubicBezTo>
                <a:cubicBezTo>
                  <a:pt x="95" y="47"/>
                  <a:pt x="96" y="46"/>
                  <a:pt x="96" y="45"/>
                </a:cubicBezTo>
                <a:cubicBezTo>
                  <a:pt x="95" y="45"/>
                  <a:pt x="96" y="46"/>
                  <a:pt x="94" y="46"/>
                </a:cubicBezTo>
                <a:cubicBezTo>
                  <a:pt x="95" y="46"/>
                  <a:pt x="94" y="46"/>
                  <a:pt x="94" y="45"/>
                </a:cubicBezTo>
                <a:cubicBezTo>
                  <a:pt x="95" y="45"/>
                  <a:pt x="95" y="45"/>
                  <a:pt x="95" y="45"/>
                </a:cubicBezTo>
                <a:cubicBezTo>
                  <a:pt x="95" y="45"/>
                  <a:pt x="95" y="45"/>
                  <a:pt x="95" y="44"/>
                </a:cubicBezTo>
                <a:cubicBezTo>
                  <a:pt x="94" y="44"/>
                  <a:pt x="94" y="44"/>
                  <a:pt x="94" y="45"/>
                </a:cubicBezTo>
                <a:cubicBezTo>
                  <a:pt x="95" y="44"/>
                  <a:pt x="93" y="45"/>
                  <a:pt x="93" y="44"/>
                </a:cubicBezTo>
                <a:cubicBezTo>
                  <a:pt x="95" y="44"/>
                  <a:pt x="96" y="44"/>
                  <a:pt x="97" y="44"/>
                </a:cubicBezTo>
                <a:cubicBezTo>
                  <a:pt x="98" y="45"/>
                  <a:pt x="100" y="44"/>
                  <a:pt x="100" y="46"/>
                </a:cubicBezTo>
                <a:cubicBezTo>
                  <a:pt x="100" y="46"/>
                  <a:pt x="100" y="46"/>
                  <a:pt x="99" y="46"/>
                </a:cubicBezTo>
                <a:cubicBezTo>
                  <a:pt x="100" y="46"/>
                  <a:pt x="100" y="46"/>
                  <a:pt x="100" y="47"/>
                </a:cubicBezTo>
                <a:cubicBezTo>
                  <a:pt x="102" y="47"/>
                  <a:pt x="102" y="49"/>
                  <a:pt x="103" y="50"/>
                </a:cubicBezTo>
                <a:cubicBezTo>
                  <a:pt x="104" y="50"/>
                  <a:pt x="105" y="50"/>
                  <a:pt x="105" y="50"/>
                </a:cubicBezTo>
                <a:cubicBezTo>
                  <a:pt x="106" y="50"/>
                  <a:pt x="106" y="50"/>
                  <a:pt x="107" y="50"/>
                </a:cubicBezTo>
                <a:cubicBezTo>
                  <a:pt x="107" y="49"/>
                  <a:pt x="109" y="50"/>
                  <a:pt x="109" y="48"/>
                </a:cubicBezTo>
                <a:cubicBezTo>
                  <a:pt x="109" y="49"/>
                  <a:pt x="109" y="49"/>
                  <a:pt x="110" y="49"/>
                </a:cubicBezTo>
                <a:cubicBezTo>
                  <a:pt x="110" y="48"/>
                  <a:pt x="109" y="48"/>
                  <a:pt x="109" y="48"/>
                </a:cubicBezTo>
                <a:cubicBezTo>
                  <a:pt x="109" y="48"/>
                  <a:pt x="110" y="48"/>
                  <a:pt x="110" y="48"/>
                </a:cubicBezTo>
                <a:cubicBezTo>
                  <a:pt x="110" y="47"/>
                  <a:pt x="108" y="46"/>
                  <a:pt x="108" y="44"/>
                </a:cubicBezTo>
                <a:cubicBezTo>
                  <a:pt x="111" y="45"/>
                  <a:pt x="112" y="48"/>
                  <a:pt x="114" y="49"/>
                </a:cubicBezTo>
                <a:cubicBezTo>
                  <a:pt x="114" y="49"/>
                  <a:pt x="114" y="49"/>
                  <a:pt x="114" y="49"/>
                </a:cubicBezTo>
                <a:cubicBezTo>
                  <a:pt x="116" y="51"/>
                  <a:pt x="117" y="49"/>
                  <a:pt x="119" y="51"/>
                </a:cubicBezTo>
                <a:cubicBezTo>
                  <a:pt x="120" y="51"/>
                  <a:pt x="122" y="52"/>
                  <a:pt x="123" y="53"/>
                </a:cubicBezTo>
                <a:cubicBezTo>
                  <a:pt x="123" y="53"/>
                  <a:pt x="125" y="54"/>
                  <a:pt x="125" y="54"/>
                </a:cubicBezTo>
                <a:cubicBezTo>
                  <a:pt x="128" y="57"/>
                  <a:pt x="127" y="52"/>
                  <a:pt x="128" y="52"/>
                </a:cubicBezTo>
                <a:cubicBezTo>
                  <a:pt x="128" y="51"/>
                  <a:pt x="128" y="50"/>
                  <a:pt x="128" y="49"/>
                </a:cubicBezTo>
                <a:cubicBezTo>
                  <a:pt x="129" y="49"/>
                  <a:pt x="129" y="49"/>
                  <a:pt x="129" y="49"/>
                </a:cubicBezTo>
                <a:cubicBezTo>
                  <a:pt x="129" y="49"/>
                  <a:pt x="129" y="49"/>
                  <a:pt x="129" y="49"/>
                </a:cubicBezTo>
                <a:cubicBezTo>
                  <a:pt x="130" y="49"/>
                  <a:pt x="131" y="49"/>
                  <a:pt x="130" y="48"/>
                </a:cubicBezTo>
                <a:cubicBezTo>
                  <a:pt x="128" y="46"/>
                  <a:pt x="127" y="44"/>
                  <a:pt x="127" y="43"/>
                </a:cubicBezTo>
                <a:cubicBezTo>
                  <a:pt x="127" y="43"/>
                  <a:pt x="127" y="42"/>
                  <a:pt x="128" y="43"/>
                </a:cubicBezTo>
                <a:cubicBezTo>
                  <a:pt x="129" y="43"/>
                  <a:pt x="127" y="42"/>
                  <a:pt x="127" y="41"/>
                </a:cubicBezTo>
                <a:cubicBezTo>
                  <a:pt x="129" y="43"/>
                  <a:pt x="128" y="44"/>
                  <a:pt x="129" y="45"/>
                </a:cubicBezTo>
                <a:cubicBezTo>
                  <a:pt x="129" y="45"/>
                  <a:pt x="130" y="45"/>
                  <a:pt x="130" y="45"/>
                </a:cubicBezTo>
                <a:cubicBezTo>
                  <a:pt x="130" y="44"/>
                  <a:pt x="129" y="45"/>
                  <a:pt x="129" y="44"/>
                </a:cubicBezTo>
                <a:cubicBezTo>
                  <a:pt x="130" y="44"/>
                  <a:pt x="129" y="43"/>
                  <a:pt x="129" y="43"/>
                </a:cubicBezTo>
                <a:cubicBezTo>
                  <a:pt x="128" y="42"/>
                  <a:pt x="129" y="42"/>
                  <a:pt x="128" y="41"/>
                </a:cubicBezTo>
                <a:cubicBezTo>
                  <a:pt x="128" y="41"/>
                  <a:pt x="126" y="41"/>
                  <a:pt x="126" y="40"/>
                </a:cubicBezTo>
                <a:cubicBezTo>
                  <a:pt x="128" y="41"/>
                  <a:pt x="126" y="39"/>
                  <a:pt x="127" y="40"/>
                </a:cubicBezTo>
                <a:cubicBezTo>
                  <a:pt x="126" y="38"/>
                  <a:pt x="125" y="38"/>
                  <a:pt x="124" y="37"/>
                </a:cubicBezTo>
                <a:cubicBezTo>
                  <a:pt x="125" y="37"/>
                  <a:pt x="126" y="37"/>
                  <a:pt x="126" y="37"/>
                </a:cubicBezTo>
                <a:cubicBezTo>
                  <a:pt x="125" y="36"/>
                  <a:pt x="126" y="36"/>
                  <a:pt x="126" y="36"/>
                </a:cubicBezTo>
                <a:cubicBezTo>
                  <a:pt x="123" y="33"/>
                  <a:pt x="122" y="31"/>
                  <a:pt x="118" y="29"/>
                </a:cubicBezTo>
                <a:cubicBezTo>
                  <a:pt x="119" y="29"/>
                  <a:pt x="122" y="30"/>
                  <a:pt x="125" y="32"/>
                </a:cubicBezTo>
                <a:cubicBezTo>
                  <a:pt x="125" y="32"/>
                  <a:pt x="126" y="32"/>
                  <a:pt x="126" y="31"/>
                </a:cubicBezTo>
                <a:cubicBezTo>
                  <a:pt x="124" y="29"/>
                  <a:pt x="120" y="26"/>
                  <a:pt x="116" y="25"/>
                </a:cubicBezTo>
                <a:cubicBezTo>
                  <a:pt x="114" y="23"/>
                  <a:pt x="109" y="23"/>
                  <a:pt x="105" y="22"/>
                </a:cubicBezTo>
                <a:cubicBezTo>
                  <a:pt x="105" y="22"/>
                  <a:pt x="104" y="22"/>
                  <a:pt x="104" y="22"/>
                </a:cubicBezTo>
                <a:cubicBezTo>
                  <a:pt x="102" y="21"/>
                  <a:pt x="102" y="21"/>
                  <a:pt x="101" y="21"/>
                </a:cubicBezTo>
                <a:cubicBezTo>
                  <a:pt x="100" y="21"/>
                  <a:pt x="99" y="22"/>
                  <a:pt x="98" y="22"/>
                </a:cubicBezTo>
                <a:cubicBezTo>
                  <a:pt x="93" y="22"/>
                  <a:pt x="89" y="23"/>
                  <a:pt x="83" y="23"/>
                </a:cubicBezTo>
                <a:cubicBezTo>
                  <a:pt x="83" y="23"/>
                  <a:pt x="84" y="23"/>
                  <a:pt x="83" y="23"/>
                </a:cubicBezTo>
                <a:cubicBezTo>
                  <a:pt x="82" y="24"/>
                  <a:pt x="78" y="24"/>
                  <a:pt x="77" y="25"/>
                </a:cubicBezTo>
                <a:cubicBezTo>
                  <a:pt x="82" y="24"/>
                  <a:pt x="86" y="23"/>
                  <a:pt x="91" y="23"/>
                </a:cubicBezTo>
                <a:cubicBezTo>
                  <a:pt x="91" y="23"/>
                  <a:pt x="92" y="23"/>
                  <a:pt x="92" y="24"/>
                </a:cubicBezTo>
                <a:cubicBezTo>
                  <a:pt x="89" y="23"/>
                  <a:pt x="85" y="26"/>
                  <a:pt x="85" y="25"/>
                </a:cubicBezTo>
                <a:cubicBezTo>
                  <a:pt x="85" y="25"/>
                  <a:pt x="84" y="25"/>
                  <a:pt x="82" y="25"/>
                </a:cubicBezTo>
                <a:cubicBezTo>
                  <a:pt x="82" y="27"/>
                  <a:pt x="80" y="26"/>
                  <a:pt x="78" y="26"/>
                </a:cubicBezTo>
                <a:cubicBezTo>
                  <a:pt x="78" y="27"/>
                  <a:pt x="77" y="27"/>
                  <a:pt x="77" y="27"/>
                </a:cubicBezTo>
                <a:cubicBezTo>
                  <a:pt x="77" y="28"/>
                  <a:pt x="78" y="27"/>
                  <a:pt x="78" y="28"/>
                </a:cubicBezTo>
                <a:cubicBezTo>
                  <a:pt x="77" y="29"/>
                  <a:pt x="75" y="29"/>
                  <a:pt x="73" y="30"/>
                </a:cubicBezTo>
                <a:cubicBezTo>
                  <a:pt x="72" y="30"/>
                  <a:pt x="72" y="30"/>
                  <a:pt x="73" y="30"/>
                </a:cubicBezTo>
                <a:cubicBezTo>
                  <a:pt x="72" y="30"/>
                  <a:pt x="70" y="31"/>
                  <a:pt x="70" y="30"/>
                </a:cubicBezTo>
                <a:cubicBezTo>
                  <a:pt x="71" y="30"/>
                  <a:pt x="71" y="30"/>
                  <a:pt x="71" y="30"/>
                </a:cubicBezTo>
                <a:cubicBezTo>
                  <a:pt x="72" y="29"/>
                  <a:pt x="71" y="29"/>
                  <a:pt x="70" y="29"/>
                </a:cubicBezTo>
                <a:cubicBezTo>
                  <a:pt x="71" y="29"/>
                  <a:pt x="71" y="28"/>
                  <a:pt x="72" y="27"/>
                </a:cubicBezTo>
                <a:cubicBezTo>
                  <a:pt x="71" y="28"/>
                  <a:pt x="71" y="28"/>
                  <a:pt x="70" y="28"/>
                </a:cubicBezTo>
                <a:cubicBezTo>
                  <a:pt x="71" y="27"/>
                  <a:pt x="71" y="27"/>
                  <a:pt x="71" y="26"/>
                </a:cubicBezTo>
                <a:cubicBezTo>
                  <a:pt x="70" y="27"/>
                  <a:pt x="69" y="27"/>
                  <a:pt x="68" y="28"/>
                </a:cubicBezTo>
                <a:cubicBezTo>
                  <a:pt x="68" y="28"/>
                  <a:pt x="66" y="29"/>
                  <a:pt x="66" y="29"/>
                </a:cubicBezTo>
                <a:cubicBezTo>
                  <a:pt x="66" y="28"/>
                  <a:pt x="67" y="28"/>
                  <a:pt x="67" y="28"/>
                </a:cubicBezTo>
                <a:cubicBezTo>
                  <a:pt x="67" y="27"/>
                  <a:pt x="68" y="27"/>
                  <a:pt x="68" y="27"/>
                </a:cubicBezTo>
                <a:cubicBezTo>
                  <a:pt x="67" y="27"/>
                  <a:pt x="65" y="30"/>
                  <a:pt x="63" y="29"/>
                </a:cubicBezTo>
                <a:cubicBezTo>
                  <a:pt x="65" y="28"/>
                  <a:pt x="65" y="28"/>
                  <a:pt x="67" y="27"/>
                </a:cubicBezTo>
                <a:cubicBezTo>
                  <a:pt x="67" y="25"/>
                  <a:pt x="64" y="26"/>
                  <a:pt x="62" y="27"/>
                </a:cubicBezTo>
                <a:cubicBezTo>
                  <a:pt x="59" y="28"/>
                  <a:pt x="56" y="29"/>
                  <a:pt x="54" y="30"/>
                </a:cubicBezTo>
                <a:cubicBezTo>
                  <a:pt x="55" y="30"/>
                  <a:pt x="57" y="29"/>
                  <a:pt x="57" y="29"/>
                </a:cubicBezTo>
                <a:cubicBezTo>
                  <a:pt x="57" y="30"/>
                  <a:pt x="56" y="30"/>
                  <a:pt x="56" y="31"/>
                </a:cubicBezTo>
                <a:cubicBezTo>
                  <a:pt x="57" y="30"/>
                  <a:pt x="57" y="30"/>
                  <a:pt x="58" y="30"/>
                </a:cubicBezTo>
                <a:cubicBezTo>
                  <a:pt x="58" y="30"/>
                  <a:pt x="58" y="30"/>
                  <a:pt x="58" y="30"/>
                </a:cubicBezTo>
                <a:cubicBezTo>
                  <a:pt x="57" y="31"/>
                  <a:pt x="55" y="31"/>
                  <a:pt x="55" y="31"/>
                </a:cubicBezTo>
                <a:cubicBezTo>
                  <a:pt x="55" y="31"/>
                  <a:pt x="54" y="31"/>
                  <a:pt x="54" y="31"/>
                </a:cubicBezTo>
                <a:cubicBezTo>
                  <a:pt x="55" y="31"/>
                  <a:pt x="55" y="32"/>
                  <a:pt x="55" y="32"/>
                </a:cubicBezTo>
                <a:cubicBezTo>
                  <a:pt x="57" y="31"/>
                  <a:pt x="57" y="31"/>
                  <a:pt x="58" y="31"/>
                </a:cubicBezTo>
                <a:cubicBezTo>
                  <a:pt x="57" y="33"/>
                  <a:pt x="55" y="33"/>
                  <a:pt x="54" y="35"/>
                </a:cubicBezTo>
                <a:cubicBezTo>
                  <a:pt x="53" y="34"/>
                  <a:pt x="52" y="35"/>
                  <a:pt x="51" y="36"/>
                </a:cubicBezTo>
                <a:cubicBezTo>
                  <a:pt x="52" y="35"/>
                  <a:pt x="52" y="36"/>
                  <a:pt x="52" y="36"/>
                </a:cubicBezTo>
                <a:cubicBezTo>
                  <a:pt x="48" y="38"/>
                  <a:pt x="46" y="39"/>
                  <a:pt x="43" y="42"/>
                </a:cubicBezTo>
                <a:cubicBezTo>
                  <a:pt x="44" y="41"/>
                  <a:pt x="44" y="40"/>
                  <a:pt x="45" y="39"/>
                </a:cubicBezTo>
                <a:cubicBezTo>
                  <a:pt x="45" y="40"/>
                  <a:pt x="44" y="40"/>
                  <a:pt x="43" y="40"/>
                </a:cubicBezTo>
                <a:cubicBezTo>
                  <a:pt x="44" y="39"/>
                  <a:pt x="44" y="38"/>
                  <a:pt x="44" y="38"/>
                </a:cubicBezTo>
                <a:cubicBezTo>
                  <a:pt x="45" y="37"/>
                  <a:pt x="46" y="36"/>
                  <a:pt x="48" y="35"/>
                </a:cubicBezTo>
                <a:cubicBezTo>
                  <a:pt x="47" y="35"/>
                  <a:pt x="46" y="36"/>
                  <a:pt x="45" y="37"/>
                </a:cubicBezTo>
                <a:cubicBezTo>
                  <a:pt x="45" y="37"/>
                  <a:pt x="45" y="37"/>
                  <a:pt x="45" y="37"/>
                </a:cubicBezTo>
                <a:cubicBezTo>
                  <a:pt x="45" y="35"/>
                  <a:pt x="44" y="35"/>
                  <a:pt x="43" y="34"/>
                </a:cubicBezTo>
                <a:cubicBezTo>
                  <a:pt x="48" y="30"/>
                  <a:pt x="53" y="28"/>
                  <a:pt x="58" y="25"/>
                </a:cubicBezTo>
                <a:cubicBezTo>
                  <a:pt x="60" y="24"/>
                  <a:pt x="63" y="24"/>
                  <a:pt x="66" y="22"/>
                </a:cubicBezTo>
                <a:cubicBezTo>
                  <a:pt x="66" y="23"/>
                  <a:pt x="67" y="22"/>
                  <a:pt x="67" y="23"/>
                </a:cubicBezTo>
                <a:cubicBezTo>
                  <a:pt x="69" y="21"/>
                  <a:pt x="72" y="21"/>
                  <a:pt x="73" y="21"/>
                </a:cubicBezTo>
                <a:cubicBezTo>
                  <a:pt x="73" y="20"/>
                  <a:pt x="76" y="20"/>
                  <a:pt x="77" y="20"/>
                </a:cubicBezTo>
                <a:cubicBezTo>
                  <a:pt x="77" y="20"/>
                  <a:pt x="77" y="20"/>
                  <a:pt x="77" y="20"/>
                </a:cubicBezTo>
                <a:cubicBezTo>
                  <a:pt x="79" y="19"/>
                  <a:pt x="81" y="20"/>
                  <a:pt x="84" y="19"/>
                </a:cubicBezTo>
                <a:cubicBezTo>
                  <a:pt x="83" y="19"/>
                  <a:pt x="85" y="18"/>
                  <a:pt x="83" y="19"/>
                </a:cubicBezTo>
                <a:cubicBezTo>
                  <a:pt x="82" y="19"/>
                  <a:pt x="84" y="19"/>
                  <a:pt x="83" y="19"/>
                </a:cubicBezTo>
                <a:cubicBezTo>
                  <a:pt x="83" y="18"/>
                  <a:pt x="80" y="19"/>
                  <a:pt x="79" y="19"/>
                </a:cubicBezTo>
                <a:cubicBezTo>
                  <a:pt x="77" y="20"/>
                  <a:pt x="75" y="19"/>
                  <a:pt x="73" y="20"/>
                </a:cubicBezTo>
                <a:cubicBezTo>
                  <a:pt x="73" y="20"/>
                  <a:pt x="72" y="19"/>
                  <a:pt x="71" y="20"/>
                </a:cubicBezTo>
                <a:cubicBezTo>
                  <a:pt x="73" y="19"/>
                  <a:pt x="71" y="20"/>
                  <a:pt x="71" y="21"/>
                </a:cubicBezTo>
                <a:cubicBezTo>
                  <a:pt x="70" y="21"/>
                  <a:pt x="68" y="21"/>
                  <a:pt x="66" y="22"/>
                </a:cubicBezTo>
                <a:cubicBezTo>
                  <a:pt x="67" y="21"/>
                  <a:pt x="67" y="21"/>
                  <a:pt x="68" y="21"/>
                </a:cubicBezTo>
                <a:cubicBezTo>
                  <a:pt x="68" y="20"/>
                  <a:pt x="68" y="21"/>
                  <a:pt x="68" y="20"/>
                </a:cubicBezTo>
                <a:cubicBezTo>
                  <a:pt x="66" y="20"/>
                  <a:pt x="66" y="21"/>
                  <a:pt x="66" y="21"/>
                </a:cubicBezTo>
                <a:cubicBezTo>
                  <a:pt x="66" y="20"/>
                  <a:pt x="62" y="22"/>
                  <a:pt x="61" y="22"/>
                </a:cubicBezTo>
                <a:cubicBezTo>
                  <a:pt x="61" y="23"/>
                  <a:pt x="61" y="23"/>
                  <a:pt x="61" y="23"/>
                </a:cubicBezTo>
                <a:cubicBezTo>
                  <a:pt x="61" y="23"/>
                  <a:pt x="61" y="23"/>
                  <a:pt x="60" y="23"/>
                </a:cubicBezTo>
                <a:cubicBezTo>
                  <a:pt x="55" y="25"/>
                  <a:pt x="51" y="28"/>
                  <a:pt x="46" y="31"/>
                </a:cubicBezTo>
                <a:cubicBezTo>
                  <a:pt x="45" y="33"/>
                  <a:pt x="41" y="36"/>
                  <a:pt x="40" y="35"/>
                </a:cubicBezTo>
                <a:cubicBezTo>
                  <a:pt x="34" y="39"/>
                  <a:pt x="30" y="44"/>
                  <a:pt x="25" y="51"/>
                </a:cubicBezTo>
                <a:cubicBezTo>
                  <a:pt x="24" y="53"/>
                  <a:pt x="22" y="56"/>
                  <a:pt x="20" y="58"/>
                </a:cubicBezTo>
                <a:cubicBezTo>
                  <a:pt x="21" y="58"/>
                  <a:pt x="20" y="59"/>
                  <a:pt x="20" y="59"/>
                </a:cubicBezTo>
                <a:cubicBezTo>
                  <a:pt x="18" y="61"/>
                  <a:pt x="20" y="57"/>
                  <a:pt x="21" y="55"/>
                </a:cubicBezTo>
                <a:cubicBezTo>
                  <a:pt x="20" y="57"/>
                  <a:pt x="20" y="55"/>
                  <a:pt x="20" y="54"/>
                </a:cubicBezTo>
                <a:cubicBezTo>
                  <a:pt x="22" y="51"/>
                  <a:pt x="24" y="48"/>
                  <a:pt x="26" y="45"/>
                </a:cubicBezTo>
                <a:cubicBezTo>
                  <a:pt x="26" y="44"/>
                  <a:pt x="27" y="44"/>
                  <a:pt x="27" y="44"/>
                </a:cubicBezTo>
                <a:cubicBezTo>
                  <a:pt x="28" y="42"/>
                  <a:pt x="29" y="41"/>
                  <a:pt x="31" y="40"/>
                </a:cubicBezTo>
                <a:cubicBezTo>
                  <a:pt x="31" y="39"/>
                  <a:pt x="31" y="38"/>
                  <a:pt x="32" y="38"/>
                </a:cubicBezTo>
                <a:cubicBezTo>
                  <a:pt x="33" y="37"/>
                  <a:pt x="34" y="37"/>
                  <a:pt x="35" y="36"/>
                </a:cubicBezTo>
                <a:cubicBezTo>
                  <a:pt x="35" y="36"/>
                  <a:pt x="36" y="35"/>
                  <a:pt x="36" y="34"/>
                </a:cubicBezTo>
                <a:cubicBezTo>
                  <a:pt x="36" y="34"/>
                  <a:pt x="36" y="35"/>
                  <a:pt x="36" y="35"/>
                </a:cubicBezTo>
                <a:cubicBezTo>
                  <a:pt x="37" y="34"/>
                  <a:pt x="37" y="34"/>
                  <a:pt x="37" y="33"/>
                </a:cubicBezTo>
                <a:cubicBezTo>
                  <a:pt x="37" y="33"/>
                  <a:pt x="38" y="33"/>
                  <a:pt x="38" y="33"/>
                </a:cubicBezTo>
                <a:cubicBezTo>
                  <a:pt x="39" y="33"/>
                  <a:pt x="40" y="31"/>
                  <a:pt x="41" y="30"/>
                </a:cubicBezTo>
                <a:cubicBezTo>
                  <a:pt x="42" y="30"/>
                  <a:pt x="40" y="31"/>
                  <a:pt x="41" y="31"/>
                </a:cubicBezTo>
                <a:cubicBezTo>
                  <a:pt x="41" y="30"/>
                  <a:pt x="42" y="29"/>
                  <a:pt x="42" y="29"/>
                </a:cubicBezTo>
                <a:cubicBezTo>
                  <a:pt x="44" y="29"/>
                  <a:pt x="45" y="27"/>
                  <a:pt x="45" y="28"/>
                </a:cubicBezTo>
                <a:cubicBezTo>
                  <a:pt x="47" y="26"/>
                  <a:pt x="50" y="24"/>
                  <a:pt x="52" y="23"/>
                </a:cubicBezTo>
                <a:cubicBezTo>
                  <a:pt x="52" y="23"/>
                  <a:pt x="52" y="23"/>
                  <a:pt x="51" y="23"/>
                </a:cubicBezTo>
                <a:cubicBezTo>
                  <a:pt x="54" y="21"/>
                  <a:pt x="54" y="21"/>
                  <a:pt x="55" y="20"/>
                </a:cubicBezTo>
                <a:cubicBezTo>
                  <a:pt x="55" y="20"/>
                  <a:pt x="55" y="20"/>
                  <a:pt x="55" y="20"/>
                </a:cubicBezTo>
                <a:cubicBezTo>
                  <a:pt x="58" y="19"/>
                  <a:pt x="61" y="17"/>
                  <a:pt x="64" y="17"/>
                </a:cubicBezTo>
                <a:cubicBezTo>
                  <a:pt x="64" y="16"/>
                  <a:pt x="64" y="16"/>
                  <a:pt x="64" y="16"/>
                </a:cubicBezTo>
                <a:cubicBezTo>
                  <a:pt x="65" y="16"/>
                  <a:pt x="65" y="16"/>
                  <a:pt x="66" y="15"/>
                </a:cubicBezTo>
                <a:cubicBezTo>
                  <a:pt x="66" y="15"/>
                  <a:pt x="66" y="16"/>
                  <a:pt x="67" y="15"/>
                </a:cubicBezTo>
                <a:cubicBezTo>
                  <a:pt x="66" y="15"/>
                  <a:pt x="68" y="14"/>
                  <a:pt x="69" y="14"/>
                </a:cubicBezTo>
                <a:cubicBezTo>
                  <a:pt x="69" y="14"/>
                  <a:pt x="70" y="14"/>
                  <a:pt x="70" y="14"/>
                </a:cubicBezTo>
                <a:cubicBezTo>
                  <a:pt x="70" y="15"/>
                  <a:pt x="69" y="15"/>
                  <a:pt x="69" y="15"/>
                </a:cubicBezTo>
                <a:cubicBezTo>
                  <a:pt x="71" y="14"/>
                  <a:pt x="71" y="14"/>
                  <a:pt x="71" y="13"/>
                </a:cubicBezTo>
                <a:cubicBezTo>
                  <a:pt x="70" y="13"/>
                  <a:pt x="69" y="14"/>
                  <a:pt x="68" y="14"/>
                </a:cubicBezTo>
                <a:cubicBezTo>
                  <a:pt x="67" y="15"/>
                  <a:pt x="64" y="15"/>
                  <a:pt x="63" y="15"/>
                </a:cubicBezTo>
                <a:cubicBezTo>
                  <a:pt x="63" y="15"/>
                  <a:pt x="63" y="15"/>
                  <a:pt x="63" y="15"/>
                </a:cubicBezTo>
                <a:cubicBezTo>
                  <a:pt x="64" y="15"/>
                  <a:pt x="64" y="15"/>
                  <a:pt x="64" y="15"/>
                </a:cubicBezTo>
                <a:cubicBezTo>
                  <a:pt x="65" y="14"/>
                  <a:pt x="68" y="13"/>
                  <a:pt x="70" y="13"/>
                </a:cubicBezTo>
                <a:cubicBezTo>
                  <a:pt x="69" y="12"/>
                  <a:pt x="71" y="12"/>
                  <a:pt x="71" y="11"/>
                </a:cubicBezTo>
                <a:cubicBezTo>
                  <a:pt x="68" y="12"/>
                  <a:pt x="65" y="13"/>
                  <a:pt x="63" y="14"/>
                </a:cubicBezTo>
                <a:cubicBezTo>
                  <a:pt x="64" y="14"/>
                  <a:pt x="62" y="15"/>
                  <a:pt x="62" y="15"/>
                </a:cubicBezTo>
                <a:cubicBezTo>
                  <a:pt x="61" y="15"/>
                  <a:pt x="59" y="15"/>
                  <a:pt x="59" y="16"/>
                </a:cubicBezTo>
                <a:cubicBezTo>
                  <a:pt x="60" y="16"/>
                  <a:pt x="60" y="16"/>
                  <a:pt x="60" y="16"/>
                </a:cubicBezTo>
                <a:cubicBezTo>
                  <a:pt x="58" y="16"/>
                  <a:pt x="56" y="17"/>
                  <a:pt x="55" y="18"/>
                </a:cubicBezTo>
                <a:cubicBezTo>
                  <a:pt x="56" y="17"/>
                  <a:pt x="55" y="17"/>
                  <a:pt x="57" y="16"/>
                </a:cubicBezTo>
                <a:cubicBezTo>
                  <a:pt x="55" y="17"/>
                  <a:pt x="55" y="17"/>
                  <a:pt x="54" y="18"/>
                </a:cubicBezTo>
                <a:cubicBezTo>
                  <a:pt x="54" y="18"/>
                  <a:pt x="54" y="18"/>
                  <a:pt x="54" y="18"/>
                </a:cubicBezTo>
                <a:cubicBezTo>
                  <a:pt x="51" y="19"/>
                  <a:pt x="46" y="21"/>
                  <a:pt x="43" y="24"/>
                </a:cubicBezTo>
                <a:cubicBezTo>
                  <a:pt x="43" y="24"/>
                  <a:pt x="43" y="23"/>
                  <a:pt x="43" y="24"/>
                </a:cubicBezTo>
                <a:cubicBezTo>
                  <a:pt x="40" y="26"/>
                  <a:pt x="35" y="28"/>
                  <a:pt x="34" y="30"/>
                </a:cubicBezTo>
                <a:cubicBezTo>
                  <a:pt x="34" y="30"/>
                  <a:pt x="35" y="29"/>
                  <a:pt x="36" y="28"/>
                </a:cubicBezTo>
                <a:cubicBezTo>
                  <a:pt x="35" y="28"/>
                  <a:pt x="34" y="30"/>
                  <a:pt x="33" y="30"/>
                </a:cubicBezTo>
                <a:cubicBezTo>
                  <a:pt x="33" y="30"/>
                  <a:pt x="33" y="30"/>
                  <a:pt x="33" y="30"/>
                </a:cubicBezTo>
                <a:cubicBezTo>
                  <a:pt x="32" y="31"/>
                  <a:pt x="32" y="32"/>
                  <a:pt x="31" y="33"/>
                </a:cubicBezTo>
                <a:cubicBezTo>
                  <a:pt x="30" y="34"/>
                  <a:pt x="29" y="34"/>
                  <a:pt x="27" y="36"/>
                </a:cubicBezTo>
                <a:cubicBezTo>
                  <a:pt x="28" y="36"/>
                  <a:pt x="25" y="38"/>
                  <a:pt x="25" y="39"/>
                </a:cubicBezTo>
                <a:cubicBezTo>
                  <a:pt x="28" y="36"/>
                  <a:pt x="23" y="43"/>
                  <a:pt x="22" y="42"/>
                </a:cubicBezTo>
                <a:cubicBezTo>
                  <a:pt x="23" y="41"/>
                  <a:pt x="23" y="41"/>
                  <a:pt x="23" y="40"/>
                </a:cubicBezTo>
                <a:cubicBezTo>
                  <a:pt x="22" y="42"/>
                  <a:pt x="22" y="41"/>
                  <a:pt x="22" y="41"/>
                </a:cubicBezTo>
                <a:cubicBezTo>
                  <a:pt x="21" y="42"/>
                  <a:pt x="20" y="42"/>
                  <a:pt x="19" y="43"/>
                </a:cubicBezTo>
                <a:cubicBezTo>
                  <a:pt x="20" y="43"/>
                  <a:pt x="21" y="42"/>
                  <a:pt x="21" y="42"/>
                </a:cubicBezTo>
                <a:cubicBezTo>
                  <a:pt x="21" y="42"/>
                  <a:pt x="21" y="43"/>
                  <a:pt x="21" y="43"/>
                </a:cubicBezTo>
                <a:cubicBezTo>
                  <a:pt x="20" y="43"/>
                  <a:pt x="19" y="43"/>
                  <a:pt x="19" y="44"/>
                </a:cubicBezTo>
                <a:cubicBezTo>
                  <a:pt x="19" y="44"/>
                  <a:pt x="19" y="44"/>
                  <a:pt x="18" y="44"/>
                </a:cubicBezTo>
                <a:cubicBezTo>
                  <a:pt x="22" y="39"/>
                  <a:pt x="23" y="37"/>
                  <a:pt x="28" y="34"/>
                </a:cubicBezTo>
                <a:cubicBezTo>
                  <a:pt x="30" y="31"/>
                  <a:pt x="33" y="30"/>
                  <a:pt x="35" y="27"/>
                </a:cubicBezTo>
                <a:cubicBezTo>
                  <a:pt x="35" y="27"/>
                  <a:pt x="36" y="26"/>
                  <a:pt x="36" y="27"/>
                </a:cubicBezTo>
                <a:cubicBezTo>
                  <a:pt x="39" y="24"/>
                  <a:pt x="44" y="22"/>
                  <a:pt x="46" y="20"/>
                </a:cubicBezTo>
                <a:cubicBezTo>
                  <a:pt x="45" y="20"/>
                  <a:pt x="44" y="21"/>
                  <a:pt x="44" y="21"/>
                </a:cubicBezTo>
                <a:cubicBezTo>
                  <a:pt x="45" y="20"/>
                  <a:pt x="49" y="17"/>
                  <a:pt x="48" y="19"/>
                </a:cubicBezTo>
                <a:cubicBezTo>
                  <a:pt x="49" y="18"/>
                  <a:pt x="50" y="18"/>
                  <a:pt x="51" y="17"/>
                </a:cubicBezTo>
                <a:cubicBezTo>
                  <a:pt x="51" y="16"/>
                  <a:pt x="49" y="18"/>
                  <a:pt x="49" y="18"/>
                </a:cubicBezTo>
                <a:cubicBezTo>
                  <a:pt x="50" y="17"/>
                  <a:pt x="53" y="15"/>
                  <a:pt x="55" y="15"/>
                </a:cubicBezTo>
                <a:cubicBezTo>
                  <a:pt x="60" y="12"/>
                  <a:pt x="65" y="10"/>
                  <a:pt x="69" y="10"/>
                </a:cubicBezTo>
                <a:cubicBezTo>
                  <a:pt x="69" y="9"/>
                  <a:pt x="70" y="10"/>
                  <a:pt x="70" y="10"/>
                </a:cubicBezTo>
                <a:cubicBezTo>
                  <a:pt x="71" y="9"/>
                  <a:pt x="70" y="9"/>
                  <a:pt x="70" y="9"/>
                </a:cubicBezTo>
                <a:cubicBezTo>
                  <a:pt x="71" y="9"/>
                  <a:pt x="71" y="9"/>
                  <a:pt x="71" y="9"/>
                </a:cubicBezTo>
                <a:cubicBezTo>
                  <a:pt x="72" y="8"/>
                  <a:pt x="72" y="9"/>
                  <a:pt x="73" y="8"/>
                </a:cubicBezTo>
                <a:cubicBezTo>
                  <a:pt x="74" y="8"/>
                  <a:pt x="75" y="8"/>
                  <a:pt x="77" y="7"/>
                </a:cubicBezTo>
                <a:cubicBezTo>
                  <a:pt x="77" y="8"/>
                  <a:pt x="80" y="7"/>
                  <a:pt x="81" y="7"/>
                </a:cubicBezTo>
                <a:cubicBezTo>
                  <a:pt x="87" y="6"/>
                  <a:pt x="96" y="6"/>
                  <a:pt x="102" y="7"/>
                </a:cubicBezTo>
                <a:cubicBezTo>
                  <a:pt x="98" y="6"/>
                  <a:pt x="96" y="6"/>
                  <a:pt x="93" y="5"/>
                </a:cubicBezTo>
                <a:cubicBezTo>
                  <a:pt x="88" y="6"/>
                  <a:pt x="82" y="6"/>
                  <a:pt x="77" y="7"/>
                </a:cubicBezTo>
                <a:cubicBezTo>
                  <a:pt x="77" y="7"/>
                  <a:pt x="77" y="7"/>
                  <a:pt x="76" y="7"/>
                </a:cubicBezTo>
                <a:cubicBezTo>
                  <a:pt x="77" y="6"/>
                  <a:pt x="78" y="6"/>
                  <a:pt x="78" y="6"/>
                </a:cubicBezTo>
                <a:cubicBezTo>
                  <a:pt x="77" y="6"/>
                  <a:pt x="73" y="8"/>
                  <a:pt x="70" y="7"/>
                </a:cubicBezTo>
                <a:cubicBezTo>
                  <a:pt x="70" y="8"/>
                  <a:pt x="69" y="8"/>
                  <a:pt x="68" y="8"/>
                </a:cubicBezTo>
                <a:cubicBezTo>
                  <a:pt x="68" y="10"/>
                  <a:pt x="63" y="11"/>
                  <a:pt x="61" y="12"/>
                </a:cubicBezTo>
                <a:cubicBezTo>
                  <a:pt x="61" y="12"/>
                  <a:pt x="64" y="11"/>
                  <a:pt x="63" y="11"/>
                </a:cubicBezTo>
                <a:cubicBezTo>
                  <a:pt x="62" y="11"/>
                  <a:pt x="61" y="12"/>
                  <a:pt x="60" y="11"/>
                </a:cubicBezTo>
                <a:cubicBezTo>
                  <a:pt x="61" y="11"/>
                  <a:pt x="62" y="11"/>
                  <a:pt x="62" y="10"/>
                </a:cubicBezTo>
                <a:cubicBezTo>
                  <a:pt x="61" y="11"/>
                  <a:pt x="59" y="12"/>
                  <a:pt x="59" y="11"/>
                </a:cubicBezTo>
                <a:cubicBezTo>
                  <a:pt x="58" y="11"/>
                  <a:pt x="60" y="11"/>
                  <a:pt x="59" y="11"/>
                </a:cubicBezTo>
                <a:cubicBezTo>
                  <a:pt x="58" y="11"/>
                  <a:pt x="58" y="11"/>
                  <a:pt x="58" y="12"/>
                </a:cubicBezTo>
                <a:cubicBezTo>
                  <a:pt x="57" y="11"/>
                  <a:pt x="58" y="11"/>
                  <a:pt x="58" y="10"/>
                </a:cubicBezTo>
                <a:cubicBezTo>
                  <a:pt x="57" y="11"/>
                  <a:pt x="57" y="11"/>
                  <a:pt x="57" y="11"/>
                </a:cubicBezTo>
                <a:cubicBezTo>
                  <a:pt x="56" y="11"/>
                  <a:pt x="58" y="10"/>
                  <a:pt x="57" y="11"/>
                </a:cubicBezTo>
                <a:cubicBezTo>
                  <a:pt x="55" y="11"/>
                  <a:pt x="54" y="12"/>
                  <a:pt x="53" y="12"/>
                </a:cubicBezTo>
                <a:cubicBezTo>
                  <a:pt x="53" y="12"/>
                  <a:pt x="53" y="12"/>
                  <a:pt x="54" y="12"/>
                </a:cubicBezTo>
                <a:cubicBezTo>
                  <a:pt x="53" y="12"/>
                  <a:pt x="53" y="13"/>
                  <a:pt x="52" y="13"/>
                </a:cubicBezTo>
                <a:cubicBezTo>
                  <a:pt x="52" y="13"/>
                  <a:pt x="53" y="12"/>
                  <a:pt x="53" y="12"/>
                </a:cubicBezTo>
                <a:cubicBezTo>
                  <a:pt x="51" y="13"/>
                  <a:pt x="48" y="14"/>
                  <a:pt x="47" y="14"/>
                </a:cubicBezTo>
                <a:cubicBezTo>
                  <a:pt x="46" y="15"/>
                  <a:pt x="48" y="15"/>
                  <a:pt x="47" y="15"/>
                </a:cubicBezTo>
                <a:cubicBezTo>
                  <a:pt x="45" y="16"/>
                  <a:pt x="45" y="16"/>
                  <a:pt x="44" y="16"/>
                </a:cubicBezTo>
                <a:cubicBezTo>
                  <a:pt x="44" y="17"/>
                  <a:pt x="45" y="17"/>
                  <a:pt x="44" y="17"/>
                </a:cubicBezTo>
                <a:cubicBezTo>
                  <a:pt x="43" y="18"/>
                  <a:pt x="41" y="19"/>
                  <a:pt x="41" y="18"/>
                </a:cubicBezTo>
                <a:cubicBezTo>
                  <a:pt x="41" y="18"/>
                  <a:pt x="43" y="17"/>
                  <a:pt x="42" y="17"/>
                </a:cubicBezTo>
                <a:cubicBezTo>
                  <a:pt x="41" y="18"/>
                  <a:pt x="40" y="19"/>
                  <a:pt x="39" y="20"/>
                </a:cubicBezTo>
                <a:cubicBezTo>
                  <a:pt x="38" y="21"/>
                  <a:pt x="39" y="19"/>
                  <a:pt x="38" y="20"/>
                </a:cubicBezTo>
                <a:cubicBezTo>
                  <a:pt x="37" y="20"/>
                  <a:pt x="38" y="20"/>
                  <a:pt x="38" y="21"/>
                </a:cubicBezTo>
                <a:cubicBezTo>
                  <a:pt x="37" y="21"/>
                  <a:pt x="34" y="23"/>
                  <a:pt x="35" y="22"/>
                </a:cubicBezTo>
                <a:cubicBezTo>
                  <a:pt x="34" y="23"/>
                  <a:pt x="34" y="23"/>
                  <a:pt x="32" y="24"/>
                </a:cubicBezTo>
                <a:cubicBezTo>
                  <a:pt x="32" y="25"/>
                  <a:pt x="33" y="25"/>
                  <a:pt x="32" y="25"/>
                </a:cubicBezTo>
                <a:cubicBezTo>
                  <a:pt x="27" y="29"/>
                  <a:pt x="24" y="33"/>
                  <a:pt x="20" y="37"/>
                </a:cubicBezTo>
                <a:cubicBezTo>
                  <a:pt x="20" y="37"/>
                  <a:pt x="20" y="37"/>
                  <a:pt x="20" y="37"/>
                </a:cubicBezTo>
                <a:cubicBezTo>
                  <a:pt x="18" y="39"/>
                  <a:pt x="17" y="40"/>
                  <a:pt x="17" y="42"/>
                </a:cubicBezTo>
                <a:cubicBezTo>
                  <a:pt x="16" y="42"/>
                  <a:pt x="16" y="41"/>
                  <a:pt x="17" y="41"/>
                </a:cubicBezTo>
                <a:cubicBezTo>
                  <a:pt x="16" y="43"/>
                  <a:pt x="14" y="44"/>
                  <a:pt x="13" y="45"/>
                </a:cubicBezTo>
                <a:cubicBezTo>
                  <a:pt x="13" y="44"/>
                  <a:pt x="15" y="43"/>
                  <a:pt x="14" y="42"/>
                </a:cubicBezTo>
                <a:cubicBezTo>
                  <a:pt x="13" y="44"/>
                  <a:pt x="13" y="46"/>
                  <a:pt x="11" y="49"/>
                </a:cubicBezTo>
                <a:cubicBezTo>
                  <a:pt x="11" y="49"/>
                  <a:pt x="12" y="48"/>
                  <a:pt x="12" y="49"/>
                </a:cubicBezTo>
                <a:cubicBezTo>
                  <a:pt x="11" y="50"/>
                  <a:pt x="11" y="50"/>
                  <a:pt x="11" y="51"/>
                </a:cubicBezTo>
                <a:cubicBezTo>
                  <a:pt x="10" y="51"/>
                  <a:pt x="9" y="52"/>
                  <a:pt x="9" y="53"/>
                </a:cubicBezTo>
                <a:cubicBezTo>
                  <a:pt x="8" y="56"/>
                  <a:pt x="5" y="59"/>
                  <a:pt x="5" y="63"/>
                </a:cubicBezTo>
                <a:cubicBezTo>
                  <a:pt x="2" y="69"/>
                  <a:pt x="0" y="82"/>
                  <a:pt x="1" y="88"/>
                </a:cubicBezTo>
                <a:cubicBezTo>
                  <a:pt x="1" y="89"/>
                  <a:pt x="1" y="91"/>
                  <a:pt x="1" y="91"/>
                </a:cubicBezTo>
                <a:cubicBezTo>
                  <a:pt x="2" y="94"/>
                  <a:pt x="1" y="95"/>
                  <a:pt x="2" y="97"/>
                </a:cubicBezTo>
                <a:cubicBezTo>
                  <a:pt x="2" y="97"/>
                  <a:pt x="2" y="96"/>
                  <a:pt x="2" y="96"/>
                </a:cubicBezTo>
                <a:cubicBezTo>
                  <a:pt x="2" y="97"/>
                  <a:pt x="2" y="97"/>
                  <a:pt x="3" y="99"/>
                </a:cubicBezTo>
                <a:cubicBezTo>
                  <a:pt x="3" y="100"/>
                  <a:pt x="2" y="99"/>
                  <a:pt x="3" y="100"/>
                </a:cubicBezTo>
                <a:cubicBezTo>
                  <a:pt x="4" y="102"/>
                  <a:pt x="4" y="105"/>
                  <a:pt x="4" y="108"/>
                </a:cubicBezTo>
                <a:cubicBezTo>
                  <a:pt x="5" y="108"/>
                  <a:pt x="4" y="107"/>
                  <a:pt x="4" y="107"/>
                </a:cubicBezTo>
                <a:cubicBezTo>
                  <a:pt x="5" y="108"/>
                  <a:pt x="6" y="111"/>
                  <a:pt x="6" y="112"/>
                </a:cubicBezTo>
                <a:cubicBezTo>
                  <a:pt x="5" y="111"/>
                  <a:pt x="6" y="110"/>
                  <a:pt x="5" y="110"/>
                </a:cubicBezTo>
                <a:cubicBezTo>
                  <a:pt x="5" y="110"/>
                  <a:pt x="5" y="110"/>
                  <a:pt x="5" y="111"/>
                </a:cubicBezTo>
                <a:cubicBezTo>
                  <a:pt x="7" y="115"/>
                  <a:pt x="10" y="121"/>
                  <a:pt x="11" y="123"/>
                </a:cubicBezTo>
                <a:cubicBezTo>
                  <a:pt x="12" y="124"/>
                  <a:pt x="12" y="124"/>
                  <a:pt x="13" y="125"/>
                </a:cubicBezTo>
                <a:cubicBezTo>
                  <a:pt x="13" y="126"/>
                  <a:pt x="13" y="127"/>
                  <a:pt x="15" y="128"/>
                </a:cubicBezTo>
                <a:cubicBezTo>
                  <a:pt x="14" y="128"/>
                  <a:pt x="15" y="129"/>
                  <a:pt x="16" y="130"/>
                </a:cubicBezTo>
                <a:cubicBezTo>
                  <a:pt x="16" y="130"/>
                  <a:pt x="18" y="133"/>
                  <a:pt x="19" y="134"/>
                </a:cubicBezTo>
                <a:cubicBezTo>
                  <a:pt x="18" y="135"/>
                  <a:pt x="17" y="132"/>
                  <a:pt x="17" y="133"/>
                </a:cubicBezTo>
                <a:cubicBezTo>
                  <a:pt x="18" y="134"/>
                  <a:pt x="18" y="134"/>
                  <a:pt x="19" y="135"/>
                </a:cubicBezTo>
                <a:cubicBezTo>
                  <a:pt x="19" y="135"/>
                  <a:pt x="21" y="137"/>
                  <a:pt x="21" y="137"/>
                </a:cubicBezTo>
                <a:cubicBezTo>
                  <a:pt x="20" y="137"/>
                  <a:pt x="19" y="135"/>
                  <a:pt x="18" y="135"/>
                </a:cubicBezTo>
                <a:cubicBezTo>
                  <a:pt x="20" y="137"/>
                  <a:pt x="23" y="140"/>
                  <a:pt x="22" y="140"/>
                </a:cubicBezTo>
                <a:cubicBezTo>
                  <a:pt x="22" y="140"/>
                  <a:pt x="23" y="141"/>
                  <a:pt x="23" y="141"/>
                </a:cubicBezTo>
                <a:cubicBezTo>
                  <a:pt x="21" y="140"/>
                  <a:pt x="21" y="141"/>
                  <a:pt x="20" y="140"/>
                </a:cubicBezTo>
                <a:cubicBezTo>
                  <a:pt x="25" y="143"/>
                  <a:pt x="26" y="147"/>
                  <a:pt x="31" y="149"/>
                </a:cubicBezTo>
                <a:cubicBezTo>
                  <a:pt x="30" y="149"/>
                  <a:pt x="30" y="149"/>
                  <a:pt x="30" y="149"/>
                </a:cubicBezTo>
                <a:cubicBezTo>
                  <a:pt x="31" y="150"/>
                  <a:pt x="31" y="149"/>
                  <a:pt x="32" y="150"/>
                </a:cubicBezTo>
                <a:cubicBezTo>
                  <a:pt x="32" y="150"/>
                  <a:pt x="32" y="151"/>
                  <a:pt x="32" y="151"/>
                </a:cubicBezTo>
                <a:cubicBezTo>
                  <a:pt x="33" y="152"/>
                  <a:pt x="34" y="152"/>
                  <a:pt x="34" y="152"/>
                </a:cubicBezTo>
                <a:cubicBezTo>
                  <a:pt x="33" y="151"/>
                  <a:pt x="33" y="151"/>
                  <a:pt x="33" y="150"/>
                </a:cubicBezTo>
                <a:cubicBezTo>
                  <a:pt x="35" y="152"/>
                  <a:pt x="36" y="152"/>
                  <a:pt x="37" y="154"/>
                </a:cubicBezTo>
                <a:cubicBezTo>
                  <a:pt x="36" y="153"/>
                  <a:pt x="36" y="154"/>
                  <a:pt x="35" y="153"/>
                </a:cubicBezTo>
                <a:cubicBezTo>
                  <a:pt x="35" y="153"/>
                  <a:pt x="35" y="154"/>
                  <a:pt x="36" y="154"/>
                </a:cubicBezTo>
                <a:cubicBezTo>
                  <a:pt x="36" y="154"/>
                  <a:pt x="36" y="154"/>
                  <a:pt x="37" y="154"/>
                </a:cubicBezTo>
                <a:cubicBezTo>
                  <a:pt x="36" y="155"/>
                  <a:pt x="40" y="158"/>
                  <a:pt x="42" y="159"/>
                </a:cubicBezTo>
                <a:cubicBezTo>
                  <a:pt x="43" y="159"/>
                  <a:pt x="41" y="158"/>
                  <a:pt x="42" y="158"/>
                </a:cubicBezTo>
                <a:cubicBezTo>
                  <a:pt x="42" y="158"/>
                  <a:pt x="43" y="159"/>
                  <a:pt x="44" y="159"/>
                </a:cubicBezTo>
                <a:cubicBezTo>
                  <a:pt x="43" y="159"/>
                  <a:pt x="43" y="159"/>
                  <a:pt x="43" y="160"/>
                </a:cubicBezTo>
                <a:cubicBezTo>
                  <a:pt x="44" y="161"/>
                  <a:pt x="44" y="160"/>
                  <a:pt x="45" y="160"/>
                </a:cubicBezTo>
                <a:cubicBezTo>
                  <a:pt x="44" y="161"/>
                  <a:pt x="47" y="162"/>
                  <a:pt x="47" y="162"/>
                </a:cubicBezTo>
                <a:cubicBezTo>
                  <a:pt x="49" y="162"/>
                  <a:pt x="49" y="163"/>
                  <a:pt x="48" y="163"/>
                </a:cubicBezTo>
                <a:cubicBezTo>
                  <a:pt x="50" y="164"/>
                  <a:pt x="51" y="164"/>
                  <a:pt x="52" y="164"/>
                </a:cubicBezTo>
                <a:cubicBezTo>
                  <a:pt x="53" y="165"/>
                  <a:pt x="52" y="164"/>
                  <a:pt x="52" y="165"/>
                </a:cubicBezTo>
                <a:cubicBezTo>
                  <a:pt x="54" y="165"/>
                  <a:pt x="53" y="165"/>
                  <a:pt x="55" y="166"/>
                </a:cubicBezTo>
                <a:cubicBezTo>
                  <a:pt x="55" y="166"/>
                  <a:pt x="56" y="166"/>
                  <a:pt x="56" y="166"/>
                </a:cubicBezTo>
                <a:cubicBezTo>
                  <a:pt x="57" y="167"/>
                  <a:pt x="58" y="167"/>
                  <a:pt x="57" y="167"/>
                </a:cubicBezTo>
                <a:cubicBezTo>
                  <a:pt x="61" y="169"/>
                  <a:pt x="63" y="167"/>
                  <a:pt x="65" y="168"/>
                </a:cubicBezTo>
                <a:cubicBezTo>
                  <a:pt x="66" y="167"/>
                  <a:pt x="67" y="168"/>
                  <a:pt x="69" y="169"/>
                </a:cubicBezTo>
                <a:cubicBezTo>
                  <a:pt x="69" y="169"/>
                  <a:pt x="68" y="168"/>
                  <a:pt x="69" y="168"/>
                </a:cubicBezTo>
                <a:cubicBezTo>
                  <a:pt x="70" y="169"/>
                  <a:pt x="71" y="169"/>
                  <a:pt x="73" y="169"/>
                </a:cubicBezTo>
                <a:cubicBezTo>
                  <a:pt x="73" y="170"/>
                  <a:pt x="72" y="169"/>
                  <a:pt x="72" y="170"/>
                </a:cubicBezTo>
                <a:cubicBezTo>
                  <a:pt x="73" y="170"/>
                  <a:pt x="74" y="170"/>
                  <a:pt x="74" y="170"/>
                </a:cubicBezTo>
                <a:cubicBezTo>
                  <a:pt x="73" y="170"/>
                  <a:pt x="73" y="170"/>
                  <a:pt x="73" y="169"/>
                </a:cubicBezTo>
                <a:cubicBezTo>
                  <a:pt x="74" y="169"/>
                  <a:pt x="74" y="169"/>
                  <a:pt x="75" y="170"/>
                </a:cubicBezTo>
                <a:cubicBezTo>
                  <a:pt x="75" y="170"/>
                  <a:pt x="75" y="170"/>
                  <a:pt x="75" y="170"/>
                </a:cubicBezTo>
                <a:cubicBezTo>
                  <a:pt x="79" y="170"/>
                  <a:pt x="83" y="171"/>
                  <a:pt x="85" y="170"/>
                </a:cubicBezTo>
                <a:cubicBezTo>
                  <a:pt x="86" y="170"/>
                  <a:pt x="85" y="171"/>
                  <a:pt x="86" y="171"/>
                </a:cubicBezTo>
                <a:cubicBezTo>
                  <a:pt x="86" y="170"/>
                  <a:pt x="86" y="170"/>
                  <a:pt x="86" y="170"/>
                </a:cubicBezTo>
                <a:cubicBezTo>
                  <a:pt x="87" y="170"/>
                  <a:pt x="91" y="171"/>
                  <a:pt x="89" y="170"/>
                </a:cubicBezTo>
                <a:cubicBezTo>
                  <a:pt x="91" y="170"/>
                  <a:pt x="91" y="171"/>
                  <a:pt x="92" y="170"/>
                </a:cubicBezTo>
                <a:cubicBezTo>
                  <a:pt x="91" y="170"/>
                  <a:pt x="91" y="170"/>
                  <a:pt x="92" y="170"/>
                </a:cubicBezTo>
                <a:cubicBezTo>
                  <a:pt x="92" y="170"/>
                  <a:pt x="92" y="171"/>
                  <a:pt x="93" y="170"/>
                </a:cubicBezTo>
                <a:cubicBezTo>
                  <a:pt x="93" y="170"/>
                  <a:pt x="94" y="170"/>
                  <a:pt x="95" y="170"/>
                </a:cubicBezTo>
                <a:cubicBezTo>
                  <a:pt x="94" y="170"/>
                  <a:pt x="96" y="170"/>
                  <a:pt x="97" y="170"/>
                </a:cubicBezTo>
                <a:cubicBezTo>
                  <a:pt x="97" y="170"/>
                  <a:pt x="96" y="170"/>
                  <a:pt x="96" y="170"/>
                </a:cubicBezTo>
                <a:cubicBezTo>
                  <a:pt x="97" y="170"/>
                  <a:pt x="99" y="169"/>
                  <a:pt x="99" y="170"/>
                </a:cubicBezTo>
                <a:cubicBezTo>
                  <a:pt x="99" y="170"/>
                  <a:pt x="98" y="170"/>
                  <a:pt x="98" y="170"/>
                </a:cubicBezTo>
                <a:cubicBezTo>
                  <a:pt x="99" y="170"/>
                  <a:pt x="100" y="170"/>
                  <a:pt x="101" y="169"/>
                </a:cubicBezTo>
                <a:cubicBezTo>
                  <a:pt x="102" y="170"/>
                  <a:pt x="104" y="168"/>
                  <a:pt x="105" y="169"/>
                </a:cubicBezTo>
                <a:cubicBezTo>
                  <a:pt x="102" y="169"/>
                  <a:pt x="100" y="171"/>
                  <a:pt x="98" y="170"/>
                </a:cubicBezTo>
                <a:cubicBezTo>
                  <a:pt x="98" y="171"/>
                  <a:pt x="97" y="171"/>
                  <a:pt x="96" y="171"/>
                </a:cubicBezTo>
                <a:cubicBezTo>
                  <a:pt x="96" y="171"/>
                  <a:pt x="95" y="171"/>
                  <a:pt x="95" y="172"/>
                </a:cubicBezTo>
                <a:cubicBezTo>
                  <a:pt x="97" y="172"/>
                  <a:pt x="96" y="171"/>
                  <a:pt x="96" y="171"/>
                </a:cubicBezTo>
                <a:cubicBezTo>
                  <a:pt x="97" y="171"/>
                  <a:pt x="98" y="171"/>
                  <a:pt x="97" y="172"/>
                </a:cubicBezTo>
                <a:cubicBezTo>
                  <a:pt x="97" y="172"/>
                  <a:pt x="96" y="172"/>
                  <a:pt x="96" y="172"/>
                </a:cubicBezTo>
                <a:cubicBezTo>
                  <a:pt x="98" y="172"/>
                  <a:pt x="99" y="172"/>
                  <a:pt x="99" y="172"/>
                </a:cubicBezTo>
                <a:cubicBezTo>
                  <a:pt x="101" y="172"/>
                  <a:pt x="102" y="172"/>
                  <a:pt x="106" y="171"/>
                </a:cubicBezTo>
                <a:cubicBezTo>
                  <a:pt x="107" y="171"/>
                  <a:pt x="106" y="171"/>
                  <a:pt x="107" y="170"/>
                </a:cubicBezTo>
                <a:cubicBezTo>
                  <a:pt x="112" y="170"/>
                  <a:pt x="116" y="168"/>
                  <a:pt x="119" y="167"/>
                </a:cubicBezTo>
                <a:cubicBezTo>
                  <a:pt x="120" y="167"/>
                  <a:pt x="118" y="167"/>
                  <a:pt x="120" y="166"/>
                </a:cubicBezTo>
                <a:cubicBezTo>
                  <a:pt x="121" y="166"/>
                  <a:pt x="121" y="166"/>
                  <a:pt x="121" y="167"/>
                </a:cubicBezTo>
                <a:cubicBezTo>
                  <a:pt x="124" y="165"/>
                  <a:pt x="126" y="165"/>
                  <a:pt x="129" y="164"/>
                </a:cubicBezTo>
                <a:cubicBezTo>
                  <a:pt x="130" y="162"/>
                  <a:pt x="135" y="161"/>
                  <a:pt x="137" y="159"/>
                </a:cubicBezTo>
                <a:cubicBezTo>
                  <a:pt x="135" y="160"/>
                  <a:pt x="133" y="161"/>
                  <a:pt x="132" y="161"/>
                </a:cubicBezTo>
                <a:cubicBezTo>
                  <a:pt x="133" y="160"/>
                  <a:pt x="137" y="158"/>
                  <a:pt x="137" y="159"/>
                </a:cubicBezTo>
                <a:cubicBezTo>
                  <a:pt x="139" y="158"/>
                  <a:pt x="141" y="158"/>
                  <a:pt x="141" y="157"/>
                </a:cubicBezTo>
                <a:cubicBezTo>
                  <a:pt x="142" y="158"/>
                  <a:pt x="145" y="156"/>
                  <a:pt x="147" y="154"/>
                </a:cubicBezTo>
                <a:cubicBezTo>
                  <a:pt x="147" y="154"/>
                  <a:pt x="148" y="154"/>
                  <a:pt x="148" y="153"/>
                </a:cubicBezTo>
                <a:cubicBezTo>
                  <a:pt x="153" y="150"/>
                  <a:pt x="158" y="147"/>
                  <a:pt x="161" y="143"/>
                </a:cubicBezTo>
                <a:cubicBezTo>
                  <a:pt x="161" y="143"/>
                  <a:pt x="161" y="143"/>
                  <a:pt x="162" y="143"/>
                </a:cubicBezTo>
                <a:cubicBezTo>
                  <a:pt x="161" y="142"/>
                  <a:pt x="161" y="142"/>
                  <a:pt x="162" y="141"/>
                </a:cubicBezTo>
                <a:cubicBezTo>
                  <a:pt x="162" y="141"/>
                  <a:pt x="162" y="142"/>
                  <a:pt x="163" y="141"/>
                </a:cubicBezTo>
                <a:cubicBezTo>
                  <a:pt x="163" y="141"/>
                  <a:pt x="163" y="140"/>
                  <a:pt x="164" y="140"/>
                </a:cubicBezTo>
                <a:cubicBezTo>
                  <a:pt x="164" y="139"/>
                  <a:pt x="163" y="140"/>
                  <a:pt x="164" y="139"/>
                </a:cubicBezTo>
                <a:cubicBezTo>
                  <a:pt x="164" y="139"/>
                  <a:pt x="165" y="138"/>
                  <a:pt x="165" y="138"/>
                </a:cubicBezTo>
                <a:cubicBezTo>
                  <a:pt x="165" y="138"/>
                  <a:pt x="165" y="139"/>
                  <a:pt x="165" y="139"/>
                </a:cubicBezTo>
                <a:cubicBezTo>
                  <a:pt x="166" y="138"/>
                  <a:pt x="166" y="138"/>
                  <a:pt x="167" y="136"/>
                </a:cubicBezTo>
                <a:cubicBezTo>
                  <a:pt x="167" y="136"/>
                  <a:pt x="166" y="137"/>
                  <a:pt x="166" y="137"/>
                </a:cubicBezTo>
                <a:cubicBezTo>
                  <a:pt x="170" y="129"/>
                  <a:pt x="177" y="120"/>
                  <a:pt x="180" y="110"/>
                </a:cubicBezTo>
                <a:cubicBezTo>
                  <a:pt x="180" y="110"/>
                  <a:pt x="179" y="113"/>
                  <a:pt x="180" y="112"/>
                </a:cubicBezTo>
                <a:cubicBezTo>
                  <a:pt x="181" y="107"/>
                  <a:pt x="181" y="106"/>
                  <a:pt x="182" y="103"/>
                </a:cubicBezTo>
                <a:cubicBezTo>
                  <a:pt x="183" y="102"/>
                  <a:pt x="182" y="101"/>
                  <a:pt x="182" y="100"/>
                </a:cubicBezTo>
                <a:cubicBezTo>
                  <a:pt x="183" y="99"/>
                  <a:pt x="183" y="94"/>
                  <a:pt x="184" y="92"/>
                </a:cubicBezTo>
                <a:cubicBezTo>
                  <a:pt x="183" y="92"/>
                  <a:pt x="184" y="90"/>
                  <a:pt x="183" y="89"/>
                </a:cubicBezTo>
                <a:cubicBezTo>
                  <a:pt x="184" y="89"/>
                  <a:pt x="184" y="88"/>
                  <a:pt x="184" y="88"/>
                </a:cubicBezTo>
                <a:cubicBezTo>
                  <a:pt x="184" y="87"/>
                  <a:pt x="184" y="85"/>
                  <a:pt x="184" y="84"/>
                </a:cubicBezTo>
                <a:cubicBezTo>
                  <a:pt x="184" y="84"/>
                  <a:pt x="184" y="82"/>
                  <a:pt x="184" y="81"/>
                </a:cubicBezTo>
                <a:cubicBezTo>
                  <a:pt x="184" y="80"/>
                  <a:pt x="184" y="81"/>
                  <a:pt x="183" y="80"/>
                </a:cubicBezTo>
                <a:cubicBezTo>
                  <a:pt x="184" y="78"/>
                  <a:pt x="182" y="75"/>
                  <a:pt x="183" y="74"/>
                </a:cubicBezTo>
                <a:cubicBezTo>
                  <a:pt x="182" y="73"/>
                  <a:pt x="181" y="67"/>
                  <a:pt x="182" y="66"/>
                </a:cubicBezTo>
                <a:cubicBezTo>
                  <a:pt x="181" y="66"/>
                  <a:pt x="179" y="61"/>
                  <a:pt x="180" y="61"/>
                </a:cubicBezTo>
                <a:cubicBezTo>
                  <a:pt x="179" y="59"/>
                  <a:pt x="178" y="59"/>
                  <a:pt x="177" y="57"/>
                </a:cubicBezTo>
                <a:cubicBezTo>
                  <a:pt x="177" y="57"/>
                  <a:pt x="178" y="58"/>
                  <a:pt x="178" y="58"/>
                </a:cubicBezTo>
                <a:cubicBezTo>
                  <a:pt x="175" y="50"/>
                  <a:pt x="171" y="46"/>
                  <a:pt x="167" y="39"/>
                </a:cubicBezTo>
                <a:cubicBezTo>
                  <a:pt x="167" y="39"/>
                  <a:pt x="167" y="39"/>
                  <a:pt x="167" y="39"/>
                </a:cubicBezTo>
                <a:cubicBezTo>
                  <a:pt x="166" y="36"/>
                  <a:pt x="161" y="33"/>
                  <a:pt x="163" y="32"/>
                </a:cubicBezTo>
                <a:cubicBezTo>
                  <a:pt x="162" y="31"/>
                  <a:pt x="162" y="33"/>
                  <a:pt x="161" y="32"/>
                </a:cubicBezTo>
                <a:cubicBezTo>
                  <a:pt x="159" y="29"/>
                  <a:pt x="157" y="28"/>
                  <a:pt x="156" y="26"/>
                </a:cubicBezTo>
                <a:cubicBezTo>
                  <a:pt x="155" y="25"/>
                  <a:pt x="154" y="24"/>
                  <a:pt x="152" y="23"/>
                </a:cubicBezTo>
                <a:cubicBezTo>
                  <a:pt x="152" y="22"/>
                  <a:pt x="153" y="23"/>
                  <a:pt x="153" y="23"/>
                </a:cubicBezTo>
                <a:cubicBezTo>
                  <a:pt x="151" y="21"/>
                  <a:pt x="150" y="20"/>
                  <a:pt x="149" y="18"/>
                </a:cubicBezTo>
                <a:cubicBezTo>
                  <a:pt x="148" y="19"/>
                  <a:pt x="147" y="17"/>
                  <a:pt x="147" y="18"/>
                </a:cubicBezTo>
                <a:cubicBezTo>
                  <a:pt x="148" y="19"/>
                  <a:pt x="149" y="20"/>
                  <a:pt x="149" y="21"/>
                </a:cubicBezTo>
                <a:cubicBezTo>
                  <a:pt x="148" y="21"/>
                  <a:pt x="148" y="20"/>
                  <a:pt x="148" y="20"/>
                </a:cubicBezTo>
                <a:cubicBezTo>
                  <a:pt x="149" y="22"/>
                  <a:pt x="151" y="23"/>
                  <a:pt x="153" y="25"/>
                </a:cubicBezTo>
                <a:cubicBezTo>
                  <a:pt x="153" y="25"/>
                  <a:pt x="153" y="25"/>
                  <a:pt x="153" y="25"/>
                </a:cubicBezTo>
                <a:cubicBezTo>
                  <a:pt x="154" y="26"/>
                  <a:pt x="155" y="27"/>
                  <a:pt x="156" y="28"/>
                </a:cubicBezTo>
                <a:cubicBezTo>
                  <a:pt x="159" y="32"/>
                  <a:pt x="165" y="37"/>
                  <a:pt x="167" y="43"/>
                </a:cubicBezTo>
                <a:cubicBezTo>
                  <a:pt x="169" y="44"/>
                  <a:pt x="171" y="47"/>
                  <a:pt x="173" y="50"/>
                </a:cubicBezTo>
                <a:cubicBezTo>
                  <a:pt x="172" y="50"/>
                  <a:pt x="170" y="46"/>
                  <a:pt x="169" y="46"/>
                </a:cubicBezTo>
                <a:cubicBezTo>
                  <a:pt x="170" y="48"/>
                  <a:pt x="174" y="54"/>
                  <a:pt x="173" y="54"/>
                </a:cubicBezTo>
                <a:cubicBezTo>
                  <a:pt x="173" y="54"/>
                  <a:pt x="174" y="53"/>
                  <a:pt x="174" y="54"/>
                </a:cubicBezTo>
                <a:cubicBezTo>
                  <a:pt x="175" y="55"/>
                  <a:pt x="174" y="55"/>
                  <a:pt x="175" y="56"/>
                </a:cubicBezTo>
                <a:cubicBezTo>
                  <a:pt x="176" y="56"/>
                  <a:pt x="178" y="62"/>
                  <a:pt x="178" y="65"/>
                </a:cubicBezTo>
                <a:cubicBezTo>
                  <a:pt x="178" y="64"/>
                  <a:pt x="178" y="64"/>
                  <a:pt x="178" y="64"/>
                </a:cubicBezTo>
                <a:cubicBezTo>
                  <a:pt x="178" y="65"/>
                  <a:pt x="180" y="67"/>
                  <a:pt x="180" y="69"/>
                </a:cubicBezTo>
                <a:cubicBezTo>
                  <a:pt x="180" y="68"/>
                  <a:pt x="179" y="67"/>
                  <a:pt x="179" y="67"/>
                </a:cubicBezTo>
                <a:cubicBezTo>
                  <a:pt x="179" y="69"/>
                  <a:pt x="180" y="69"/>
                  <a:pt x="180" y="70"/>
                </a:cubicBezTo>
                <a:cubicBezTo>
                  <a:pt x="180" y="71"/>
                  <a:pt x="180" y="69"/>
                  <a:pt x="180" y="69"/>
                </a:cubicBezTo>
                <a:cubicBezTo>
                  <a:pt x="181" y="73"/>
                  <a:pt x="181" y="79"/>
                  <a:pt x="182" y="82"/>
                </a:cubicBezTo>
                <a:cubicBezTo>
                  <a:pt x="182" y="83"/>
                  <a:pt x="182" y="81"/>
                  <a:pt x="182" y="81"/>
                </a:cubicBezTo>
                <a:cubicBezTo>
                  <a:pt x="182" y="82"/>
                  <a:pt x="182" y="84"/>
                  <a:pt x="182" y="84"/>
                </a:cubicBezTo>
                <a:cubicBezTo>
                  <a:pt x="182" y="84"/>
                  <a:pt x="182" y="83"/>
                  <a:pt x="182" y="83"/>
                </a:cubicBezTo>
                <a:cubicBezTo>
                  <a:pt x="182" y="90"/>
                  <a:pt x="182" y="96"/>
                  <a:pt x="179" y="104"/>
                </a:cubicBezTo>
                <a:cubicBezTo>
                  <a:pt x="178" y="105"/>
                  <a:pt x="177" y="111"/>
                  <a:pt x="176" y="113"/>
                </a:cubicBezTo>
                <a:cubicBezTo>
                  <a:pt x="175" y="116"/>
                  <a:pt x="173" y="120"/>
                  <a:pt x="171" y="124"/>
                </a:cubicBezTo>
                <a:cubicBezTo>
                  <a:pt x="167" y="130"/>
                  <a:pt x="163" y="134"/>
                  <a:pt x="160" y="138"/>
                </a:cubicBezTo>
                <a:cubicBezTo>
                  <a:pt x="159" y="138"/>
                  <a:pt x="159" y="138"/>
                  <a:pt x="159" y="139"/>
                </a:cubicBezTo>
                <a:cubicBezTo>
                  <a:pt x="159" y="139"/>
                  <a:pt x="159" y="139"/>
                  <a:pt x="159" y="139"/>
                </a:cubicBezTo>
                <a:cubicBezTo>
                  <a:pt x="158" y="140"/>
                  <a:pt x="156" y="141"/>
                  <a:pt x="156" y="141"/>
                </a:cubicBezTo>
                <a:cubicBezTo>
                  <a:pt x="155" y="142"/>
                  <a:pt x="155" y="142"/>
                  <a:pt x="155" y="143"/>
                </a:cubicBezTo>
                <a:cubicBezTo>
                  <a:pt x="155" y="142"/>
                  <a:pt x="156" y="141"/>
                  <a:pt x="157" y="141"/>
                </a:cubicBezTo>
                <a:cubicBezTo>
                  <a:pt x="156" y="142"/>
                  <a:pt x="156" y="142"/>
                  <a:pt x="155" y="143"/>
                </a:cubicBezTo>
                <a:cubicBezTo>
                  <a:pt x="154" y="143"/>
                  <a:pt x="155" y="143"/>
                  <a:pt x="153" y="144"/>
                </a:cubicBezTo>
                <a:cubicBezTo>
                  <a:pt x="153" y="144"/>
                  <a:pt x="153" y="144"/>
                  <a:pt x="153" y="143"/>
                </a:cubicBezTo>
                <a:cubicBezTo>
                  <a:pt x="152" y="145"/>
                  <a:pt x="150" y="146"/>
                  <a:pt x="149" y="147"/>
                </a:cubicBezTo>
                <a:cubicBezTo>
                  <a:pt x="151" y="146"/>
                  <a:pt x="151" y="146"/>
                  <a:pt x="152" y="145"/>
                </a:cubicBezTo>
                <a:cubicBezTo>
                  <a:pt x="151" y="146"/>
                  <a:pt x="150" y="146"/>
                  <a:pt x="149" y="148"/>
                </a:cubicBezTo>
                <a:cubicBezTo>
                  <a:pt x="149" y="148"/>
                  <a:pt x="150" y="147"/>
                  <a:pt x="149" y="147"/>
                </a:cubicBezTo>
                <a:cubicBezTo>
                  <a:pt x="148" y="149"/>
                  <a:pt x="145" y="149"/>
                  <a:pt x="143" y="151"/>
                </a:cubicBezTo>
                <a:cubicBezTo>
                  <a:pt x="144" y="150"/>
                  <a:pt x="145" y="150"/>
                  <a:pt x="144" y="150"/>
                </a:cubicBezTo>
                <a:cubicBezTo>
                  <a:pt x="143" y="151"/>
                  <a:pt x="143" y="151"/>
                  <a:pt x="142" y="151"/>
                </a:cubicBezTo>
                <a:cubicBezTo>
                  <a:pt x="142" y="153"/>
                  <a:pt x="139" y="153"/>
                  <a:pt x="138" y="154"/>
                </a:cubicBezTo>
                <a:cubicBezTo>
                  <a:pt x="137" y="155"/>
                  <a:pt x="137" y="154"/>
                  <a:pt x="137" y="154"/>
                </a:cubicBezTo>
                <a:cubicBezTo>
                  <a:pt x="136" y="155"/>
                  <a:pt x="134" y="157"/>
                  <a:pt x="133" y="157"/>
                </a:cubicBezTo>
                <a:cubicBezTo>
                  <a:pt x="132" y="156"/>
                  <a:pt x="134" y="156"/>
                  <a:pt x="134" y="156"/>
                </a:cubicBezTo>
                <a:cubicBezTo>
                  <a:pt x="131" y="157"/>
                  <a:pt x="130" y="158"/>
                  <a:pt x="129" y="159"/>
                </a:cubicBezTo>
                <a:cubicBezTo>
                  <a:pt x="128" y="159"/>
                  <a:pt x="128" y="159"/>
                  <a:pt x="128" y="159"/>
                </a:cubicBezTo>
                <a:cubicBezTo>
                  <a:pt x="129" y="159"/>
                  <a:pt x="126" y="161"/>
                  <a:pt x="125" y="161"/>
                </a:cubicBezTo>
                <a:cubicBezTo>
                  <a:pt x="124" y="161"/>
                  <a:pt x="124" y="160"/>
                  <a:pt x="125" y="160"/>
                </a:cubicBezTo>
                <a:cubicBezTo>
                  <a:pt x="125" y="160"/>
                  <a:pt x="126" y="160"/>
                  <a:pt x="126" y="159"/>
                </a:cubicBezTo>
                <a:cubicBezTo>
                  <a:pt x="125" y="159"/>
                  <a:pt x="127" y="158"/>
                  <a:pt x="127" y="158"/>
                </a:cubicBezTo>
                <a:cubicBezTo>
                  <a:pt x="128" y="158"/>
                  <a:pt x="128" y="158"/>
                  <a:pt x="128" y="158"/>
                </a:cubicBezTo>
                <a:cubicBezTo>
                  <a:pt x="130" y="157"/>
                  <a:pt x="133" y="156"/>
                  <a:pt x="135" y="155"/>
                </a:cubicBezTo>
                <a:cubicBezTo>
                  <a:pt x="135" y="155"/>
                  <a:pt x="135" y="155"/>
                  <a:pt x="135" y="155"/>
                </a:cubicBezTo>
                <a:cubicBezTo>
                  <a:pt x="134" y="155"/>
                  <a:pt x="136" y="155"/>
                  <a:pt x="136" y="154"/>
                </a:cubicBezTo>
                <a:cubicBezTo>
                  <a:pt x="135" y="155"/>
                  <a:pt x="136" y="153"/>
                  <a:pt x="137" y="153"/>
                </a:cubicBezTo>
                <a:cubicBezTo>
                  <a:pt x="137" y="153"/>
                  <a:pt x="137" y="153"/>
                  <a:pt x="137" y="153"/>
                </a:cubicBezTo>
                <a:cubicBezTo>
                  <a:pt x="138" y="152"/>
                  <a:pt x="140" y="152"/>
                  <a:pt x="140" y="151"/>
                </a:cubicBezTo>
                <a:cubicBezTo>
                  <a:pt x="141" y="151"/>
                  <a:pt x="140" y="152"/>
                  <a:pt x="141" y="151"/>
                </a:cubicBezTo>
                <a:cubicBezTo>
                  <a:pt x="141" y="151"/>
                  <a:pt x="141" y="151"/>
                  <a:pt x="141" y="151"/>
                </a:cubicBezTo>
                <a:cubicBezTo>
                  <a:pt x="142" y="150"/>
                  <a:pt x="145" y="148"/>
                  <a:pt x="146" y="147"/>
                </a:cubicBezTo>
                <a:cubicBezTo>
                  <a:pt x="146" y="147"/>
                  <a:pt x="144" y="147"/>
                  <a:pt x="146" y="146"/>
                </a:cubicBezTo>
                <a:cubicBezTo>
                  <a:pt x="146" y="147"/>
                  <a:pt x="149" y="144"/>
                  <a:pt x="150" y="145"/>
                </a:cubicBezTo>
                <a:cubicBezTo>
                  <a:pt x="152" y="142"/>
                  <a:pt x="154" y="142"/>
                  <a:pt x="155" y="139"/>
                </a:cubicBezTo>
                <a:cubicBezTo>
                  <a:pt x="156" y="139"/>
                  <a:pt x="157" y="138"/>
                  <a:pt x="157" y="138"/>
                </a:cubicBezTo>
                <a:cubicBezTo>
                  <a:pt x="157" y="138"/>
                  <a:pt x="156" y="139"/>
                  <a:pt x="157" y="138"/>
                </a:cubicBezTo>
                <a:cubicBezTo>
                  <a:pt x="161" y="135"/>
                  <a:pt x="166" y="129"/>
                  <a:pt x="170" y="124"/>
                </a:cubicBezTo>
                <a:cubicBezTo>
                  <a:pt x="169" y="124"/>
                  <a:pt x="169" y="124"/>
                  <a:pt x="169" y="124"/>
                </a:cubicBezTo>
                <a:cubicBezTo>
                  <a:pt x="170" y="123"/>
                  <a:pt x="170" y="123"/>
                  <a:pt x="170" y="123"/>
                </a:cubicBezTo>
                <a:cubicBezTo>
                  <a:pt x="170" y="123"/>
                  <a:pt x="170" y="123"/>
                  <a:pt x="170" y="123"/>
                </a:cubicBezTo>
                <a:cubicBezTo>
                  <a:pt x="170" y="122"/>
                  <a:pt x="172" y="120"/>
                  <a:pt x="172" y="120"/>
                </a:cubicBezTo>
                <a:cubicBezTo>
                  <a:pt x="172" y="120"/>
                  <a:pt x="173" y="119"/>
                  <a:pt x="173" y="119"/>
                </a:cubicBezTo>
                <a:cubicBezTo>
                  <a:pt x="173" y="118"/>
                  <a:pt x="173" y="119"/>
                  <a:pt x="173" y="117"/>
                </a:cubicBezTo>
                <a:cubicBezTo>
                  <a:pt x="173" y="118"/>
                  <a:pt x="172" y="119"/>
                  <a:pt x="172" y="119"/>
                </a:cubicBezTo>
                <a:cubicBezTo>
                  <a:pt x="173" y="115"/>
                  <a:pt x="176" y="111"/>
                  <a:pt x="177" y="107"/>
                </a:cubicBezTo>
                <a:cubicBezTo>
                  <a:pt x="177" y="106"/>
                  <a:pt x="176" y="108"/>
                  <a:pt x="176" y="107"/>
                </a:cubicBezTo>
                <a:cubicBezTo>
                  <a:pt x="177" y="106"/>
                  <a:pt x="177" y="104"/>
                  <a:pt x="178" y="103"/>
                </a:cubicBezTo>
                <a:cubicBezTo>
                  <a:pt x="178" y="104"/>
                  <a:pt x="177" y="108"/>
                  <a:pt x="178" y="106"/>
                </a:cubicBezTo>
                <a:cubicBezTo>
                  <a:pt x="178" y="104"/>
                  <a:pt x="177" y="102"/>
                  <a:pt x="179" y="100"/>
                </a:cubicBezTo>
                <a:cubicBezTo>
                  <a:pt x="177" y="100"/>
                  <a:pt x="179" y="94"/>
                  <a:pt x="178" y="92"/>
                </a:cubicBezTo>
                <a:cubicBezTo>
                  <a:pt x="179" y="91"/>
                  <a:pt x="179" y="89"/>
                  <a:pt x="179" y="87"/>
                </a:cubicBezTo>
                <a:cubicBezTo>
                  <a:pt x="178" y="90"/>
                  <a:pt x="178" y="93"/>
                  <a:pt x="177" y="94"/>
                </a:cubicBezTo>
                <a:cubicBezTo>
                  <a:pt x="177" y="93"/>
                  <a:pt x="177" y="92"/>
                  <a:pt x="177" y="92"/>
                </a:cubicBezTo>
                <a:cubicBezTo>
                  <a:pt x="176" y="95"/>
                  <a:pt x="177" y="94"/>
                  <a:pt x="177" y="96"/>
                </a:cubicBezTo>
                <a:cubicBezTo>
                  <a:pt x="177" y="96"/>
                  <a:pt x="177" y="94"/>
                  <a:pt x="178" y="94"/>
                </a:cubicBezTo>
                <a:cubicBezTo>
                  <a:pt x="178" y="97"/>
                  <a:pt x="177" y="100"/>
                  <a:pt x="176" y="102"/>
                </a:cubicBezTo>
                <a:cubicBezTo>
                  <a:pt x="177" y="101"/>
                  <a:pt x="176" y="102"/>
                  <a:pt x="176" y="101"/>
                </a:cubicBezTo>
                <a:cubicBezTo>
                  <a:pt x="176" y="100"/>
                  <a:pt x="177" y="98"/>
                  <a:pt x="177" y="98"/>
                </a:cubicBezTo>
                <a:cubicBezTo>
                  <a:pt x="176" y="98"/>
                  <a:pt x="176" y="93"/>
                  <a:pt x="177" y="90"/>
                </a:cubicBezTo>
                <a:cubicBezTo>
                  <a:pt x="176" y="89"/>
                  <a:pt x="177" y="87"/>
                  <a:pt x="177" y="86"/>
                </a:cubicBezTo>
                <a:cubicBezTo>
                  <a:pt x="177" y="87"/>
                  <a:pt x="177" y="86"/>
                  <a:pt x="177" y="85"/>
                </a:cubicBezTo>
                <a:cubicBezTo>
                  <a:pt x="177" y="85"/>
                  <a:pt x="177" y="81"/>
                  <a:pt x="177" y="83"/>
                </a:cubicBezTo>
                <a:cubicBezTo>
                  <a:pt x="176" y="82"/>
                  <a:pt x="177" y="81"/>
                  <a:pt x="177" y="81"/>
                </a:cubicBezTo>
                <a:cubicBezTo>
                  <a:pt x="177" y="80"/>
                  <a:pt x="176" y="79"/>
                  <a:pt x="176" y="78"/>
                </a:cubicBezTo>
                <a:cubicBezTo>
                  <a:pt x="176" y="78"/>
                  <a:pt x="176" y="78"/>
                  <a:pt x="176" y="77"/>
                </a:cubicBezTo>
                <a:cubicBezTo>
                  <a:pt x="176" y="76"/>
                  <a:pt x="176" y="77"/>
                  <a:pt x="176" y="77"/>
                </a:cubicBezTo>
                <a:cubicBezTo>
                  <a:pt x="176" y="76"/>
                  <a:pt x="176" y="76"/>
                  <a:pt x="176" y="76"/>
                </a:cubicBezTo>
                <a:cubicBezTo>
                  <a:pt x="175" y="75"/>
                  <a:pt x="175" y="71"/>
                  <a:pt x="175" y="71"/>
                </a:cubicBezTo>
                <a:cubicBezTo>
                  <a:pt x="175" y="71"/>
                  <a:pt x="175" y="72"/>
                  <a:pt x="175" y="72"/>
                </a:cubicBezTo>
                <a:cubicBezTo>
                  <a:pt x="174" y="70"/>
                  <a:pt x="174" y="68"/>
                  <a:pt x="174" y="67"/>
                </a:cubicBezTo>
                <a:cubicBezTo>
                  <a:pt x="173" y="67"/>
                  <a:pt x="174" y="66"/>
                  <a:pt x="173" y="65"/>
                </a:cubicBezTo>
                <a:cubicBezTo>
                  <a:pt x="172" y="64"/>
                  <a:pt x="170" y="59"/>
                  <a:pt x="171" y="59"/>
                </a:cubicBezTo>
                <a:cubicBezTo>
                  <a:pt x="170" y="58"/>
                  <a:pt x="169" y="57"/>
                  <a:pt x="169" y="56"/>
                </a:cubicBezTo>
                <a:cubicBezTo>
                  <a:pt x="168" y="55"/>
                  <a:pt x="170" y="58"/>
                  <a:pt x="170" y="59"/>
                </a:cubicBezTo>
                <a:cubicBezTo>
                  <a:pt x="169" y="58"/>
                  <a:pt x="168" y="55"/>
                  <a:pt x="167" y="54"/>
                </a:cubicBezTo>
                <a:cubicBezTo>
                  <a:pt x="167" y="53"/>
                  <a:pt x="167" y="52"/>
                  <a:pt x="168" y="52"/>
                </a:cubicBezTo>
                <a:cubicBezTo>
                  <a:pt x="167" y="51"/>
                  <a:pt x="167" y="52"/>
                  <a:pt x="166" y="51"/>
                </a:cubicBezTo>
                <a:cubicBezTo>
                  <a:pt x="166" y="51"/>
                  <a:pt x="167" y="52"/>
                  <a:pt x="167" y="52"/>
                </a:cubicBezTo>
                <a:cubicBezTo>
                  <a:pt x="165" y="51"/>
                  <a:pt x="164" y="49"/>
                  <a:pt x="165" y="49"/>
                </a:cubicBezTo>
                <a:cubicBezTo>
                  <a:pt x="165" y="49"/>
                  <a:pt x="166" y="49"/>
                  <a:pt x="166" y="49"/>
                </a:cubicBezTo>
                <a:cubicBezTo>
                  <a:pt x="165" y="49"/>
                  <a:pt x="164" y="47"/>
                  <a:pt x="163" y="47"/>
                </a:cubicBezTo>
                <a:cubicBezTo>
                  <a:pt x="164" y="48"/>
                  <a:pt x="164" y="47"/>
                  <a:pt x="165" y="48"/>
                </a:cubicBezTo>
                <a:cubicBezTo>
                  <a:pt x="165" y="49"/>
                  <a:pt x="164" y="48"/>
                  <a:pt x="164" y="49"/>
                </a:cubicBezTo>
                <a:cubicBezTo>
                  <a:pt x="163" y="48"/>
                  <a:pt x="163" y="47"/>
                  <a:pt x="162" y="46"/>
                </a:cubicBezTo>
                <a:cubicBezTo>
                  <a:pt x="162" y="46"/>
                  <a:pt x="163" y="47"/>
                  <a:pt x="163" y="46"/>
                </a:cubicBezTo>
                <a:cubicBezTo>
                  <a:pt x="162" y="45"/>
                  <a:pt x="162" y="46"/>
                  <a:pt x="162" y="45"/>
                </a:cubicBezTo>
                <a:cubicBezTo>
                  <a:pt x="161" y="45"/>
                  <a:pt x="161" y="44"/>
                  <a:pt x="161" y="44"/>
                </a:cubicBezTo>
                <a:cubicBezTo>
                  <a:pt x="159" y="42"/>
                  <a:pt x="158" y="40"/>
                  <a:pt x="156" y="38"/>
                </a:cubicBezTo>
                <a:cubicBezTo>
                  <a:pt x="155" y="38"/>
                  <a:pt x="157" y="39"/>
                  <a:pt x="157" y="40"/>
                </a:cubicBezTo>
                <a:cubicBezTo>
                  <a:pt x="154" y="38"/>
                  <a:pt x="152" y="35"/>
                  <a:pt x="149" y="33"/>
                </a:cubicBezTo>
                <a:cubicBezTo>
                  <a:pt x="149" y="33"/>
                  <a:pt x="150" y="33"/>
                  <a:pt x="150" y="33"/>
                </a:cubicBezTo>
                <a:cubicBezTo>
                  <a:pt x="148" y="32"/>
                  <a:pt x="148" y="31"/>
                  <a:pt x="147" y="31"/>
                </a:cubicBezTo>
                <a:cubicBezTo>
                  <a:pt x="145" y="28"/>
                  <a:pt x="138" y="22"/>
                  <a:pt x="136" y="19"/>
                </a:cubicBezTo>
                <a:cubicBezTo>
                  <a:pt x="134" y="18"/>
                  <a:pt x="132" y="17"/>
                  <a:pt x="131" y="15"/>
                </a:cubicBezTo>
                <a:cubicBezTo>
                  <a:pt x="130" y="15"/>
                  <a:pt x="128" y="13"/>
                  <a:pt x="127" y="13"/>
                </a:cubicBezTo>
                <a:cubicBezTo>
                  <a:pt x="127" y="13"/>
                  <a:pt x="127" y="13"/>
                  <a:pt x="127" y="13"/>
                </a:cubicBezTo>
                <a:cubicBezTo>
                  <a:pt x="124" y="10"/>
                  <a:pt x="121" y="10"/>
                  <a:pt x="117" y="7"/>
                </a:cubicBezTo>
                <a:cubicBezTo>
                  <a:pt x="117" y="7"/>
                  <a:pt x="120" y="8"/>
                  <a:pt x="119" y="9"/>
                </a:cubicBezTo>
                <a:cubicBezTo>
                  <a:pt x="121" y="11"/>
                  <a:pt x="122" y="11"/>
                  <a:pt x="124" y="13"/>
                </a:cubicBezTo>
                <a:cubicBezTo>
                  <a:pt x="123" y="13"/>
                  <a:pt x="123" y="12"/>
                  <a:pt x="123" y="13"/>
                </a:cubicBezTo>
                <a:cubicBezTo>
                  <a:pt x="123" y="13"/>
                  <a:pt x="123" y="13"/>
                  <a:pt x="123" y="13"/>
                </a:cubicBezTo>
                <a:cubicBezTo>
                  <a:pt x="122" y="12"/>
                  <a:pt x="122" y="12"/>
                  <a:pt x="121" y="12"/>
                </a:cubicBezTo>
                <a:cubicBezTo>
                  <a:pt x="123" y="13"/>
                  <a:pt x="125" y="14"/>
                  <a:pt x="126" y="16"/>
                </a:cubicBezTo>
                <a:cubicBezTo>
                  <a:pt x="125" y="16"/>
                  <a:pt x="123" y="13"/>
                  <a:pt x="122" y="14"/>
                </a:cubicBezTo>
                <a:cubicBezTo>
                  <a:pt x="123" y="15"/>
                  <a:pt x="124" y="16"/>
                  <a:pt x="126" y="17"/>
                </a:cubicBezTo>
                <a:cubicBezTo>
                  <a:pt x="125" y="17"/>
                  <a:pt x="126" y="18"/>
                  <a:pt x="126" y="18"/>
                </a:cubicBezTo>
                <a:cubicBezTo>
                  <a:pt x="125" y="18"/>
                  <a:pt x="124" y="17"/>
                  <a:pt x="124" y="16"/>
                </a:cubicBezTo>
                <a:cubicBezTo>
                  <a:pt x="124" y="17"/>
                  <a:pt x="124" y="17"/>
                  <a:pt x="124" y="17"/>
                </a:cubicBezTo>
                <a:cubicBezTo>
                  <a:pt x="123" y="16"/>
                  <a:pt x="123" y="16"/>
                  <a:pt x="122" y="16"/>
                </a:cubicBezTo>
                <a:cubicBezTo>
                  <a:pt x="122" y="16"/>
                  <a:pt x="123" y="16"/>
                  <a:pt x="123" y="16"/>
                </a:cubicBezTo>
                <a:cubicBezTo>
                  <a:pt x="122" y="15"/>
                  <a:pt x="120" y="15"/>
                  <a:pt x="120" y="14"/>
                </a:cubicBezTo>
                <a:cubicBezTo>
                  <a:pt x="119" y="14"/>
                  <a:pt x="120" y="14"/>
                  <a:pt x="119" y="14"/>
                </a:cubicBezTo>
                <a:cubicBezTo>
                  <a:pt x="119" y="14"/>
                  <a:pt x="118" y="14"/>
                  <a:pt x="118" y="14"/>
                </a:cubicBezTo>
                <a:cubicBezTo>
                  <a:pt x="118" y="13"/>
                  <a:pt x="118" y="13"/>
                  <a:pt x="118" y="13"/>
                </a:cubicBezTo>
                <a:cubicBezTo>
                  <a:pt x="117" y="13"/>
                  <a:pt x="116" y="12"/>
                  <a:pt x="115" y="12"/>
                </a:cubicBezTo>
                <a:cubicBezTo>
                  <a:pt x="115" y="12"/>
                  <a:pt x="112" y="10"/>
                  <a:pt x="111" y="10"/>
                </a:cubicBezTo>
                <a:cubicBezTo>
                  <a:pt x="112" y="11"/>
                  <a:pt x="114" y="11"/>
                  <a:pt x="115" y="13"/>
                </a:cubicBezTo>
                <a:cubicBezTo>
                  <a:pt x="118" y="15"/>
                  <a:pt x="121" y="17"/>
                  <a:pt x="123" y="18"/>
                </a:cubicBezTo>
                <a:cubicBezTo>
                  <a:pt x="124" y="19"/>
                  <a:pt x="125" y="21"/>
                  <a:pt x="126" y="21"/>
                </a:cubicBezTo>
                <a:cubicBezTo>
                  <a:pt x="127" y="22"/>
                  <a:pt x="129" y="23"/>
                  <a:pt x="129" y="24"/>
                </a:cubicBezTo>
                <a:cubicBezTo>
                  <a:pt x="129" y="23"/>
                  <a:pt x="128" y="23"/>
                  <a:pt x="127" y="22"/>
                </a:cubicBezTo>
                <a:cubicBezTo>
                  <a:pt x="127" y="22"/>
                  <a:pt x="127" y="23"/>
                  <a:pt x="127" y="22"/>
                </a:cubicBezTo>
                <a:cubicBezTo>
                  <a:pt x="117" y="14"/>
                  <a:pt x="104" y="9"/>
                  <a:pt x="91" y="3"/>
                </a:cubicBezTo>
                <a:cubicBezTo>
                  <a:pt x="91" y="4"/>
                  <a:pt x="87" y="2"/>
                  <a:pt x="86" y="1"/>
                </a:cubicBezTo>
                <a:cubicBezTo>
                  <a:pt x="85" y="1"/>
                  <a:pt x="84" y="0"/>
                  <a:pt x="83" y="1"/>
                </a:cubicBezTo>
                <a:cubicBezTo>
                  <a:pt x="84" y="1"/>
                  <a:pt x="86" y="1"/>
                  <a:pt x="86" y="2"/>
                </a:cubicBezTo>
                <a:cubicBezTo>
                  <a:pt x="85" y="2"/>
                  <a:pt x="86" y="3"/>
                  <a:pt x="85" y="3"/>
                </a:cubicBezTo>
                <a:cubicBezTo>
                  <a:pt x="82" y="2"/>
                  <a:pt x="81" y="0"/>
                  <a:pt x="79" y="0"/>
                </a:cubicBezTo>
                <a:cubicBezTo>
                  <a:pt x="81" y="1"/>
                  <a:pt x="81" y="2"/>
                  <a:pt x="84" y="3"/>
                </a:cubicBezTo>
                <a:cubicBezTo>
                  <a:pt x="84" y="3"/>
                  <a:pt x="83" y="4"/>
                  <a:pt x="84" y="4"/>
                </a:cubicBezTo>
                <a:cubicBezTo>
                  <a:pt x="84" y="3"/>
                  <a:pt x="85" y="4"/>
                  <a:pt x="86" y="4"/>
                </a:cubicBezTo>
                <a:cubicBezTo>
                  <a:pt x="86" y="4"/>
                  <a:pt x="86" y="5"/>
                  <a:pt x="86" y="5"/>
                </a:cubicBezTo>
                <a:cubicBezTo>
                  <a:pt x="85" y="5"/>
                  <a:pt x="84" y="5"/>
                  <a:pt x="82" y="5"/>
                </a:cubicBezTo>
                <a:cubicBezTo>
                  <a:pt x="82" y="5"/>
                  <a:pt x="83" y="6"/>
                  <a:pt x="84" y="6"/>
                </a:cubicBezTo>
                <a:cubicBezTo>
                  <a:pt x="87" y="8"/>
                  <a:pt x="94" y="10"/>
                  <a:pt x="97" y="12"/>
                </a:cubicBezTo>
                <a:cubicBezTo>
                  <a:pt x="98" y="12"/>
                  <a:pt x="97" y="13"/>
                  <a:pt x="98" y="13"/>
                </a:cubicBezTo>
                <a:cubicBezTo>
                  <a:pt x="100" y="14"/>
                  <a:pt x="103" y="15"/>
                  <a:pt x="105" y="17"/>
                </a:cubicBezTo>
                <a:cubicBezTo>
                  <a:pt x="106" y="17"/>
                  <a:pt x="107" y="18"/>
                  <a:pt x="108" y="19"/>
                </a:cubicBezTo>
                <a:cubicBezTo>
                  <a:pt x="109" y="19"/>
                  <a:pt x="109" y="19"/>
                  <a:pt x="110" y="20"/>
                </a:cubicBezTo>
                <a:cubicBezTo>
                  <a:pt x="109" y="20"/>
                  <a:pt x="110" y="20"/>
                  <a:pt x="110" y="20"/>
                </a:cubicBezTo>
                <a:cubicBezTo>
                  <a:pt x="109" y="20"/>
                  <a:pt x="108" y="19"/>
                  <a:pt x="108" y="19"/>
                </a:cubicBezTo>
                <a:cubicBezTo>
                  <a:pt x="108" y="20"/>
                  <a:pt x="109" y="20"/>
                  <a:pt x="109" y="21"/>
                </a:cubicBezTo>
                <a:cubicBezTo>
                  <a:pt x="107" y="20"/>
                  <a:pt x="106" y="20"/>
                  <a:pt x="105" y="19"/>
                </a:cubicBezTo>
                <a:cubicBezTo>
                  <a:pt x="105" y="20"/>
                  <a:pt x="105" y="20"/>
                  <a:pt x="106" y="20"/>
                </a:cubicBezTo>
                <a:cubicBezTo>
                  <a:pt x="107" y="20"/>
                  <a:pt x="109" y="21"/>
                  <a:pt x="110" y="21"/>
                </a:cubicBezTo>
                <a:cubicBezTo>
                  <a:pt x="111" y="21"/>
                  <a:pt x="111" y="22"/>
                  <a:pt x="110" y="22"/>
                </a:cubicBezTo>
                <a:cubicBezTo>
                  <a:pt x="111" y="24"/>
                  <a:pt x="114" y="25"/>
                  <a:pt x="115" y="26"/>
                </a:cubicBezTo>
                <a:cubicBezTo>
                  <a:pt x="115" y="27"/>
                  <a:pt x="114" y="26"/>
                  <a:pt x="114" y="26"/>
                </a:cubicBezTo>
                <a:cubicBezTo>
                  <a:pt x="115" y="27"/>
                  <a:pt x="113" y="26"/>
                  <a:pt x="113" y="27"/>
                </a:cubicBezTo>
                <a:cubicBezTo>
                  <a:pt x="115" y="27"/>
                  <a:pt x="116" y="28"/>
                  <a:pt x="118" y="29"/>
                </a:cubicBezTo>
                <a:cubicBezTo>
                  <a:pt x="126" y="38"/>
                  <a:pt x="138" y="46"/>
                  <a:pt x="144" y="57"/>
                </a:cubicBezTo>
                <a:cubicBezTo>
                  <a:pt x="147" y="59"/>
                  <a:pt x="149" y="63"/>
                  <a:pt x="150" y="65"/>
                </a:cubicBezTo>
                <a:cubicBezTo>
                  <a:pt x="151" y="66"/>
                  <a:pt x="153" y="69"/>
                  <a:pt x="153" y="70"/>
                </a:cubicBezTo>
                <a:cubicBezTo>
                  <a:pt x="154" y="71"/>
                  <a:pt x="155" y="75"/>
                  <a:pt x="155" y="76"/>
                </a:cubicBezTo>
                <a:cubicBezTo>
                  <a:pt x="155" y="75"/>
                  <a:pt x="155" y="76"/>
                  <a:pt x="155" y="77"/>
                </a:cubicBezTo>
                <a:cubicBezTo>
                  <a:pt x="154" y="74"/>
                  <a:pt x="154" y="73"/>
                  <a:pt x="153" y="73"/>
                </a:cubicBezTo>
                <a:cubicBezTo>
                  <a:pt x="153" y="72"/>
                  <a:pt x="153" y="72"/>
                  <a:pt x="153" y="72"/>
                </a:cubicBezTo>
                <a:cubicBezTo>
                  <a:pt x="153" y="72"/>
                  <a:pt x="153" y="72"/>
                  <a:pt x="153" y="72"/>
                </a:cubicBezTo>
                <a:cubicBezTo>
                  <a:pt x="153" y="71"/>
                  <a:pt x="152" y="73"/>
                  <a:pt x="152" y="72"/>
                </a:cubicBezTo>
                <a:cubicBezTo>
                  <a:pt x="153" y="71"/>
                  <a:pt x="151" y="70"/>
                  <a:pt x="152" y="70"/>
                </a:cubicBezTo>
                <a:cubicBezTo>
                  <a:pt x="153" y="71"/>
                  <a:pt x="152" y="71"/>
                  <a:pt x="153" y="71"/>
                </a:cubicBezTo>
                <a:cubicBezTo>
                  <a:pt x="152" y="69"/>
                  <a:pt x="151" y="67"/>
                  <a:pt x="150" y="66"/>
                </a:cubicBezTo>
                <a:cubicBezTo>
                  <a:pt x="150" y="67"/>
                  <a:pt x="152" y="68"/>
                  <a:pt x="152" y="69"/>
                </a:cubicBezTo>
                <a:cubicBezTo>
                  <a:pt x="152" y="70"/>
                  <a:pt x="152" y="70"/>
                  <a:pt x="151" y="70"/>
                </a:cubicBezTo>
                <a:cubicBezTo>
                  <a:pt x="152" y="72"/>
                  <a:pt x="152" y="73"/>
                  <a:pt x="152" y="73"/>
                </a:cubicBezTo>
                <a:cubicBezTo>
                  <a:pt x="150" y="70"/>
                  <a:pt x="152" y="71"/>
                  <a:pt x="151" y="69"/>
                </a:cubicBezTo>
                <a:cubicBezTo>
                  <a:pt x="151" y="69"/>
                  <a:pt x="151" y="69"/>
                  <a:pt x="151" y="69"/>
                </a:cubicBezTo>
                <a:cubicBezTo>
                  <a:pt x="150" y="67"/>
                  <a:pt x="150" y="66"/>
                  <a:pt x="149" y="65"/>
                </a:cubicBezTo>
                <a:cubicBezTo>
                  <a:pt x="149" y="64"/>
                  <a:pt x="149" y="62"/>
                  <a:pt x="148" y="63"/>
                </a:cubicBezTo>
                <a:cubicBezTo>
                  <a:pt x="148" y="64"/>
                  <a:pt x="149" y="65"/>
                  <a:pt x="148" y="66"/>
                </a:cubicBezTo>
                <a:cubicBezTo>
                  <a:pt x="149" y="68"/>
                  <a:pt x="151" y="68"/>
                  <a:pt x="151" y="70"/>
                </a:cubicBezTo>
                <a:cubicBezTo>
                  <a:pt x="150" y="69"/>
                  <a:pt x="150" y="68"/>
                  <a:pt x="149" y="68"/>
                </a:cubicBezTo>
                <a:cubicBezTo>
                  <a:pt x="149" y="69"/>
                  <a:pt x="150" y="69"/>
                  <a:pt x="150" y="70"/>
                </a:cubicBezTo>
                <a:cubicBezTo>
                  <a:pt x="150" y="70"/>
                  <a:pt x="150" y="69"/>
                  <a:pt x="150" y="69"/>
                </a:cubicBezTo>
                <a:cubicBezTo>
                  <a:pt x="150" y="70"/>
                  <a:pt x="151" y="72"/>
                  <a:pt x="151" y="73"/>
                </a:cubicBezTo>
                <a:cubicBezTo>
                  <a:pt x="150" y="71"/>
                  <a:pt x="149" y="69"/>
                  <a:pt x="148" y="68"/>
                </a:cubicBezTo>
                <a:cubicBezTo>
                  <a:pt x="149" y="68"/>
                  <a:pt x="149" y="68"/>
                  <a:pt x="149" y="68"/>
                </a:cubicBezTo>
                <a:cubicBezTo>
                  <a:pt x="148" y="68"/>
                  <a:pt x="148" y="68"/>
                  <a:pt x="148" y="68"/>
                </a:cubicBezTo>
                <a:cubicBezTo>
                  <a:pt x="149" y="70"/>
                  <a:pt x="150" y="71"/>
                  <a:pt x="150" y="72"/>
                </a:cubicBezTo>
                <a:cubicBezTo>
                  <a:pt x="149" y="71"/>
                  <a:pt x="148" y="71"/>
                  <a:pt x="149" y="70"/>
                </a:cubicBezTo>
                <a:cubicBezTo>
                  <a:pt x="148" y="70"/>
                  <a:pt x="147" y="67"/>
                  <a:pt x="146" y="66"/>
                </a:cubicBezTo>
                <a:cubicBezTo>
                  <a:pt x="147" y="70"/>
                  <a:pt x="149" y="71"/>
                  <a:pt x="150" y="74"/>
                </a:cubicBezTo>
                <a:cubicBezTo>
                  <a:pt x="150" y="75"/>
                  <a:pt x="149" y="73"/>
                  <a:pt x="149" y="74"/>
                </a:cubicBezTo>
                <a:cubicBezTo>
                  <a:pt x="151" y="77"/>
                  <a:pt x="150" y="82"/>
                  <a:pt x="151" y="85"/>
                </a:cubicBezTo>
                <a:cubicBezTo>
                  <a:pt x="150" y="82"/>
                  <a:pt x="149" y="79"/>
                  <a:pt x="149" y="77"/>
                </a:cubicBezTo>
                <a:cubicBezTo>
                  <a:pt x="149" y="76"/>
                  <a:pt x="149" y="78"/>
                  <a:pt x="149" y="77"/>
                </a:cubicBezTo>
                <a:cubicBezTo>
                  <a:pt x="149" y="75"/>
                  <a:pt x="147" y="71"/>
                  <a:pt x="145" y="69"/>
                </a:cubicBezTo>
                <a:cubicBezTo>
                  <a:pt x="146" y="69"/>
                  <a:pt x="146" y="69"/>
                  <a:pt x="146" y="69"/>
                </a:cubicBezTo>
                <a:cubicBezTo>
                  <a:pt x="144" y="68"/>
                  <a:pt x="144" y="65"/>
                  <a:pt x="143" y="64"/>
                </a:cubicBezTo>
                <a:cubicBezTo>
                  <a:pt x="143" y="64"/>
                  <a:pt x="143" y="64"/>
                  <a:pt x="143" y="65"/>
                </a:cubicBezTo>
                <a:cubicBezTo>
                  <a:pt x="141" y="61"/>
                  <a:pt x="138" y="58"/>
                  <a:pt x="136" y="56"/>
                </a:cubicBezTo>
                <a:cubicBezTo>
                  <a:pt x="136" y="55"/>
                  <a:pt x="136" y="55"/>
                  <a:pt x="136" y="55"/>
                </a:cubicBezTo>
                <a:cubicBezTo>
                  <a:pt x="134" y="53"/>
                  <a:pt x="129" y="49"/>
                  <a:pt x="127" y="46"/>
                </a:cubicBezTo>
                <a:cubicBezTo>
                  <a:pt x="127" y="46"/>
                  <a:pt x="127" y="46"/>
                  <a:pt x="126" y="46"/>
                </a:cubicBezTo>
                <a:cubicBezTo>
                  <a:pt x="119" y="38"/>
                  <a:pt x="109" y="33"/>
                  <a:pt x="101" y="27"/>
                </a:cubicBezTo>
                <a:cubicBezTo>
                  <a:pt x="102" y="27"/>
                  <a:pt x="102" y="28"/>
                  <a:pt x="102" y="28"/>
                </a:cubicBezTo>
                <a:cubicBezTo>
                  <a:pt x="99" y="25"/>
                  <a:pt x="95" y="23"/>
                  <a:pt x="92" y="22"/>
                </a:cubicBezTo>
                <a:cubicBezTo>
                  <a:pt x="91" y="21"/>
                  <a:pt x="91" y="21"/>
                  <a:pt x="91" y="20"/>
                </a:cubicBezTo>
                <a:cubicBezTo>
                  <a:pt x="91" y="21"/>
                  <a:pt x="91" y="21"/>
                  <a:pt x="91" y="21"/>
                </a:cubicBezTo>
                <a:cubicBezTo>
                  <a:pt x="90" y="20"/>
                  <a:pt x="87" y="19"/>
                  <a:pt x="85" y="18"/>
                </a:cubicBezTo>
                <a:cubicBezTo>
                  <a:pt x="86" y="18"/>
                  <a:pt x="86" y="18"/>
                  <a:pt x="86" y="18"/>
                </a:cubicBezTo>
                <a:cubicBezTo>
                  <a:pt x="84" y="18"/>
                  <a:pt x="82" y="17"/>
                  <a:pt x="81" y="16"/>
                </a:cubicBezTo>
                <a:cubicBezTo>
                  <a:pt x="81" y="17"/>
                  <a:pt x="81" y="17"/>
                  <a:pt x="81" y="17"/>
                </a:cubicBezTo>
                <a:cubicBezTo>
                  <a:pt x="80" y="17"/>
                  <a:pt x="79" y="16"/>
                  <a:pt x="79" y="16"/>
                </a:cubicBezTo>
                <a:cubicBezTo>
                  <a:pt x="79" y="16"/>
                  <a:pt x="78" y="15"/>
                  <a:pt x="78" y="15"/>
                </a:cubicBezTo>
                <a:cubicBezTo>
                  <a:pt x="77" y="15"/>
                  <a:pt x="77" y="15"/>
                  <a:pt x="77" y="15"/>
                </a:cubicBezTo>
                <a:cubicBezTo>
                  <a:pt x="69" y="12"/>
                  <a:pt x="57" y="9"/>
                  <a:pt x="48" y="11"/>
                </a:cubicBezTo>
                <a:cubicBezTo>
                  <a:pt x="55" y="10"/>
                  <a:pt x="63" y="12"/>
                  <a:pt x="71" y="13"/>
                </a:cubicBezTo>
                <a:cubicBezTo>
                  <a:pt x="71" y="14"/>
                  <a:pt x="72" y="14"/>
                  <a:pt x="72" y="14"/>
                </a:cubicBezTo>
                <a:cubicBezTo>
                  <a:pt x="76" y="15"/>
                  <a:pt x="81" y="18"/>
                  <a:pt x="85" y="19"/>
                </a:cubicBezTo>
                <a:cubicBezTo>
                  <a:pt x="85" y="19"/>
                  <a:pt x="85" y="20"/>
                  <a:pt x="85" y="20"/>
                </a:cubicBezTo>
                <a:cubicBezTo>
                  <a:pt x="85" y="19"/>
                  <a:pt x="86" y="19"/>
                  <a:pt x="86" y="19"/>
                </a:cubicBezTo>
                <a:cubicBezTo>
                  <a:pt x="87" y="20"/>
                  <a:pt x="88" y="20"/>
                  <a:pt x="89" y="21"/>
                </a:cubicBezTo>
                <a:cubicBezTo>
                  <a:pt x="90" y="21"/>
                  <a:pt x="92" y="23"/>
                  <a:pt x="92" y="23"/>
                </a:cubicBezTo>
                <a:cubicBezTo>
                  <a:pt x="93" y="23"/>
                  <a:pt x="93" y="23"/>
                  <a:pt x="93" y="23"/>
                </a:cubicBezTo>
                <a:cubicBezTo>
                  <a:pt x="93" y="24"/>
                  <a:pt x="94" y="24"/>
                  <a:pt x="94" y="24"/>
                </a:cubicBezTo>
                <a:cubicBezTo>
                  <a:pt x="95" y="24"/>
                  <a:pt x="96" y="25"/>
                  <a:pt x="97" y="25"/>
                </a:cubicBezTo>
                <a:cubicBezTo>
                  <a:pt x="97" y="26"/>
                  <a:pt x="98" y="26"/>
                  <a:pt x="99" y="27"/>
                </a:cubicBezTo>
                <a:cubicBezTo>
                  <a:pt x="100" y="27"/>
                  <a:pt x="99" y="27"/>
                  <a:pt x="100" y="27"/>
                </a:cubicBezTo>
                <a:cubicBezTo>
                  <a:pt x="105" y="30"/>
                  <a:pt x="109" y="33"/>
                  <a:pt x="114" y="38"/>
                </a:cubicBezTo>
                <a:cubicBezTo>
                  <a:pt x="114" y="37"/>
                  <a:pt x="114" y="37"/>
                  <a:pt x="114" y="37"/>
                </a:cubicBezTo>
                <a:cubicBezTo>
                  <a:pt x="114" y="38"/>
                  <a:pt x="114" y="37"/>
                  <a:pt x="115" y="38"/>
                </a:cubicBezTo>
                <a:cubicBezTo>
                  <a:pt x="115" y="38"/>
                  <a:pt x="115" y="38"/>
                  <a:pt x="114" y="38"/>
                </a:cubicBezTo>
                <a:cubicBezTo>
                  <a:pt x="115" y="39"/>
                  <a:pt x="116" y="40"/>
                  <a:pt x="117" y="41"/>
                </a:cubicBezTo>
                <a:cubicBezTo>
                  <a:pt x="118" y="41"/>
                  <a:pt x="117" y="40"/>
                  <a:pt x="117" y="40"/>
                </a:cubicBezTo>
                <a:cubicBezTo>
                  <a:pt x="118" y="40"/>
                  <a:pt x="118" y="40"/>
                  <a:pt x="118" y="41"/>
                </a:cubicBezTo>
                <a:cubicBezTo>
                  <a:pt x="118" y="41"/>
                  <a:pt x="118" y="40"/>
                  <a:pt x="117" y="41"/>
                </a:cubicBezTo>
                <a:cubicBezTo>
                  <a:pt x="118" y="42"/>
                  <a:pt x="118" y="41"/>
                  <a:pt x="119" y="42"/>
                </a:cubicBezTo>
                <a:cubicBezTo>
                  <a:pt x="118" y="42"/>
                  <a:pt x="120" y="43"/>
                  <a:pt x="120" y="43"/>
                </a:cubicBezTo>
                <a:cubicBezTo>
                  <a:pt x="121" y="43"/>
                  <a:pt x="121" y="43"/>
                  <a:pt x="121" y="43"/>
                </a:cubicBezTo>
                <a:cubicBezTo>
                  <a:pt x="121" y="43"/>
                  <a:pt x="122" y="44"/>
                  <a:pt x="122" y="44"/>
                </a:cubicBezTo>
                <a:cubicBezTo>
                  <a:pt x="122" y="44"/>
                  <a:pt x="122" y="44"/>
                  <a:pt x="122" y="44"/>
                </a:cubicBezTo>
                <a:cubicBezTo>
                  <a:pt x="122" y="44"/>
                  <a:pt x="124" y="45"/>
                  <a:pt x="124" y="46"/>
                </a:cubicBezTo>
                <a:cubicBezTo>
                  <a:pt x="123" y="45"/>
                  <a:pt x="122" y="45"/>
                  <a:pt x="121" y="44"/>
                </a:cubicBezTo>
                <a:cubicBezTo>
                  <a:pt x="121" y="45"/>
                  <a:pt x="125" y="47"/>
                  <a:pt x="125" y="48"/>
                </a:cubicBezTo>
                <a:cubicBezTo>
                  <a:pt x="121" y="45"/>
                  <a:pt x="118" y="42"/>
                  <a:pt x="114" y="39"/>
                </a:cubicBezTo>
                <a:cubicBezTo>
                  <a:pt x="114" y="39"/>
                  <a:pt x="114" y="39"/>
                  <a:pt x="114" y="39"/>
                </a:cubicBezTo>
                <a:cubicBezTo>
                  <a:pt x="113" y="39"/>
                  <a:pt x="113" y="38"/>
                  <a:pt x="113" y="38"/>
                </a:cubicBezTo>
                <a:cubicBezTo>
                  <a:pt x="113" y="38"/>
                  <a:pt x="113" y="39"/>
                  <a:pt x="114" y="38"/>
                </a:cubicBezTo>
                <a:cubicBezTo>
                  <a:pt x="113" y="37"/>
                  <a:pt x="111" y="36"/>
                  <a:pt x="110" y="36"/>
                </a:cubicBezTo>
                <a:cubicBezTo>
                  <a:pt x="111" y="36"/>
                  <a:pt x="111" y="37"/>
                  <a:pt x="111" y="37"/>
                </a:cubicBezTo>
                <a:cubicBezTo>
                  <a:pt x="108" y="34"/>
                  <a:pt x="103" y="32"/>
                  <a:pt x="100" y="30"/>
                </a:cubicBezTo>
                <a:cubicBezTo>
                  <a:pt x="96" y="27"/>
                  <a:pt x="92" y="24"/>
                  <a:pt x="87" y="21"/>
                </a:cubicBezTo>
                <a:cubicBezTo>
                  <a:pt x="87" y="21"/>
                  <a:pt x="87" y="21"/>
                  <a:pt x="87" y="21"/>
                </a:cubicBezTo>
                <a:cubicBezTo>
                  <a:pt x="85" y="21"/>
                  <a:pt x="83" y="19"/>
                  <a:pt x="81" y="19"/>
                </a:cubicBezTo>
                <a:cubicBezTo>
                  <a:pt x="81" y="19"/>
                  <a:pt x="80" y="18"/>
                  <a:pt x="80" y="18"/>
                </a:cubicBezTo>
                <a:cubicBezTo>
                  <a:pt x="80" y="18"/>
                  <a:pt x="79" y="17"/>
                  <a:pt x="79" y="18"/>
                </a:cubicBezTo>
                <a:cubicBezTo>
                  <a:pt x="80" y="18"/>
                  <a:pt x="80" y="18"/>
                  <a:pt x="80" y="19"/>
                </a:cubicBezTo>
                <a:cubicBezTo>
                  <a:pt x="79" y="18"/>
                  <a:pt x="76" y="17"/>
                  <a:pt x="75" y="16"/>
                </a:cubicBezTo>
                <a:cubicBezTo>
                  <a:pt x="73" y="16"/>
                  <a:pt x="70" y="15"/>
                  <a:pt x="68" y="15"/>
                </a:cubicBezTo>
                <a:cubicBezTo>
                  <a:pt x="69" y="16"/>
                  <a:pt x="72" y="16"/>
                  <a:pt x="72" y="17"/>
                </a:cubicBezTo>
                <a:cubicBezTo>
                  <a:pt x="71" y="16"/>
                  <a:pt x="69" y="17"/>
                  <a:pt x="68" y="16"/>
                </a:cubicBezTo>
                <a:cubicBezTo>
                  <a:pt x="68" y="17"/>
                  <a:pt x="67" y="17"/>
                  <a:pt x="67" y="16"/>
                </a:cubicBezTo>
                <a:cubicBezTo>
                  <a:pt x="65" y="17"/>
                  <a:pt x="62" y="15"/>
                  <a:pt x="61" y="16"/>
                </a:cubicBezTo>
                <a:cubicBezTo>
                  <a:pt x="60" y="15"/>
                  <a:pt x="60" y="15"/>
                  <a:pt x="59" y="15"/>
                </a:cubicBezTo>
                <a:cubicBezTo>
                  <a:pt x="59" y="15"/>
                  <a:pt x="60" y="15"/>
                  <a:pt x="59" y="15"/>
                </a:cubicBezTo>
                <a:cubicBezTo>
                  <a:pt x="59" y="16"/>
                  <a:pt x="60" y="15"/>
                  <a:pt x="60" y="16"/>
                </a:cubicBezTo>
                <a:cubicBezTo>
                  <a:pt x="56" y="16"/>
                  <a:pt x="53" y="16"/>
                  <a:pt x="49" y="16"/>
                </a:cubicBezTo>
                <a:cubicBezTo>
                  <a:pt x="49" y="18"/>
                  <a:pt x="47" y="17"/>
                  <a:pt x="47" y="17"/>
                </a:cubicBezTo>
                <a:cubicBezTo>
                  <a:pt x="47" y="18"/>
                  <a:pt x="45" y="18"/>
                  <a:pt x="44" y="18"/>
                </a:cubicBezTo>
                <a:cubicBezTo>
                  <a:pt x="43" y="18"/>
                  <a:pt x="41" y="19"/>
                  <a:pt x="41" y="20"/>
                </a:cubicBezTo>
                <a:cubicBezTo>
                  <a:pt x="42" y="20"/>
                  <a:pt x="42" y="19"/>
                  <a:pt x="43" y="19"/>
                </a:cubicBezTo>
                <a:cubicBezTo>
                  <a:pt x="43" y="20"/>
                  <a:pt x="43" y="20"/>
                  <a:pt x="43" y="20"/>
                </a:cubicBezTo>
                <a:cubicBezTo>
                  <a:pt x="43" y="20"/>
                  <a:pt x="42" y="20"/>
                  <a:pt x="42" y="21"/>
                </a:cubicBezTo>
                <a:cubicBezTo>
                  <a:pt x="43" y="20"/>
                  <a:pt x="44" y="20"/>
                  <a:pt x="44" y="20"/>
                </a:cubicBezTo>
                <a:cubicBezTo>
                  <a:pt x="44" y="21"/>
                  <a:pt x="43" y="22"/>
                  <a:pt x="42" y="22"/>
                </a:cubicBezTo>
                <a:cubicBezTo>
                  <a:pt x="41" y="23"/>
                  <a:pt x="40" y="23"/>
                  <a:pt x="39" y="24"/>
                </a:cubicBezTo>
                <a:cubicBezTo>
                  <a:pt x="40" y="24"/>
                  <a:pt x="39" y="25"/>
                  <a:pt x="38" y="26"/>
                </a:cubicBezTo>
                <a:cubicBezTo>
                  <a:pt x="38" y="27"/>
                  <a:pt x="39" y="26"/>
                  <a:pt x="38" y="27"/>
                </a:cubicBezTo>
                <a:cubicBezTo>
                  <a:pt x="38" y="27"/>
                  <a:pt x="38" y="27"/>
                  <a:pt x="39" y="27"/>
                </a:cubicBezTo>
                <a:cubicBezTo>
                  <a:pt x="39" y="28"/>
                  <a:pt x="39" y="28"/>
                  <a:pt x="38" y="29"/>
                </a:cubicBezTo>
                <a:cubicBezTo>
                  <a:pt x="38" y="29"/>
                  <a:pt x="38" y="29"/>
                  <a:pt x="38" y="28"/>
                </a:cubicBezTo>
                <a:cubicBezTo>
                  <a:pt x="38" y="29"/>
                  <a:pt x="38" y="30"/>
                  <a:pt x="38" y="30"/>
                </a:cubicBezTo>
                <a:cubicBezTo>
                  <a:pt x="37" y="30"/>
                  <a:pt x="38" y="30"/>
                  <a:pt x="38" y="30"/>
                </a:cubicBezTo>
                <a:cubicBezTo>
                  <a:pt x="37" y="31"/>
                  <a:pt x="37" y="31"/>
                  <a:pt x="38" y="31"/>
                </a:cubicBezTo>
                <a:cubicBezTo>
                  <a:pt x="38" y="31"/>
                  <a:pt x="37" y="31"/>
                  <a:pt x="38" y="31"/>
                </a:cubicBezTo>
                <a:cubicBezTo>
                  <a:pt x="38" y="32"/>
                  <a:pt x="38" y="31"/>
                  <a:pt x="38" y="32"/>
                </a:cubicBezTo>
                <a:cubicBezTo>
                  <a:pt x="39" y="32"/>
                  <a:pt x="38" y="31"/>
                  <a:pt x="39" y="31"/>
                </a:cubicBezTo>
                <a:cubicBezTo>
                  <a:pt x="39" y="32"/>
                  <a:pt x="39" y="32"/>
                  <a:pt x="39" y="32"/>
                </a:cubicBezTo>
                <a:cubicBezTo>
                  <a:pt x="39" y="32"/>
                  <a:pt x="39" y="32"/>
                  <a:pt x="40" y="32"/>
                </a:cubicBezTo>
                <a:cubicBezTo>
                  <a:pt x="40" y="32"/>
                  <a:pt x="40" y="32"/>
                  <a:pt x="40" y="32"/>
                </a:cubicBezTo>
                <a:cubicBezTo>
                  <a:pt x="40" y="32"/>
                  <a:pt x="39" y="32"/>
                  <a:pt x="39" y="32"/>
                </a:cubicBezTo>
                <a:cubicBezTo>
                  <a:pt x="39" y="32"/>
                  <a:pt x="39" y="31"/>
                  <a:pt x="40" y="31"/>
                </a:cubicBezTo>
                <a:cubicBezTo>
                  <a:pt x="40" y="32"/>
                  <a:pt x="40" y="33"/>
                  <a:pt x="40" y="33"/>
                </a:cubicBezTo>
                <a:cubicBezTo>
                  <a:pt x="40" y="33"/>
                  <a:pt x="40" y="33"/>
                  <a:pt x="40" y="33"/>
                </a:cubicBezTo>
                <a:cubicBezTo>
                  <a:pt x="40" y="33"/>
                  <a:pt x="40" y="33"/>
                  <a:pt x="40" y="33"/>
                </a:cubicBezTo>
                <a:cubicBezTo>
                  <a:pt x="40" y="33"/>
                  <a:pt x="40" y="33"/>
                  <a:pt x="41" y="33"/>
                </a:cubicBezTo>
                <a:cubicBezTo>
                  <a:pt x="41" y="33"/>
                  <a:pt x="40" y="33"/>
                  <a:pt x="41" y="33"/>
                </a:cubicBezTo>
                <a:cubicBezTo>
                  <a:pt x="41" y="33"/>
                  <a:pt x="41" y="33"/>
                  <a:pt x="41" y="33"/>
                </a:cubicBezTo>
                <a:close/>
                <a:moveTo>
                  <a:pt x="149" y="20"/>
                </a:moveTo>
                <a:cubicBezTo>
                  <a:pt x="150" y="20"/>
                  <a:pt x="150" y="21"/>
                  <a:pt x="150" y="21"/>
                </a:cubicBezTo>
                <a:cubicBezTo>
                  <a:pt x="150" y="21"/>
                  <a:pt x="149" y="20"/>
                  <a:pt x="149" y="20"/>
                </a:cubicBezTo>
                <a:close/>
                <a:moveTo>
                  <a:pt x="180" y="63"/>
                </a:moveTo>
                <a:cubicBezTo>
                  <a:pt x="180" y="64"/>
                  <a:pt x="181" y="65"/>
                  <a:pt x="181" y="67"/>
                </a:cubicBezTo>
                <a:cubicBezTo>
                  <a:pt x="181" y="66"/>
                  <a:pt x="181" y="66"/>
                  <a:pt x="181" y="66"/>
                </a:cubicBezTo>
                <a:cubicBezTo>
                  <a:pt x="181" y="65"/>
                  <a:pt x="180" y="64"/>
                  <a:pt x="180" y="64"/>
                </a:cubicBezTo>
                <a:cubicBezTo>
                  <a:pt x="180" y="64"/>
                  <a:pt x="180" y="64"/>
                  <a:pt x="180" y="63"/>
                </a:cubicBezTo>
                <a:close/>
                <a:moveTo>
                  <a:pt x="99" y="172"/>
                </a:moveTo>
                <a:cubicBezTo>
                  <a:pt x="99" y="171"/>
                  <a:pt x="98" y="171"/>
                  <a:pt x="98" y="171"/>
                </a:cubicBezTo>
                <a:cubicBezTo>
                  <a:pt x="98" y="171"/>
                  <a:pt x="99" y="171"/>
                  <a:pt x="100" y="171"/>
                </a:cubicBezTo>
                <a:cubicBezTo>
                  <a:pt x="99" y="171"/>
                  <a:pt x="100" y="171"/>
                  <a:pt x="99" y="172"/>
                </a:cubicBezTo>
                <a:cubicBezTo>
                  <a:pt x="100" y="172"/>
                  <a:pt x="102" y="171"/>
                  <a:pt x="101" y="172"/>
                </a:cubicBezTo>
                <a:cubicBezTo>
                  <a:pt x="101" y="171"/>
                  <a:pt x="100" y="172"/>
                  <a:pt x="99" y="172"/>
                </a:cubicBezTo>
                <a:close/>
                <a:moveTo>
                  <a:pt x="64" y="26"/>
                </a:moveTo>
                <a:cubicBezTo>
                  <a:pt x="64" y="26"/>
                  <a:pt x="65" y="26"/>
                  <a:pt x="65" y="26"/>
                </a:cubicBezTo>
                <a:cubicBezTo>
                  <a:pt x="65" y="26"/>
                  <a:pt x="65" y="26"/>
                  <a:pt x="65" y="26"/>
                </a:cubicBezTo>
                <a:cubicBezTo>
                  <a:pt x="65" y="26"/>
                  <a:pt x="65" y="26"/>
                  <a:pt x="64" y="26"/>
                </a:cubicBezTo>
                <a:cubicBezTo>
                  <a:pt x="64" y="26"/>
                  <a:pt x="64" y="26"/>
                  <a:pt x="64" y="26"/>
                </a:cubicBezTo>
                <a:close/>
                <a:moveTo>
                  <a:pt x="95" y="77"/>
                </a:moveTo>
                <a:cubicBezTo>
                  <a:pt x="95" y="78"/>
                  <a:pt x="95" y="77"/>
                  <a:pt x="95" y="77"/>
                </a:cubicBezTo>
                <a:cubicBezTo>
                  <a:pt x="95" y="78"/>
                  <a:pt x="95" y="78"/>
                  <a:pt x="95" y="77"/>
                </a:cubicBezTo>
                <a:close/>
                <a:moveTo>
                  <a:pt x="117" y="88"/>
                </a:moveTo>
                <a:cubicBezTo>
                  <a:pt x="117" y="88"/>
                  <a:pt x="117" y="88"/>
                  <a:pt x="117" y="89"/>
                </a:cubicBezTo>
                <a:cubicBezTo>
                  <a:pt x="117" y="88"/>
                  <a:pt x="117" y="88"/>
                  <a:pt x="117" y="88"/>
                </a:cubicBezTo>
                <a:close/>
                <a:moveTo>
                  <a:pt x="41" y="33"/>
                </a:move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lose/>
                <a:moveTo>
                  <a:pt x="39" y="27"/>
                </a:moveTo>
                <a:cubicBezTo>
                  <a:pt x="39" y="27"/>
                  <a:pt x="39" y="27"/>
                  <a:pt x="40" y="26"/>
                </a:cubicBezTo>
                <a:cubicBezTo>
                  <a:pt x="40" y="27"/>
                  <a:pt x="40" y="27"/>
                  <a:pt x="39" y="27"/>
                </a:cubicBezTo>
                <a:cubicBezTo>
                  <a:pt x="39" y="27"/>
                  <a:pt x="39" y="27"/>
                  <a:pt x="39" y="27"/>
                </a:cubicBezTo>
                <a:close/>
                <a:moveTo>
                  <a:pt x="44" y="20"/>
                </a:moveTo>
                <a:cubicBezTo>
                  <a:pt x="44" y="19"/>
                  <a:pt x="45" y="19"/>
                  <a:pt x="45" y="19"/>
                </a:cubicBezTo>
                <a:cubicBezTo>
                  <a:pt x="44" y="19"/>
                  <a:pt x="45" y="20"/>
                  <a:pt x="44" y="20"/>
                </a:cubicBezTo>
                <a:close/>
                <a:moveTo>
                  <a:pt x="62" y="34"/>
                </a:moveTo>
                <a:cubicBezTo>
                  <a:pt x="61" y="34"/>
                  <a:pt x="63" y="34"/>
                  <a:pt x="63" y="35"/>
                </a:cubicBezTo>
                <a:cubicBezTo>
                  <a:pt x="62" y="35"/>
                  <a:pt x="62" y="34"/>
                  <a:pt x="62" y="34"/>
                </a:cubicBezTo>
                <a:close/>
                <a:moveTo>
                  <a:pt x="66" y="36"/>
                </a:moveTo>
                <a:cubicBezTo>
                  <a:pt x="65" y="36"/>
                  <a:pt x="66" y="36"/>
                  <a:pt x="66" y="36"/>
                </a:cubicBezTo>
                <a:cubicBezTo>
                  <a:pt x="66" y="36"/>
                  <a:pt x="68" y="36"/>
                  <a:pt x="67" y="37"/>
                </a:cubicBezTo>
                <a:cubicBezTo>
                  <a:pt x="67" y="36"/>
                  <a:pt x="66" y="36"/>
                  <a:pt x="66" y="36"/>
                </a:cubicBezTo>
                <a:close/>
                <a:moveTo>
                  <a:pt x="128" y="14"/>
                </a:moveTo>
                <a:cubicBezTo>
                  <a:pt x="128" y="14"/>
                  <a:pt x="130" y="15"/>
                  <a:pt x="130" y="15"/>
                </a:cubicBezTo>
                <a:cubicBezTo>
                  <a:pt x="129" y="15"/>
                  <a:pt x="128" y="14"/>
                  <a:pt x="128" y="14"/>
                </a:cubicBezTo>
                <a:close/>
                <a:moveTo>
                  <a:pt x="119" y="42"/>
                </a:moveTo>
                <a:cubicBezTo>
                  <a:pt x="120" y="41"/>
                  <a:pt x="120" y="43"/>
                  <a:pt x="121" y="43"/>
                </a:cubicBezTo>
                <a:cubicBezTo>
                  <a:pt x="120" y="43"/>
                  <a:pt x="119" y="42"/>
                  <a:pt x="119" y="42"/>
                </a:cubicBezTo>
                <a:close/>
                <a:moveTo>
                  <a:pt x="138" y="61"/>
                </a:moveTo>
                <a:cubicBezTo>
                  <a:pt x="138" y="62"/>
                  <a:pt x="137" y="60"/>
                  <a:pt x="137" y="60"/>
                </a:cubicBezTo>
                <a:cubicBezTo>
                  <a:pt x="137" y="61"/>
                  <a:pt x="137" y="61"/>
                  <a:pt x="137" y="61"/>
                </a:cubicBezTo>
                <a:cubicBezTo>
                  <a:pt x="140" y="62"/>
                  <a:pt x="141" y="67"/>
                  <a:pt x="143" y="69"/>
                </a:cubicBezTo>
                <a:cubicBezTo>
                  <a:pt x="144" y="72"/>
                  <a:pt x="146" y="74"/>
                  <a:pt x="146" y="76"/>
                </a:cubicBezTo>
                <a:cubicBezTo>
                  <a:pt x="146" y="76"/>
                  <a:pt x="146" y="76"/>
                  <a:pt x="146" y="76"/>
                </a:cubicBezTo>
                <a:cubicBezTo>
                  <a:pt x="146" y="77"/>
                  <a:pt x="146" y="78"/>
                  <a:pt x="146" y="79"/>
                </a:cubicBezTo>
                <a:cubicBezTo>
                  <a:pt x="146" y="79"/>
                  <a:pt x="146" y="79"/>
                  <a:pt x="146" y="80"/>
                </a:cubicBezTo>
                <a:cubicBezTo>
                  <a:pt x="146" y="79"/>
                  <a:pt x="146" y="80"/>
                  <a:pt x="145" y="80"/>
                </a:cubicBezTo>
                <a:cubicBezTo>
                  <a:pt x="145" y="79"/>
                  <a:pt x="146" y="79"/>
                  <a:pt x="146" y="79"/>
                </a:cubicBezTo>
                <a:cubicBezTo>
                  <a:pt x="145" y="79"/>
                  <a:pt x="145" y="79"/>
                  <a:pt x="145" y="78"/>
                </a:cubicBezTo>
                <a:cubicBezTo>
                  <a:pt x="145" y="78"/>
                  <a:pt x="145" y="78"/>
                  <a:pt x="145" y="77"/>
                </a:cubicBezTo>
                <a:cubicBezTo>
                  <a:pt x="145" y="77"/>
                  <a:pt x="145" y="77"/>
                  <a:pt x="145" y="77"/>
                </a:cubicBezTo>
                <a:cubicBezTo>
                  <a:pt x="144" y="77"/>
                  <a:pt x="145" y="79"/>
                  <a:pt x="144" y="79"/>
                </a:cubicBezTo>
                <a:cubicBezTo>
                  <a:pt x="144" y="78"/>
                  <a:pt x="144" y="78"/>
                  <a:pt x="144" y="77"/>
                </a:cubicBezTo>
                <a:cubicBezTo>
                  <a:pt x="144" y="78"/>
                  <a:pt x="144" y="78"/>
                  <a:pt x="144" y="79"/>
                </a:cubicBezTo>
                <a:cubicBezTo>
                  <a:pt x="145" y="81"/>
                  <a:pt x="146" y="80"/>
                  <a:pt x="147" y="82"/>
                </a:cubicBezTo>
                <a:cubicBezTo>
                  <a:pt x="147" y="82"/>
                  <a:pt x="147" y="81"/>
                  <a:pt x="147" y="81"/>
                </a:cubicBezTo>
                <a:cubicBezTo>
                  <a:pt x="148" y="82"/>
                  <a:pt x="147" y="84"/>
                  <a:pt x="148" y="85"/>
                </a:cubicBezTo>
                <a:cubicBezTo>
                  <a:pt x="148" y="86"/>
                  <a:pt x="148" y="86"/>
                  <a:pt x="148" y="86"/>
                </a:cubicBezTo>
                <a:cubicBezTo>
                  <a:pt x="148" y="87"/>
                  <a:pt x="148" y="88"/>
                  <a:pt x="148" y="88"/>
                </a:cubicBezTo>
                <a:cubicBezTo>
                  <a:pt x="148" y="89"/>
                  <a:pt x="148" y="89"/>
                  <a:pt x="148" y="89"/>
                </a:cubicBezTo>
                <a:cubicBezTo>
                  <a:pt x="147" y="91"/>
                  <a:pt x="148" y="94"/>
                  <a:pt x="147" y="95"/>
                </a:cubicBezTo>
                <a:cubicBezTo>
                  <a:pt x="147" y="96"/>
                  <a:pt x="146" y="99"/>
                  <a:pt x="146" y="100"/>
                </a:cubicBezTo>
                <a:cubicBezTo>
                  <a:pt x="146" y="101"/>
                  <a:pt x="144" y="105"/>
                  <a:pt x="142" y="106"/>
                </a:cubicBezTo>
                <a:cubicBezTo>
                  <a:pt x="141" y="108"/>
                  <a:pt x="142" y="108"/>
                  <a:pt x="141" y="109"/>
                </a:cubicBezTo>
                <a:cubicBezTo>
                  <a:pt x="141" y="109"/>
                  <a:pt x="142" y="108"/>
                  <a:pt x="142" y="108"/>
                </a:cubicBezTo>
                <a:cubicBezTo>
                  <a:pt x="142" y="108"/>
                  <a:pt x="142" y="109"/>
                  <a:pt x="141" y="110"/>
                </a:cubicBezTo>
                <a:cubicBezTo>
                  <a:pt x="141" y="110"/>
                  <a:pt x="141" y="110"/>
                  <a:pt x="141" y="110"/>
                </a:cubicBezTo>
                <a:cubicBezTo>
                  <a:pt x="139" y="112"/>
                  <a:pt x="137" y="116"/>
                  <a:pt x="134" y="117"/>
                </a:cubicBezTo>
                <a:cubicBezTo>
                  <a:pt x="134" y="116"/>
                  <a:pt x="135" y="116"/>
                  <a:pt x="135" y="115"/>
                </a:cubicBezTo>
                <a:cubicBezTo>
                  <a:pt x="135" y="116"/>
                  <a:pt x="132" y="117"/>
                  <a:pt x="133" y="118"/>
                </a:cubicBezTo>
                <a:cubicBezTo>
                  <a:pt x="132" y="118"/>
                  <a:pt x="132" y="118"/>
                  <a:pt x="132" y="118"/>
                </a:cubicBezTo>
                <a:cubicBezTo>
                  <a:pt x="131" y="118"/>
                  <a:pt x="131" y="117"/>
                  <a:pt x="132" y="117"/>
                </a:cubicBezTo>
                <a:cubicBezTo>
                  <a:pt x="132" y="117"/>
                  <a:pt x="131" y="118"/>
                  <a:pt x="131" y="117"/>
                </a:cubicBezTo>
                <a:cubicBezTo>
                  <a:pt x="132" y="116"/>
                  <a:pt x="133" y="116"/>
                  <a:pt x="134" y="115"/>
                </a:cubicBezTo>
                <a:cubicBezTo>
                  <a:pt x="134" y="115"/>
                  <a:pt x="133" y="115"/>
                  <a:pt x="132" y="116"/>
                </a:cubicBezTo>
                <a:cubicBezTo>
                  <a:pt x="134" y="114"/>
                  <a:pt x="135" y="112"/>
                  <a:pt x="138" y="110"/>
                </a:cubicBezTo>
                <a:cubicBezTo>
                  <a:pt x="137" y="109"/>
                  <a:pt x="137" y="110"/>
                  <a:pt x="136" y="110"/>
                </a:cubicBezTo>
                <a:cubicBezTo>
                  <a:pt x="138" y="109"/>
                  <a:pt x="138" y="107"/>
                  <a:pt x="139" y="106"/>
                </a:cubicBezTo>
                <a:cubicBezTo>
                  <a:pt x="139" y="106"/>
                  <a:pt x="139" y="106"/>
                  <a:pt x="139" y="106"/>
                </a:cubicBezTo>
                <a:cubicBezTo>
                  <a:pt x="140" y="106"/>
                  <a:pt x="139" y="106"/>
                  <a:pt x="139" y="107"/>
                </a:cubicBezTo>
                <a:cubicBezTo>
                  <a:pt x="140" y="106"/>
                  <a:pt x="140" y="106"/>
                  <a:pt x="139" y="105"/>
                </a:cubicBezTo>
                <a:cubicBezTo>
                  <a:pt x="140" y="105"/>
                  <a:pt x="140" y="104"/>
                  <a:pt x="140" y="104"/>
                </a:cubicBezTo>
                <a:cubicBezTo>
                  <a:pt x="140" y="104"/>
                  <a:pt x="140" y="104"/>
                  <a:pt x="140" y="105"/>
                </a:cubicBezTo>
                <a:cubicBezTo>
                  <a:pt x="141" y="105"/>
                  <a:pt x="141" y="103"/>
                  <a:pt x="141" y="102"/>
                </a:cubicBezTo>
                <a:cubicBezTo>
                  <a:pt x="141" y="101"/>
                  <a:pt x="142" y="102"/>
                  <a:pt x="142" y="102"/>
                </a:cubicBezTo>
                <a:cubicBezTo>
                  <a:pt x="142" y="101"/>
                  <a:pt x="144" y="96"/>
                  <a:pt x="144" y="96"/>
                </a:cubicBezTo>
                <a:cubicBezTo>
                  <a:pt x="144" y="95"/>
                  <a:pt x="144" y="95"/>
                  <a:pt x="144" y="95"/>
                </a:cubicBezTo>
                <a:cubicBezTo>
                  <a:pt x="144" y="94"/>
                  <a:pt x="144" y="94"/>
                  <a:pt x="144" y="94"/>
                </a:cubicBezTo>
                <a:cubicBezTo>
                  <a:pt x="144" y="93"/>
                  <a:pt x="145" y="92"/>
                  <a:pt x="145" y="91"/>
                </a:cubicBezTo>
                <a:cubicBezTo>
                  <a:pt x="145" y="90"/>
                  <a:pt x="145" y="91"/>
                  <a:pt x="145" y="91"/>
                </a:cubicBezTo>
                <a:cubicBezTo>
                  <a:pt x="145" y="90"/>
                  <a:pt x="145" y="90"/>
                  <a:pt x="145" y="90"/>
                </a:cubicBezTo>
                <a:cubicBezTo>
                  <a:pt x="145" y="90"/>
                  <a:pt x="145" y="90"/>
                  <a:pt x="145" y="89"/>
                </a:cubicBezTo>
                <a:cubicBezTo>
                  <a:pt x="145" y="89"/>
                  <a:pt x="146" y="89"/>
                  <a:pt x="146" y="89"/>
                </a:cubicBezTo>
                <a:cubicBezTo>
                  <a:pt x="146" y="89"/>
                  <a:pt x="146" y="89"/>
                  <a:pt x="145" y="89"/>
                </a:cubicBezTo>
                <a:cubicBezTo>
                  <a:pt x="145" y="88"/>
                  <a:pt x="146" y="88"/>
                  <a:pt x="146" y="87"/>
                </a:cubicBezTo>
                <a:cubicBezTo>
                  <a:pt x="145" y="88"/>
                  <a:pt x="144" y="86"/>
                  <a:pt x="145" y="86"/>
                </a:cubicBezTo>
                <a:cubicBezTo>
                  <a:pt x="145" y="86"/>
                  <a:pt x="145" y="87"/>
                  <a:pt x="145" y="87"/>
                </a:cubicBezTo>
                <a:cubicBezTo>
                  <a:pt x="145" y="87"/>
                  <a:pt x="145" y="86"/>
                  <a:pt x="146" y="87"/>
                </a:cubicBezTo>
                <a:cubicBezTo>
                  <a:pt x="145" y="86"/>
                  <a:pt x="146" y="86"/>
                  <a:pt x="146" y="85"/>
                </a:cubicBezTo>
                <a:cubicBezTo>
                  <a:pt x="145" y="85"/>
                  <a:pt x="145" y="84"/>
                  <a:pt x="144" y="85"/>
                </a:cubicBezTo>
                <a:cubicBezTo>
                  <a:pt x="145" y="84"/>
                  <a:pt x="145" y="83"/>
                  <a:pt x="145" y="83"/>
                </a:cubicBezTo>
                <a:cubicBezTo>
                  <a:pt x="145" y="83"/>
                  <a:pt x="145" y="83"/>
                  <a:pt x="145" y="84"/>
                </a:cubicBezTo>
                <a:cubicBezTo>
                  <a:pt x="145" y="84"/>
                  <a:pt x="146" y="84"/>
                  <a:pt x="146" y="83"/>
                </a:cubicBezTo>
                <a:cubicBezTo>
                  <a:pt x="146" y="83"/>
                  <a:pt x="146" y="84"/>
                  <a:pt x="146" y="83"/>
                </a:cubicBezTo>
                <a:cubicBezTo>
                  <a:pt x="146" y="83"/>
                  <a:pt x="146" y="82"/>
                  <a:pt x="146" y="82"/>
                </a:cubicBezTo>
                <a:cubicBezTo>
                  <a:pt x="146" y="81"/>
                  <a:pt x="146" y="82"/>
                  <a:pt x="146" y="82"/>
                </a:cubicBezTo>
                <a:cubicBezTo>
                  <a:pt x="146" y="80"/>
                  <a:pt x="145" y="81"/>
                  <a:pt x="144" y="80"/>
                </a:cubicBezTo>
                <a:cubicBezTo>
                  <a:pt x="144" y="80"/>
                  <a:pt x="144" y="80"/>
                  <a:pt x="144" y="80"/>
                </a:cubicBezTo>
                <a:cubicBezTo>
                  <a:pt x="143" y="79"/>
                  <a:pt x="143" y="75"/>
                  <a:pt x="142" y="73"/>
                </a:cubicBezTo>
                <a:cubicBezTo>
                  <a:pt x="142" y="73"/>
                  <a:pt x="142" y="73"/>
                  <a:pt x="142" y="72"/>
                </a:cubicBezTo>
                <a:cubicBezTo>
                  <a:pt x="142" y="72"/>
                  <a:pt x="143" y="72"/>
                  <a:pt x="143" y="73"/>
                </a:cubicBezTo>
                <a:cubicBezTo>
                  <a:pt x="143" y="73"/>
                  <a:pt x="143" y="73"/>
                  <a:pt x="143" y="73"/>
                </a:cubicBezTo>
                <a:cubicBezTo>
                  <a:pt x="143" y="74"/>
                  <a:pt x="143" y="76"/>
                  <a:pt x="144" y="77"/>
                </a:cubicBezTo>
                <a:cubicBezTo>
                  <a:pt x="143" y="75"/>
                  <a:pt x="143" y="74"/>
                  <a:pt x="143" y="72"/>
                </a:cubicBezTo>
                <a:cubicBezTo>
                  <a:pt x="144" y="72"/>
                  <a:pt x="143" y="72"/>
                  <a:pt x="144" y="72"/>
                </a:cubicBezTo>
                <a:cubicBezTo>
                  <a:pt x="143" y="71"/>
                  <a:pt x="143" y="73"/>
                  <a:pt x="143" y="72"/>
                </a:cubicBezTo>
                <a:cubicBezTo>
                  <a:pt x="143" y="71"/>
                  <a:pt x="142" y="70"/>
                  <a:pt x="142" y="69"/>
                </a:cubicBezTo>
                <a:cubicBezTo>
                  <a:pt x="142" y="69"/>
                  <a:pt x="141" y="69"/>
                  <a:pt x="142" y="70"/>
                </a:cubicBezTo>
                <a:cubicBezTo>
                  <a:pt x="141" y="69"/>
                  <a:pt x="142" y="69"/>
                  <a:pt x="141" y="68"/>
                </a:cubicBezTo>
                <a:cubicBezTo>
                  <a:pt x="141" y="68"/>
                  <a:pt x="141" y="69"/>
                  <a:pt x="141" y="69"/>
                </a:cubicBezTo>
                <a:cubicBezTo>
                  <a:pt x="141" y="69"/>
                  <a:pt x="141" y="68"/>
                  <a:pt x="141" y="68"/>
                </a:cubicBezTo>
                <a:cubicBezTo>
                  <a:pt x="141" y="68"/>
                  <a:pt x="141" y="68"/>
                  <a:pt x="141" y="69"/>
                </a:cubicBezTo>
                <a:cubicBezTo>
                  <a:pt x="140" y="69"/>
                  <a:pt x="140" y="68"/>
                  <a:pt x="140" y="68"/>
                </a:cubicBezTo>
                <a:cubicBezTo>
                  <a:pt x="140" y="67"/>
                  <a:pt x="140" y="66"/>
                  <a:pt x="139" y="66"/>
                </a:cubicBezTo>
                <a:cubicBezTo>
                  <a:pt x="138" y="63"/>
                  <a:pt x="136" y="61"/>
                  <a:pt x="135" y="58"/>
                </a:cubicBezTo>
                <a:cubicBezTo>
                  <a:pt x="135" y="58"/>
                  <a:pt x="135" y="58"/>
                  <a:pt x="135" y="58"/>
                </a:cubicBezTo>
                <a:cubicBezTo>
                  <a:pt x="133" y="57"/>
                  <a:pt x="132" y="55"/>
                  <a:pt x="131" y="53"/>
                </a:cubicBezTo>
                <a:cubicBezTo>
                  <a:pt x="132" y="54"/>
                  <a:pt x="134" y="57"/>
                  <a:pt x="135" y="58"/>
                </a:cubicBezTo>
                <a:cubicBezTo>
                  <a:pt x="136" y="59"/>
                  <a:pt x="137" y="60"/>
                  <a:pt x="138" y="61"/>
                </a:cubicBezTo>
                <a:close/>
                <a:moveTo>
                  <a:pt x="126" y="49"/>
                </a:moveTo>
                <a:cubicBezTo>
                  <a:pt x="128" y="49"/>
                  <a:pt x="129" y="52"/>
                  <a:pt x="131" y="53"/>
                </a:cubicBezTo>
                <a:cubicBezTo>
                  <a:pt x="129" y="53"/>
                  <a:pt x="127" y="50"/>
                  <a:pt x="126" y="49"/>
                </a:cubicBezTo>
                <a:close/>
                <a:moveTo>
                  <a:pt x="115" y="73"/>
                </a:moveTo>
                <a:cubicBezTo>
                  <a:pt x="116" y="73"/>
                  <a:pt x="116" y="74"/>
                  <a:pt x="117" y="75"/>
                </a:cubicBezTo>
                <a:cubicBezTo>
                  <a:pt x="116" y="75"/>
                  <a:pt x="115" y="74"/>
                  <a:pt x="115" y="73"/>
                </a:cubicBezTo>
                <a:close/>
                <a:moveTo>
                  <a:pt x="146" y="78"/>
                </a:moveTo>
                <a:cubicBezTo>
                  <a:pt x="147" y="78"/>
                  <a:pt x="147" y="78"/>
                  <a:pt x="147" y="79"/>
                </a:cubicBezTo>
                <a:cubicBezTo>
                  <a:pt x="147" y="79"/>
                  <a:pt x="147" y="79"/>
                  <a:pt x="147" y="79"/>
                </a:cubicBezTo>
                <a:lnTo>
                  <a:pt x="146" y="78"/>
                </a:lnTo>
                <a:close/>
                <a:moveTo>
                  <a:pt x="116" y="85"/>
                </a:moveTo>
                <a:cubicBezTo>
                  <a:pt x="116" y="85"/>
                  <a:pt x="116" y="85"/>
                  <a:pt x="116" y="85"/>
                </a:cubicBezTo>
                <a:cubicBezTo>
                  <a:pt x="116" y="85"/>
                  <a:pt x="116" y="85"/>
                  <a:pt x="116" y="85"/>
                </a:cubicBezTo>
                <a:close/>
                <a:moveTo>
                  <a:pt x="145" y="81"/>
                </a:moveTo>
                <a:cubicBezTo>
                  <a:pt x="145" y="82"/>
                  <a:pt x="144" y="82"/>
                  <a:pt x="144" y="81"/>
                </a:cubicBezTo>
                <a:cubicBezTo>
                  <a:pt x="144" y="81"/>
                  <a:pt x="145" y="81"/>
                  <a:pt x="145" y="81"/>
                </a:cubicBezTo>
                <a:close/>
                <a:moveTo>
                  <a:pt x="145" y="82"/>
                </a:moveTo>
                <a:cubicBezTo>
                  <a:pt x="145" y="82"/>
                  <a:pt x="145" y="82"/>
                  <a:pt x="145" y="82"/>
                </a:cubicBezTo>
                <a:cubicBezTo>
                  <a:pt x="145" y="82"/>
                  <a:pt x="145" y="83"/>
                  <a:pt x="144" y="83"/>
                </a:cubicBezTo>
                <a:cubicBezTo>
                  <a:pt x="144" y="82"/>
                  <a:pt x="145" y="82"/>
                  <a:pt x="145" y="82"/>
                </a:cubicBezTo>
                <a:close/>
                <a:moveTo>
                  <a:pt x="119" y="85"/>
                </a:moveTo>
                <a:cubicBezTo>
                  <a:pt x="119" y="85"/>
                  <a:pt x="119" y="85"/>
                  <a:pt x="119" y="85"/>
                </a:cubicBezTo>
                <a:cubicBezTo>
                  <a:pt x="119" y="85"/>
                  <a:pt x="119" y="85"/>
                  <a:pt x="119" y="85"/>
                </a:cubicBezTo>
                <a:close/>
                <a:moveTo>
                  <a:pt x="117" y="86"/>
                </a:moveTo>
                <a:cubicBezTo>
                  <a:pt x="117" y="86"/>
                  <a:pt x="117" y="86"/>
                  <a:pt x="117" y="86"/>
                </a:cubicBezTo>
                <a:cubicBezTo>
                  <a:pt x="117" y="86"/>
                  <a:pt x="116" y="86"/>
                  <a:pt x="117" y="86"/>
                </a:cubicBezTo>
                <a:close/>
                <a:moveTo>
                  <a:pt x="150" y="89"/>
                </a:moveTo>
                <a:cubicBezTo>
                  <a:pt x="151" y="89"/>
                  <a:pt x="150" y="90"/>
                  <a:pt x="150" y="91"/>
                </a:cubicBezTo>
                <a:cubicBezTo>
                  <a:pt x="150" y="91"/>
                  <a:pt x="150" y="90"/>
                  <a:pt x="150" y="89"/>
                </a:cubicBezTo>
                <a:close/>
                <a:moveTo>
                  <a:pt x="116" y="86"/>
                </a:moveTo>
                <a:cubicBezTo>
                  <a:pt x="117" y="86"/>
                  <a:pt x="116" y="86"/>
                  <a:pt x="116" y="86"/>
                </a:cubicBezTo>
                <a:cubicBezTo>
                  <a:pt x="116" y="86"/>
                  <a:pt x="116" y="86"/>
                  <a:pt x="116" y="86"/>
                </a:cubicBezTo>
                <a:cubicBezTo>
                  <a:pt x="116" y="86"/>
                  <a:pt x="116" y="86"/>
                  <a:pt x="116" y="86"/>
                </a:cubicBezTo>
                <a:close/>
                <a:moveTo>
                  <a:pt x="178" y="99"/>
                </a:moveTo>
                <a:cubicBezTo>
                  <a:pt x="178" y="99"/>
                  <a:pt x="178" y="100"/>
                  <a:pt x="178" y="100"/>
                </a:cubicBezTo>
                <a:cubicBezTo>
                  <a:pt x="178" y="101"/>
                  <a:pt x="177" y="100"/>
                  <a:pt x="177" y="102"/>
                </a:cubicBezTo>
                <a:cubicBezTo>
                  <a:pt x="177" y="102"/>
                  <a:pt x="177" y="100"/>
                  <a:pt x="178" y="99"/>
                </a:cubicBezTo>
                <a:close/>
                <a:moveTo>
                  <a:pt x="176" y="103"/>
                </a:moveTo>
                <a:cubicBezTo>
                  <a:pt x="176" y="105"/>
                  <a:pt x="176" y="106"/>
                  <a:pt x="175" y="108"/>
                </a:cubicBezTo>
                <a:cubicBezTo>
                  <a:pt x="174" y="107"/>
                  <a:pt x="176" y="104"/>
                  <a:pt x="176" y="103"/>
                </a:cubicBezTo>
                <a:close/>
                <a:moveTo>
                  <a:pt x="180" y="105"/>
                </a:moveTo>
                <a:cubicBezTo>
                  <a:pt x="179" y="106"/>
                  <a:pt x="179" y="108"/>
                  <a:pt x="179" y="108"/>
                </a:cubicBezTo>
                <a:cubicBezTo>
                  <a:pt x="178" y="108"/>
                  <a:pt x="179" y="104"/>
                  <a:pt x="180" y="105"/>
                </a:cubicBezTo>
                <a:close/>
                <a:moveTo>
                  <a:pt x="176" y="105"/>
                </a:moveTo>
                <a:cubicBezTo>
                  <a:pt x="177" y="105"/>
                  <a:pt x="176" y="106"/>
                  <a:pt x="176" y="107"/>
                </a:cubicBezTo>
                <a:cubicBezTo>
                  <a:pt x="176" y="106"/>
                  <a:pt x="176" y="105"/>
                  <a:pt x="176" y="105"/>
                </a:cubicBezTo>
                <a:close/>
                <a:moveTo>
                  <a:pt x="174" y="111"/>
                </a:moveTo>
                <a:cubicBezTo>
                  <a:pt x="174" y="112"/>
                  <a:pt x="174" y="113"/>
                  <a:pt x="173" y="114"/>
                </a:cubicBezTo>
                <a:cubicBezTo>
                  <a:pt x="172" y="114"/>
                  <a:pt x="173" y="113"/>
                  <a:pt x="174" y="112"/>
                </a:cubicBezTo>
                <a:cubicBezTo>
                  <a:pt x="173" y="112"/>
                  <a:pt x="173" y="114"/>
                  <a:pt x="173" y="114"/>
                </a:cubicBezTo>
                <a:cubicBezTo>
                  <a:pt x="173" y="113"/>
                  <a:pt x="173" y="112"/>
                  <a:pt x="174" y="111"/>
                </a:cubicBezTo>
                <a:close/>
                <a:moveTo>
                  <a:pt x="168" y="123"/>
                </a:moveTo>
                <a:cubicBezTo>
                  <a:pt x="169" y="124"/>
                  <a:pt x="167" y="126"/>
                  <a:pt x="166" y="127"/>
                </a:cubicBezTo>
                <a:cubicBezTo>
                  <a:pt x="166" y="126"/>
                  <a:pt x="168" y="125"/>
                  <a:pt x="168" y="123"/>
                </a:cubicBezTo>
                <a:close/>
                <a:moveTo>
                  <a:pt x="167" y="124"/>
                </a:moveTo>
                <a:cubicBezTo>
                  <a:pt x="167" y="125"/>
                  <a:pt x="165" y="127"/>
                  <a:pt x="165" y="127"/>
                </a:cubicBezTo>
                <a:cubicBezTo>
                  <a:pt x="165" y="127"/>
                  <a:pt x="166" y="126"/>
                  <a:pt x="165" y="126"/>
                </a:cubicBezTo>
                <a:cubicBezTo>
                  <a:pt x="166" y="126"/>
                  <a:pt x="166" y="125"/>
                  <a:pt x="167" y="124"/>
                </a:cubicBezTo>
                <a:close/>
                <a:moveTo>
                  <a:pt x="142" y="109"/>
                </a:moveTo>
                <a:cubicBezTo>
                  <a:pt x="142" y="111"/>
                  <a:pt x="141" y="112"/>
                  <a:pt x="140" y="113"/>
                </a:cubicBezTo>
                <a:cubicBezTo>
                  <a:pt x="140" y="113"/>
                  <a:pt x="140" y="113"/>
                  <a:pt x="140" y="112"/>
                </a:cubicBezTo>
                <a:cubicBezTo>
                  <a:pt x="141" y="111"/>
                  <a:pt x="141" y="110"/>
                  <a:pt x="142" y="109"/>
                </a:cubicBezTo>
                <a:close/>
                <a:moveTo>
                  <a:pt x="166" y="127"/>
                </a:moveTo>
                <a:cubicBezTo>
                  <a:pt x="166" y="128"/>
                  <a:pt x="164" y="131"/>
                  <a:pt x="163" y="131"/>
                </a:cubicBezTo>
                <a:cubicBezTo>
                  <a:pt x="164" y="130"/>
                  <a:pt x="165" y="128"/>
                  <a:pt x="166" y="127"/>
                </a:cubicBezTo>
                <a:close/>
                <a:moveTo>
                  <a:pt x="164" y="128"/>
                </a:moveTo>
                <a:cubicBezTo>
                  <a:pt x="164" y="128"/>
                  <a:pt x="163" y="129"/>
                  <a:pt x="163" y="130"/>
                </a:cubicBezTo>
                <a:cubicBezTo>
                  <a:pt x="163" y="129"/>
                  <a:pt x="163" y="129"/>
                  <a:pt x="164" y="128"/>
                </a:cubicBezTo>
                <a:close/>
                <a:moveTo>
                  <a:pt x="163" y="130"/>
                </a:moveTo>
                <a:cubicBezTo>
                  <a:pt x="162" y="131"/>
                  <a:pt x="161" y="133"/>
                  <a:pt x="159" y="134"/>
                </a:cubicBezTo>
                <a:cubicBezTo>
                  <a:pt x="159" y="133"/>
                  <a:pt x="162" y="131"/>
                  <a:pt x="161" y="131"/>
                </a:cubicBezTo>
                <a:cubicBezTo>
                  <a:pt x="162" y="130"/>
                  <a:pt x="162" y="130"/>
                  <a:pt x="162" y="130"/>
                </a:cubicBezTo>
                <a:cubicBezTo>
                  <a:pt x="162" y="130"/>
                  <a:pt x="162" y="131"/>
                  <a:pt x="163" y="130"/>
                </a:cubicBezTo>
                <a:close/>
                <a:moveTo>
                  <a:pt x="114" y="92"/>
                </a:moveTo>
                <a:cubicBezTo>
                  <a:pt x="114" y="92"/>
                  <a:pt x="114" y="92"/>
                  <a:pt x="113" y="92"/>
                </a:cubicBezTo>
                <a:cubicBezTo>
                  <a:pt x="113" y="92"/>
                  <a:pt x="113" y="92"/>
                  <a:pt x="114" y="92"/>
                </a:cubicBezTo>
                <a:close/>
                <a:moveTo>
                  <a:pt x="157" y="136"/>
                </a:moveTo>
                <a:cubicBezTo>
                  <a:pt x="155" y="139"/>
                  <a:pt x="152" y="141"/>
                  <a:pt x="149" y="144"/>
                </a:cubicBezTo>
                <a:cubicBezTo>
                  <a:pt x="149" y="144"/>
                  <a:pt x="150" y="143"/>
                  <a:pt x="151" y="142"/>
                </a:cubicBezTo>
                <a:cubicBezTo>
                  <a:pt x="151" y="143"/>
                  <a:pt x="149" y="144"/>
                  <a:pt x="148" y="145"/>
                </a:cubicBezTo>
                <a:cubicBezTo>
                  <a:pt x="147" y="145"/>
                  <a:pt x="148" y="144"/>
                  <a:pt x="148" y="144"/>
                </a:cubicBezTo>
                <a:cubicBezTo>
                  <a:pt x="151" y="141"/>
                  <a:pt x="153" y="139"/>
                  <a:pt x="157" y="136"/>
                </a:cubicBezTo>
                <a:close/>
                <a:moveTo>
                  <a:pt x="131" y="117"/>
                </a:moveTo>
                <a:cubicBezTo>
                  <a:pt x="131" y="118"/>
                  <a:pt x="130" y="119"/>
                  <a:pt x="129" y="119"/>
                </a:cubicBezTo>
                <a:cubicBezTo>
                  <a:pt x="129" y="119"/>
                  <a:pt x="130" y="118"/>
                  <a:pt x="131" y="117"/>
                </a:cubicBezTo>
                <a:close/>
                <a:moveTo>
                  <a:pt x="129" y="120"/>
                </a:moveTo>
                <a:cubicBezTo>
                  <a:pt x="130" y="121"/>
                  <a:pt x="126" y="122"/>
                  <a:pt x="129" y="121"/>
                </a:cubicBezTo>
                <a:cubicBezTo>
                  <a:pt x="129" y="121"/>
                  <a:pt x="129" y="120"/>
                  <a:pt x="129" y="120"/>
                </a:cubicBezTo>
                <a:close/>
                <a:moveTo>
                  <a:pt x="144" y="147"/>
                </a:moveTo>
                <a:cubicBezTo>
                  <a:pt x="145" y="147"/>
                  <a:pt x="143" y="148"/>
                  <a:pt x="143" y="149"/>
                </a:cubicBezTo>
                <a:cubicBezTo>
                  <a:pt x="143" y="148"/>
                  <a:pt x="143" y="148"/>
                  <a:pt x="144" y="147"/>
                </a:cubicBezTo>
                <a:close/>
                <a:moveTo>
                  <a:pt x="142" y="148"/>
                </a:moveTo>
                <a:cubicBezTo>
                  <a:pt x="142" y="149"/>
                  <a:pt x="141" y="149"/>
                  <a:pt x="141" y="150"/>
                </a:cubicBezTo>
                <a:cubicBezTo>
                  <a:pt x="141" y="149"/>
                  <a:pt x="141" y="149"/>
                  <a:pt x="141" y="149"/>
                </a:cubicBezTo>
                <a:lnTo>
                  <a:pt x="142" y="148"/>
                </a:lnTo>
                <a:close/>
                <a:moveTo>
                  <a:pt x="136" y="154"/>
                </a:moveTo>
                <a:cubicBezTo>
                  <a:pt x="136" y="154"/>
                  <a:pt x="135" y="155"/>
                  <a:pt x="134" y="154"/>
                </a:cubicBezTo>
                <a:cubicBezTo>
                  <a:pt x="134" y="155"/>
                  <a:pt x="134" y="155"/>
                  <a:pt x="134" y="155"/>
                </a:cubicBezTo>
                <a:cubicBezTo>
                  <a:pt x="133" y="155"/>
                  <a:pt x="134" y="155"/>
                  <a:pt x="134" y="154"/>
                </a:cubicBezTo>
                <a:cubicBezTo>
                  <a:pt x="134" y="154"/>
                  <a:pt x="135" y="154"/>
                  <a:pt x="136" y="154"/>
                </a:cubicBezTo>
                <a:close/>
                <a:moveTo>
                  <a:pt x="132" y="155"/>
                </a:moveTo>
                <a:cubicBezTo>
                  <a:pt x="132" y="155"/>
                  <a:pt x="132" y="155"/>
                  <a:pt x="132" y="155"/>
                </a:cubicBezTo>
                <a:cubicBezTo>
                  <a:pt x="133" y="156"/>
                  <a:pt x="131" y="156"/>
                  <a:pt x="131" y="156"/>
                </a:cubicBezTo>
                <a:cubicBezTo>
                  <a:pt x="131" y="156"/>
                  <a:pt x="131" y="155"/>
                  <a:pt x="132" y="155"/>
                </a:cubicBezTo>
                <a:close/>
                <a:moveTo>
                  <a:pt x="125" y="159"/>
                </a:moveTo>
                <a:cubicBezTo>
                  <a:pt x="125" y="160"/>
                  <a:pt x="124" y="160"/>
                  <a:pt x="123" y="161"/>
                </a:cubicBezTo>
                <a:cubicBezTo>
                  <a:pt x="123" y="160"/>
                  <a:pt x="125" y="160"/>
                  <a:pt x="125" y="159"/>
                </a:cubicBezTo>
                <a:close/>
                <a:moveTo>
                  <a:pt x="126" y="165"/>
                </a:moveTo>
                <a:cubicBezTo>
                  <a:pt x="125" y="165"/>
                  <a:pt x="124" y="165"/>
                  <a:pt x="124" y="164"/>
                </a:cubicBezTo>
                <a:cubicBezTo>
                  <a:pt x="124" y="164"/>
                  <a:pt x="126" y="164"/>
                  <a:pt x="126" y="165"/>
                </a:cubicBezTo>
                <a:close/>
                <a:moveTo>
                  <a:pt x="124" y="161"/>
                </a:moveTo>
                <a:cubicBezTo>
                  <a:pt x="124" y="161"/>
                  <a:pt x="122" y="162"/>
                  <a:pt x="124" y="161"/>
                </a:cubicBezTo>
                <a:cubicBezTo>
                  <a:pt x="124" y="162"/>
                  <a:pt x="122" y="162"/>
                  <a:pt x="121" y="163"/>
                </a:cubicBezTo>
                <a:cubicBezTo>
                  <a:pt x="122" y="162"/>
                  <a:pt x="122" y="162"/>
                  <a:pt x="124" y="161"/>
                </a:cubicBezTo>
                <a:close/>
                <a:moveTo>
                  <a:pt x="101" y="98"/>
                </a:moveTo>
                <a:cubicBezTo>
                  <a:pt x="100" y="99"/>
                  <a:pt x="101" y="99"/>
                  <a:pt x="101" y="99"/>
                </a:cubicBezTo>
                <a:cubicBezTo>
                  <a:pt x="100" y="99"/>
                  <a:pt x="100" y="99"/>
                  <a:pt x="99" y="99"/>
                </a:cubicBezTo>
                <a:cubicBezTo>
                  <a:pt x="99" y="99"/>
                  <a:pt x="100" y="99"/>
                  <a:pt x="101" y="98"/>
                </a:cubicBezTo>
                <a:close/>
                <a:moveTo>
                  <a:pt x="123" y="165"/>
                </a:moveTo>
                <a:cubicBezTo>
                  <a:pt x="124" y="165"/>
                  <a:pt x="120" y="166"/>
                  <a:pt x="121" y="165"/>
                </a:cubicBezTo>
                <a:cubicBezTo>
                  <a:pt x="122" y="165"/>
                  <a:pt x="122" y="165"/>
                  <a:pt x="123" y="165"/>
                </a:cubicBezTo>
                <a:close/>
                <a:moveTo>
                  <a:pt x="121" y="161"/>
                </a:moveTo>
                <a:cubicBezTo>
                  <a:pt x="121" y="162"/>
                  <a:pt x="119" y="162"/>
                  <a:pt x="118" y="162"/>
                </a:cubicBezTo>
                <a:cubicBezTo>
                  <a:pt x="119" y="162"/>
                  <a:pt x="120" y="162"/>
                  <a:pt x="121" y="161"/>
                </a:cubicBezTo>
                <a:close/>
                <a:moveTo>
                  <a:pt x="99" y="99"/>
                </a:moveTo>
                <a:cubicBezTo>
                  <a:pt x="99" y="100"/>
                  <a:pt x="98" y="100"/>
                  <a:pt x="98" y="99"/>
                </a:cubicBezTo>
                <a:cubicBezTo>
                  <a:pt x="98" y="99"/>
                  <a:pt x="98" y="99"/>
                  <a:pt x="99" y="99"/>
                </a:cubicBezTo>
                <a:close/>
                <a:moveTo>
                  <a:pt x="116" y="164"/>
                </a:moveTo>
                <a:cubicBezTo>
                  <a:pt x="116" y="165"/>
                  <a:pt x="115" y="165"/>
                  <a:pt x="115" y="165"/>
                </a:cubicBezTo>
                <a:cubicBezTo>
                  <a:pt x="115" y="165"/>
                  <a:pt x="115" y="165"/>
                  <a:pt x="116" y="164"/>
                </a:cubicBezTo>
                <a:close/>
                <a:moveTo>
                  <a:pt x="110" y="167"/>
                </a:moveTo>
                <a:cubicBezTo>
                  <a:pt x="107" y="168"/>
                  <a:pt x="105" y="169"/>
                  <a:pt x="104" y="169"/>
                </a:cubicBezTo>
                <a:cubicBezTo>
                  <a:pt x="103" y="168"/>
                  <a:pt x="104" y="168"/>
                  <a:pt x="104" y="168"/>
                </a:cubicBezTo>
                <a:cubicBezTo>
                  <a:pt x="104" y="168"/>
                  <a:pt x="106" y="167"/>
                  <a:pt x="106" y="168"/>
                </a:cubicBezTo>
                <a:cubicBezTo>
                  <a:pt x="106" y="167"/>
                  <a:pt x="108" y="167"/>
                  <a:pt x="110" y="167"/>
                </a:cubicBezTo>
                <a:close/>
                <a:moveTo>
                  <a:pt x="109" y="167"/>
                </a:moveTo>
                <a:cubicBezTo>
                  <a:pt x="108" y="167"/>
                  <a:pt x="108" y="166"/>
                  <a:pt x="110" y="166"/>
                </a:cubicBezTo>
                <a:cubicBezTo>
                  <a:pt x="109" y="167"/>
                  <a:pt x="111" y="166"/>
                  <a:pt x="112" y="167"/>
                </a:cubicBezTo>
                <a:cubicBezTo>
                  <a:pt x="110" y="167"/>
                  <a:pt x="110" y="167"/>
                  <a:pt x="109" y="167"/>
                </a:cubicBezTo>
                <a:close/>
                <a:moveTo>
                  <a:pt x="106" y="171"/>
                </a:moveTo>
                <a:cubicBezTo>
                  <a:pt x="105" y="171"/>
                  <a:pt x="104" y="171"/>
                  <a:pt x="103" y="171"/>
                </a:cubicBezTo>
                <a:cubicBezTo>
                  <a:pt x="104" y="171"/>
                  <a:pt x="104" y="171"/>
                  <a:pt x="106" y="171"/>
                </a:cubicBezTo>
                <a:close/>
                <a:moveTo>
                  <a:pt x="87" y="98"/>
                </a:moveTo>
                <a:cubicBezTo>
                  <a:pt x="87" y="99"/>
                  <a:pt x="87" y="99"/>
                  <a:pt x="87" y="99"/>
                </a:cubicBezTo>
                <a:cubicBezTo>
                  <a:pt x="87" y="99"/>
                  <a:pt x="86" y="98"/>
                  <a:pt x="86" y="99"/>
                </a:cubicBezTo>
                <a:cubicBezTo>
                  <a:pt x="86" y="98"/>
                  <a:pt x="87" y="98"/>
                  <a:pt x="87" y="98"/>
                </a:cubicBezTo>
                <a:close/>
                <a:moveTo>
                  <a:pt x="79" y="168"/>
                </a:moveTo>
                <a:cubicBezTo>
                  <a:pt x="78" y="169"/>
                  <a:pt x="76" y="168"/>
                  <a:pt x="75" y="169"/>
                </a:cubicBezTo>
                <a:cubicBezTo>
                  <a:pt x="73" y="168"/>
                  <a:pt x="73" y="168"/>
                  <a:pt x="71" y="168"/>
                </a:cubicBezTo>
                <a:cubicBezTo>
                  <a:pt x="71" y="167"/>
                  <a:pt x="71" y="167"/>
                  <a:pt x="71" y="167"/>
                </a:cubicBezTo>
                <a:cubicBezTo>
                  <a:pt x="73" y="168"/>
                  <a:pt x="76" y="168"/>
                  <a:pt x="79" y="168"/>
                </a:cubicBezTo>
                <a:close/>
                <a:moveTo>
                  <a:pt x="85" y="98"/>
                </a:moveTo>
                <a:cubicBezTo>
                  <a:pt x="85" y="98"/>
                  <a:pt x="85" y="98"/>
                  <a:pt x="85" y="98"/>
                </a:cubicBezTo>
                <a:cubicBezTo>
                  <a:pt x="85" y="98"/>
                  <a:pt x="86" y="98"/>
                  <a:pt x="85" y="98"/>
                </a:cubicBezTo>
                <a:close/>
                <a:moveTo>
                  <a:pt x="71" y="168"/>
                </a:moveTo>
                <a:cubicBezTo>
                  <a:pt x="69" y="168"/>
                  <a:pt x="66" y="167"/>
                  <a:pt x="65" y="166"/>
                </a:cubicBezTo>
                <a:cubicBezTo>
                  <a:pt x="63" y="167"/>
                  <a:pt x="61" y="167"/>
                  <a:pt x="59" y="165"/>
                </a:cubicBezTo>
                <a:cubicBezTo>
                  <a:pt x="60" y="165"/>
                  <a:pt x="62" y="166"/>
                  <a:pt x="63" y="165"/>
                </a:cubicBezTo>
                <a:cubicBezTo>
                  <a:pt x="67" y="167"/>
                  <a:pt x="69" y="167"/>
                  <a:pt x="71" y="168"/>
                </a:cubicBezTo>
                <a:close/>
                <a:moveTo>
                  <a:pt x="70" y="165"/>
                </a:moveTo>
                <a:cubicBezTo>
                  <a:pt x="70" y="166"/>
                  <a:pt x="68" y="165"/>
                  <a:pt x="68" y="165"/>
                </a:cubicBezTo>
                <a:cubicBezTo>
                  <a:pt x="68" y="165"/>
                  <a:pt x="69" y="165"/>
                  <a:pt x="70" y="165"/>
                </a:cubicBezTo>
                <a:cubicBezTo>
                  <a:pt x="70" y="165"/>
                  <a:pt x="70" y="165"/>
                  <a:pt x="70" y="165"/>
                </a:cubicBezTo>
                <a:close/>
                <a:moveTo>
                  <a:pt x="67" y="164"/>
                </a:moveTo>
                <a:cubicBezTo>
                  <a:pt x="66" y="165"/>
                  <a:pt x="65" y="164"/>
                  <a:pt x="64" y="164"/>
                </a:cubicBezTo>
                <a:cubicBezTo>
                  <a:pt x="64" y="163"/>
                  <a:pt x="63" y="163"/>
                  <a:pt x="63" y="163"/>
                </a:cubicBezTo>
                <a:cubicBezTo>
                  <a:pt x="65" y="163"/>
                  <a:pt x="66" y="164"/>
                  <a:pt x="67" y="164"/>
                </a:cubicBezTo>
                <a:close/>
                <a:moveTo>
                  <a:pt x="84" y="94"/>
                </a:moveTo>
                <a:cubicBezTo>
                  <a:pt x="84" y="95"/>
                  <a:pt x="84" y="95"/>
                  <a:pt x="84" y="95"/>
                </a:cubicBezTo>
                <a:cubicBezTo>
                  <a:pt x="84" y="94"/>
                  <a:pt x="84" y="95"/>
                  <a:pt x="84" y="94"/>
                </a:cubicBezTo>
                <a:close/>
                <a:moveTo>
                  <a:pt x="62" y="167"/>
                </a:moveTo>
                <a:cubicBezTo>
                  <a:pt x="62" y="168"/>
                  <a:pt x="60" y="167"/>
                  <a:pt x="59" y="167"/>
                </a:cubicBezTo>
                <a:cubicBezTo>
                  <a:pt x="60" y="167"/>
                  <a:pt x="59" y="166"/>
                  <a:pt x="58" y="166"/>
                </a:cubicBezTo>
                <a:cubicBezTo>
                  <a:pt x="59" y="166"/>
                  <a:pt x="61" y="167"/>
                  <a:pt x="62" y="167"/>
                </a:cubicBezTo>
                <a:close/>
                <a:moveTo>
                  <a:pt x="60" y="165"/>
                </a:moveTo>
                <a:cubicBezTo>
                  <a:pt x="60" y="165"/>
                  <a:pt x="60" y="165"/>
                  <a:pt x="60" y="165"/>
                </a:cubicBezTo>
                <a:cubicBezTo>
                  <a:pt x="58" y="164"/>
                  <a:pt x="58" y="164"/>
                  <a:pt x="58" y="164"/>
                </a:cubicBezTo>
                <a:cubicBezTo>
                  <a:pt x="58" y="164"/>
                  <a:pt x="60" y="164"/>
                  <a:pt x="60" y="165"/>
                </a:cubicBezTo>
                <a:close/>
                <a:moveTo>
                  <a:pt x="84" y="94"/>
                </a:moveTo>
                <a:cubicBezTo>
                  <a:pt x="83" y="94"/>
                  <a:pt x="84" y="94"/>
                  <a:pt x="83" y="94"/>
                </a:cubicBezTo>
                <a:cubicBezTo>
                  <a:pt x="84" y="94"/>
                  <a:pt x="84" y="94"/>
                  <a:pt x="84" y="94"/>
                </a:cubicBezTo>
                <a:close/>
                <a:moveTo>
                  <a:pt x="83" y="96"/>
                </a:moveTo>
                <a:cubicBezTo>
                  <a:pt x="83" y="96"/>
                  <a:pt x="83" y="96"/>
                  <a:pt x="83" y="96"/>
                </a:cubicBezTo>
                <a:cubicBezTo>
                  <a:pt x="83" y="95"/>
                  <a:pt x="83" y="96"/>
                  <a:pt x="83" y="96"/>
                </a:cubicBezTo>
                <a:close/>
                <a:moveTo>
                  <a:pt x="82" y="97"/>
                </a:moveTo>
                <a:cubicBezTo>
                  <a:pt x="82" y="97"/>
                  <a:pt x="82" y="97"/>
                  <a:pt x="82" y="97"/>
                </a:cubicBezTo>
                <a:cubicBezTo>
                  <a:pt x="82" y="96"/>
                  <a:pt x="82" y="96"/>
                  <a:pt x="82" y="97"/>
                </a:cubicBezTo>
                <a:close/>
                <a:moveTo>
                  <a:pt x="82" y="96"/>
                </a:moveTo>
                <a:cubicBezTo>
                  <a:pt x="82" y="96"/>
                  <a:pt x="82" y="96"/>
                  <a:pt x="82" y="96"/>
                </a:cubicBezTo>
                <a:cubicBezTo>
                  <a:pt x="82" y="96"/>
                  <a:pt x="82" y="96"/>
                  <a:pt x="82" y="97"/>
                </a:cubicBezTo>
                <a:cubicBezTo>
                  <a:pt x="82" y="97"/>
                  <a:pt x="82" y="97"/>
                  <a:pt x="81" y="97"/>
                </a:cubicBezTo>
                <a:cubicBezTo>
                  <a:pt x="81" y="97"/>
                  <a:pt x="81" y="96"/>
                  <a:pt x="81" y="96"/>
                </a:cubicBezTo>
                <a:cubicBezTo>
                  <a:pt x="82" y="96"/>
                  <a:pt x="82" y="96"/>
                  <a:pt x="82" y="96"/>
                </a:cubicBezTo>
                <a:close/>
                <a:moveTo>
                  <a:pt x="48" y="162"/>
                </a:moveTo>
                <a:cubicBezTo>
                  <a:pt x="48" y="162"/>
                  <a:pt x="47" y="161"/>
                  <a:pt x="47" y="161"/>
                </a:cubicBezTo>
                <a:cubicBezTo>
                  <a:pt x="46" y="161"/>
                  <a:pt x="48" y="161"/>
                  <a:pt x="47" y="161"/>
                </a:cubicBezTo>
                <a:cubicBezTo>
                  <a:pt x="47" y="161"/>
                  <a:pt x="48" y="162"/>
                  <a:pt x="48" y="162"/>
                </a:cubicBezTo>
                <a:cubicBezTo>
                  <a:pt x="47" y="162"/>
                  <a:pt x="47" y="162"/>
                  <a:pt x="46" y="161"/>
                </a:cubicBezTo>
                <a:cubicBezTo>
                  <a:pt x="46" y="161"/>
                  <a:pt x="47" y="162"/>
                  <a:pt x="48" y="162"/>
                </a:cubicBezTo>
                <a:close/>
                <a:moveTo>
                  <a:pt x="83" y="93"/>
                </a:moveTo>
                <a:cubicBezTo>
                  <a:pt x="83" y="93"/>
                  <a:pt x="82" y="93"/>
                  <a:pt x="83" y="93"/>
                </a:cubicBezTo>
                <a:cubicBezTo>
                  <a:pt x="83" y="93"/>
                  <a:pt x="83" y="93"/>
                  <a:pt x="83" y="93"/>
                </a:cubicBezTo>
                <a:close/>
                <a:moveTo>
                  <a:pt x="81" y="96"/>
                </a:moveTo>
                <a:cubicBezTo>
                  <a:pt x="81" y="96"/>
                  <a:pt x="81" y="96"/>
                  <a:pt x="81" y="96"/>
                </a:cubicBezTo>
                <a:cubicBezTo>
                  <a:pt x="81" y="96"/>
                  <a:pt x="81" y="96"/>
                  <a:pt x="81" y="95"/>
                </a:cubicBezTo>
                <a:cubicBezTo>
                  <a:pt x="81" y="95"/>
                  <a:pt x="81" y="95"/>
                  <a:pt x="81" y="96"/>
                </a:cubicBezTo>
                <a:close/>
                <a:moveTo>
                  <a:pt x="42" y="157"/>
                </a:moveTo>
                <a:cubicBezTo>
                  <a:pt x="42" y="157"/>
                  <a:pt x="42" y="157"/>
                  <a:pt x="41" y="158"/>
                </a:cubicBezTo>
                <a:cubicBezTo>
                  <a:pt x="41" y="157"/>
                  <a:pt x="41" y="157"/>
                  <a:pt x="41" y="157"/>
                </a:cubicBezTo>
                <a:cubicBezTo>
                  <a:pt x="41" y="157"/>
                  <a:pt x="41" y="156"/>
                  <a:pt x="41" y="156"/>
                </a:cubicBezTo>
                <a:cubicBezTo>
                  <a:pt x="41" y="156"/>
                  <a:pt x="41" y="157"/>
                  <a:pt x="42" y="157"/>
                </a:cubicBezTo>
                <a:cubicBezTo>
                  <a:pt x="42" y="157"/>
                  <a:pt x="42" y="157"/>
                  <a:pt x="42" y="157"/>
                </a:cubicBezTo>
                <a:close/>
                <a:moveTo>
                  <a:pt x="39" y="156"/>
                </a:moveTo>
                <a:cubicBezTo>
                  <a:pt x="39" y="156"/>
                  <a:pt x="39" y="156"/>
                  <a:pt x="40" y="156"/>
                </a:cubicBezTo>
                <a:cubicBezTo>
                  <a:pt x="41" y="156"/>
                  <a:pt x="41" y="157"/>
                  <a:pt x="39" y="156"/>
                </a:cubicBezTo>
                <a:close/>
                <a:moveTo>
                  <a:pt x="81" y="93"/>
                </a:moveTo>
                <a:cubicBezTo>
                  <a:pt x="81" y="93"/>
                  <a:pt x="80" y="93"/>
                  <a:pt x="81" y="93"/>
                </a:cubicBezTo>
                <a:cubicBezTo>
                  <a:pt x="80" y="93"/>
                  <a:pt x="81" y="93"/>
                  <a:pt x="80" y="93"/>
                </a:cubicBezTo>
                <a:cubicBezTo>
                  <a:pt x="80" y="93"/>
                  <a:pt x="80" y="93"/>
                  <a:pt x="80" y="93"/>
                </a:cubicBezTo>
                <a:cubicBezTo>
                  <a:pt x="81" y="92"/>
                  <a:pt x="80" y="93"/>
                  <a:pt x="81" y="93"/>
                </a:cubicBezTo>
                <a:close/>
                <a:moveTo>
                  <a:pt x="37" y="148"/>
                </a:moveTo>
                <a:cubicBezTo>
                  <a:pt x="34" y="147"/>
                  <a:pt x="29" y="143"/>
                  <a:pt x="27" y="141"/>
                </a:cubicBezTo>
                <a:cubicBezTo>
                  <a:pt x="29" y="141"/>
                  <a:pt x="34" y="146"/>
                  <a:pt x="37" y="148"/>
                </a:cubicBezTo>
                <a:close/>
                <a:moveTo>
                  <a:pt x="33" y="147"/>
                </a:moveTo>
                <a:cubicBezTo>
                  <a:pt x="33" y="147"/>
                  <a:pt x="33" y="147"/>
                  <a:pt x="33" y="147"/>
                </a:cubicBezTo>
                <a:cubicBezTo>
                  <a:pt x="32" y="146"/>
                  <a:pt x="31" y="146"/>
                  <a:pt x="31" y="145"/>
                </a:cubicBezTo>
                <a:cubicBezTo>
                  <a:pt x="32" y="145"/>
                  <a:pt x="32" y="146"/>
                  <a:pt x="33" y="147"/>
                </a:cubicBezTo>
                <a:close/>
                <a:moveTo>
                  <a:pt x="31" y="145"/>
                </a:moveTo>
                <a:cubicBezTo>
                  <a:pt x="31" y="146"/>
                  <a:pt x="31" y="146"/>
                  <a:pt x="31" y="146"/>
                </a:cubicBezTo>
                <a:cubicBezTo>
                  <a:pt x="30" y="145"/>
                  <a:pt x="29" y="144"/>
                  <a:pt x="30" y="144"/>
                </a:cubicBezTo>
                <a:lnTo>
                  <a:pt x="31" y="145"/>
                </a:lnTo>
                <a:close/>
                <a:moveTo>
                  <a:pt x="28" y="146"/>
                </a:moveTo>
                <a:cubicBezTo>
                  <a:pt x="28" y="146"/>
                  <a:pt x="28" y="146"/>
                  <a:pt x="28" y="146"/>
                </a:cubicBezTo>
                <a:cubicBezTo>
                  <a:pt x="26" y="145"/>
                  <a:pt x="28" y="145"/>
                  <a:pt x="27" y="144"/>
                </a:cubicBezTo>
                <a:cubicBezTo>
                  <a:pt x="27" y="144"/>
                  <a:pt x="28" y="145"/>
                  <a:pt x="28" y="145"/>
                </a:cubicBezTo>
                <a:cubicBezTo>
                  <a:pt x="28" y="145"/>
                  <a:pt x="28" y="145"/>
                  <a:pt x="28" y="146"/>
                </a:cubicBezTo>
                <a:close/>
                <a:moveTo>
                  <a:pt x="25" y="138"/>
                </a:moveTo>
                <a:cubicBezTo>
                  <a:pt x="25" y="139"/>
                  <a:pt x="23" y="137"/>
                  <a:pt x="23" y="137"/>
                </a:cubicBezTo>
                <a:cubicBezTo>
                  <a:pt x="24" y="136"/>
                  <a:pt x="24" y="138"/>
                  <a:pt x="25" y="138"/>
                </a:cubicBezTo>
                <a:close/>
                <a:moveTo>
                  <a:pt x="80" y="84"/>
                </a:moveTo>
                <a:cubicBezTo>
                  <a:pt x="79" y="84"/>
                  <a:pt x="79" y="84"/>
                  <a:pt x="79" y="84"/>
                </a:cubicBezTo>
                <a:cubicBezTo>
                  <a:pt x="80" y="84"/>
                  <a:pt x="79" y="84"/>
                  <a:pt x="80" y="84"/>
                </a:cubicBezTo>
                <a:close/>
                <a:moveTo>
                  <a:pt x="5" y="87"/>
                </a:moveTo>
                <a:cubicBezTo>
                  <a:pt x="6" y="83"/>
                  <a:pt x="7" y="86"/>
                  <a:pt x="7" y="91"/>
                </a:cubicBezTo>
                <a:cubicBezTo>
                  <a:pt x="7" y="91"/>
                  <a:pt x="7" y="90"/>
                  <a:pt x="7" y="89"/>
                </a:cubicBezTo>
                <a:cubicBezTo>
                  <a:pt x="7" y="88"/>
                  <a:pt x="7" y="91"/>
                  <a:pt x="8" y="91"/>
                </a:cubicBezTo>
                <a:cubicBezTo>
                  <a:pt x="8" y="92"/>
                  <a:pt x="7" y="91"/>
                  <a:pt x="7" y="91"/>
                </a:cubicBezTo>
                <a:cubicBezTo>
                  <a:pt x="8" y="96"/>
                  <a:pt x="8" y="96"/>
                  <a:pt x="9" y="100"/>
                </a:cubicBezTo>
                <a:cubicBezTo>
                  <a:pt x="9" y="101"/>
                  <a:pt x="9" y="103"/>
                  <a:pt x="9" y="104"/>
                </a:cubicBezTo>
                <a:cubicBezTo>
                  <a:pt x="10" y="105"/>
                  <a:pt x="9" y="102"/>
                  <a:pt x="10" y="103"/>
                </a:cubicBezTo>
                <a:cubicBezTo>
                  <a:pt x="10" y="106"/>
                  <a:pt x="10" y="106"/>
                  <a:pt x="11" y="109"/>
                </a:cubicBezTo>
                <a:cubicBezTo>
                  <a:pt x="12" y="109"/>
                  <a:pt x="10" y="106"/>
                  <a:pt x="11" y="107"/>
                </a:cubicBezTo>
                <a:cubicBezTo>
                  <a:pt x="11" y="109"/>
                  <a:pt x="12" y="110"/>
                  <a:pt x="13" y="111"/>
                </a:cubicBezTo>
                <a:cubicBezTo>
                  <a:pt x="13" y="112"/>
                  <a:pt x="12" y="112"/>
                  <a:pt x="12" y="111"/>
                </a:cubicBezTo>
                <a:cubicBezTo>
                  <a:pt x="12" y="112"/>
                  <a:pt x="13" y="112"/>
                  <a:pt x="13" y="112"/>
                </a:cubicBezTo>
                <a:cubicBezTo>
                  <a:pt x="14" y="114"/>
                  <a:pt x="14" y="114"/>
                  <a:pt x="14" y="115"/>
                </a:cubicBezTo>
                <a:cubicBezTo>
                  <a:pt x="12" y="114"/>
                  <a:pt x="10" y="107"/>
                  <a:pt x="9" y="104"/>
                </a:cubicBezTo>
                <a:cubicBezTo>
                  <a:pt x="8" y="99"/>
                  <a:pt x="7" y="95"/>
                  <a:pt x="6" y="89"/>
                </a:cubicBezTo>
                <a:cubicBezTo>
                  <a:pt x="6" y="89"/>
                  <a:pt x="6" y="90"/>
                  <a:pt x="6" y="91"/>
                </a:cubicBezTo>
                <a:cubicBezTo>
                  <a:pt x="6" y="91"/>
                  <a:pt x="6" y="88"/>
                  <a:pt x="6" y="88"/>
                </a:cubicBezTo>
                <a:cubicBezTo>
                  <a:pt x="6" y="87"/>
                  <a:pt x="6" y="86"/>
                  <a:pt x="5" y="87"/>
                </a:cubicBezTo>
                <a:close/>
                <a:moveTo>
                  <a:pt x="82" y="82"/>
                </a:moveTo>
                <a:cubicBezTo>
                  <a:pt x="82" y="82"/>
                  <a:pt x="82" y="82"/>
                  <a:pt x="82" y="82"/>
                </a:cubicBezTo>
                <a:cubicBezTo>
                  <a:pt x="82" y="82"/>
                  <a:pt x="82" y="82"/>
                  <a:pt x="82" y="82"/>
                </a:cubicBezTo>
                <a:close/>
                <a:moveTo>
                  <a:pt x="83" y="82"/>
                </a:moveTo>
                <a:cubicBezTo>
                  <a:pt x="83" y="82"/>
                  <a:pt x="83" y="82"/>
                  <a:pt x="83" y="82"/>
                </a:cubicBezTo>
                <a:close/>
                <a:moveTo>
                  <a:pt x="73" y="86"/>
                </a:moveTo>
                <a:cubicBezTo>
                  <a:pt x="73" y="86"/>
                  <a:pt x="72" y="86"/>
                  <a:pt x="73" y="85"/>
                </a:cubicBezTo>
                <a:cubicBezTo>
                  <a:pt x="73" y="86"/>
                  <a:pt x="73" y="86"/>
                  <a:pt x="73" y="86"/>
                </a:cubicBezTo>
                <a:close/>
                <a:moveTo>
                  <a:pt x="82" y="82"/>
                </a:moveTo>
                <a:cubicBezTo>
                  <a:pt x="81" y="83"/>
                  <a:pt x="82" y="83"/>
                  <a:pt x="82" y="83"/>
                </a:cubicBezTo>
                <a:cubicBezTo>
                  <a:pt x="82" y="83"/>
                  <a:pt x="83" y="83"/>
                  <a:pt x="83" y="83"/>
                </a:cubicBezTo>
                <a:cubicBezTo>
                  <a:pt x="83" y="83"/>
                  <a:pt x="82" y="83"/>
                  <a:pt x="83" y="82"/>
                </a:cubicBezTo>
                <a:cubicBezTo>
                  <a:pt x="82" y="82"/>
                  <a:pt x="82" y="83"/>
                  <a:pt x="82" y="82"/>
                </a:cubicBezTo>
                <a:close/>
                <a:moveTo>
                  <a:pt x="13" y="107"/>
                </a:moveTo>
                <a:cubicBezTo>
                  <a:pt x="12" y="107"/>
                  <a:pt x="12" y="105"/>
                  <a:pt x="11" y="105"/>
                </a:cubicBezTo>
                <a:cubicBezTo>
                  <a:pt x="12" y="105"/>
                  <a:pt x="12" y="106"/>
                  <a:pt x="13" y="107"/>
                </a:cubicBezTo>
                <a:close/>
                <a:moveTo>
                  <a:pt x="77" y="84"/>
                </a:moveTo>
                <a:cubicBezTo>
                  <a:pt x="76" y="84"/>
                  <a:pt x="76" y="84"/>
                  <a:pt x="76" y="85"/>
                </a:cubicBezTo>
                <a:cubicBezTo>
                  <a:pt x="76" y="85"/>
                  <a:pt x="76" y="84"/>
                  <a:pt x="76" y="84"/>
                </a:cubicBezTo>
                <a:cubicBezTo>
                  <a:pt x="77" y="84"/>
                  <a:pt x="77" y="84"/>
                  <a:pt x="77" y="84"/>
                </a:cubicBezTo>
                <a:close/>
                <a:moveTo>
                  <a:pt x="75" y="85"/>
                </a:moveTo>
                <a:cubicBezTo>
                  <a:pt x="75" y="85"/>
                  <a:pt x="75" y="85"/>
                  <a:pt x="75" y="85"/>
                </a:cubicBezTo>
                <a:cubicBezTo>
                  <a:pt x="74" y="85"/>
                  <a:pt x="75" y="85"/>
                  <a:pt x="75" y="85"/>
                </a:cubicBezTo>
                <a:cubicBezTo>
                  <a:pt x="75" y="85"/>
                  <a:pt x="75" y="85"/>
                  <a:pt x="75" y="85"/>
                </a:cubicBezTo>
                <a:close/>
                <a:moveTo>
                  <a:pt x="75" y="85"/>
                </a:moveTo>
                <a:cubicBezTo>
                  <a:pt x="75" y="85"/>
                  <a:pt x="75" y="85"/>
                  <a:pt x="75" y="86"/>
                </a:cubicBezTo>
                <a:cubicBezTo>
                  <a:pt x="75" y="86"/>
                  <a:pt x="75" y="86"/>
                  <a:pt x="76" y="86"/>
                </a:cubicBezTo>
                <a:cubicBezTo>
                  <a:pt x="75" y="85"/>
                  <a:pt x="75" y="85"/>
                  <a:pt x="76" y="85"/>
                </a:cubicBezTo>
                <a:cubicBezTo>
                  <a:pt x="76" y="85"/>
                  <a:pt x="75" y="85"/>
                  <a:pt x="75" y="85"/>
                </a:cubicBezTo>
                <a:cubicBezTo>
                  <a:pt x="75" y="85"/>
                  <a:pt x="75" y="85"/>
                  <a:pt x="76" y="85"/>
                </a:cubicBezTo>
                <a:cubicBezTo>
                  <a:pt x="76" y="85"/>
                  <a:pt x="75" y="85"/>
                  <a:pt x="75" y="85"/>
                </a:cubicBezTo>
                <a:close/>
                <a:moveTo>
                  <a:pt x="12" y="99"/>
                </a:moveTo>
                <a:cubicBezTo>
                  <a:pt x="11" y="99"/>
                  <a:pt x="11" y="98"/>
                  <a:pt x="11" y="97"/>
                </a:cubicBezTo>
                <a:cubicBezTo>
                  <a:pt x="11" y="97"/>
                  <a:pt x="11" y="98"/>
                  <a:pt x="12" y="99"/>
                </a:cubicBezTo>
                <a:close/>
                <a:moveTo>
                  <a:pt x="15" y="94"/>
                </a:moveTo>
                <a:cubicBezTo>
                  <a:pt x="13" y="90"/>
                  <a:pt x="14" y="82"/>
                  <a:pt x="15" y="78"/>
                </a:cubicBezTo>
                <a:cubicBezTo>
                  <a:pt x="15" y="77"/>
                  <a:pt x="14" y="78"/>
                  <a:pt x="14" y="79"/>
                </a:cubicBezTo>
                <a:cubicBezTo>
                  <a:pt x="14" y="78"/>
                  <a:pt x="14" y="77"/>
                  <a:pt x="14" y="76"/>
                </a:cubicBezTo>
                <a:cubicBezTo>
                  <a:pt x="14" y="76"/>
                  <a:pt x="14" y="77"/>
                  <a:pt x="15" y="77"/>
                </a:cubicBezTo>
                <a:cubicBezTo>
                  <a:pt x="15" y="77"/>
                  <a:pt x="15" y="75"/>
                  <a:pt x="15" y="74"/>
                </a:cubicBezTo>
                <a:cubicBezTo>
                  <a:pt x="16" y="80"/>
                  <a:pt x="14" y="86"/>
                  <a:pt x="15" y="94"/>
                </a:cubicBezTo>
                <a:cubicBezTo>
                  <a:pt x="15" y="94"/>
                  <a:pt x="15" y="94"/>
                  <a:pt x="15" y="94"/>
                </a:cubicBezTo>
                <a:close/>
                <a:moveTo>
                  <a:pt x="6" y="95"/>
                </a:moveTo>
                <a:cubicBezTo>
                  <a:pt x="6" y="94"/>
                  <a:pt x="6" y="93"/>
                  <a:pt x="5" y="92"/>
                </a:cubicBezTo>
                <a:cubicBezTo>
                  <a:pt x="6" y="92"/>
                  <a:pt x="6" y="92"/>
                  <a:pt x="6" y="92"/>
                </a:cubicBezTo>
                <a:cubicBezTo>
                  <a:pt x="6" y="93"/>
                  <a:pt x="6" y="93"/>
                  <a:pt x="6" y="95"/>
                </a:cubicBezTo>
                <a:close/>
                <a:moveTo>
                  <a:pt x="76" y="86"/>
                </a:moveTo>
                <a:cubicBezTo>
                  <a:pt x="75" y="86"/>
                  <a:pt x="75" y="86"/>
                  <a:pt x="75" y="86"/>
                </a:cubicBezTo>
                <a:cubicBezTo>
                  <a:pt x="75" y="86"/>
                  <a:pt x="75" y="86"/>
                  <a:pt x="76" y="86"/>
                </a:cubicBezTo>
                <a:cubicBezTo>
                  <a:pt x="75" y="86"/>
                  <a:pt x="76" y="86"/>
                  <a:pt x="76" y="86"/>
                </a:cubicBezTo>
                <a:close/>
                <a:moveTo>
                  <a:pt x="7" y="84"/>
                </a:moveTo>
                <a:cubicBezTo>
                  <a:pt x="7" y="84"/>
                  <a:pt x="7" y="84"/>
                  <a:pt x="6" y="84"/>
                </a:cubicBezTo>
                <a:cubicBezTo>
                  <a:pt x="6" y="81"/>
                  <a:pt x="7" y="80"/>
                  <a:pt x="7" y="77"/>
                </a:cubicBezTo>
                <a:cubicBezTo>
                  <a:pt x="8" y="79"/>
                  <a:pt x="7" y="82"/>
                  <a:pt x="7" y="84"/>
                </a:cubicBezTo>
                <a:close/>
                <a:moveTo>
                  <a:pt x="6" y="70"/>
                </a:moveTo>
                <a:cubicBezTo>
                  <a:pt x="6" y="72"/>
                  <a:pt x="6" y="72"/>
                  <a:pt x="6" y="72"/>
                </a:cubicBezTo>
                <a:cubicBezTo>
                  <a:pt x="7" y="64"/>
                  <a:pt x="11" y="55"/>
                  <a:pt x="16" y="49"/>
                </a:cubicBezTo>
                <a:cubicBezTo>
                  <a:pt x="16" y="48"/>
                  <a:pt x="15" y="48"/>
                  <a:pt x="16" y="48"/>
                </a:cubicBezTo>
                <a:cubicBezTo>
                  <a:pt x="16" y="47"/>
                  <a:pt x="17" y="47"/>
                  <a:pt x="17" y="46"/>
                </a:cubicBezTo>
                <a:cubicBezTo>
                  <a:pt x="18" y="46"/>
                  <a:pt x="16" y="48"/>
                  <a:pt x="16" y="49"/>
                </a:cubicBezTo>
                <a:cubicBezTo>
                  <a:pt x="16" y="49"/>
                  <a:pt x="16" y="49"/>
                  <a:pt x="16" y="49"/>
                </a:cubicBezTo>
                <a:cubicBezTo>
                  <a:pt x="15" y="52"/>
                  <a:pt x="11" y="58"/>
                  <a:pt x="9" y="65"/>
                </a:cubicBezTo>
                <a:cubicBezTo>
                  <a:pt x="9" y="66"/>
                  <a:pt x="8" y="67"/>
                  <a:pt x="8" y="68"/>
                </a:cubicBezTo>
                <a:cubicBezTo>
                  <a:pt x="7" y="69"/>
                  <a:pt x="8" y="68"/>
                  <a:pt x="8" y="68"/>
                </a:cubicBezTo>
                <a:cubicBezTo>
                  <a:pt x="8" y="69"/>
                  <a:pt x="7" y="70"/>
                  <a:pt x="8" y="71"/>
                </a:cubicBezTo>
                <a:cubicBezTo>
                  <a:pt x="7" y="72"/>
                  <a:pt x="7" y="71"/>
                  <a:pt x="7" y="71"/>
                </a:cubicBezTo>
                <a:cubicBezTo>
                  <a:pt x="7" y="74"/>
                  <a:pt x="6" y="75"/>
                  <a:pt x="6" y="77"/>
                </a:cubicBezTo>
                <a:cubicBezTo>
                  <a:pt x="6" y="77"/>
                  <a:pt x="6" y="75"/>
                  <a:pt x="7" y="74"/>
                </a:cubicBezTo>
                <a:cubicBezTo>
                  <a:pt x="7" y="76"/>
                  <a:pt x="6" y="79"/>
                  <a:pt x="6" y="81"/>
                </a:cubicBezTo>
                <a:cubicBezTo>
                  <a:pt x="5" y="81"/>
                  <a:pt x="5" y="78"/>
                  <a:pt x="5" y="81"/>
                </a:cubicBezTo>
                <a:cubicBezTo>
                  <a:pt x="4" y="79"/>
                  <a:pt x="6" y="73"/>
                  <a:pt x="6" y="72"/>
                </a:cubicBezTo>
                <a:cubicBezTo>
                  <a:pt x="5" y="76"/>
                  <a:pt x="5" y="83"/>
                  <a:pt x="4" y="85"/>
                </a:cubicBezTo>
                <a:cubicBezTo>
                  <a:pt x="3" y="79"/>
                  <a:pt x="5" y="75"/>
                  <a:pt x="6" y="70"/>
                </a:cubicBezTo>
                <a:close/>
                <a:moveTo>
                  <a:pt x="10" y="83"/>
                </a:moveTo>
                <a:cubicBezTo>
                  <a:pt x="10" y="83"/>
                  <a:pt x="9" y="82"/>
                  <a:pt x="10" y="81"/>
                </a:cubicBezTo>
                <a:cubicBezTo>
                  <a:pt x="10" y="81"/>
                  <a:pt x="10" y="82"/>
                  <a:pt x="10" y="83"/>
                </a:cubicBezTo>
                <a:close/>
                <a:moveTo>
                  <a:pt x="10" y="79"/>
                </a:moveTo>
                <a:cubicBezTo>
                  <a:pt x="10" y="79"/>
                  <a:pt x="10" y="79"/>
                  <a:pt x="10" y="79"/>
                </a:cubicBezTo>
                <a:cubicBezTo>
                  <a:pt x="11" y="73"/>
                  <a:pt x="11" y="73"/>
                  <a:pt x="12" y="68"/>
                </a:cubicBezTo>
                <a:cubicBezTo>
                  <a:pt x="14" y="67"/>
                  <a:pt x="11" y="76"/>
                  <a:pt x="11" y="79"/>
                </a:cubicBezTo>
                <a:cubicBezTo>
                  <a:pt x="10" y="81"/>
                  <a:pt x="10" y="81"/>
                  <a:pt x="10" y="79"/>
                </a:cubicBezTo>
                <a:close/>
                <a:moveTo>
                  <a:pt x="8" y="76"/>
                </a:moveTo>
                <a:cubicBezTo>
                  <a:pt x="7" y="75"/>
                  <a:pt x="8" y="74"/>
                  <a:pt x="7" y="74"/>
                </a:cubicBezTo>
                <a:cubicBezTo>
                  <a:pt x="8" y="73"/>
                  <a:pt x="8" y="70"/>
                  <a:pt x="9" y="70"/>
                </a:cubicBezTo>
                <a:cubicBezTo>
                  <a:pt x="8" y="72"/>
                  <a:pt x="9" y="73"/>
                  <a:pt x="8" y="76"/>
                </a:cubicBezTo>
                <a:close/>
                <a:moveTo>
                  <a:pt x="19" y="62"/>
                </a:moveTo>
                <a:cubicBezTo>
                  <a:pt x="19" y="62"/>
                  <a:pt x="19" y="62"/>
                  <a:pt x="19" y="61"/>
                </a:cubicBezTo>
                <a:cubicBezTo>
                  <a:pt x="19" y="62"/>
                  <a:pt x="19" y="62"/>
                  <a:pt x="19" y="63"/>
                </a:cubicBezTo>
                <a:cubicBezTo>
                  <a:pt x="19" y="62"/>
                  <a:pt x="20" y="60"/>
                  <a:pt x="20" y="60"/>
                </a:cubicBezTo>
                <a:cubicBezTo>
                  <a:pt x="20" y="61"/>
                  <a:pt x="19" y="65"/>
                  <a:pt x="19" y="66"/>
                </a:cubicBezTo>
                <a:cubicBezTo>
                  <a:pt x="18" y="67"/>
                  <a:pt x="18" y="66"/>
                  <a:pt x="18" y="66"/>
                </a:cubicBezTo>
                <a:cubicBezTo>
                  <a:pt x="17" y="66"/>
                  <a:pt x="17" y="67"/>
                  <a:pt x="17" y="67"/>
                </a:cubicBezTo>
                <a:cubicBezTo>
                  <a:pt x="17" y="68"/>
                  <a:pt x="18" y="66"/>
                  <a:pt x="18" y="67"/>
                </a:cubicBezTo>
                <a:cubicBezTo>
                  <a:pt x="17" y="69"/>
                  <a:pt x="17" y="70"/>
                  <a:pt x="17" y="72"/>
                </a:cubicBezTo>
                <a:cubicBezTo>
                  <a:pt x="16" y="73"/>
                  <a:pt x="16" y="71"/>
                  <a:pt x="16" y="74"/>
                </a:cubicBezTo>
                <a:cubicBezTo>
                  <a:pt x="15" y="74"/>
                  <a:pt x="16" y="71"/>
                  <a:pt x="16" y="70"/>
                </a:cubicBezTo>
                <a:cubicBezTo>
                  <a:pt x="15" y="71"/>
                  <a:pt x="16" y="75"/>
                  <a:pt x="15" y="75"/>
                </a:cubicBezTo>
                <a:cubicBezTo>
                  <a:pt x="16" y="70"/>
                  <a:pt x="17" y="64"/>
                  <a:pt x="20" y="60"/>
                </a:cubicBezTo>
                <a:cubicBezTo>
                  <a:pt x="20" y="61"/>
                  <a:pt x="19" y="61"/>
                  <a:pt x="19" y="62"/>
                </a:cubicBezTo>
                <a:close/>
                <a:moveTo>
                  <a:pt x="10" y="70"/>
                </a:moveTo>
                <a:cubicBezTo>
                  <a:pt x="10" y="72"/>
                  <a:pt x="10" y="69"/>
                  <a:pt x="9" y="70"/>
                </a:cubicBezTo>
                <a:cubicBezTo>
                  <a:pt x="9" y="70"/>
                  <a:pt x="10" y="69"/>
                  <a:pt x="10" y="69"/>
                </a:cubicBezTo>
                <a:cubicBezTo>
                  <a:pt x="10" y="69"/>
                  <a:pt x="10" y="70"/>
                  <a:pt x="10" y="70"/>
                </a:cubicBezTo>
                <a:close/>
                <a:moveTo>
                  <a:pt x="10" y="68"/>
                </a:moveTo>
                <a:cubicBezTo>
                  <a:pt x="10" y="65"/>
                  <a:pt x="13" y="58"/>
                  <a:pt x="13" y="60"/>
                </a:cubicBezTo>
                <a:cubicBezTo>
                  <a:pt x="12" y="62"/>
                  <a:pt x="11" y="65"/>
                  <a:pt x="10" y="68"/>
                </a:cubicBezTo>
                <a:close/>
                <a:moveTo>
                  <a:pt x="24" y="66"/>
                </a:moveTo>
                <a:cubicBezTo>
                  <a:pt x="23" y="66"/>
                  <a:pt x="23" y="65"/>
                  <a:pt x="23" y="66"/>
                </a:cubicBezTo>
                <a:cubicBezTo>
                  <a:pt x="23" y="65"/>
                  <a:pt x="24" y="63"/>
                  <a:pt x="25" y="62"/>
                </a:cubicBezTo>
                <a:cubicBezTo>
                  <a:pt x="25" y="63"/>
                  <a:pt x="23" y="65"/>
                  <a:pt x="24" y="66"/>
                </a:cubicBezTo>
                <a:close/>
                <a:moveTo>
                  <a:pt x="25" y="63"/>
                </a:moveTo>
                <a:cubicBezTo>
                  <a:pt x="26" y="61"/>
                  <a:pt x="26" y="61"/>
                  <a:pt x="26" y="61"/>
                </a:cubicBezTo>
                <a:cubicBezTo>
                  <a:pt x="26" y="61"/>
                  <a:pt x="26" y="61"/>
                  <a:pt x="26" y="61"/>
                </a:cubicBezTo>
                <a:cubicBezTo>
                  <a:pt x="26" y="61"/>
                  <a:pt x="26" y="62"/>
                  <a:pt x="26" y="62"/>
                </a:cubicBezTo>
                <a:cubicBezTo>
                  <a:pt x="26" y="63"/>
                  <a:pt x="25" y="63"/>
                  <a:pt x="25" y="63"/>
                </a:cubicBezTo>
                <a:close/>
                <a:moveTo>
                  <a:pt x="13" y="59"/>
                </a:moveTo>
                <a:cubicBezTo>
                  <a:pt x="14" y="56"/>
                  <a:pt x="17" y="51"/>
                  <a:pt x="19" y="47"/>
                </a:cubicBezTo>
                <a:cubicBezTo>
                  <a:pt x="19" y="50"/>
                  <a:pt x="16" y="54"/>
                  <a:pt x="14" y="58"/>
                </a:cubicBezTo>
                <a:cubicBezTo>
                  <a:pt x="14" y="57"/>
                  <a:pt x="14" y="58"/>
                  <a:pt x="13" y="59"/>
                </a:cubicBezTo>
                <a:close/>
                <a:moveTo>
                  <a:pt x="31" y="55"/>
                </a:moveTo>
                <a:cubicBezTo>
                  <a:pt x="32" y="54"/>
                  <a:pt x="32" y="52"/>
                  <a:pt x="33" y="52"/>
                </a:cubicBezTo>
                <a:cubicBezTo>
                  <a:pt x="33" y="52"/>
                  <a:pt x="34" y="51"/>
                  <a:pt x="34" y="51"/>
                </a:cubicBezTo>
                <a:cubicBezTo>
                  <a:pt x="35" y="51"/>
                  <a:pt x="35" y="50"/>
                  <a:pt x="35" y="51"/>
                </a:cubicBezTo>
                <a:cubicBezTo>
                  <a:pt x="35" y="51"/>
                  <a:pt x="35" y="51"/>
                  <a:pt x="34" y="51"/>
                </a:cubicBezTo>
                <a:cubicBezTo>
                  <a:pt x="34" y="52"/>
                  <a:pt x="34" y="52"/>
                  <a:pt x="35" y="51"/>
                </a:cubicBezTo>
                <a:cubicBezTo>
                  <a:pt x="33" y="54"/>
                  <a:pt x="32" y="55"/>
                  <a:pt x="30" y="57"/>
                </a:cubicBezTo>
                <a:cubicBezTo>
                  <a:pt x="30" y="57"/>
                  <a:pt x="30" y="56"/>
                  <a:pt x="31" y="55"/>
                </a:cubicBezTo>
                <a:cubicBezTo>
                  <a:pt x="30" y="55"/>
                  <a:pt x="30" y="56"/>
                  <a:pt x="30" y="57"/>
                </a:cubicBezTo>
                <a:cubicBezTo>
                  <a:pt x="30" y="57"/>
                  <a:pt x="29" y="58"/>
                  <a:pt x="29" y="57"/>
                </a:cubicBezTo>
                <a:cubicBezTo>
                  <a:pt x="28" y="57"/>
                  <a:pt x="30" y="56"/>
                  <a:pt x="30" y="55"/>
                </a:cubicBezTo>
                <a:cubicBezTo>
                  <a:pt x="29" y="56"/>
                  <a:pt x="28" y="58"/>
                  <a:pt x="28" y="59"/>
                </a:cubicBezTo>
                <a:cubicBezTo>
                  <a:pt x="28" y="59"/>
                  <a:pt x="29" y="58"/>
                  <a:pt x="28" y="60"/>
                </a:cubicBezTo>
                <a:cubicBezTo>
                  <a:pt x="27" y="59"/>
                  <a:pt x="26" y="60"/>
                  <a:pt x="25" y="62"/>
                </a:cubicBezTo>
                <a:cubicBezTo>
                  <a:pt x="25" y="62"/>
                  <a:pt x="25" y="61"/>
                  <a:pt x="25" y="61"/>
                </a:cubicBezTo>
                <a:cubicBezTo>
                  <a:pt x="27" y="58"/>
                  <a:pt x="30" y="51"/>
                  <a:pt x="33" y="48"/>
                </a:cubicBezTo>
                <a:cubicBezTo>
                  <a:pt x="34" y="48"/>
                  <a:pt x="33" y="49"/>
                  <a:pt x="34" y="49"/>
                </a:cubicBezTo>
                <a:cubicBezTo>
                  <a:pt x="34" y="48"/>
                  <a:pt x="34" y="48"/>
                  <a:pt x="35" y="47"/>
                </a:cubicBezTo>
                <a:cubicBezTo>
                  <a:pt x="35" y="47"/>
                  <a:pt x="35" y="47"/>
                  <a:pt x="35" y="47"/>
                </a:cubicBezTo>
                <a:cubicBezTo>
                  <a:pt x="36" y="47"/>
                  <a:pt x="35" y="47"/>
                  <a:pt x="36" y="46"/>
                </a:cubicBezTo>
                <a:cubicBezTo>
                  <a:pt x="36" y="46"/>
                  <a:pt x="35" y="46"/>
                  <a:pt x="36" y="46"/>
                </a:cubicBezTo>
                <a:cubicBezTo>
                  <a:pt x="37" y="45"/>
                  <a:pt x="37" y="45"/>
                  <a:pt x="37" y="45"/>
                </a:cubicBezTo>
                <a:cubicBezTo>
                  <a:pt x="37" y="45"/>
                  <a:pt x="37" y="45"/>
                  <a:pt x="37" y="45"/>
                </a:cubicBezTo>
                <a:cubicBezTo>
                  <a:pt x="37" y="45"/>
                  <a:pt x="37" y="46"/>
                  <a:pt x="36" y="47"/>
                </a:cubicBezTo>
                <a:cubicBezTo>
                  <a:pt x="37" y="46"/>
                  <a:pt x="37" y="47"/>
                  <a:pt x="37" y="47"/>
                </a:cubicBezTo>
                <a:cubicBezTo>
                  <a:pt x="36" y="47"/>
                  <a:pt x="36" y="48"/>
                  <a:pt x="35" y="48"/>
                </a:cubicBezTo>
                <a:cubicBezTo>
                  <a:pt x="35" y="49"/>
                  <a:pt x="35" y="49"/>
                  <a:pt x="35" y="49"/>
                </a:cubicBezTo>
                <a:cubicBezTo>
                  <a:pt x="34" y="51"/>
                  <a:pt x="32" y="52"/>
                  <a:pt x="31" y="55"/>
                </a:cubicBezTo>
                <a:close/>
                <a:moveTo>
                  <a:pt x="20" y="45"/>
                </a:moveTo>
                <a:cubicBezTo>
                  <a:pt x="20" y="45"/>
                  <a:pt x="20" y="46"/>
                  <a:pt x="20" y="46"/>
                </a:cubicBezTo>
                <a:cubicBezTo>
                  <a:pt x="18" y="48"/>
                  <a:pt x="18" y="48"/>
                  <a:pt x="17" y="50"/>
                </a:cubicBezTo>
                <a:cubicBezTo>
                  <a:pt x="19" y="49"/>
                  <a:pt x="15" y="55"/>
                  <a:pt x="14" y="55"/>
                </a:cubicBezTo>
                <a:cubicBezTo>
                  <a:pt x="15" y="51"/>
                  <a:pt x="19" y="48"/>
                  <a:pt x="20" y="45"/>
                </a:cubicBezTo>
                <a:close/>
                <a:moveTo>
                  <a:pt x="18" y="46"/>
                </a:moveTo>
                <a:cubicBezTo>
                  <a:pt x="18" y="46"/>
                  <a:pt x="19" y="45"/>
                  <a:pt x="19" y="45"/>
                </a:cubicBezTo>
                <a:cubicBezTo>
                  <a:pt x="20" y="45"/>
                  <a:pt x="19" y="46"/>
                  <a:pt x="18" y="46"/>
                </a:cubicBezTo>
                <a:close/>
                <a:moveTo>
                  <a:pt x="21" y="45"/>
                </a:moveTo>
                <a:cubicBezTo>
                  <a:pt x="20" y="45"/>
                  <a:pt x="20" y="44"/>
                  <a:pt x="21" y="43"/>
                </a:cubicBezTo>
                <a:cubicBezTo>
                  <a:pt x="22" y="43"/>
                  <a:pt x="21" y="44"/>
                  <a:pt x="21" y="44"/>
                </a:cubicBezTo>
                <a:cubicBezTo>
                  <a:pt x="24" y="42"/>
                  <a:pt x="25" y="40"/>
                  <a:pt x="27" y="39"/>
                </a:cubicBezTo>
                <a:cubicBezTo>
                  <a:pt x="25" y="41"/>
                  <a:pt x="24" y="42"/>
                  <a:pt x="23" y="44"/>
                </a:cubicBezTo>
                <a:cubicBezTo>
                  <a:pt x="23" y="44"/>
                  <a:pt x="23" y="44"/>
                  <a:pt x="22" y="45"/>
                </a:cubicBezTo>
                <a:cubicBezTo>
                  <a:pt x="22" y="44"/>
                  <a:pt x="23" y="44"/>
                  <a:pt x="23" y="43"/>
                </a:cubicBezTo>
                <a:cubicBezTo>
                  <a:pt x="23" y="43"/>
                  <a:pt x="22" y="44"/>
                  <a:pt x="21" y="45"/>
                </a:cubicBezTo>
                <a:close/>
                <a:moveTo>
                  <a:pt x="28" y="36"/>
                </a:moveTo>
                <a:cubicBezTo>
                  <a:pt x="28" y="36"/>
                  <a:pt x="30" y="34"/>
                  <a:pt x="30" y="35"/>
                </a:cubicBezTo>
                <a:cubicBezTo>
                  <a:pt x="30" y="35"/>
                  <a:pt x="29" y="36"/>
                  <a:pt x="29" y="36"/>
                </a:cubicBezTo>
                <a:cubicBezTo>
                  <a:pt x="29" y="36"/>
                  <a:pt x="29" y="36"/>
                  <a:pt x="28" y="36"/>
                </a:cubicBezTo>
                <a:close/>
                <a:moveTo>
                  <a:pt x="86" y="91"/>
                </a:moveTo>
                <a:cubicBezTo>
                  <a:pt x="85" y="90"/>
                  <a:pt x="86" y="91"/>
                  <a:pt x="86" y="90"/>
                </a:cubicBezTo>
                <a:cubicBezTo>
                  <a:pt x="86" y="91"/>
                  <a:pt x="86" y="91"/>
                  <a:pt x="86" y="91"/>
                </a:cubicBezTo>
                <a:cubicBezTo>
                  <a:pt x="86" y="91"/>
                  <a:pt x="86" y="90"/>
                  <a:pt x="86" y="91"/>
                </a:cubicBezTo>
                <a:close/>
                <a:moveTo>
                  <a:pt x="87" y="88"/>
                </a:moveTo>
                <a:cubicBezTo>
                  <a:pt x="87" y="87"/>
                  <a:pt x="88" y="88"/>
                  <a:pt x="88" y="87"/>
                </a:cubicBezTo>
                <a:cubicBezTo>
                  <a:pt x="88" y="86"/>
                  <a:pt x="88" y="87"/>
                  <a:pt x="88" y="87"/>
                </a:cubicBezTo>
                <a:cubicBezTo>
                  <a:pt x="89" y="87"/>
                  <a:pt x="88" y="87"/>
                  <a:pt x="89" y="87"/>
                </a:cubicBezTo>
                <a:cubicBezTo>
                  <a:pt x="88" y="88"/>
                  <a:pt x="88" y="88"/>
                  <a:pt x="88" y="88"/>
                </a:cubicBezTo>
                <a:cubicBezTo>
                  <a:pt x="88" y="88"/>
                  <a:pt x="88" y="88"/>
                  <a:pt x="87" y="88"/>
                </a:cubicBezTo>
                <a:cubicBezTo>
                  <a:pt x="87" y="88"/>
                  <a:pt x="87" y="88"/>
                  <a:pt x="87" y="88"/>
                </a:cubicBezTo>
                <a:close/>
                <a:moveTo>
                  <a:pt x="50" y="24"/>
                </a:moveTo>
                <a:cubicBezTo>
                  <a:pt x="49" y="24"/>
                  <a:pt x="51" y="23"/>
                  <a:pt x="51" y="23"/>
                </a:cubicBezTo>
                <a:cubicBezTo>
                  <a:pt x="51" y="23"/>
                  <a:pt x="50" y="24"/>
                  <a:pt x="50" y="24"/>
                </a:cubicBezTo>
                <a:close/>
                <a:moveTo>
                  <a:pt x="49" y="21"/>
                </a:moveTo>
                <a:cubicBezTo>
                  <a:pt x="49" y="20"/>
                  <a:pt x="51" y="20"/>
                  <a:pt x="51" y="19"/>
                </a:cubicBezTo>
                <a:cubicBezTo>
                  <a:pt x="51" y="20"/>
                  <a:pt x="50" y="20"/>
                  <a:pt x="49" y="21"/>
                </a:cubicBezTo>
                <a:close/>
                <a:moveTo>
                  <a:pt x="61" y="17"/>
                </a:moveTo>
                <a:cubicBezTo>
                  <a:pt x="60" y="17"/>
                  <a:pt x="62" y="16"/>
                  <a:pt x="63" y="16"/>
                </a:cubicBezTo>
                <a:cubicBezTo>
                  <a:pt x="63" y="16"/>
                  <a:pt x="61" y="16"/>
                  <a:pt x="61" y="17"/>
                </a:cubicBezTo>
                <a:close/>
                <a:moveTo>
                  <a:pt x="91" y="77"/>
                </a:moveTo>
                <a:cubicBezTo>
                  <a:pt x="91" y="76"/>
                  <a:pt x="91" y="76"/>
                  <a:pt x="91" y="76"/>
                </a:cubicBezTo>
                <a:cubicBezTo>
                  <a:pt x="92" y="75"/>
                  <a:pt x="92" y="77"/>
                  <a:pt x="92" y="78"/>
                </a:cubicBezTo>
                <a:cubicBezTo>
                  <a:pt x="92" y="78"/>
                  <a:pt x="91" y="78"/>
                  <a:pt x="91" y="77"/>
                </a:cubicBezTo>
                <a:close/>
                <a:moveTo>
                  <a:pt x="87" y="26"/>
                </a:moveTo>
                <a:cubicBezTo>
                  <a:pt x="86" y="25"/>
                  <a:pt x="87" y="25"/>
                  <a:pt x="88" y="25"/>
                </a:cubicBezTo>
                <a:cubicBezTo>
                  <a:pt x="88" y="25"/>
                  <a:pt x="88" y="25"/>
                  <a:pt x="88" y="26"/>
                </a:cubicBezTo>
                <a:cubicBezTo>
                  <a:pt x="88" y="26"/>
                  <a:pt x="87" y="26"/>
                  <a:pt x="87" y="26"/>
                </a:cubicBezTo>
                <a:close/>
                <a:moveTo>
                  <a:pt x="94" y="74"/>
                </a:moveTo>
                <a:cubicBezTo>
                  <a:pt x="94" y="74"/>
                  <a:pt x="94" y="74"/>
                  <a:pt x="95" y="73"/>
                </a:cubicBezTo>
                <a:cubicBezTo>
                  <a:pt x="95" y="72"/>
                  <a:pt x="95" y="72"/>
                  <a:pt x="95" y="71"/>
                </a:cubicBezTo>
                <a:cubicBezTo>
                  <a:pt x="95" y="71"/>
                  <a:pt x="95" y="72"/>
                  <a:pt x="95" y="72"/>
                </a:cubicBezTo>
                <a:cubicBezTo>
                  <a:pt x="95" y="73"/>
                  <a:pt x="95" y="73"/>
                  <a:pt x="94" y="74"/>
                </a:cubicBezTo>
                <a:cubicBezTo>
                  <a:pt x="94" y="74"/>
                  <a:pt x="94" y="74"/>
                  <a:pt x="94" y="75"/>
                </a:cubicBezTo>
                <a:lnTo>
                  <a:pt x="94" y="74"/>
                </a:lnTo>
                <a:close/>
                <a:moveTo>
                  <a:pt x="104" y="46"/>
                </a:moveTo>
                <a:cubicBezTo>
                  <a:pt x="104" y="46"/>
                  <a:pt x="105" y="46"/>
                  <a:pt x="105" y="46"/>
                </a:cubicBezTo>
                <a:cubicBezTo>
                  <a:pt x="105" y="46"/>
                  <a:pt x="104" y="46"/>
                  <a:pt x="104" y="46"/>
                </a:cubicBezTo>
                <a:cubicBezTo>
                  <a:pt x="104" y="46"/>
                  <a:pt x="104" y="46"/>
                  <a:pt x="104" y="46"/>
                </a:cubicBezTo>
                <a:close/>
                <a:moveTo>
                  <a:pt x="95" y="73"/>
                </a:moveTo>
                <a:cubicBezTo>
                  <a:pt x="95" y="73"/>
                  <a:pt x="95" y="73"/>
                  <a:pt x="95" y="73"/>
                </a:cubicBezTo>
                <a:cubicBezTo>
                  <a:pt x="95" y="73"/>
                  <a:pt x="95" y="73"/>
                  <a:pt x="95" y="74"/>
                </a:cubicBezTo>
                <a:cubicBezTo>
                  <a:pt x="95" y="73"/>
                  <a:pt x="95" y="73"/>
                  <a:pt x="95" y="73"/>
                </a:cubicBezTo>
                <a:close/>
                <a:moveTo>
                  <a:pt x="115" y="27"/>
                </a:moveTo>
                <a:cubicBezTo>
                  <a:pt x="115" y="27"/>
                  <a:pt x="117" y="28"/>
                  <a:pt x="117" y="28"/>
                </a:cubicBezTo>
                <a:cubicBezTo>
                  <a:pt x="116" y="28"/>
                  <a:pt x="115" y="28"/>
                  <a:pt x="115" y="27"/>
                </a:cubicBezTo>
                <a:close/>
                <a:moveTo>
                  <a:pt x="125" y="36"/>
                </a:moveTo>
                <a:cubicBezTo>
                  <a:pt x="125" y="36"/>
                  <a:pt x="125" y="36"/>
                  <a:pt x="125" y="36"/>
                </a:cubicBezTo>
                <a:cubicBezTo>
                  <a:pt x="125" y="36"/>
                  <a:pt x="126" y="37"/>
                  <a:pt x="124" y="36"/>
                </a:cubicBezTo>
                <a:cubicBezTo>
                  <a:pt x="125" y="36"/>
                  <a:pt x="124" y="36"/>
                  <a:pt x="125" y="36"/>
                </a:cubicBezTo>
                <a:close/>
              </a:path>
            </a:pathLst>
          </a:custGeom>
          <a:solidFill>
            <a:schemeClr val="tx1"/>
          </a:solidFill>
          <a:ln>
            <a:noFill/>
          </a:ln>
        </p:spPr>
        <p:txBody>
          <a:bodyPr anchor="ctr" anchorCtr="1"/>
          <a:lstStyle/>
          <a:p>
            <a:endParaRPr lang="zh-CN" altLang="en-US"/>
          </a:p>
        </p:txBody>
      </p:sp>
      <p:sp>
        <p:nvSpPr>
          <p:cNvPr id="11" name="KSO_Shape"/>
          <p:cNvSpPr>
            <a:spLocks/>
          </p:cNvSpPr>
          <p:nvPr/>
        </p:nvSpPr>
        <p:spPr bwMode="auto">
          <a:xfrm>
            <a:off x="3106738" y="4329946"/>
            <a:ext cx="4747021" cy="952500"/>
          </a:xfrm>
          <a:custGeom>
            <a:avLst/>
            <a:gdLst>
              <a:gd name="T0" fmla="*/ 1323566 w 373"/>
              <a:gd name="T1" fmla="*/ 135467 h 54"/>
              <a:gd name="T2" fmla="*/ 1278316 w 373"/>
              <a:gd name="T3" fmla="*/ 139230 h 54"/>
              <a:gd name="T4" fmla="*/ 1214212 w 373"/>
              <a:gd name="T5" fmla="*/ 150519 h 54"/>
              <a:gd name="T6" fmla="*/ 1055836 w 373"/>
              <a:gd name="T7" fmla="*/ 154281 h 54"/>
              <a:gd name="T8" fmla="*/ 871065 w 373"/>
              <a:gd name="T9" fmla="*/ 135467 h 54"/>
              <a:gd name="T10" fmla="*/ 803190 w 373"/>
              <a:gd name="T11" fmla="*/ 150519 h 54"/>
              <a:gd name="T12" fmla="*/ 690065 w 373"/>
              <a:gd name="T13" fmla="*/ 158044 h 54"/>
              <a:gd name="T14" fmla="*/ 659898 w 373"/>
              <a:gd name="T15" fmla="*/ 173096 h 54"/>
              <a:gd name="T16" fmla="*/ 607106 w 373"/>
              <a:gd name="T17" fmla="*/ 191911 h 54"/>
              <a:gd name="T18" fmla="*/ 573168 w 373"/>
              <a:gd name="T19" fmla="*/ 184385 h 54"/>
              <a:gd name="T20" fmla="*/ 452501 w 373"/>
              <a:gd name="T21" fmla="*/ 191911 h 54"/>
              <a:gd name="T22" fmla="*/ 422335 w 373"/>
              <a:gd name="T23" fmla="*/ 188148 h 54"/>
              <a:gd name="T24" fmla="*/ 248876 w 373"/>
              <a:gd name="T25" fmla="*/ 191911 h 54"/>
              <a:gd name="T26" fmla="*/ 241334 w 373"/>
              <a:gd name="T27" fmla="*/ 158044 h 54"/>
              <a:gd name="T28" fmla="*/ 196084 w 373"/>
              <a:gd name="T29" fmla="*/ 150519 h 54"/>
              <a:gd name="T30" fmla="*/ 105584 w 373"/>
              <a:gd name="T31" fmla="*/ 142993 h 54"/>
              <a:gd name="T32" fmla="*/ 45250 w 373"/>
              <a:gd name="T33" fmla="*/ 112889 h 54"/>
              <a:gd name="T34" fmla="*/ 33938 w 373"/>
              <a:gd name="T35" fmla="*/ 67733 h 54"/>
              <a:gd name="T36" fmla="*/ 154605 w 373"/>
              <a:gd name="T37" fmla="*/ 41393 h 54"/>
              <a:gd name="T38" fmla="*/ 233792 w 373"/>
              <a:gd name="T39" fmla="*/ 45156 h 54"/>
              <a:gd name="T40" fmla="*/ 294126 w 373"/>
              <a:gd name="T41" fmla="*/ 37630 h 54"/>
              <a:gd name="T42" fmla="*/ 358230 w 373"/>
              <a:gd name="T43" fmla="*/ 41393 h 54"/>
              <a:gd name="T44" fmla="*/ 407251 w 373"/>
              <a:gd name="T45" fmla="*/ 37630 h 54"/>
              <a:gd name="T46" fmla="*/ 463814 w 373"/>
              <a:gd name="T47" fmla="*/ 30104 h 54"/>
              <a:gd name="T48" fmla="*/ 588252 w 373"/>
              <a:gd name="T49" fmla="*/ 11289 h 54"/>
              <a:gd name="T50" fmla="*/ 633502 w 373"/>
              <a:gd name="T51" fmla="*/ 11289 h 54"/>
              <a:gd name="T52" fmla="*/ 686294 w 373"/>
              <a:gd name="T53" fmla="*/ 30104 h 54"/>
              <a:gd name="T54" fmla="*/ 731544 w 373"/>
              <a:gd name="T55" fmla="*/ 3763 h 54"/>
              <a:gd name="T56" fmla="*/ 697606 w 373"/>
              <a:gd name="T57" fmla="*/ 33867 h 54"/>
              <a:gd name="T58" fmla="*/ 901232 w 373"/>
              <a:gd name="T59" fmla="*/ 18815 h 54"/>
              <a:gd name="T60" fmla="*/ 920086 w 373"/>
              <a:gd name="T61" fmla="*/ 30104 h 54"/>
              <a:gd name="T62" fmla="*/ 1014357 w 373"/>
              <a:gd name="T63" fmla="*/ 26341 h 54"/>
              <a:gd name="T64" fmla="*/ 1097316 w 373"/>
              <a:gd name="T65" fmla="*/ 30104 h 54"/>
              <a:gd name="T66" fmla="*/ 1168962 w 373"/>
              <a:gd name="T67" fmla="*/ 30104 h 54"/>
              <a:gd name="T68" fmla="*/ 1180274 w 373"/>
              <a:gd name="T69" fmla="*/ 37630 h 54"/>
              <a:gd name="T70" fmla="*/ 1244379 w 373"/>
              <a:gd name="T71" fmla="*/ 56444 h 54"/>
              <a:gd name="T72" fmla="*/ 1327337 w 373"/>
              <a:gd name="T73" fmla="*/ 82785 h 54"/>
              <a:gd name="T74" fmla="*/ 1376358 w 373"/>
              <a:gd name="T75" fmla="*/ 90311 h 54"/>
              <a:gd name="T76" fmla="*/ 1357504 w 373"/>
              <a:gd name="T77" fmla="*/ 94074 h 54"/>
              <a:gd name="T78" fmla="*/ 1346191 w 373"/>
              <a:gd name="T79" fmla="*/ 86548 h 54"/>
              <a:gd name="T80" fmla="*/ 1334879 w 373"/>
              <a:gd name="T81" fmla="*/ 109126 h 54"/>
              <a:gd name="T82" fmla="*/ 1376358 w 373"/>
              <a:gd name="T83" fmla="*/ 120415 h 54"/>
              <a:gd name="T84" fmla="*/ 897461 w 373"/>
              <a:gd name="T85" fmla="*/ 22578 h 54"/>
              <a:gd name="T86" fmla="*/ 1316025 w 373"/>
              <a:gd name="T87" fmla="*/ 97837 h 54"/>
              <a:gd name="T88" fmla="*/ 1293400 w 373"/>
              <a:gd name="T89" fmla="*/ 60207 h 54"/>
              <a:gd name="T90" fmla="*/ 1255691 w 373"/>
              <a:gd name="T91" fmla="*/ 67733 h 54"/>
              <a:gd name="T92" fmla="*/ 1251920 w 373"/>
              <a:gd name="T93" fmla="*/ 135467 h 54"/>
              <a:gd name="T94" fmla="*/ 946482 w 373"/>
              <a:gd name="T95" fmla="*/ 22578 h 54"/>
              <a:gd name="T96" fmla="*/ 901232 w 373"/>
              <a:gd name="T97" fmla="*/ 37630 h 54"/>
              <a:gd name="T98" fmla="*/ 825815 w 373"/>
              <a:gd name="T99" fmla="*/ 18815 h 54"/>
              <a:gd name="T100" fmla="*/ 784336 w 373"/>
              <a:gd name="T101" fmla="*/ 22578 h 54"/>
              <a:gd name="T102" fmla="*/ 833357 w 373"/>
              <a:gd name="T103" fmla="*/ 22578 h 54"/>
              <a:gd name="T104" fmla="*/ 724002 w 373"/>
              <a:gd name="T105" fmla="*/ 150519 h 54"/>
              <a:gd name="T106" fmla="*/ 697606 w 373"/>
              <a:gd name="T107" fmla="*/ 150519 h 54"/>
              <a:gd name="T108" fmla="*/ 678752 w 373"/>
              <a:gd name="T109" fmla="*/ 30104 h 54"/>
              <a:gd name="T110" fmla="*/ 633502 w 373"/>
              <a:gd name="T111" fmla="*/ 176859 h 54"/>
              <a:gd name="T112" fmla="*/ 633502 w 373"/>
              <a:gd name="T113" fmla="*/ 176859 h 54"/>
              <a:gd name="T114" fmla="*/ 588252 w 373"/>
              <a:gd name="T115" fmla="*/ 173096 h 54"/>
              <a:gd name="T116" fmla="*/ 426105 w 373"/>
              <a:gd name="T117" fmla="*/ 41393 h 54"/>
              <a:gd name="T118" fmla="*/ 267730 w 373"/>
              <a:gd name="T119" fmla="*/ 154281 h 54"/>
              <a:gd name="T120" fmla="*/ 241334 w 373"/>
              <a:gd name="T121" fmla="*/ 150519 h 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3" h="54">
                <a:moveTo>
                  <a:pt x="368" y="33"/>
                </a:moveTo>
                <a:cubicBezTo>
                  <a:pt x="368" y="32"/>
                  <a:pt x="367" y="33"/>
                  <a:pt x="367" y="32"/>
                </a:cubicBezTo>
                <a:cubicBezTo>
                  <a:pt x="364" y="32"/>
                  <a:pt x="361" y="34"/>
                  <a:pt x="361" y="35"/>
                </a:cubicBezTo>
                <a:cubicBezTo>
                  <a:pt x="360" y="35"/>
                  <a:pt x="359" y="34"/>
                  <a:pt x="357" y="35"/>
                </a:cubicBezTo>
                <a:cubicBezTo>
                  <a:pt x="356" y="35"/>
                  <a:pt x="358" y="34"/>
                  <a:pt x="357" y="34"/>
                </a:cubicBezTo>
                <a:cubicBezTo>
                  <a:pt x="357" y="34"/>
                  <a:pt x="357" y="34"/>
                  <a:pt x="356" y="34"/>
                </a:cubicBezTo>
                <a:cubicBezTo>
                  <a:pt x="355" y="34"/>
                  <a:pt x="357" y="35"/>
                  <a:pt x="354" y="35"/>
                </a:cubicBezTo>
                <a:cubicBezTo>
                  <a:pt x="354" y="35"/>
                  <a:pt x="355" y="35"/>
                  <a:pt x="354" y="35"/>
                </a:cubicBezTo>
                <a:cubicBezTo>
                  <a:pt x="352" y="35"/>
                  <a:pt x="351" y="35"/>
                  <a:pt x="351" y="36"/>
                </a:cubicBezTo>
                <a:cubicBezTo>
                  <a:pt x="350" y="36"/>
                  <a:pt x="350" y="36"/>
                  <a:pt x="349" y="36"/>
                </a:cubicBezTo>
                <a:cubicBezTo>
                  <a:pt x="349" y="37"/>
                  <a:pt x="349" y="38"/>
                  <a:pt x="348" y="38"/>
                </a:cubicBezTo>
                <a:cubicBezTo>
                  <a:pt x="346" y="38"/>
                  <a:pt x="348" y="38"/>
                  <a:pt x="349" y="38"/>
                </a:cubicBezTo>
                <a:cubicBezTo>
                  <a:pt x="349" y="37"/>
                  <a:pt x="347" y="38"/>
                  <a:pt x="347" y="37"/>
                </a:cubicBezTo>
                <a:cubicBezTo>
                  <a:pt x="346" y="37"/>
                  <a:pt x="347" y="38"/>
                  <a:pt x="346" y="38"/>
                </a:cubicBezTo>
                <a:cubicBezTo>
                  <a:pt x="345" y="39"/>
                  <a:pt x="342" y="38"/>
                  <a:pt x="341" y="39"/>
                </a:cubicBezTo>
                <a:cubicBezTo>
                  <a:pt x="340" y="39"/>
                  <a:pt x="340" y="38"/>
                  <a:pt x="341" y="38"/>
                </a:cubicBezTo>
                <a:cubicBezTo>
                  <a:pt x="339" y="38"/>
                  <a:pt x="340" y="38"/>
                  <a:pt x="340" y="39"/>
                </a:cubicBezTo>
                <a:cubicBezTo>
                  <a:pt x="339" y="38"/>
                  <a:pt x="338" y="38"/>
                  <a:pt x="339" y="37"/>
                </a:cubicBezTo>
                <a:cubicBezTo>
                  <a:pt x="337" y="37"/>
                  <a:pt x="338" y="38"/>
                  <a:pt x="338" y="39"/>
                </a:cubicBezTo>
                <a:cubicBezTo>
                  <a:pt x="336" y="38"/>
                  <a:pt x="334" y="39"/>
                  <a:pt x="334" y="41"/>
                </a:cubicBezTo>
                <a:cubicBezTo>
                  <a:pt x="333" y="40"/>
                  <a:pt x="331" y="40"/>
                  <a:pt x="331" y="39"/>
                </a:cubicBezTo>
                <a:cubicBezTo>
                  <a:pt x="330" y="39"/>
                  <a:pt x="329" y="39"/>
                  <a:pt x="329" y="40"/>
                </a:cubicBezTo>
                <a:cubicBezTo>
                  <a:pt x="328" y="40"/>
                  <a:pt x="330" y="39"/>
                  <a:pt x="329" y="39"/>
                </a:cubicBezTo>
                <a:cubicBezTo>
                  <a:pt x="327" y="39"/>
                  <a:pt x="328" y="40"/>
                  <a:pt x="326" y="40"/>
                </a:cubicBezTo>
                <a:cubicBezTo>
                  <a:pt x="326" y="38"/>
                  <a:pt x="324" y="39"/>
                  <a:pt x="323" y="38"/>
                </a:cubicBezTo>
                <a:cubicBezTo>
                  <a:pt x="321" y="39"/>
                  <a:pt x="324" y="41"/>
                  <a:pt x="320" y="41"/>
                </a:cubicBezTo>
                <a:cubicBezTo>
                  <a:pt x="321" y="41"/>
                  <a:pt x="322" y="41"/>
                  <a:pt x="322" y="40"/>
                </a:cubicBezTo>
                <a:cubicBezTo>
                  <a:pt x="318" y="40"/>
                  <a:pt x="315" y="41"/>
                  <a:pt x="313" y="42"/>
                </a:cubicBezTo>
                <a:cubicBezTo>
                  <a:pt x="314" y="41"/>
                  <a:pt x="311" y="40"/>
                  <a:pt x="308" y="40"/>
                </a:cubicBezTo>
                <a:cubicBezTo>
                  <a:pt x="307" y="41"/>
                  <a:pt x="306" y="41"/>
                  <a:pt x="304" y="41"/>
                </a:cubicBezTo>
                <a:cubicBezTo>
                  <a:pt x="305" y="42"/>
                  <a:pt x="304" y="42"/>
                  <a:pt x="304" y="43"/>
                </a:cubicBezTo>
                <a:cubicBezTo>
                  <a:pt x="303" y="43"/>
                  <a:pt x="300" y="43"/>
                  <a:pt x="299" y="42"/>
                </a:cubicBezTo>
                <a:cubicBezTo>
                  <a:pt x="295" y="42"/>
                  <a:pt x="293" y="43"/>
                  <a:pt x="289" y="43"/>
                </a:cubicBezTo>
                <a:cubicBezTo>
                  <a:pt x="291" y="42"/>
                  <a:pt x="294" y="43"/>
                  <a:pt x="295" y="42"/>
                </a:cubicBezTo>
                <a:cubicBezTo>
                  <a:pt x="295" y="41"/>
                  <a:pt x="295" y="41"/>
                  <a:pt x="294" y="41"/>
                </a:cubicBezTo>
                <a:cubicBezTo>
                  <a:pt x="289" y="41"/>
                  <a:pt x="286" y="43"/>
                  <a:pt x="280" y="41"/>
                </a:cubicBezTo>
                <a:cubicBezTo>
                  <a:pt x="278" y="42"/>
                  <a:pt x="278" y="42"/>
                  <a:pt x="277" y="43"/>
                </a:cubicBezTo>
                <a:cubicBezTo>
                  <a:pt x="270" y="42"/>
                  <a:pt x="270" y="47"/>
                  <a:pt x="262" y="46"/>
                </a:cubicBezTo>
                <a:cubicBezTo>
                  <a:pt x="260" y="43"/>
                  <a:pt x="257" y="40"/>
                  <a:pt x="253" y="40"/>
                </a:cubicBezTo>
                <a:cubicBezTo>
                  <a:pt x="253" y="38"/>
                  <a:pt x="250" y="38"/>
                  <a:pt x="248" y="38"/>
                </a:cubicBezTo>
                <a:cubicBezTo>
                  <a:pt x="246" y="38"/>
                  <a:pt x="245" y="37"/>
                  <a:pt x="242" y="37"/>
                </a:cubicBezTo>
                <a:cubicBezTo>
                  <a:pt x="240" y="36"/>
                  <a:pt x="235" y="36"/>
                  <a:pt x="234" y="35"/>
                </a:cubicBezTo>
                <a:cubicBezTo>
                  <a:pt x="232" y="35"/>
                  <a:pt x="235" y="37"/>
                  <a:pt x="234" y="38"/>
                </a:cubicBezTo>
                <a:cubicBezTo>
                  <a:pt x="233" y="38"/>
                  <a:pt x="233" y="37"/>
                  <a:pt x="233" y="36"/>
                </a:cubicBezTo>
                <a:cubicBezTo>
                  <a:pt x="233" y="36"/>
                  <a:pt x="231" y="36"/>
                  <a:pt x="231" y="36"/>
                </a:cubicBezTo>
                <a:cubicBezTo>
                  <a:pt x="230" y="36"/>
                  <a:pt x="230" y="36"/>
                  <a:pt x="230" y="36"/>
                </a:cubicBezTo>
                <a:cubicBezTo>
                  <a:pt x="230" y="37"/>
                  <a:pt x="232" y="37"/>
                  <a:pt x="231" y="38"/>
                </a:cubicBezTo>
                <a:cubicBezTo>
                  <a:pt x="229" y="38"/>
                  <a:pt x="230" y="37"/>
                  <a:pt x="228" y="36"/>
                </a:cubicBezTo>
                <a:cubicBezTo>
                  <a:pt x="228" y="36"/>
                  <a:pt x="229" y="37"/>
                  <a:pt x="228" y="38"/>
                </a:cubicBezTo>
                <a:cubicBezTo>
                  <a:pt x="227" y="38"/>
                  <a:pt x="227" y="37"/>
                  <a:pt x="228" y="37"/>
                </a:cubicBezTo>
                <a:cubicBezTo>
                  <a:pt x="228" y="37"/>
                  <a:pt x="227" y="37"/>
                  <a:pt x="228" y="36"/>
                </a:cubicBezTo>
                <a:cubicBezTo>
                  <a:pt x="226" y="37"/>
                  <a:pt x="220" y="37"/>
                  <a:pt x="218" y="39"/>
                </a:cubicBezTo>
                <a:cubicBezTo>
                  <a:pt x="217" y="39"/>
                  <a:pt x="216" y="39"/>
                  <a:pt x="215" y="38"/>
                </a:cubicBezTo>
                <a:cubicBezTo>
                  <a:pt x="214" y="39"/>
                  <a:pt x="214" y="40"/>
                  <a:pt x="213" y="40"/>
                </a:cubicBezTo>
                <a:cubicBezTo>
                  <a:pt x="214" y="39"/>
                  <a:pt x="214" y="38"/>
                  <a:pt x="215" y="37"/>
                </a:cubicBezTo>
                <a:cubicBezTo>
                  <a:pt x="210" y="35"/>
                  <a:pt x="205" y="38"/>
                  <a:pt x="202" y="39"/>
                </a:cubicBezTo>
                <a:cubicBezTo>
                  <a:pt x="197" y="37"/>
                  <a:pt x="194" y="40"/>
                  <a:pt x="192" y="41"/>
                </a:cubicBezTo>
                <a:cubicBezTo>
                  <a:pt x="192" y="42"/>
                  <a:pt x="193" y="41"/>
                  <a:pt x="194" y="41"/>
                </a:cubicBezTo>
                <a:cubicBezTo>
                  <a:pt x="193" y="42"/>
                  <a:pt x="191" y="42"/>
                  <a:pt x="189" y="42"/>
                </a:cubicBezTo>
                <a:cubicBezTo>
                  <a:pt x="188" y="41"/>
                  <a:pt x="190" y="42"/>
                  <a:pt x="190" y="41"/>
                </a:cubicBezTo>
                <a:cubicBezTo>
                  <a:pt x="190" y="40"/>
                  <a:pt x="188" y="41"/>
                  <a:pt x="187" y="41"/>
                </a:cubicBezTo>
                <a:cubicBezTo>
                  <a:pt x="186" y="42"/>
                  <a:pt x="188" y="43"/>
                  <a:pt x="188" y="44"/>
                </a:cubicBezTo>
                <a:cubicBezTo>
                  <a:pt x="186" y="43"/>
                  <a:pt x="187" y="42"/>
                  <a:pt x="183" y="42"/>
                </a:cubicBezTo>
                <a:cubicBezTo>
                  <a:pt x="182" y="43"/>
                  <a:pt x="183" y="43"/>
                  <a:pt x="182" y="44"/>
                </a:cubicBezTo>
                <a:cubicBezTo>
                  <a:pt x="181" y="44"/>
                  <a:pt x="182" y="43"/>
                  <a:pt x="182" y="42"/>
                </a:cubicBezTo>
                <a:cubicBezTo>
                  <a:pt x="181" y="43"/>
                  <a:pt x="181" y="43"/>
                  <a:pt x="180" y="43"/>
                </a:cubicBezTo>
                <a:cubicBezTo>
                  <a:pt x="180" y="43"/>
                  <a:pt x="181" y="43"/>
                  <a:pt x="180" y="44"/>
                </a:cubicBezTo>
                <a:cubicBezTo>
                  <a:pt x="179" y="44"/>
                  <a:pt x="179" y="44"/>
                  <a:pt x="179" y="45"/>
                </a:cubicBezTo>
                <a:cubicBezTo>
                  <a:pt x="178" y="44"/>
                  <a:pt x="179" y="43"/>
                  <a:pt x="179" y="43"/>
                </a:cubicBezTo>
                <a:cubicBezTo>
                  <a:pt x="177" y="43"/>
                  <a:pt x="176" y="43"/>
                  <a:pt x="175" y="44"/>
                </a:cubicBezTo>
                <a:cubicBezTo>
                  <a:pt x="175" y="44"/>
                  <a:pt x="176" y="44"/>
                  <a:pt x="178" y="44"/>
                </a:cubicBezTo>
                <a:cubicBezTo>
                  <a:pt x="176" y="44"/>
                  <a:pt x="175" y="45"/>
                  <a:pt x="175" y="46"/>
                </a:cubicBezTo>
                <a:cubicBezTo>
                  <a:pt x="175" y="46"/>
                  <a:pt x="175" y="45"/>
                  <a:pt x="174" y="45"/>
                </a:cubicBezTo>
                <a:cubicBezTo>
                  <a:pt x="173" y="46"/>
                  <a:pt x="174" y="46"/>
                  <a:pt x="174" y="47"/>
                </a:cubicBezTo>
                <a:cubicBezTo>
                  <a:pt x="173" y="47"/>
                  <a:pt x="173" y="47"/>
                  <a:pt x="172" y="47"/>
                </a:cubicBezTo>
                <a:cubicBezTo>
                  <a:pt x="174" y="46"/>
                  <a:pt x="174" y="45"/>
                  <a:pt x="173" y="44"/>
                </a:cubicBezTo>
                <a:cubicBezTo>
                  <a:pt x="172" y="45"/>
                  <a:pt x="172" y="45"/>
                  <a:pt x="172" y="46"/>
                </a:cubicBezTo>
                <a:cubicBezTo>
                  <a:pt x="172" y="46"/>
                  <a:pt x="172" y="45"/>
                  <a:pt x="172" y="45"/>
                </a:cubicBezTo>
                <a:cubicBezTo>
                  <a:pt x="171" y="47"/>
                  <a:pt x="171" y="48"/>
                  <a:pt x="171" y="50"/>
                </a:cubicBezTo>
                <a:cubicBezTo>
                  <a:pt x="168" y="51"/>
                  <a:pt x="163" y="51"/>
                  <a:pt x="161" y="52"/>
                </a:cubicBezTo>
                <a:cubicBezTo>
                  <a:pt x="160" y="52"/>
                  <a:pt x="161" y="52"/>
                  <a:pt x="161" y="51"/>
                </a:cubicBezTo>
                <a:cubicBezTo>
                  <a:pt x="160" y="51"/>
                  <a:pt x="158" y="51"/>
                  <a:pt x="157" y="51"/>
                </a:cubicBezTo>
                <a:cubicBezTo>
                  <a:pt x="157" y="51"/>
                  <a:pt x="157" y="50"/>
                  <a:pt x="158" y="50"/>
                </a:cubicBezTo>
                <a:cubicBezTo>
                  <a:pt x="158" y="50"/>
                  <a:pt x="158" y="50"/>
                  <a:pt x="157" y="50"/>
                </a:cubicBezTo>
                <a:cubicBezTo>
                  <a:pt x="156" y="50"/>
                  <a:pt x="155" y="51"/>
                  <a:pt x="154" y="51"/>
                </a:cubicBezTo>
                <a:cubicBezTo>
                  <a:pt x="154" y="52"/>
                  <a:pt x="154" y="53"/>
                  <a:pt x="153" y="54"/>
                </a:cubicBezTo>
                <a:cubicBezTo>
                  <a:pt x="152" y="54"/>
                  <a:pt x="152" y="54"/>
                  <a:pt x="151" y="54"/>
                </a:cubicBezTo>
                <a:cubicBezTo>
                  <a:pt x="150" y="54"/>
                  <a:pt x="152" y="54"/>
                  <a:pt x="152" y="54"/>
                </a:cubicBezTo>
                <a:cubicBezTo>
                  <a:pt x="151" y="53"/>
                  <a:pt x="149" y="53"/>
                  <a:pt x="149" y="53"/>
                </a:cubicBezTo>
                <a:cubicBezTo>
                  <a:pt x="149" y="53"/>
                  <a:pt x="150" y="50"/>
                  <a:pt x="152" y="49"/>
                </a:cubicBezTo>
                <a:cubicBezTo>
                  <a:pt x="151" y="49"/>
                  <a:pt x="150" y="49"/>
                  <a:pt x="148" y="49"/>
                </a:cubicBezTo>
                <a:cubicBezTo>
                  <a:pt x="148" y="50"/>
                  <a:pt x="147" y="51"/>
                  <a:pt x="147" y="51"/>
                </a:cubicBezTo>
                <a:cubicBezTo>
                  <a:pt x="145" y="51"/>
                  <a:pt x="143" y="52"/>
                  <a:pt x="140" y="52"/>
                </a:cubicBezTo>
                <a:cubicBezTo>
                  <a:pt x="141" y="52"/>
                  <a:pt x="142" y="52"/>
                  <a:pt x="143" y="52"/>
                </a:cubicBezTo>
                <a:cubicBezTo>
                  <a:pt x="143" y="51"/>
                  <a:pt x="143" y="51"/>
                  <a:pt x="143" y="51"/>
                </a:cubicBezTo>
                <a:cubicBezTo>
                  <a:pt x="140" y="51"/>
                  <a:pt x="137" y="51"/>
                  <a:pt x="135" y="52"/>
                </a:cubicBezTo>
                <a:cubicBezTo>
                  <a:pt x="134" y="52"/>
                  <a:pt x="134" y="51"/>
                  <a:pt x="135" y="51"/>
                </a:cubicBezTo>
                <a:cubicBezTo>
                  <a:pt x="131" y="51"/>
                  <a:pt x="128" y="50"/>
                  <a:pt x="125" y="51"/>
                </a:cubicBezTo>
                <a:cubicBezTo>
                  <a:pt x="124" y="51"/>
                  <a:pt x="120" y="52"/>
                  <a:pt x="120" y="51"/>
                </a:cubicBezTo>
                <a:cubicBezTo>
                  <a:pt x="122" y="51"/>
                  <a:pt x="123" y="51"/>
                  <a:pt x="125" y="50"/>
                </a:cubicBezTo>
                <a:cubicBezTo>
                  <a:pt x="125" y="50"/>
                  <a:pt x="124" y="50"/>
                  <a:pt x="124" y="49"/>
                </a:cubicBezTo>
                <a:cubicBezTo>
                  <a:pt x="121" y="49"/>
                  <a:pt x="120" y="50"/>
                  <a:pt x="118" y="51"/>
                </a:cubicBezTo>
                <a:cubicBezTo>
                  <a:pt x="117" y="50"/>
                  <a:pt x="119" y="50"/>
                  <a:pt x="118" y="49"/>
                </a:cubicBezTo>
                <a:cubicBezTo>
                  <a:pt x="117" y="50"/>
                  <a:pt x="116" y="50"/>
                  <a:pt x="116" y="50"/>
                </a:cubicBezTo>
                <a:cubicBezTo>
                  <a:pt x="115" y="50"/>
                  <a:pt x="118" y="49"/>
                  <a:pt x="116" y="49"/>
                </a:cubicBezTo>
                <a:cubicBezTo>
                  <a:pt x="116" y="50"/>
                  <a:pt x="114" y="50"/>
                  <a:pt x="115" y="51"/>
                </a:cubicBezTo>
                <a:cubicBezTo>
                  <a:pt x="114" y="52"/>
                  <a:pt x="114" y="51"/>
                  <a:pt x="114" y="50"/>
                </a:cubicBezTo>
                <a:cubicBezTo>
                  <a:pt x="113" y="50"/>
                  <a:pt x="113" y="51"/>
                  <a:pt x="112" y="50"/>
                </a:cubicBezTo>
                <a:cubicBezTo>
                  <a:pt x="112" y="51"/>
                  <a:pt x="111" y="52"/>
                  <a:pt x="109" y="52"/>
                </a:cubicBezTo>
                <a:cubicBezTo>
                  <a:pt x="112" y="51"/>
                  <a:pt x="110" y="50"/>
                  <a:pt x="111" y="49"/>
                </a:cubicBezTo>
                <a:cubicBezTo>
                  <a:pt x="110" y="50"/>
                  <a:pt x="107" y="49"/>
                  <a:pt x="107" y="51"/>
                </a:cubicBezTo>
                <a:cubicBezTo>
                  <a:pt x="104" y="50"/>
                  <a:pt x="95" y="48"/>
                  <a:pt x="93" y="51"/>
                </a:cubicBezTo>
                <a:cubicBezTo>
                  <a:pt x="91" y="50"/>
                  <a:pt x="90" y="52"/>
                  <a:pt x="86" y="52"/>
                </a:cubicBezTo>
                <a:cubicBezTo>
                  <a:pt x="87" y="51"/>
                  <a:pt x="89" y="51"/>
                  <a:pt x="90" y="50"/>
                </a:cubicBezTo>
                <a:cubicBezTo>
                  <a:pt x="89" y="50"/>
                  <a:pt x="87" y="48"/>
                  <a:pt x="86" y="50"/>
                </a:cubicBezTo>
                <a:cubicBezTo>
                  <a:pt x="87" y="48"/>
                  <a:pt x="80" y="47"/>
                  <a:pt x="75" y="47"/>
                </a:cubicBezTo>
                <a:cubicBezTo>
                  <a:pt x="74" y="49"/>
                  <a:pt x="71" y="51"/>
                  <a:pt x="66" y="51"/>
                </a:cubicBezTo>
                <a:cubicBezTo>
                  <a:pt x="66" y="51"/>
                  <a:pt x="68" y="51"/>
                  <a:pt x="68" y="51"/>
                </a:cubicBezTo>
                <a:cubicBezTo>
                  <a:pt x="68" y="50"/>
                  <a:pt x="65" y="51"/>
                  <a:pt x="65" y="50"/>
                </a:cubicBezTo>
                <a:cubicBezTo>
                  <a:pt x="67" y="50"/>
                  <a:pt x="69" y="50"/>
                  <a:pt x="71" y="49"/>
                </a:cubicBezTo>
                <a:cubicBezTo>
                  <a:pt x="70" y="49"/>
                  <a:pt x="68" y="50"/>
                  <a:pt x="66" y="49"/>
                </a:cubicBezTo>
                <a:cubicBezTo>
                  <a:pt x="68" y="49"/>
                  <a:pt x="71" y="49"/>
                  <a:pt x="73" y="48"/>
                </a:cubicBezTo>
                <a:cubicBezTo>
                  <a:pt x="73" y="48"/>
                  <a:pt x="72" y="47"/>
                  <a:pt x="73" y="47"/>
                </a:cubicBezTo>
                <a:cubicBezTo>
                  <a:pt x="71" y="46"/>
                  <a:pt x="68" y="45"/>
                  <a:pt x="67" y="43"/>
                </a:cubicBezTo>
                <a:cubicBezTo>
                  <a:pt x="67" y="43"/>
                  <a:pt x="65" y="43"/>
                  <a:pt x="64" y="43"/>
                </a:cubicBezTo>
                <a:cubicBezTo>
                  <a:pt x="64" y="43"/>
                  <a:pt x="66" y="42"/>
                  <a:pt x="64" y="42"/>
                </a:cubicBezTo>
                <a:cubicBezTo>
                  <a:pt x="63" y="42"/>
                  <a:pt x="63" y="43"/>
                  <a:pt x="61" y="44"/>
                </a:cubicBezTo>
                <a:cubicBezTo>
                  <a:pt x="62" y="43"/>
                  <a:pt x="63" y="42"/>
                  <a:pt x="64" y="42"/>
                </a:cubicBezTo>
                <a:cubicBezTo>
                  <a:pt x="64" y="41"/>
                  <a:pt x="63" y="41"/>
                  <a:pt x="62" y="41"/>
                </a:cubicBezTo>
                <a:cubicBezTo>
                  <a:pt x="63" y="41"/>
                  <a:pt x="64" y="40"/>
                  <a:pt x="63" y="39"/>
                </a:cubicBezTo>
                <a:cubicBezTo>
                  <a:pt x="62" y="39"/>
                  <a:pt x="63" y="40"/>
                  <a:pt x="62" y="41"/>
                </a:cubicBezTo>
                <a:cubicBezTo>
                  <a:pt x="60" y="41"/>
                  <a:pt x="58" y="40"/>
                  <a:pt x="56" y="40"/>
                </a:cubicBezTo>
                <a:cubicBezTo>
                  <a:pt x="54" y="40"/>
                  <a:pt x="56" y="41"/>
                  <a:pt x="56" y="41"/>
                </a:cubicBezTo>
                <a:cubicBezTo>
                  <a:pt x="55" y="42"/>
                  <a:pt x="55" y="40"/>
                  <a:pt x="55" y="40"/>
                </a:cubicBezTo>
                <a:cubicBezTo>
                  <a:pt x="54" y="40"/>
                  <a:pt x="53" y="40"/>
                  <a:pt x="52" y="40"/>
                </a:cubicBezTo>
                <a:cubicBezTo>
                  <a:pt x="53" y="42"/>
                  <a:pt x="50" y="42"/>
                  <a:pt x="46" y="42"/>
                </a:cubicBezTo>
                <a:cubicBezTo>
                  <a:pt x="47" y="41"/>
                  <a:pt x="44" y="41"/>
                  <a:pt x="42" y="41"/>
                </a:cubicBezTo>
                <a:cubicBezTo>
                  <a:pt x="42" y="41"/>
                  <a:pt x="41" y="42"/>
                  <a:pt x="41" y="43"/>
                </a:cubicBezTo>
                <a:cubicBezTo>
                  <a:pt x="38" y="42"/>
                  <a:pt x="39" y="41"/>
                  <a:pt x="40" y="40"/>
                </a:cubicBezTo>
                <a:cubicBezTo>
                  <a:pt x="38" y="40"/>
                  <a:pt x="37" y="40"/>
                  <a:pt x="36" y="40"/>
                </a:cubicBezTo>
                <a:cubicBezTo>
                  <a:pt x="38" y="40"/>
                  <a:pt x="34" y="41"/>
                  <a:pt x="36" y="41"/>
                </a:cubicBezTo>
                <a:cubicBezTo>
                  <a:pt x="34" y="42"/>
                  <a:pt x="31" y="43"/>
                  <a:pt x="29" y="43"/>
                </a:cubicBezTo>
                <a:cubicBezTo>
                  <a:pt x="30" y="42"/>
                  <a:pt x="31" y="42"/>
                  <a:pt x="31" y="41"/>
                </a:cubicBezTo>
                <a:cubicBezTo>
                  <a:pt x="29" y="41"/>
                  <a:pt x="32" y="38"/>
                  <a:pt x="28" y="38"/>
                </a:cubicBezTo>
                <a:cubicBezTo>
                  <a:pt x="30" y="37"/>
                  <a:pt x="26" y="38"/>
                  <a:pt x="26" y="37"/>
                </a:cubicBezTo>
                <a:cubicBezTo>
                  <a:pt x="28" y="38"/>
                  <a:pt x="32" y="38"/>
                  <a:pt x="35" y="38"/>
                </a:cubicBezTo>
                <a:cubicBezTo>
                  <a:pt x="36" y="38"/>
                  <a:pt x="36" y="39"/>
                  <a:pt x="36" y="39"/>
                </a:cubicBezTo>
                <a:cubicBezTo>
                  <a:pt x="41" y="39"/>
                  <a:pt x="41" y="38"/>
                  <a:pt x="42" y="36"/>
                </a:cubicBezTo>
                <a:cubicBezTo>
                  <a:pt x="37" y="35"/>
                  <a:pt x="33" y="34"/>
                  <a:pt x="27" y="33"/>
                </a:cubicBezTo>
                <a:cubicBezTo>
                  <a:pt x="25" y="33"/>
                  <a:pt x="26" y="35"/>
                  <a:pt x="25" y="36"/>
                </a:cubicBezTo>
                <a:cubicBezTo>
                  <a:pt x="22" y="34"/>
                  <a:pt x="24" y="32"/>
                  <a:pt x="20" y="32"/>
                </a:cubicBezTo>
                <a:cubicBezTo>
                  <a:pt x="18" y="32"/>
                  <a:pt x="18" y="32"/>
                  <a:pt x="16" y="32"/>
                </a:cubicBezTo>
                <a:cubicBezTo>
                  <a:pt x="15" y="31"/>
                  <a:pt x="11" y="32"/>
                  <a:pt x="12" y="30"/>
                </a:cubicBezTo>
                <a:cubicBezTo>
                  <a:pt x="11" y="30"/>
                  <a:pt x="11" y="30"/>
                  <a:pt x="10" y="31"/>
                </a:cubicBezTo>
                <a:cubicBezTo>
                  <a:pt x="11" y="30"/>
                  <a:pt x="9" y="29"/>
                  <a:pt x="8" y="28"/>
                </a:cubicBezTo>
                <a:cubicBezTo>
                  <a:pt x="4" y="28"/>
                  <a:pt x="3" y="26"/>
                  <a:pt x="0" y="26"/>
                </a:cubicBezTo>
                <a:cubicBezTo>
                  <a:pt x="1" y="25"/>
                  <a:pt x="1" y="24"/>
                  <a:pt x="3" y="25"/>
                </a:cubicBezTo>
                <a:cubicBezTo>
                  <a:pt x="0" y="22"/>
                  <a:pt x="8" y="23"/>
                  <a:pt x="8" y="21"/>
                </a:cubicBezTo>
                <a:cubicBezTo>
                  <a:pt x="12" y="21"/>
                  <a:pt x="11" y="19"/>
                  <a:pt x="13" y="19"/>
                </a:cubicBezTo>
                <a:cubicBezTo>
                  <a:pt x="11" y="18"/>
                  <a:pt x="8" y="19"/>
                  <a:pt x="6" y="20"/>
                </a:cubicBezTo>
                <a:cubicBezTo>
                  <a:pt x="6" y="19"/>
                  <a:pt x="8" y="19"/>
                  <a:pt x="9" y="19"/>
                </a:cubicBezTo>
                <a:cubicBezTo>
                  <a:pt x="9" y="19"/>
                  <a:pt x="9" y="18"/>
                  <a:pt x="9" y="18"/>
                </a:cubicBezTo>
                <a:cubicBezTo>
                  <a:pt x="11" y="18"/>
                  <a:pt x="12" y="18"/>
                  <a:pt x="14" y="18"/>
                </a:cubicBezTo>
                <a:cubicBezTo>
                  <a:pt x="16" y="17"/>
                  <a:pt x="15" y="15"/>
                  <a:pt x="19" y="15"/>
                </a:cubicBezTo>
                <a:cubicBezTo>
                  <a:pt x="21" y="15"/>
                  <a:pt x="26" y="14"/>
                  <a:pt x="28" y="15"/>
                </a:cubicBezTo>
                <a:cubicBezTo>
                  <a:pt x="26" y="15"/>
                  <a:pt x="28" y="16"/>
                  <a:pt x="29" y="16"/>
                </a:cubicBezTo>
                <a:cubicBezTo>
                  <a:pt x="30" y="16"/>
                  <a:pt x="30" y="16"/>
                  <a:pt x="31" y="16"/>
                </a:cubicBezTo>
                <a:cubicBezTo>
                  <a:pt x="32" y="14"/>
                  <a:pt x="33" y="13"/>
                  <a:pt x="32" y="12"/>
                </a:cubicBezTo>
                <a:cubicBezTo>
                  <a:pt x="28" y="12"/>
                  <a:pt x="28" y="13"/>
                  <a:pt x="28" y="15"/>
                </a:cubicBezTo>
                <a:cubicBezTo>
                  <a:pt x="26" y="12"/>
                  <a:pt x="34" y="10"/>
                  <a:pt x="37" y="12"/>
                </a:cubicBezTo>
                <a:cubicBezTo>
                  <a:pt x="38" y="12"/>
                  <a:pt x="39" y="11"/>
                  <a:pt x="41" y="11"/>
                </a:cubicBezTo>
                <a:cubicBezTo>
                  <a:pt x="43" y="12"/>
                  <a:pt x="46" y="12"/>
                  <a:pt x="48" y="12"/>
                </a:cubicBezTo>
                <a:cubicBezTo>
                  <a:pt x="49" y="12"/>
                  <a:pt x="53" y="12"/>
                  <a:pt x="54" y="11"/>
                </a:cubicBezTo>
                <a:cubicBezTo>
                  <a:pt x="54" y="10"/>
                  <a:pt x="51" y="9"/>
                  <a:pt x="53" y="9"/>
                </a:cubicBezTo>
                <a:cubicBezTo>
                  <a:pt x="55" y="9"/>
                  <a:pt x="55" y="11"/>
                  <a:pt x="56" y="10"/>
                </a:cubicBezTo>
                <a:cubicBezTo>
                  <a:pt x="57" y="11"/>
                  <a:pt x="55" y="12"/>
                  <a:pt x="57" y="13"/>
                </a:cubicBezTo>
                <a:cubicBezTo>
                  <a:pt x="58" y="13"/>
                  <a:pt x="60" y="13"/>
                  <a:pt x="61" y="12"/>
                </a:cubicBezTo>
                <a:cubicBezTo>
                  <a:pt x="60" y="12"/>
                  <a:pt x="58" y="12"/>
                  <a:pt x="58" y="13"/>
                </a:cubicBezTo>
                <a:cubicBezTo>
                  <a:pt x="57" y="12"/>
                  <a:pt x="60" y="12"/>
                  <a:pt x="60" y="11"/>
                </a:cubicBezTo>
                <a:cubicBezTo>
                  <a:pt x="60" y="12"/>
                  <a:pt x="60" y="12"/>
                  <a:pt x="62" y="12"/>
                </a:cubicBezTo>
                <a:cubicBezTo>
                  <a:pt x="62" y="12"/>
                  <a:pt x="62" y="11"/>
                  <a:pt x="61" y="11"/>
                </a:cubicBezTo>
                <a:cubicBezTo>
                  <a:pt x="61" y="11"/>
                  <a:pt x="63" y="11"/>
                  <a:pt x="64" y="11"/>
                </a:cubicBezTo>
                <a:cubicBezTo>
                  <a:pt x="63" y="10"/>
                  <a:pt x="64" y="10"/>
                  <a:pt x="64" y="9"/>
                </a:cubicBezTo>
                <a:cubicBezTo>
                  <a:pt x="65" y="9"/>
                  <a:pt x="64" y="10"/>
                  <a:pt x="64" y="11"/>
                </a:cubicBezTo>
                <a:cubicBezTo>
                  <a:pt x="66" y="11"/>
                  <a:pt x="70" y="13"/>
                  <a:pt x="72" y="11"/>
                </a:cubicBezTo>
                <a:cubicBezTo>
                  <a:pt x="71" y="11"/>
                  <a:pt x="69" y="11"/>
                  <a:pt x="69" y="9"/>
                </a:cubicBezTo>
                <a:cubicBezTo>
                  <a:pt x="70" y="10"/>
                  <a:pt x="71" y="10"/>
                  <a:pt x="72" y="11"/>
                </a:cubicBezTo>
                <a:cubicBezTo>
                  <a:pt x="74" y="11"/>
                  <a:pt x="73" y="10"/>
                  <a:pt x="73" y="10"/>
                </a:cubicBezTo>
                <a:cubicBezTo>
                  <a:pt x="75" y="9"/>
                  <a:pt x="75" y="10"/>
                  <a:pt x="78" y="10"/>
                </a:cubicBezTo>
                <a:cubicBezTo>
                  <a:pt x="79" y="9"/>
                  <a:pt x="78" y="7"/>
                  <a:pt x="80" y="7"/>
                </a:cubicBezTo>
                <a:cubicBezTo>
                  <a:pt x="80" y="8"/>
                  <a:pt x="79" y="9"/>
                  <a:pt x="79" y="10"/>
                </a:cubicBezTo>
                <a:cubicBezTo>
                  <a:pt x="80" y="10"/>
                  <a:pt x="82" y="11"/>
                  <a:pt x="82" y="12"/>
                </a:cubicBezTo>
                <a:cubicBezTo>
                  <a:pt x="84" y="11"/>
                  <a:pt x="84" y="12"/>
                  <a:pt x="86" y="12"/>
                </a:cubicBezTo>
                <a:cubicBezTo>
                  <a:pt x="86" y="11"/>
                  <a:pt x="85" y="11"/>
                  <a:pt x="83" y="11"/>
                </a:cubicBezTo>
                <a:cubicBezTo>
                  <a:pt x="83" y="10"/>
                  <a:pt x="83" y="10"/>
                  <a:pt x="83" y="9"/>
                </a:cubicBezTo>
                <a:cubicBezTo>
                  <a:pt x="84" y="10"/>
                  <a:pt x="84" y="9"/>
                  <a:pt x="86" y="9"/>
                </a:cubicBezTo>
                <a:cubicBezTo>
                  <a:pt x="83" y="10"/>
                  <a:pt x="86" y="11"/>
                  <a:pt x="86" y="12"/>
                </a:cubicBezTo>
                <a:cubicBezTo>
                  <a:pt x="89" y="12"/>
                  <a:pt x="93" y="13"/>
                  <a:pt x="95" y="11"/>
                </a:cubicBezTo>
                <a:cubicBezTo>
                  <a:pt x="96" y="12"/>
                  <a:pt x="96" y="12"/>
                  <a:pt x="96" y="12"/>
                </a:cubicBezTo>
                <a:cubicBezTo>
                  <a:pt x="97" y="12"/>
                  <a:pt x="101" y="12"/>
                  <a:pt x="102" y="11"/>
                </a:cubicBezTo>
                <a:cubicBezTo>
                  <a:pt x="100" y="11"/>
                  <a:pt x="101" y="9"/>
                  <a:pt x="103" y="9"/>
                </a:cubicBezTo>
                <a:cubicBezTo>
                  <a:pt x="103" y="8"/>
                  <a:pt x="102" y="8"/>
                  <a:pt x="102" y="7"/>
                </a:cubicBezTo>
                <a:cubicBezTo>
                  <a:pt x="104" y="8"/>
                  <a:pt x="103" y="9"/>
                  <a:pt x="105" y="10"/>
                </a:cubicBezTo>
                <a:cubicBezTo>
                  <a:pt x="105" y="9"/>
                  <a:pt x="104" y="7"/>
                  <a:pt x="106" y="6"/>
                </a:cubicBezTo>
                <a:cubicBezTo>
                  <a:pt x="107" y="6"/>
                  <a:pt x="108" y="7"/>
                  <a:pt x="109" y="6"/>
                </a:cubicBezTo>
                <a:cubicBezTo>
                  <a:pt x="109" y="8"/>
                  <a:pt x="106" y="8"/>
                  <a:pt x="105" y="9"/>
                </a:cubicBezTo>
                <a:cubicBezTo>
                  <a:pt x="106" y="9"/>
                  <a:pt x="108" y="9"/>
                  <a:pt x="108" y="10"/>
                </a:cubicBezTo>
                <a:cubicBezTo>
                  <a:pt x="109" y="10"/>
                  <a:pt x="111" y="10"/>
                  <a:pt x="110" y="10"/>
                </a:cubicBezTo>
                <a:cubicBezTo>
                  <a:pt x="110" y="9"/>
                  <a:pt x="112" y="10"/>
                  <a:pt x="112" y="10"/>
                </a:cubicBezTo>
                <a:cubicBezTo>
                  <a:pt x="113" y="10"/>
                  <a:pt x="114" y="10"/>
                  <a:pt x="116" y="10"/>
                </a:cubicBezTo>
                <a:cubicBezTo>
                  <a:pt x="116" y="9"/>
                  <a:pt x="114" y="8"/>
                  <a:pt x="116" y="8"/>
                </a:cubicBezTo>
                <a:cubicBezTo>
                  <a:pt x="116" y="9"/>
                  <a:pt x="116" y="9"/>
                  <a:pt x="116" y="9"/>
                </a:cubicBezTo>
                <a:cubicBezTo>
                  <a:pt x="119" y="8"/>
                  <a:pt x="119" y="10"/>
                  <a:pt x="122" y="9"/>
                </a:cubicBezTo>
                <a:cubicBezTo>
                  <a:pt x="122" y="8"/>
                  <a:pt x="121" y="8"/>
                  <a:pt x="121" y="7"/>
                </a:cubicBezTo>
                <a:cubicBezTo>
                  <a:pt x="122" y="7"/>
                  <a:pt x="123" y="8"/>
                  <a:pt x="124" y="8"/>
                </a:cubicBezTo>
                <a:cubicBezTo>
                  <a:pt x="124" y="8"/>
                  <a:pt x="123" y="8"/>
                  <a:pt x="123" y="8"/>
                </a:cubicBezTo>
                <a:cubicBezTo>
                  <a:pt x="126" y="8"/>
                  <a:pt x="125" y="7"/>
                  <a:pt x="126" y="6"/>
                </a:cubicBezTo>
                <a:cubicBezTo>
                  <a:pt x="127" y="6"/>
                  <a:pt x="125" y="7"/>
                  <a:pt x="127" y="7"/>
                </a:cubicBezTo>
                <a:cubicBezTo>
                  <a:pt x="129" y="7"/>
                  <a:pt x="128" y="6"/>
                  <a:pt x="129" y="6"/>
                </a:cubicBezTo>
                <a:cubicBezTo>
                  <a:pt x="129" y="5"/>
                  <a:pt x="128" y="6"/>
                  <a:pt x="128" y="5"/>
                </a:cubicBezTo>
                <a:cubicBezTo>
                  <a:pt x="129" y="5"/>
                  <a:pt x="130" y="4"/>
                  <a:pt x="131" y="3"/>
                </a:cubicBezTo>
                <a:cubicBezTo>
                  <a:pt x="133" y="3"/>
                  <a:pt x="135" y="4"/>
                  <a:pt x="135" y="5"/>
                </a:cubicBezTo>
                <a:cubicBezTo>
                  <a:pt x="142" y="4"/>
                  <a:pt x="145" y="6"/>
                  <a:pt x="150" y="5"/>
                </a:cubicBezTo>
                <a:cubicBezTo>
                  <a:pt x="150" y="5"/>
                  <a:pt x="151" y="4"/>
                  <a:pt x="151" y="4"/>
                </a:cubicBezTo>
                <a:cubicBezTo>
                  <a:pt x="154" y="4"/>
                  <a:pt x="155" y="4"/>
                  <a:pt x="156" y="3"/>
                </a:cubicBezTo>
                <a:cubicBezTo>
                  <a:pt x="157" y="3"/>
                  <a:pt x="156" y="4"/>
                  <a:pt x="156" y="5"/>
                </a:cubicBezTo>
                <a:cubicBezTo>
                  <a:pt x="157" y="4"/>
                  <a:pt x="157" y="4"/>
                  <a:pt x="158" y="3"/>
                </a:cubicBezTo>
                <a:cubicBezTo>
                  <a:pt x="159" y="4"/>
                  <a:pt x="157" y="4"/>
                  <a:pt x="158" y="4"/>
                </a:cubicBezTo>
                <a:cubicBezTo>
                  <a:pt x="160" y="4"/>
                  <a:pt x="159" y="4"/>
                  <a:pt x="160" y="3"/>
                </a:cubicBezTo>
                <a:cubicBezTo>
                  <a:pt x="162" y="4"/>
                  <a:pt x="159" y="4"/>
                  <a:pt x="160" y="4"/>
                </a:cubicBezTo>
                <a:cubicBezTo>
                  <a:pt x="160" y="5"/>
                  <a:pt x="161" y="5"/>
                  <a:pt x="161" y="5"/>
                </a:cubicBezTo>
                <a:cubicBezTo>
                  <a:pt x="163" y="4"/>
                  <a:pt x="164" y="3"/>
                  <a:pt x="166" y="2"/>
                </a:cubicBezTo>
                <a:cubicBezTo>
                  <a:pt x="167" y="2"/>
                  <a:pt x="167" y="2"/>
                  <a:pt x="168" y="2"/>
                </a:cubicBezTo>
                <a:cubicBezTo>
                  <a:pt x="167" y="3"/>
                  <a:pt x="170" y="2"/>
                  <a:pt x="168" y="3"/>
                </a:cubicBezTo>
                <a:cubicBezTo>
                  <a:pt x="170" y="4"/>
                  <a:pt x="172" y="3"/>
                  <a:pt x="173" y="3"/>
                </a:cubicBezTo>
                <a:cubicBezTo>
                  <a:pt x="173" y="3"/>
                  <a:pt x="173" y="4"/>
                  <a:pt x="173" y="4"/>
                </a:cubicBezTo>
                <a:cubicBezTo>
                  <a:pt x="175" y="3"/>
                  <a:pt x="176" y="5"/>
                  <a:pt x="178" y="4"/>
                </a:cubicBezTo>
                <a:cubicBezTo>
                  <a:pt x="178" y="5"/>
                  <a:pt x="176" y="4"/>
                  <a:pt x="176" y="5"/>
                </a:cubicBezTo>
                <a:cubicBezTo>
                  <a:pt x="175" y="5"/>
                  <a:pt x="177" y="5"/>
                  <a:pt x="177" y="6"/>
                </a:cubicBezTo>
                <a:cubicBezTo>
                  <a:pt x="177" y="4"/>
                  <a:pt x="183" y="2"/>
                  <a:pt x="187" y="3"/>
                </a:cubicBezTo>
                <a:cubicBezTo>
                  <a:pt x="186" y="4"/>
                  <a:pt x="187" y="4"/>
                  <a:pt x="185" y="4"/>
                </a:cubicBezTo>
                <a:cubicBezTo>
                  <a:pt x="185" y="4"/>
                  <a:pt x="186" y="4"/>
                  <a:pt x="186" y="4"/>
                </a:cubicBezTo>
                <a:cubicBezTo>
                  <a:pt x="181" y="4"/>
                  <a:pt x="178" y="6"/>
                  <a:pt x="182" y="8"/>
                </a:cubicBezTo>
                <a:cubicBezTo>
                  <a:pt x="183" y="8"/>
                  <a:pt x="183" y="7"/>
                  <a:pt x="182" y="6"/>
                </a:cubicBezTo>
                <a:cubicBezTo>
                  <a:pt x="184" y="6"/>
                  <a:pt x="184" y="5"/>
                  <a:pt x="186" y="5"/>
                </a:cubicBezTo>
                <a:cubicBezTo>
                  <a:pt x="186" y="6"/>
                  <a:pt x="185" y="6"/>
                  <a:pt x="185" y="6"/>
                </a:cubicBezTo>
                <a:cubicBezTo>
                  <a:pt x="185" y="6"/>
                  <a:pt x="187" y="5"/>
                  <a:pt x="187" y="5"/>
                </a:cubicBezTo>
                <a:cubicBezTo>
                  <a:pt x="188" y="5"/>
                  <a:pt x="186" y="5"/>
                  <a:pt x="187" y="6"/>
                </a:cubicBezTo>
                <a:cubicBezTo>
                  <a:pt x="188" y="6"/>
                  <a:pt x="189" y="5"/>
                  <a:pt x="190" y="5"/>
                </a:cubicBezTo>
                <a:cubicBezTo>
                  <a:pt x="189" y="4"/>
                  <a:pt x="189" y="4"/>
                  <a:pt x="188" y="3"/>
                </a:cubicBezTo>
                <a:cubicBezTo>
                  <a:pt x="189" y="3"/>
                  <a:pt x="190" y="3"/>
                  <a:pt x="191" y="2"/>
                </a:cubicBezTo>
                <a:cubicBezTo>
                  <a:pt x="190" y="1"/>
                  <a:pt x="192" y="1"/>
                  <a:pt x="194" y="1"/>
                </a:cubicBezTo>
                <a:cubicBezTo>
                  <a:pt x="194" y="1"/>
                  <a:pt x="193" y="1"/>
                  <a:pt x="193" y="2"/>
                </a:cubicBezTo>
                <a:cubicBezTo>
                  <a:pt x="194" y="2"/>
                  <a:pt x="193" y="3"/>
                  <a:pt x="195" y="3"/>
                </a:cubicBezTo>
                <a:cubicBezTo>
                  <a:pt x="193" y="4"/>
                  <a:pt x="192" y="6"/>
                  <a:pt x="189" y="5"/>
                </a:cubicBezTo>
                <a:cubicBezTo>
                  <a:pt x="188" y="6"/>
                  <a:pt x="187" y="7"/>
                  <a:pt x="187" y="8"/>
                </a:cubicBezTo>
                <a:cubicBezTo>
                  <a:pt x="186" y="8"/>
                  <a:pt x="186" y="7"/>
                  <a:pt x="185" y="7"/>
                </a:cubicBezTo>
                <a:cubicBezTo>
                  <a:pt x="184" y="7"/>
                  <a:pt x="186" y="8"/>
                  <a:pt x="185" y="8"/>
                </a:cubicBezTo>
                <a:cubicBezTo>
                  <a:pt x="184" y="8"/>
                  <a:pt x="185" y="7"/>
                  <a:pt x="184" y="7"/>
                </a:cubicBezTo>
                <a:cubicBezTo>
                  <a:pt x="183" y="7"/>
                  <a:pt x="184" y="8"/>
                  <a:pt x="182" y="8"/>
                </a:cubicBezTo>
                <a:cubicBezTo>
                  <a:pt x="183" y="8"/>
                  <a:pt x="184" y="9"/>
                  <a:pt x="185" y="9"/>
                </a:cubicBezTo>
                <a:cubicBezTo>
                  <a:pt x="187" y="8"/>
                  <a:pt x="189" y="8"/>
                  <a:pt x="190" y="6"/>
                </a:cubicBezTo>
                <a:cubicBezTo>
                  <a:pt x="192" y="6"/>
                  <a:pt x="193" y="7"/>
                  <a:pt x="195" y="7"/>
                </a:cubicBezTo>
                <a:cubicBezTo>
                  <a:pt x="196" y="6"/>
                  <a:pt x="198" y="5"/>
                  <a:pt x="200" y="6"/>
                </a:cubicBezTo>
                <a:cubicBezTo>
                  <a:pt x="200" y="6"/>
                  <a:pt x="199" y="6"/>
                  <a:pt x="199" y="6"/>
                </a:cubicBezTo>
                <a:cubicBezTo>
                  <a:pt x="204" y="7"/>
                  <a:pt x="208" y="3"/>
                  <a:pt x="209" y="2"/>
                </a:cubicBezTo>
                <a:cubicBezTo>
                  <a:pt x="211" y="0"/>
                  <a:pt x="212" y="1"/>
                  <a:pt x="215" y="1"/>
                </a:cubicBezTo>
                <a:cubicBezTo>
                  <a:pt x="216" y="2"/>
                  <a:pt x="217" y="3"/>
                  <a:pt x="218" y="4"/>
                </a:cubicBezTo>
                <a:cubicBezTo>
                  <a:pt x="223" y="0"/>
                  <a:pt x="231" y="4"/>
                  <a:pt x="233" y="7"/>
                </a:cubicBezTo>
                <a:cubicBezTo>
                  <a:pt x="232" y="6"/>
                  <a:pt x="238" y="7"/>
                  <a:pt x="239" y="5"/>
                </a:cubicBezTo>
                <a:cubicBezTo>
                  <a:pt x="240" y="5"/>
                  <a:pt x="239" y="6"/>
                  <a:pt x="240" y="6"/>
                </a:cubicBezTo>
                <a:cubicBezTo>
                  <a:pt x="240" y="7"/>
                  <a:pt x="239" y="6"/>
                  <a:pt x="238" y="6"/>
                </a:cubicBezTo>
                <a:cubicBezTo>
                  <a:pt x="239" y="7"/>
                  <a:pt x="238" y="7"/>
                  <a:pt x="239" y="7"/>
                </a:cubicBezTo>
                <a:cubicBezTo>
                  <a:pt x="241" y="8"/>
                  <a:pt x="240" y="6"/>
                  <a:pt x="242" y="6"/>
                </a:cubicBezTo>
                <a:cubicBezTo>
                  <a:pt x="242" y="7"/>
                  <a:pt x="241" y="7"/>
                  <a:pt x="241" y="7"/>
                </a:cubicBezTo>
                <a:cubicBezTo>
                  <a:pt x="242" y="7"/>
                  <a:pt x="242" y="7"/>
                  <a:pt x="242" y="7"/>
                </a:cubicBezTo>
                <a:cubicBezTo>
                  <a:pt x="244" y="8"/>
                  <a:pt x="243" y="6"/>
                  <a:pt x="245" y="6"/>
                </a:cubicBezTo>
                <a:cubicBezTo>
                  <a:pt x="245" y="7"/>
                  <a:pt x="244" y="7"/>
                  <a:pt x="244" y="7"/>
                </a:cubicBezTo>
                <a:cubicBezTo>
                  <a:pt x="244" y="7"/>
                  <a:pt x="244" y="7"/>
                  <a:pt x="244" y="8"/>
                </a:cubicBezTo>
                <a:cubicBezTo>
                  <a:pt x="248" y="7"/>
                  <a:pt x="249" y="5"/>
                  <a:pt x="252" y="5"/>
                </a:cubicBezTo>
                <a:cubicBezTo>
                  <a:pt x="255" y="6"/>
                  <a:pt x="260" y="6"/>
                  <a:pt x="261" y="7"/>
                </a:cubicBezTo>
                <a:cubicBezTo>
                  <a:pt x="262" y="7"/>
                  <a:pt x="263" y="6"/>
                  <a:pt x="264" y="7"/>
                </a:cubicBezTo>
                <a:cubicBezTo>
                  <a:pt x="267" y="7"/>
                  <a:pt x="266" y="5"/>
                  <a:pt x="270" y="5"/>
                </a:cubicBezTo>
                <a:cubicBezTo>
                  <a:pt x="269" y="5"/>
                  <a:pt x="268" y="5"/>
                  <a:pt x="268" y="5"/>
                </a:cubicBezTo>
                <a:cubicBezTo>
                  <a:pt x="268" y="6"/>
                  <a:pt x="269" y="5"/>
                  <a:pt x="270" y="5"/>
                </a:cubicBezTo>
                <a:cubicBezTo>
                  <a:pt x="268" y="6"/>
                  <a:pt x="267" y="6"/>
                  <a:pt x="266" y="7"/>
                </a:cubicBezTo>
                <a:cubicBezTo>
                  <a:pt x="266" y="7"/>
                  <a:pt x="267" y="7"/>
                  <a:pt x="267" y="7"/>
                </a:cubicBezTo>
                <a:cubicBezTo>
                  <a:pt x="268" y="7"/>
                  <a:pt x="268" y="7"/>
                  <a:pt x="269" y="7"/>
                </a:cubicBezTo>
                <a:cubicBezTo>
                  <a:pt x="271" y="8"/>
                  <a:pt x="272" y="8"/>
                  <a:pt x="273" y="7"/>
                </a:cubicBezTo>
                <a:cubicBezTo>
                  <a:pt x="274" y="7"/>
                  <a:pt x="272" y="7"/>
                  <a:pt x="272" y="7"/>
                </a:cubicBezTo>
                <a:cubicBezTo>
                  <a:pt x="273" y="8"/>
                  <a:pt x="273" y="8"/>
                  <a:pt x="273" y="8"/>
                </a:cubicBezTo>
                <a:cubicBezTo>
                  <a:pt x="274" y="8"/>
                  <a:pt x="274" y="8"/>
                  <a:pt x="274" y="7"/>
                </a:cubicBezTo>
                <a:cubicBezTo>
                  <a:pt x="275" y="8"/>
                  <a:pt x="275" y="8"/>
                  <a:pt x="275" y="8"/>
                </a:cubicBezTo>
                <a:cubicBezTo>
                  <a:pt x="276" y="8"/>
                  <a:pt x="277" y="8"/>
                  <a:pt x="278" y="9"/>
                </a:cubicBezTo>
                <a:cubicBezTo>
                  <a:pt x="281" y="8"/>
                  <a:pt x="283" y="6"/>
                  <a:pt x="285" y="6"/>
                </a:cubicBezTo>
                <a:cubicBezTo>
                  <a:pt x="286" y="6"/>
                  <a:pt x="286" y="6"/>
                  <a:pt x="286" y="7"/>
                </a:cubicBezTo>
                <a:cubicBezTo>
                  <a:pt x="287" y="6"/>
                  <a:pt x="290" y="7"/>
                  <a:pt x="291" y="8"/>
                </a:cubicBezTo>
                <a:cubicBezTo>
                  <a:pt x="290" y="8"/>
                  <a:pt x="289" y="7"/>
                  <a:pt x="287" y="7"/>
                </a:cubicBezTo>
                <a:cubicBezTo>
                  <a:pt x="286" y="7"/>
                  <a:pt x="286" y="8"/>
                  <a:pt x="286" y="8"/>
                </a:cubicBezTo>
                <a:cubicBezTo>
                  <a:pt x="288" y="9"/>
                  <a:pt x="291" y="9"/>
                  <a:pt x="292" y="11"/>
                </a:cubicBezTo>
                <a:cubicBezTo>
                  <a:pt x="293" y="10"/>
                  <a:pt x="294" y="9"/>
                  <a:pt x="292" y="10"/>
                </a:cubicBezTo>
                <a:cubicBezTo>
                  <a:pt x="294" y="9"/>
                  <a:pt x="296" y="9"/>
                  <a:pt x="300" y="9"/>
                </a:cubicBezTo>
                <a:cubicBezTo>
                  <a:pt x="301" y="9"/>
                  <a:pt x="302" y="7"/>
                  <a:pt x="304" y="8"/>
                </a:cubicBezTo>
                <a:cubicBezTo>
                  <a:pt x="304" y="9"/>
                  <a:pt x="302" y="9"/>
                  <a:pt x="302" y="10"/>
                </a:cubicBezTo>
                <a:cubicBezTo>
                  <a:pt x="305" y="9"/>
                  <a:pt x="306" y="7"/>
                  <a:pt x="310" y="7"/>
                </a:cubicBezTo>
                <a:cubicBezTo>
                  <a:pt x="310" y="7"/>
                  <a:pt x="310" y="8"/>
                  <a:pt x="310" y="8"/>
                </a:cubicBezTo>
                <a:cubicBezTo>
                  <a:pt x="305" y="8"/>
                  <a:pt x="303" y="10"/>
                  <a:pt x="302" y="11"/>
                </a:cubicBezTo>
                <a:cubicBezTo>
                  <a:pt x="304" y="11"/>
                  <a:pt x="305" y="11"/>
                  <a:pt x="303" y="12"/>
                </a:cubicBezTo>
                <a:cubicBezTo>
                  <a:pt x="307" y="12"/>
                  <a:pt x="307" y="10"/>
                  <a:pt x="310" y="10"/>
                </a:cubicBezTo>
                <a:cubicBezTo>
                  <a:pt x="310" y="10"/>
                  <a:pt x="310" y="10"/>
                  <a:pt x="309" y="10"/>
                </a:cubicBezTo>
                <a:cubicBezTo>
                  <a:pt x="309" y="10"/>
                  <a:pt x="310" y="10"/>
                  <a:pt x="310" y="10"/>
                </a:cubicBezTo>
                <a:cubicBezTo>
                  <a:pt x="311" y="10"/>
                  <a:pt x="311" y="10"/>
                  <a:pt x="312" y="10"/>
                </a:cubicBezTo>
                <a:cubicBezTo>
                  <a:pt x="313" y="10"/>
                  <a:pt x="313" y="10"/>
                  <a:pt x="313" y="11"/>
                </a:cubicBezTo>
                <a:cubicBezTo>
                  <a:pt x="314" y="11"/>
                  <a:pt x="313" y="10"/>
                  <a:pt x="314" y="10"/>
                </a:cubicBezTo>
                <a:cubicBezTo>
                  <a:pt x="314" y="10"/>
                  <a:pt x="313" y="10"/>
                  <a:pt x="313" y="10"/>
                </a:cubicBezTo>
                <a:cubicBezTo>
                  <a:pt x="315" y="10"/>
                  <a:pt x="319" y="10"/>
                  <a:pt x="322" y="10"/>
                </a:cubicBezTo>
                <a:cubicBezTo>
                  <a:pt x="322" y="11"/>
                  <a:pt x="319" y="12"/>
                  <a:pt x="321" y="12"/>
                </a:cubicBezTo>
                <a:cubicBezTo>
                  <a:pt x="321" y="13"/>
                  <a:pt x="320" y="12"/>
                  <a:pt x="319" y="12"/>
                </a:cubicBezTo>
                <a:cubicBezTo>
                  <a:pt x="321" y="13"/>
                  <a:pt x="323" y="13"/>
                  <a:pt x="324" y="15"/>
                </a:cubicBezTo>
                <a:cubicBezTo>
                  <a:pt x="325" y="14"/>
                  <a:pt x="326" y="14"/>
                  <a:pt x="326" y="14"/>
                </a:cubicBezTo>
                <a:cubicBezTo>
                  <a:pt x="326" y="14"/>
                  <a:pt x="325" y="14"/>
                  <a:pt x="325" y="14"/>
                </a:cubicBezTo>
                <a:cubicBezTo>
                  <a:pt x="326" y="13"/>
                  <a:pt x="328" y="14"/>
                  <a:pt x="329" y="15"/>
                </a:cubicBezTo>
                <a:cubicBezTo>
                  <a:pt x="330" y="15"/>
                  <a:pt x="330" y="14"/>
                  <a:pt x="330" y="14"/>
                </a:cubicBezTo>
                <a:cubicBezTo>
                  <a:pt x="331" y="14"/>
                  <a:pt x="330" y="15"/>
                  <a:pt x="330" y="15"/>
                </a:cubicBezTo>
                <a:cubicBezTo>
                  <a:pt x="330" y="15"/>
                  <a:pt x="331" y="15"/>
                  <a:pt x="332" y="15"/>
                </a:cubicBezTo>
                <a:cubicBezTo>
                  <a:pt x="330" y="16"/>
                  <a:pt x="331" y="16"/>
                  <a:pt x="331" y="17"/>
                </a:cubicBezTo>
                <a:cubicBezTo>
                  <a:pt x="332" y="17"/>
                  <a:pt x="334" y="16"/>
                  <a:pt x="333" y="15"/>
                </a:cubicBezTo>
                <a:cubicBezTo>
                  <a:pt x="331" y="15"/>
                  <a:pt x="334" y="15"/>
                  <a:pt x="333" y="16"/>
                </a:cubicBezTo>
                <a:cubicBezTo>
                  <a:pt x="334" y="14"/>
                  <a:pt x="332" y="13"/>
                  <a:pt x="331" y="12"/>
                </a:cubicBezTo>
                <a:cubicBezTo>
                  <a:pt x="332" y="12"/>
                  <a:pt x="333" y="12"/>
                  <a:pt x="333" y="11"/>
                </a:cubicBezTo>
                <a:cubicBezTo>
                  <a:pt x="334" y="11"/>
                  <a:pt x="335" y="11"/>
                  <a:pt x="335" y="12"/>
                </a:cubicBezTo>
                <a:cubicBezTo>
                  <a:pt x="341" y="11"/>
                  <a:pt x="344" y="14"/>
                  <a:pt x="344" y="16"/>
                </a:cubicBezTo>
                <a:cubicBezTo>
                  <a:pt x="347" y="18"/>
                  <a:pt x="349" y="20"/>
                  <a:pt x="352" y="22"/>
                </a:cubicBezTo>
                <a:cubicBezTo>
                  <a:pt x="352" y="22"/>
                  <a:pt x="353" y="22"/>
                  <a:pt x="354" y="22"/>
                </a:cubicBezTo>
                <a:cubicBezTo>
                  <a:pt x="354" y="21"/>
                  <a:pt x="353" y="21"/>
                  <a:pt x="353" y="20"/>
                </a:cubicBezTo>
                <a:cubicBezTo>
                  <a:pt x="354" y="20"/>
                  <a:pt x="355" y="20"/>
                  <a:pt x="355" y="20"/>
                </a:cubicBezTo>
                <a:cubicBezTo>
                  <a:pt x="356" y="22"/>
                  <a:pt x="361" y="22"/>
                  <a:pt x="363" y="22"/>
                </a:cubicBezTo>
                <a:cubicBezTo>
                  <a:pt x="365" y="22"/>
                  <a:pt x="363" y="24"/>
                  <a:pt x="364" y="24"/>
                </a:cubicBezTo>
                <a:cubicBezTo>
                  <a:pt x="362" y="24"/>
                  <a:pt x="363" y="22"/>
                  <a:pt x="360" y="22"/>
                </a:cubicBezTo>
                <a:cubicBezTo>
                  <a:pt x="359" y="22"/>
                  <a:pt x="360" y="23"/>
                  <a:pt x="360" y="23"/>
                </a:cubicBezTo>
                <a:cubicBezTo>
                  <a:pt x="362" y="23"/>
                  <a:pt x="363" y="24"/>
                  <a:pt x="363" y="25"/>
                </a:cubicBezTo>
                <a:cubicBezTo>
                  <a:pt x="364" y="25"/>
                  <a:pt x="365" y="25"/>
                  <a:pt x="365" y="24"/>
                </a:cubicBezTo>
                <a:cubicBezTo>
                  <a:pt x="366" y="25"/>
                  <a:pt x="367" y="26"/>
                  <a:pt x="365" y="25"/>
                </a:cubicBezTo>
                <a:cubicBezTo>
                  <a:pt x="365" y="25"/>
                  <a:pt x="366" y="25"/>
                  <a:pt x="365" y="25"/>
                </a:cubicBezTo>
                <a:cubicBezTo>
                  <a:pt x="365" y="25"/>
                  <a:pt x="364" y="26"/>
                  <a:pt x="365" y="26"/>
                </a:cubicBezTo>
                <a:cubicBezTo>
                  <a:pt x="365" y="26"/>
                  <a:pt x="364" y="25"/>
                  <a:pt x="363" y="26"/>
                </a:cubicBezTo>
                <a:cubicBezTo>
                  <a:pt x="364" y="25"/>
                  <a:pt x="363" y="25"/>
                  <a:pt x="361" y="25"/>
                </a:cubicBezTo>
                <a:cubicBezTo>
                  <a:pt x="361" y="25"/>
                  <a:pt x="363" y="25"/>
                  <a:pt x="362" y="26"/>
                </a:cubicBezTo>
                <a:cubicBezTo>
                  <a:pt x="361" y="26"/>
                  <a:pt x="361" y="25"/>
                  <a:pt x="361" y="25"/>
                </a:cubicBezTo>
                <a:cubicBezTo>
                  <a:pt x="360" y="25"/>
                  <a:pt x="361" y="26"/>
                  <a:pt x="361" y="26"/>
                </a:cubicBezTo>
                <a:cubicBezTo>
                  <a:pt x="360" y="26"/>
                  <a:pt x="360" y="26"/>
                  <a:pt x="360" y="25"/>
                </a:cubicBezTo>
                <a:cubicBezTo>
                  <a:pt x="359" y="25"/>
                  <a:pt x="358" y="27"/>
                  <a:pt x="359" y="26"/>
                </a:cubicBezTo>
                <a:cubicBezTo>
                  <a:pt x="357" y="26"/>
                  <a:pt x="357" y="27"/>
                  <a:pt x="357" y="27"/>
                </a:cubicBezTo>
                <a:cubicBezTo>
                  <a:pt x="356" y="27"/>
                  <a:pt x="355" y="27"/>
                  <a:pt x="355" y="26"/>
                </a:cubicBezTo>
                <a:cubicBezTo>
                  <a:pt x="358" y="27"/>
                  <a:pt x="359" y="23"/>
                  <a:pt x="356" y="24"/>
                </a:cubicBezTo>
                <a:cubicBezTo>
                  <a:pt x="355" y="24"/>
                  <a:pt x="357" y="23"/>
                  <a:pt x="359" y="23"/>
                </a:cubicBezTo>
                <a:cubicBezTo>
                  <a:pt x="359" y="24"/>
                  <a:pt x="358" y="24"/>
                  <a:pt x="358" y="25"/>
                </a:cubicBezTo>
                <a:cubicBezTo>
                  <a:pt x="361" y="24"/>
                  <a:pt x="358" y="23"/>
                  <a:pt x="359" y="22"/>
                </a:cubicBezTo>
                <a:cubicBezTo>
                  <a:pt x="357" y="22"/>
                  <a:pt x="357" y="23"/>
                  <a:pt x="357" y="22"/>
                </a:cubicBezTo>
                <a:cubicBezTo>
                  <a:pt x="357" y="22"/>
                  <a:pt x="357" y="23"/>
                  <a:pt x="357" y="23"/>
                </a:cubicBezTo>
                <a:cubicBezTo>
                  <a:pt x="359" y="23"/>
                  <a:pt x="356" y="22"/>
                  <a:pt x="358" y="23"/>
                </a:cubicBezTo>
                <a:cubicBezTo>
                  <a:pt x="359" y="23"/>
                  <a:pt x="357" y="23"/>
                  <a:pt x="357" y="23"/>
                </a:cubicBezTo>
                <a:cubicBezTo>
                  <a:pt x="356" y="23"/>
                  <a:pt x="356" y="23"/>
                  <a:pt x="356" y="22"/>
                </a:cubicBezTo>
                <a:cubicBezTo>
                  <a:pt x="354" y="23"/>
                  <a:pt x="354" y="22"/>
                  <a:pt x="353" y="23"/>
                </a:cubicBezTo>
                <a:cubicBezTo>
                  <a:pt x="354" y="23"/>
                  <a:pt x="354" y="24"/>
                  <a:pt x="355" y="24"/>
                </a:cubicBezTo>
                <a:cubicBezTo>
                  <a:pt x="355" y="25"/>
                  <a:pt x="355" y="25"/>
                  <a:pt x="355" y="25"/>
                </a:cubicBezTo>
                <a:cubicBezTo>
                  <a:pt x="354" y="25"/>
                  <a:pt x="355" y="25"/>
                  <a:pt x="354" y="24"/>
                </a:cubicBezTo>
                <a:cubicBezTo>
                  <a:pt x="355" y="26"/>
                  <a:pt x="352" y="28"/>
                  <a:pt x="354" y="30"/>
                </a:cubicBezTo>
                <a:cubicBezTo>
                  <a:pt x="356" y="30"/>
                  <a:pt x="354" y="29"/>
                  <a:pt x="354" y="29"/>
                </a:cubicBezTo>
                <a:cubicBezTo>
                  <a:pt x="354" y="29"/>
                  <a:pt x="354" y="29"/>
                  <a:pt x="355" y="29"/>
                </a:cubicBezTo>
                <a:cubicBezTo>
                  <a:pt x="356" y="29"/>
                  <a:pt x="355" y="28"/>
                  <a:pt x="356" y="28"/>
                </a:cubicBezTo>
                <a:cubicBezTo>
                  <a:pt x="356" y="29"/>
                  <a:pt x="355" y="30"/>
                  <a:pt x="355" y="31"/>
                </a:cubicBezTo>
                <a:cubicBezTo>
                  <a:pt x="355" y="31"/>
                  <a:pt x="356" y="31"/>
                  <a:pt x="356" y="31"/>
                </a:cubicBezTo>
                <a:cubicBezTo>
                  <a:pt x="357" y="31"/>
                  <a:pt x="357" y="31"/>
                  <a:pt x="358" y="31"/>
                </a:cubicBezTo>
                <a:cubicBezTo>
                  <a:pt x="358" y="30"/>
                  <a:pt x="359" y="30"/>
                  <a:pt x="359" y="29"/>
                </a:cubicBezTo>
                <a:cubicBezTo>
                  <a:pt x="358" y="29"/>
                  <a:pt x="358" y="30"/>
                  <a:pt x="356" y="29"/>
                </a:cubicBezTo>
                <a:cubicBezTo>
                  <a:pt x="360" y="29"/>
                  <a:pt x="360" y="28"/>
                  <a:pt x="360" y="27"/>
                </a:cubicBezTo>
                <a:cubicBezTo>
                  <a:pt x="362" y="28"/>
                  <a:pt x="362" y="31"/>
                  <a:pt x="365" y="32"/>
                </a:cubicBezTo>
                <a:cubicBezTo>
                  <a:pt x="366" y="32"/>
                  <a:pt x="367" y="31"/>
                  <a:pt x="366" y="30"/>
                </a:cubicBezTo>
                <a:cubicBezTo>
                  <a:pt x="367" y="31"/>
                  <a:pt x="368" y="31"/>
                  <a:pt x="368" y="32"/>
                </a:cubicBezTo>
                <a:cubicBezTo>
                  <a:pt x="368" y="31"/>
                  <a:pt x="370" y="31"/>
                  <a:pt x="372" y="31"/>
                </a:cubicBezTo>
                <a:cubicBezTo>
                  <a:pt x="372" y="31"/>
                  <a:pt x="372" y="32"/>
                  <a:pt x="373" y="32"/>
                </a:cubicBezTo>
                <a:cubicBezTo>
                  <a:pt x="372" y="33"/>
                  <a:pt x="373" y="32"/>
                  <a:pt x="368" y="33"/>
                </a:cubicBezTo>
                <a:close/>
                <a:moveTo>
                  <a:pt x="233" y="36"/>
                </a:moveTo>
                <a:cubicBezTo>
                  <a:pt x="233" y="35"/>
                  <a:pt x="232" y="34"/>
                  <a:pt x="231" y="33"/>
                </a:cubicBezTo>
                <a:cubicBezTo>
                  <a:pt x="232" y="34"/>
                  <a:pt x="229" y="35"/>
                  <a:pt x="233" y="36"/>
                </a:cubicBezTo>
                <a:close/>
                <a:moveTo>
                  <a:pt x="238" y="6"/>
                </a:moveTo>
                <a:cubicBezTo>
                  <a:pt x="236" y="6"/>
                  <a:pt x="236" y="7"/>
                  <a:pt x="235" y="7"/>
                </a:cubicBezTo>
                <a:cubicBezTo>
                  <a:pt x="236" y="8"/>
                  <a:pt x="235" y="9"/>
                  <a:pt x="236" y="9"/>
                </a:cubicBezTo>
                <a:cubicBezTo>
                  <a:pt x="237" y="8"/>
                  <a:pt x="237" y="8"/>
                  <a:pt x="236" y="7"/>
                </a:cubicBezTo>
                <a:cubicBezTo>
                  <a:pt x="237" y="7"/>
                  <a:pt x="238" y="8"/>
                  <a:pt x="239" y="7"/>
                </a:cubicBezTo>
                <a:cubicBezTo>
                  <a:pt x="238" y="7"/>
                  <a:pt x="238" y="7"/>
                  <a:pt x="238" y="6"/>
                </a:cubicBezTo>
                <a:close/>
                <a:moveTo>
                  <a:pt x="351" y="28"/>
                </a:moveTo>
                <a:cubicBezTo>
                  <a:pt x="350" y="28"/>
                  <a:pt x="352" y="27"/>
                  <a:pt x="351" y="26"/>
                </a:cubicBezTo>
                <a:cubicBezTo>
                  <a:pt x="349" y="27"/>
                  <a:pt x="350" y="28"/>
                  <a:pt x="351" y="28"/>
                </a:cubicBezTo>
                <a:close/>
                <a:moveTo>
                  <a:pt x="349" y="26"/>
                </a:moveTo>
                <a:cubicBezTo>
                  <a:pt x="348" y="26"/>
                  <a:pt x="348" y="27"/>
                  <a:pt x="346" y="27"/>
                </a:cubicBezTo>
                <a:cubicBezTo>
                  <a:pt x="347" y="27"/>
                  <a:pt x="346" y="28"/>
                  <a:pt x="347" y="28"/>
                </a:cubicBezTo>
                <a:cubicBezTo>
                  <a:pt x="347" y="27"/>
                  <a:pt x="348" y="28"/>
                  <a:pt x="349" y="28"/>
                </a:cubicBezTo>
                <a:cubicBezTo>
                  <a:pt x="349" y="28"/>
                  <a:pt x="350" y="26"/>
                  <a:pt x="349" y="26"/>
                </a:cubicBezTo>
                <a:close/>
                <a:moveTo>
                  <a:pt x="341" y="38"/>
                </a:moveTo>
                <a:cubicBezTo>
                  <a:pt x="342" y="38"/>
                  <a:pt x="343" y="38"/>
                  <a:pt x="344" y="38"/>
                </a:cubicBezTo>
                <a:cubicBezTo>
                  <a:pt x="343" y="38"/>
                  <a:pt x="341" y="38"/>
                  <a:pt x="341" y="38"/>
                </a:cubicBezTo>
                <a:close/>
                <a:moveTo>
                  <a:pt x="337" y="12"/>
                </a:moveTo>
                <a:cubicBezTo>
                  <a:pt x="339" y="13"/>
                  <a:pt x="341" y="15"/>
                  <a:pt x="343" y="16"/>
                </a:cubicBezTo>
                <a:cubicBezTo>
                  <a:pt x="342" y="13"/>
                  <a:pt x="341" y="13"/>
                  <a:pt x="337" y="12"/>
                </a:cubicBezTo>
                <a:close/>
                <a:moveTo>
                  <a:pt x="338" y="14"/>
                </a:moveTo>
                <a:cubicBezTo>
                  <a:pt x="340" y="14"/>
                  <a:pt x="337" y="15"/>
                  <a:pt x="339" y="16"/>
                </a:cubicBezTo>
                <a:cubicBezTo>
                  <a:pt x="338" y="15"/>
                  <a:pt x="340" y="16"/>
                  <a:pt x="340" y="15"/>
                </a:cubicBezTo>
                <a:cubicBezTo>
                  <a:pt x="339" y="15"/>
                  <a:pt x="339" y="13"/>
                  <a:pt x="338" y="14"/>
                </a:cubicBezTo>
                <a:close/>
                <a:moveTo>
                  <a:pt x="336" y="14"/>
                </a:moveTo>
                <a:cubicBezTo>
                  <a:pt x="335" y="14"/>
                  <a:pt x="336" y="15"/>
                  <a:pt x="338" y="15"/>
                </a:cubicBezTo>
                <a:cubicBezTo>
                  <a:pt x="338" y="14"/>
                  <a:pt x="337" y="14"/>
                  <a:pt x="336" y="14"/>
                </a:cubicBezTo>
                <a:close/>
                <a:moveTo>
                  <a:pt x="333" y="18"/>
                </a:moveTo>
                <a:cubicBezTo>
                  <a:pt x="333" y="19"/>
                  <a:pt x="334" y="19"/>
                  <a:pt x="335" y="19"/>
                </a:cubicBezTo>
                <a:cubicBezTo>
                  <a:pt x="333" y="20"/>
                  <a:pt x="334" y="20"/>
                  <a:pt x="334" y="21"/>
                </a:cubicBezTo>
                <a:cubicBezTo>
                  <a:pt x="336" y="21"/>
                  <a:pt x="336" y="21"/>
                  <a:pt x="337" y="20"/>
                </a:cubicBezTo>
                <a:cubicBezTo>
                  <a:pt x="335" y="19"/>
                  <a:pt x="336" y="18"/>
                  <a:pt x="333" y="18"/>
                </a:cubicBezTo>
                <a:close/>
                <a:moveTo>
                  <a:pt x="335" y="16"/>
                </a:moveTo>
                <a:cubicBezTo>
                  <a:pt x="334" y="16"/>
                  <a:pt x="333" y="16"/>
                  <a:pt x="333" y="16"/>
                </a:cubicBezTo>
                <a:cubicBezTo>
                  <a:pt x="335" y="16"/>
                  <a:pt x="334" y="17"/>
                  <a:pt x="335" y="17"/>
                </a:cubicBezTo>
                <a:cubicBezTo>
                  <a:pt x="336" y="17"/>
                  <a:pt x="335" y="16"/>
                  <a:pt x="335" y="16"/>
                </a:cubicBezTo>
                <a:close/>
                <a:moveTo>
                  <a:pt x="332" y="36"/>
                </a:moveTo>
                <a:cubicBezTo>
                  <a:pt x="332" y="36"/>
                  <a:pt x="332" y="37"/>
                  <a:pt x="333" y="37"/>
                </a:cubicBezTo>
                <a:cubicBezTo>
                  <a:pt x="334" y="36"/>
                  <a:pt x="333" y="36"/>
                  <a:pt x="332" y="36"/>
                </a:cubicBezTo>
                <a:close/>
                <a:moveTo>
                  <a:pt x="254" y="7"/>
                </a:moveTo>
                <a:cubicBezTo>
                  <a:pt x="256" y="8"/>
                  <a:pt x="258" y="8"/>
                  <a:pt x="260" y="9"/>
                </a:cubicBezTo>
                <a:cubicBezTo>
                  <a:pt x="261" y="8"/>
                  <a:pt x="256" y="5"/>
                  <a:pt x="254" y="7"/>
                </a:cubicBezTo>
                <a:close/>
                <a:moveTo>
                  <a:pt x="251" y="6"/>
                </a:moveTo>
                <a:cubicBezTo>
                  <a:pt x="250" y="7"/>
                  <a:pt x="252" y="7"/>
                  <a:pt x="250" y="7"/>
                </a:cubicBezTo>
                <a:cubicBezTo>
                  <a:pt x="252" y="8"/>
                  <a:pt x="252" y="6"/>
                  <a:pt x="254" y="6"/>
                </a:cubicBezTo>
                <a:cubicBezTo>
                  <a:pt x="252" y="6"/>
                  <a:pt x="253" y="6"/>
                  <a:pt x="251" y="6"/>
                </a:cubicBezTo>
                <a:close/>
                <a:moveTo>
                  <a:pt x="239" y="36"/>
                </a:moveTo>
                <a:cubicBezTo>
                  <a:pt x="240" y="37"/>
                  <a:pt x="241" y="37"/>
                  <a:pt x="242" y="36"/>
                </a:cubicBezTo>
                <a:cubicBezTo>
                  <a:pt x="241" y="36"/>
                  <a:pt x="241" y="36"/>
                  <a:pt x="242" y="35"/>
                </a:cubicBezTo>
                <a:cubicBezTo>
                  <a:pt x="242" y="35"/>
                  <a:pt x="243" y="35"/>
                  <a:pt x="242" y="35"/>
                </a:cubicBezTo>
                <a:cubicBezTo>
                  <a:pt x="240" y="35"/>
                  <a:pt x="240" y="36"/>
                  <a:pt x="239" y="36"/>
                </a:cubicBezTo>
                <a:close/>
                <a:moveTo>
                  <a:pt x="238" y="9"/>
                </a:moveTo>
                <a:cubicBezTo>
                  <a:pt x="239" y="9"/>
                  <a:pt x="237" y="10"/>
                  <a:pt x="238" y="10"/>
                </a:cubicBezTo>
                <a:cubicBezTo>
                  <a:pt x="238" y="10"/>
                  <a:pt x="238" y="10"/>
                  <a:pt x="239" y="10"/>
                </a:cubicBezTo>
                <a:cubicBezTo>
                  <a:pt x="239" y="10"/>
                  <a:pt x="239" y="10"/>
                  <a:pt x="239" y="10"/>
                </a:cubicBezTo>
                <a:cubicBezTo>
                  <a:pt x="240" y="10"/>
                  <a:pt x="238" y="9"/>
                  <a:pt x="238" y="9"/>
                </a:cubicBezTo>
                <a:close/>
                <a:moveTo>
                  <a:pt x="235" y="34"/>
                </a:moveTo>
                <a:cubicBezTo>
                  <a:pt x="235" y="35"/>
                  <a:pt x="236" y="36"/>
                  <a:pt x="236" y="35"/>
                </a:cubicBezTo>
                <a:cubicBezTo>
                  <a:pt x="235" y="35"/>
                  <a:pt x="237" y="34"/>
                  <a:pt x="235" y="34"/>
                </a:cubicBezTo>
                <a:close/>
                <a:moveTo>
                  <a:pt x="227" y="6"/>
                </a:moveTo>
                <a:cubicBezTo>
                  <a:pt x="228" y="6"/>
                  <a:pt x="229" y="6"/>
                  <a:pt x="229" y="6"/>
                </a:cubicBezTo>
                <a:cubicBezTo>
                  <a:pt x="228" y="6"/>
                  <a:pt x="229" y="5"/>
                  <a:pt x="229" y="5"/>
                </a:cubicBezTo>
                <a:cubicBezTo>
                  <a:pt x="226" y="3"/>
                  <a:pt x="224" y="2"/>
                  <a:pt x="219" y="4"/>
                </a:cubicBezTo>
                <a:cubicBezTo>
                  <a:pt x="218" y="4"/>
                  <a:pt x="220" y="5"/>
                  <a:pt x="219" y="5"/>
                </a:cubicBezTo>
                <a:cubicBezTo>
                  <a:pt x="219" y="4"/>
                  <a:pt x="218" y="4"/>
                  <a:pt x="217" y="3"/>
                </a:cubicBezTo>
                <a:cubicBezTo>
                  <a:pt x="214" y="4"/>
                  <a:pt x="214" y="2"/>
                  <a:pt x="212" y="2"/>
                </a:cubicBezTo>
                <a:cubicBezTo>
                  <a:pt x="212" y="3"/>
                  <a:pt x="209" y="4"/>
                  <a:pt x="208" y="5"/>
                </a:cubicBezTo>
                <a:cubicBezTo>
                  <a:pt x="209" y="5"/>
                  <a:pt x="209" y="5"/>
                  <a:pt x="209" y="5"/>
                </a:cubicBezTo>
                <a:cubicBezTo>
                  <a:pt x="210" y="5"/>
                  <a:pt x="211" y="4"/>
                  <a:pt x="211" y="5"/>
                </a:cubicBezTo>
                <a:cubicBezTo>
                  <a:pt x="210" y="5"/>
                  <a:pt x="210" y="6"/>
                  <a:pt x="209" y="6"/>
                </a:cubicBezTo>
                <a:cubicBezTo>
                  <a:pt x="209" y="6"/>
                  <a:pt x="209" y="6"/>
                  <a:pt x="209" y="6"/>
                </a:cubicBezTo>
                <a:cubicBezTo>
                  <a:pt x="209" y="6"/>
                  <a:pt x="210" y="7"/>
                  <a:pt x="209" y="7"/>
                </a:cubicBezTo>
                <a:cubicBezTo>
                  <a:pt x="208" y="7"/>
                  <a:pt x="209" y="7"/>
                  <a:pt x="208" y="6"/>
                </a:cubicBezTo>
                <a:cubicBezTo>
                  <a:pt x="209" y="8"/>
                  <a:pt x="211" y="9"/>
                  <a:pt x="213" y="10"/>
                </a:cubicBezTo>
                <a:cubicBezTo>
                  <a:pt x="213" y="9"/>
                  <a:pt x="214" y="9"/>
                  <a:pt x="213" y="8"/>
                </a:cubicBezTo>
                <a:cubicBezTo>
                  <a:pt x="216" y="9"/>
                  <a:pt x="216" y="7"/>
                  <a:pt x="218" y="6"/>
                </a:cubicBezTo>
                <a:cubicBezTo>
                  <a:pt x="220" y="7"/>
                  <a:pt x="222" y="5"/>
                  <a:pt x="223" y="4"/>
                </a:cubicBezTo>
                <a:cubicBezTo>
                  <a:pt x="225" y="5"/>
                  <a:pt x="226" y="5"/>
                  <a:pt x="227" y="6"/>
                </a:cubicBezTo>
                <a:close/>
                <a:moveTo>
                  <a:pt x="227" y="13"/>
                </a:moveTo>
                <a:cubicBezTo>
                  <a:pt x="228" y="13"/>
                  <a:pt x="227" y="12"/>
                  <a:pt x="228" y="12"/>
                </a:cubicBezTo>
                <a:cubicBezTo>
                  <a:pt x="226" y="12"/>
                  <a:pt x="226" y="13"/>
                  <a:pt x="227" y="13"/>
                </a:cubicBezTo>
                <a:close/>
                <a:moveTo>
                  <a:pt x="221" y="6"/>
                </a:moveTo>
                <a:cubicBezTo>
                  <a:pt x="223" y="6"/>
                  <a:pt x="224" y="6"/>
                  <a:pt x="225" y="7"/>
                </a:cubicBezTo>
                <a:cubicBezTo>
                  <a:pt x="225" y="6"/>
                  <a:pt x="221" y="5"/>
                  <a:pt x="221" y="6"/>
                </a:cubicBezTo>
                <a:close/>
                <a:moveTo>
                  <a:pt x="222" y="7"/>
                </a:moveTo>
                <a:cubicBezTo>
                  <a:pt x="223" y="7"/>
                  <a:pt x="224" y="7"/>
                  <a:pt x="224" y="7"/>
                </a:cubicBezTo>
                <a:cubicBezTo>
                  <a:pt x="223" y="7"/>
                  <a:pt x="222" y="7"/>
                  <a:pt x="222" y="7"/>
                </a:cubicBezTo>
                <a:close/>
                <a:moveTo>
                  <a:pt x="219" y="15"/>
                </a:moveTo>
                <a:cubicBezTo>
                  <a:pt x="218" y="15"/>
                  <a:pt x="219" y="15"/>
                  <a:pt x="219" y="16"/>
                </a:cubicBezTo>
                <a:cubicBezTo>
                  <a:pt x="221" y="16"/>
                  <a:pt x="219" y="15"/>
                  <a:pt x="219" y="15"/>
                </a:cubicBezTo>
                <a:close/>
                <a:moveTo>
                  <a:pt x="192" y="40"/>
                </a:moveTo>
                <a:cubicBezTo>
                  <a:pt x="193" y="41"/>
                  <a:pt x="193" y="39"/>
                  <a:pt x="193" y="39"/>
                </a:cubicBezTo>
                <a:cubicBezTo>
                  <a:pt x="193" y="40"/>
                  <a:pt x="192" y="40"/>
                  <a:pt x="192" y="40"/>
                </a:cubicBezTo>
                <a:close/>
                <a:moveTo>
                  <a:pt x="189" y="39"/>
                </a:moveTo>
                <a:cubicBezTo>
                  <a:pt x="188" y="39"/>
                  <a:pt x="186" y="40"/>
                  <a:pt x="187" y="40"/>
                </a:cubicBezTo>
                <a:cubicBezTo>
                  <a:pt x="187" y="40"/>
                  <a:pt x="188" y="41"/>
                  <a:pt x="189" y="41"/>
                </a:cubicBezTo>
                <a:cubicBezTo>
                  <a:pt x="190" y="40"/>
                  <a:pt x="190" y="39"/>
                  <a:pt x="189" y="39"/>
                </a:cubicBezTo>
                <a:close/>
                <a:moveTo>
                  <a:pt x="183" y="41"/>
                </a:moveTo>
                <a:cubicBezTo>
                  <a:pt x="183" y="41"/>
                  <a:pt x="184" y="42"/>
                  <a:pt x="184" y="42"/>
                </a:cubicBezTo>
                <a:cubicBezTo>
                  <a:pt x="184" y="41"/>
                  <a:pt x="184" y="41"/>
                  <a:pt x="185" y="40"/>
                </a:cubicBezTo>
                <a:cubicBezTo>
                  <a:pt x="183" y="40"/>
                  <a:pt x="183" y="41"/>
                  <a:pt x="183" y="41"/>
                </a:cubicBezTo>
                <a:close/>
                <a:moveTo>
                  <a:pt x="179" y="10"/>
                </a:moveTo>
                <a:cubicBezTo>
                  <a:pt x="178" y="11"/>
                  <a:pt x="178" y="12"/>
                  <a:pt x="180" y="12"/>
                </a:cubicBezTo>
                <a:cubicBezTo>
                  <a:pt x="180" y="11"/>
                  <a:pt x="180" y="11"/>
                  <a:pt x="179" y="10"/>
                </a:cubicBezTo>
                <a:close/>
                <a:moveTo>
                  <a:pt x="177" y="7"/>
                </a:moveTo>
                <a:cubicBezTo>
                  <a:pt x="176" y="7"/>
                  <a:pt x="177" y="7"/>
                  <a:pt x="177" y="6"/>
                </a:cubicBezTo>
                <a:cubicBezTo>
                  <a:pt x="176" y="6"/>
                  <a:pt x="175" y="6"/>
                  <a:pt x="174" y="6"/>
                </a:cubicBezTo>
                <a:cubicBezTo>
                  <a:pt x="175" y="7"/>
                  <a:pt x="171" y="8"/>
                  <a:pt x="174" y="9"/>
                </a:cubicBezTo>
                <a:cubicBezTo>
                  <a:pt x="176" y="8"/>
                  <a:pt x="178" y="8"/>
                  <a:pt x="180" y="8"/>
                </a:cubicBezTo>
                <a:cubicBezTo>
                  <a:pt x="180" y="7"/>
                  <a:pt x="180" y="8"/>
                  <a:pt x="180" y="7"/>
                </a:cubicBezTo>
                <a:cubicBezTo>
                  <a:pt x="178" y="7"/>
                  <a:pt x="178" y="7"/>
                  <a:pt x="177" y="7"/>
                </a:cubicBezTo>
                <a:close/>
                <a:moveTo>
                  <a:pt x="177" y="41"/>
                </a:moveTo>
                <a:cubicBezTo>
                  <a:pt x="178" y="41"/>
                  <a:pt x="179" y="40"/>
                  <a:pt x="178" y="39"/>
                </a:cubicBezTo>
                <a:cubicBezTo>
                  <a:pt x="177" y="40"/>
                  <a:pt x="176" y="40"/>
                  <a:pt x="177" y="41"/>
                </a:cubicBezTo>
                <a:close/>
                <a:moveTo>
                  <a:pt x="171" y="5"/>
                </a:moveTo>
                <a:cubicBezTo>
                  <a:pt x="172" y="5"/>
                  <a:pt x="172" y="4"/>
                  <a:pt x="173" y="4"/>
                </a:cubicBezTo>
                <a:cubicBezTo>
                  <a:pt x="171" y="4"/>
                  <a:pt x="170" y="5"/>
                  <a:pt x="171" y="5"/>
                </a:cubicBezTo>
                <a:close/>
                <a:moveTo>
                  <a:pt x="168" y="47"/>
                </a:moveTo>
                <a:cubicBezTo>
                  <a:pt x="169" y="47"/>
                  <a:pt x="170" y="47"/>
                  <a:pt x="170" y="47"/>
                </a:cubicBezTo>
                <a:cubicBezTo>
                  <a:pt x="170" y="46"/>
                  <a:pt x="171" y="45"/>
                  <a:pt x="170" y="45"/>
                </a:cubicBezTo>
                <a:cubicBezTo>
                  <a:pt x="170" y="45"/>
                  <a:pt x="170" y="45"/>
                  <a:pt x="169" y="45"/>
                </a:cubicBezTo>
                <a:cubicBezTo>
                  <a:pt x="168" y="45"/>
                  <a:pt x="169" y="44"/>
                  <a:pt x="168" y="43"/>
                </a:cubicBezTo>
                <a:cubicBezTo>
                  <a:pt x="168" y="44"/>
                  <a:pt x="168" y="44"/>
                  <a:pt x="167" y="44"/>
                </a:cubicBezTo>
                <a:cubicBezTo>
                  <a:pt x="168" y="44"/>
                  <a:pt x="167" y="44"/>
                  <a:pt x="167" y="43"/>
                </a:cubicBezTo>
                <a:cubicBezTo>
                  <a:pt x="166" y="44"/>
                  <a:pt x="165" y="46"/>
                  <a:pt x="166" y="47"/>
                </a:cubicBezTo>
                <a:cubicBezTo>
                  <a:pt x="167" y="46"/>
                  <a:pt x="167" y="44"/>
                  <a:pt x="168" y="45"/>
                </a:cubicBezTo>
                <a:cubicBezTo>
                  <a:pt x="168" y="45"/>
                  <a:pt x="167" y="46"/>
                  <a:pt x="168" y="47"/>
                </a:cubicBezTo>
                <a:close/>
                <a:moveTo>
                  <a:pt x="165" y="48"/>
                </a:moveTo>
                <a:cubicBezTo>
                  <a:pt x="166" y="48"/>
                  <a:pt x="167" y="47"/>
                  <a:pt x="167" y="47"/>
                </a:cubicBezTo>
                <a:cubicBezTo>
                  <a:pt x="166" y="47"/>
                  <a:pt x="165" y="47"/>
                  <a:pt x="165" y="48"/>
                </a:cubicBezTo>
                <a:close/>
                <a:moveTo>
                  <a:pt x="164" y="6"/>
                </a:moveTo>
                <a:cubicBezTo>
                  <a:pt x="164" y="6"/>
                  <a:pt x="164" y="6"/>
                  <a:pt x="164" y="6"/>
                </a:cubicBezTo>
                <a:cubicBezTo>
                  <a:pt x="165" y="6"/>
                  <a:pt x="166" y="5"/>
                  <a:pt x="165" y="5"/>
                </a:cubicBezTo>
                <a:cubicBezTo>
                  <a:pt x="166" y="6"/>
                  <a:pt x="164" y="5"/>
                  <a:pt x="164" y="6"/>
                </a:cubicBezTo>
                <a:close/>
                <a:moveTo>
                  <a:pt x="160" y="45"/>
                </a:moveTo>
                <a:cubicBezTo>
                  <a:pt x="158" y="45"/>
                  <a:pt x="157" y="46"/>
                  <a:pt x="156" y="46"/>
                </a:cubicBezTo>
                <a:cubicBezTo>
                  <a:pt x="157" y="47"/>
                  <a:pt x="160" y="46"/>
                  <a:pt x="161" y="45"/>
                </a:cubicBezTo>
                <a:cubicBezTo>
                  <a:pt x="160" y="45"/>
                  <a:pt x="160" y="45"/>
                  <a:pt x="160" y="45"/>
                </a:cubicBezTo>
                <a:close/>
                <a:moveTo>
                  <a:pt x="155" y="5"/>
                </a:moveTo>
                <a:cubicBezTo>
                  <a:pt x="153" y="5"/>
                  <a:pt x="156" y="4"/>
                  <a:pt x="154" y="4"/>
                </a:cubicBezTo>
                <a:cubicBezTo>
                  <a:pt x="152" y="4"/>
                  <a:pt x="151" y="5"/>
                  <a:pt x="152" y="6"/>
                </a:cubicBezTo>
                <a:cubicBezTo>
                  <a:pt x="153" y="6"/>
                  <a:pt x="152" y="7"/>
                  <a:pt x="155" y="7"/>
                </a:cubicBezTo>
                <a:cubicBezTo>
                  <a:pt x="155" y="6"/>
                  <a:pt x="156" y="5"/>
                  <a:pt x="155" y="5"/>
                </a:cubicBezTo>
                <a:cubicBezTo>
                  <a:pt x="155" y="5"/>
                  <a:pt x="155" y="5"/>
                  <a:pt x="155" y="5"/>
                </a:cubicBezTo>
                <a:close/>
                <a:moveTo>
                  <a:pt x="113" y="11"/>
                </a:moveTo>
                <a:cubicBezTo>
                  <a:pt x="113" y="11"/>
                  <a:pt x="114" y="11"/>
                  <a:pt x="113" y="11"/>
                </a:cubicBezTo>
                <a:cubicBezTo>
                  <a:pt x="115" y="12"/>
                  <a:pt x="115" y="11"/>
                  <a:pt x="115" y="11"/>
                </a:cubicBezTo>
                <a:cubicBezTo>
                  <a:pt x="114" y="11"/>
                  <a:pt x="114" y="11"/>
                  <a:pt x="113" y="11"/>
                </a:cubicBezTo>
                <a:close/>
                <a:moveTo>
                  <a:pt x="112" y="49"/>
                </a:moveTo>
                <a:cubicBezTo>
                  <a:pt x="112" y="49"/>
                  <a:pt x="111" y="50"/>
                  <a:pt x="113" y="50"/>
                </a:cubicBezTo>
                <a:cubicBezTo>
                  <a:pt x="112" y="49"/>
                  <a:pt x="114" y="49"/>
                  <a:pt x="114" y="49"/>
                </a:cubicBezTo>
                <a:cubicBezTo>
                  <a:pt x="113" y="49"/>
                  <a:pt x="113" y="49"/>
                  <a:pt x="112" y="49"/>
                </a:cubicBezTo>
                <a:close/>
                <a:moveTo>
                  <a:pt x="71" y="39"/>
                </a:moveTo>
                <a:cubicBezTo>
                  <a:pt x="71" y="40"/>
                  <a:pt x="72" y="41"/>
                  <a:pt x="71" y="41"/>
                </a:cubicBezTo>
                <a:cubicBezTo>
                  <a:pt x="73" y="41"/>
                  <a:pt x="73" y="41"/>
                  <a:pt x="75" y="41"/>
                </a:cubicBezTo>
                <a:cubicBezTo>
                  <a:pt x="76" y="40"/>
                  <a:pt x="74" y="39"/>
                  <a:pt x="72" y="39"/>
                </a:cubicBezTo>
                <a:cubicBezTo>
                  <a:pt x="73" y="39"/>
                  <a:pt x="75" y="39"/>
                  <a:pt x="75" y="38"/>
                </a:cubicBezTo>
                <a:cubicBezTo>
                  <a:pt x="73" y="38"/>
                  <a:pt x="73" y="39"/>
                  <a:pt x="71" y="39"/>
                </a:cubicBezTo>
                <a:close/>
                <a:moveTo>
                  <a:pt x="70" y="42"/>
                </a:moveTo>
                <a:cubicBezTo>
                  <a:pt x="71" y="43"/>
                  <a:pt x="72" y="44"/>
                  <a:pt x="75" y="44"/>
                </a:cubicBezTo>
                <a:cubicBezTo>
                  <a:pt x="75" y="43"/>
                  <a:pt x="73" y="42"/>
                  <a:pt x="75" y="42"/>
                </a:cubicBezTo>
                <a:cubicBezTo>
                  <a:pt x="73" y="42"/>
                  <a:pt x="71" y="41"/>
                  <a:pt x="70" y="42"/>
                </a:cubicBezTo>
                <a:close/>
                <a:moveTo>
                  <a:pt x="64" y="40"/>
                </a:moveTo>
                <a:cubicBezTo>
                  <a:pt x="64" y="40"/>
                  <a:pt x="64" y="40"/>
                  <a:pt x="65" y="40"/>
                </a:cubicBezTo>
                <a:cubicBezTo>
                  <a:pt x="65" y="40"/>
                  <a:pt x="65" y="39"/>
                  <a:pt x="64" y="40"/>
                </a:cubicBezTo>
                <a:close/>
                <a:moveTo>
                  <a:pt x="58" y="14"/>
                </a:moveTo>
                <a:cubicBezTo>
                  <a:pt x="59" y="14"/>
                  <a:pt x="61" y="14"/>
                  <a:pt x="61" y="13"/>
                </a:cubicBezTo>
                <a:cubicBezTo>
                  <a:pt x="59" y="13"/>
                  <a:pt x="57" y="14"/>
                  <a:pt x="58" y="14"/>
                </a:cubicBezTo>
                <a:close/>
                <a:moveTo>
                  <a:pt x="36" y="35"/>
                </a:moveTo>
                <a:cubicBezTo>
                  <a:pt x="38" y="35"/>
                  <a:pt x="40" y="36"/>
                  <a:pt x="41" y="35"/>
                </a:cubicBezTo>
                <a:cubicBezTo>
                  <a:pt x="40" y="35"/>
                  <a:pt x="38" y="34"/>
                  <a:pt x="36" y="35"/>
                </a:cubicBezTo>
                <a:close/>
              </a:path>
            </a:pathLst>
          </a:custGeom>
          <a:solidFill>
            <a:schemeClr val="tx1"/>
          </a:solidFill>
          <a:ln>
            <a:noFill/>
          </a:ln>
        </p:spPr>
        <p:txBody>
          <a:bodyPr anchor="ctr" anchorCtr="1"/>
          <a:lstStyle/>
          <a:p>
            <a:endParaRPr lang="zh-CN" altLang="en-US"/>
          </a:p>
        </p:txBody>
      </p:sp>
      <p:sp>
        <p:nvSpPr>
          <p:cNvPr id="12" name="KSO_Shape"/>
          <p:cNvSpPr>
            <a:spLocks/>
          </p:cNvSpPr>
          <p:nvPr/>
        </p:nvSpPr>
        <p:spPr bwMode="auto">
          <a:xfrm>
            <a:off x="1724025" y="5511048"/>
            <a:ext cx="1027112" cy="961151"/>
          </a:xfrm>
          <a:custGeom>
            <a:avLst/>
            <a:gdLst>
              <a:gd name="T0" fmla="*/ 255795 w 184"/>
              <a:gd name="T1" fmla="*/ 146862 h 172"/>
              <a:gd name="T2" fmla="*/ 443879 w 184"/>
              <a:gd name="T3" fmla="*/ 305022 h 172"/>
              <a:gd name="T4" fmla="*/ 432594 w 184"/>
              <a:gd name="T5" fmla="*/ 312553 h 172"/>
              <a:gd name="T6" fmla="*/ 425070 w 184"/>
              <a:gd name="T7" fmla="*/ 338913 h 172"/>
              <a:gd name="T8" fmla="*/ 319743 w 184"/>
              <a:gd name="T9" fmla="*/ 365273 h 172"/>
              <a:gd name="T10" fmla="*/ 300935 w 184"/>
              <a:gd name="T11" fmla="*/ 357741 h 172"/>
              <a:gd name="T12" fmla="*/ 289650 w 184"/>
              <a:gd name="T13" fmla="*/ 316319 h 172"/>
              <a:gd name="T14" fmla="*/ 315982 w 184"/>
              <a:gd name="T15" fmla="*/ 331381 h 172"/>
              <a:gd name="T16" fmla="*/ 312220 w 184"/>
              <a:gd name="T17" fmla="*/ 308787 h 172"/>
              <a:gd name="T18" fmla="*/ 312220 w 184"/>
              <a:gd name="T19" fmla="*/ 342678 h 172"/>
              <a:gd name="T20" fmla="*/ 342313 w 184"/>
              <a:gd name="T21" fmla="*/ 335147 h 172"/>
              <a:gd name="T22" fmla="*/ 346075 w 184"/>
              <a:gd name="T23" fmla="*/ 297490 h 172"/>
              <a:gd name="T24" fmla="*/ 394977 w 184"/>
              <a:gd name="T25" fmla="*/ 286193 h 172"/>
              <a:gd name="T26" fmla="*/ 451402 w 184"/>
              <a:gd name="T27" fmla="*/ 293724 h 172"/>
              <a:gd name="T28" fmla="*/ 353598 w 184"/>
              <a:gd name="T29" fmla="*/ 169456 h 172"/>
              <a:gd name="T30" fmla="*/ 477734 w 184"/>
              <a:gd name="T31" fmla="*/ 161925 h 172"/>
              <a:gd name="T32" fmla="*/ 308458 w 184"/>
              <a:gd name="T33" fmla="*/ 94142 h 172"/>
              <a:gd name="T34" fmla="*/ 218178 w 184"/>
              <a:gd name="T35" fmla="*/ 116737 h 172"/>
              <a:gd name="T36" fmla="*/ 255795 w 184"/>
              <a:gd name="T37" fmla="*/ 75314 h 172"/>
              <a:gd name="T38" fmla="*/ 206893 w 184"/>
              <a:gd name="T39" fmla="*/ 75314 h 172"/>
              <a:gd name="T40" fmla="*/ 135421 w 184"/>
              <a:gd name="T41" fmla="*/ 105440 h 172"/>
              <a:gd name="T42" fmla="*/ 274603 w 184"/>
              <a:gd name="T43" fmla="*/ 30126 h 172"/>
              <a:gd name="T44" fmla="*/ 165514 w 184"/>
              <a:gd name="T45" fmla="*/ 64017 h 172"/>
              <a:gd name="T46" fmla="*/ 15047 w 184"/>
              <a:gd name="T47" fmla="*/ 402930 h 172"/>
              <a:gd name="T48" fmla="*/ 157991 w 184"/>
              <a:gd name="T49" fmla="*/ 594980 h 172"/>
              <a:gd name="T50" fmla="*/ 357360 w 184"/>
              <a:gd name="T51" fmla="*/ 640169 h 172"/>
              <a:gd name="T52" fmla="*/ 609393 w 184"/>
              <a:gd name="T53" fmla="*/ 538495 h 172"/>
              <a:gd name="T54" fmla="*/ 605631 w 184"/>
              <a:gd name="T55" fmla="*/ 120502 h 172"/>
              <a:gd name="T56" fmla="*/ 673342 w 184"/>
              <a:gd name="T57" fmla="*/ 391633 h 172"/>
              <a:gd name="T58" fmla="*/ 473972 w 184"/>
              <a:gd name="T59" fmla="*/ 598746 h 172"/>
              <a:gd name="T60" fmla="*/ 669580 w 184"/>
              <a:gd name="T61" fmla="*/ 387867 h 172"/>
              <a:gd name="T62" fmla="*/ 639486 w 184"/>
              <a:gd name="T63" fmla="*/ 222176 h 172"/>
              <a:gd name="T64" fmla="*/ 462687 w 184"/>
              <a:gd name="T65" fmla="*/ 48954 h 172"/>
              <a:gd name="T66" fmla="*/ 297173 w 184"/>
              <a:gd name="T67" fmla="*/ 0 h 172"/>
              <a:gd name="T68" fmla="*/ 583061 w 184"/>
              <a:gd name="T69" fmla="*/ 289959 h 172"/>
              <a:gd name="T70" fmla="*/ 564253 w 184"/>
              <a:gd name="T71" fmla="*/ 278662 h 172"/>
              <a:gd name="T72" fmla="*/ 270841 w 184"/>
              <a:gd name="T73" fmla="*/ 52720 h 172"/>
              <a:gd name="T74" fmla="*/ 428832 w 184"/>
              <a:gd name="T75" fmla="*/ 146862 h 172"/>
              <a:gd name="T76" fmla="*/ 161752 w 184"/>
              <a:gd name="T77" fmla="*/ 75314 h 172"/>
              <a:gd name="T78" fmla="*/ 560491 w 184"/>
              <a:gd name="T79" fmla="*/ 75314 h 172"/>
              <a:gd name="T80" fmla="*/ 150467 w 184"/>
              <a:gd name="T81" fmla="*/ 124268 h 172"/>
              <a:gd name="T82" fmla="*/ 537921 w 184"/>
              <a:gd name="T83" fmla="*/ 259833 h 172"/>
              <a:gd name="T84" fmla="*/ 507827 w 184"/>
              <a:gd name="T85" fmla="*/ 433055 h 172"/>
              <a:gd name="T86" fmla="*/ 545444 w 184"/>
              <a:gd name="T87" fmla="*/ 323850 h 172"/>
              <a:gd name="T88" fmla="*/ 526636 w 184"/>
              <a:gd name="T89" fmla="*/ 256067 h 172"/>
              <a:gd name="T90" fmla="*/ 447640 w 184"/>
              <a:gd name="T91" fmla="*/ 320084 h 172"/>
              <a:gd name="T92" fmla="*/ 650771 w 184"/>
              <a:gd name="T93" fmla="*/ 429290 h 172"/>
              <a:gd name="T94" fmla="*/ 425070 w 184"/>
              <a:gd name="T95" fmla="*/ 346444 h 172"/>
              <a:gd name="T96" fmla="*/ 496542 w 184"/>
              <a:gd name="T97" fmla="*/ 583683 h 172"/>
              <a:gd name="T98" fmla="*/ 432594 w 184"/>
              <a:gd name="T99" fmla="*/ 621340 h 172"/>
              <a:gd name="T100" fmla="*/ 244510 w 184"/>
              <a:gd name="T101" fmla="*/ 625106 h 172"/>
              <a:gd name="T102" fmla="*/ 312220 w 184"/>
              <a:gd name="T103" fmla="*/ 361507 h 172"/>
              <a:gd name="T104" fmla="*/ 154229 w 184"/>
              <a:gd name="T105" fmla="*/ 587449 h 172"/>
              <a:gd name="T106" fmla="*/ 94042 w 184"/>
              <a:gd name="T107" fmla="*/ 519666 h 172"/>
              <a:gd name="T108" fmla="*/ 308458 w 184"/>
              <a:gd name="T109" fmla="*/ 308787 h 172"/>
              <a:gd name="T110" fmla="*/ 285888 w 184"/>
              <a:gd name="T111" fmla="*/ 320084 h 172"/>
              <a:gd name="T112" fmla="*/ 60187 w 184"/>
              <a:gd name="T113" fmla="*/ 184519 h 172"/>
              <a:gd name="T114" fmla="*/ 33855 w 184"/>
              <a:gd name="T115" fmla="*/ 263599 h 172"/>
              <a:gd name="T116" fmla="*/ 94042 w 184"/>
              <a:gd name="T117" fmla="*/ 237239 h 172"/>
              <a:gd name="T118" fmla="*/ 131659 w 184"/>
              <a:gd name="T119" fmla="*/ 176988 h 172"/>
              <a:gd name="T120" fmla="*/ 112851 w 184"/>
              <a:gd name="T121" fmla="*/ 131799 h 172"/>
              <a:gd name="T122" fmla="*/ 327267 w 184"/>
              <a:gd name="T123" fmla="*/ 97908 h 1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4" h="172">
                <a:moveTo>
                  <a:pt x="41" y="33"/>
                </a:moveTo>
                <a:cubicBezTo>
                  <a:pt x="42" y="34"/>
                  <a:pt x="42" y="34"/>
                  <a:pt x="42" y="34"/>
                </a:cubicBezTo>
                <a:cubicBezTo>
                  <a:pt x="43" y="34"/>
                  <a:pt x="41" y="33"/>
                  <a:pt x="44" y="34"/>
                </a:cubicBezTo>
                <a:cubicBezTo>
                  <a:pt x="44" y="33"/>
                  <a:pt x="43" y="33"/>
                  <a:pt x="44" y="33"/>
                </a:cubicBezTo>
                <a:cubicBezTo>
                  <a:pt x="44" y="33"/>
                  <a:pt x="44" y="33"/>
                  <a:pt x="44" y="33"/>
                </a:cubicBezTo>
                <a:cubicBezTo>
                  <a:pt x="44" y="32"/>
                  <a:pt x="45" y="32"/>
                  <a:pt x="45" y="33"/>
                </a:cubicBezTo>
                <a:cubicBezTo>
                  <a:pt x="45" y="33"/>
                  <a:pt x="45" y="33"/>
                  <a:pt x="45" y="33"/>
                </a:cubicBezTo>
                <a:cubicBezTo>
                  <a:pt x="45" y="33"/>
                  <a:pt x="44" y="33"/>
                  <a:pt x="44" y="34"/>
                </a:cubicBezTo>
                <a:cubicBezTo>
                  <a:pt x="45" y="33"/>
                  <a:pt x="45" y="33"/>
                  <a:pt x="46" y="33"/>
                </a:cubicBezTo>
                <a:cubicBezTo>
                  <a:pt x="45" y="33"/>
                  <a:pt x="45" y="33"/>
                  <a:pt x="45" y="33"/>
                </a:cubicBezTo>
                <a:cubicBezTo>
                  <a:pt x="45" y="33"/>
                  <a:pt x="45" y="32"/>
                  <a:pt x="46" y="32"/>
                </a:cubicBezTo>
                <a:cubicBezTo>
                  <a:pt x="46" y="33"/>
                  <a:pt x="46" y="33"/>
                  <a:pt x="46" y="33"/>
                </a:cubicBezTo>
                <a:cubicBezTo>
                  <a:pt x="46" y="33"/>
                  <a:pt x="46" y="32"/>
                  <a:pt x="46" y="32"/>
                </a:cubicBezTo>
                <a:cubicBezTo>
                  <a:pt x="46" y="32"/>
                  <a:pt x="47" y="32"/>
                  <a:pt x="48" y="32"/>
                </a:cubicBezTo>
                <a:cubicBezTo>
                  <a:pt x="49" y="33"/>
                  <a:pt x="50" y="31"/>
                  <a:pt x="51" y="33"/>
                </a:cubicBezTo>
                <a:cubicBezTo>
                  <a:pt x="52" y="32"/>
                  <a:pt x="53" y="32"/>
                  <a:pt x="54" y="33"/>
                </a:cubicBezTo>
                <a:cubicBezTo>
                  <a:pt x="54" y="33"/>
                  <a:pt x="54" y="33"/>
                  <a:pt x="54" y="33"/>
                </a:cubicBezTo>
                <a:cubicBezTo>
                  <a:pt x="55" y="34"/>
                  <a:pt x="57" y="32"/>
                  <a:pt x="58" y="33"/>
                </a:cubicBezTo>
                <a:cubicBezTo>
                  <a:pt x="58" y="33"/>
                  <a:pt x="57" y="33"/>
                  <a:pt x="57" y="33"/>
                </a:cubicBezTo>
                <a:cubicBezTo>
                  <a:pt x="59" y="33"/>
                  <a:pt x="61" y="35"/>
                  <a:pt x="62" y="35"/>
                </a:cubicBezTo>
                <a:cubicBezTo>
                  <a:pt x="62" y="35"/>
                  <a:pt x="62" y="35"/>
                  <a:pt x="62" y="35"/>
                </a:cubicBezTo>
                <a:cubicBezTo>
                  <a:pt x="62" y="35"/>
                  <a:pt x="63" y="36"/>
                  <a:pt x="64" y="36"/>
                </a:cubicBezTo>
                <a:cubicBezTo>
                  <a:pt x="64" y="36"/>
                  <a:pt x="64" y="36"/>
                  <a:pt x="64" y="37"/>
                </a:cubicBezTo>
                <a:cubicBezTo>
                  <a:pt x="65" y="36"/>
                  <a:pt x="66" y="37"/>
                  <a:pt x="67" y="38"/>
                </a:cubicBezTo>
                <a:cubicBezTo>
                  <a:pt x="67" y="38"/>
                  <a:pt x="67" y="38"/>
                  <a:pt x="67" y="38"/>
                </a:cubicBezTo>
                <a:cubicBezTo>
                  <a:pt x="68" y="38"/>
                  <a:pt x="68" y="38"/>
                  <a:pt x="68" y="38"/>
                </a:cubicBezTo>
                <a:cubicBezTo>
                  <a:pt x="68" y="38"/>
                  <a:pt x="68" y="38"/>
                  <a:pt x="68" y="39"/>
                </a:cubicBezTo>
                <a:cubicBezTo>
                  <a:pt x="70" y="39"/>
                  <a:pt x="71" y="40"/>
                  <a:pt x="73" y="40"/>
                </a:cubicBezTo>
                <a:cubicBezTo>
                  <a:pt x="72" y="40"/>
                  <a:pt x="73" y="40"/>
                  <a:pt x="73" y="40"/>
                </a:cubicBezTo>
                <a:cubicBezTo>
                  <a:pt x="73" y="40"/>
                  <a:pt x="73" y="40"/>
                  <a:pt x="73" y="40"/>
                </a:cubicBezTo>
                <a:cubicBezTo>
                  <a:pt x="75" y="42"/>
                  <a:pt x="81" y="43"/>
                  <a:pt x="82" y="45"/>
                </a:cubicBezTo>
                <a:cubicBezTo>
                  <a:pt x="82" y="44"/>
                  <a:pt x="83" y="44"/>
                  <a:pt x="83" y="45"/>
                </a:cubicBezTo>
                <a:cubicBezTo>
                  <a:pt x="83" y="46"/>
                  <a:pt x="83" y="45"/>
                  <a:pt x="83" y="46"/>
                </a:cubicBezTo>
                <a:cubicBezTo>
                  <a:pt x="87" y="48"/>
                  <a:pt x="91" y="51"/>
                  <a:pt x="96" y="54"/>
                </a:cubicBezTo>
                <a:cubicBezTo>
                  <a:pt x="96" y="54"/>
                  <a:pt x="95" y="53"/>
                  <a:pt x="95" y="53"/>
                </a:cubicBezTo>
                <a:cubicBezTo>
                  <a:pt x="97" y="55"/>
                  <a:pt x="98" y="56"/>
                  <a:pt x="100" y="57"/>
                </a:cubicBezTo>
                <a:cubicBezTo>
                  <a:pt x="101" y="59"/>
                  <a:pt x="104" y="61"/>
                  <a:pt x="105" y="61"/>
                </a:cubicBezTo>
                <a:cubicBezTo>
                  <a:pt x="105" y="61"/>
                  <a:pt x="104" y="60"/>
                  <a:pt x="105" y="61"/>
                </a:cubicBezTo>
                <a:cubicBezTo>
                  <a:pt x="106" y="63"/>
                  <a:pt x="107" y="64"/>
                  <a:pt x="109" y="66"/>
                </a:cubicBezTo>
                <a:cubicBezTo>
                  <a:pt x="109" y="67"/>
                  <a:pt x="110" y="68"/>
                  <a:pt x="110" y="67"/>
                </a:cubicBezTo>
                <a:cubicBezTo>
                  <a:pt x="110" y="67"/>
                  <a:pt x="110" y="67"/>
                  <a:pt x="109" y="67"/>
                </a:cubicBezTo>
                <a:cubicBezTo>
                  <a:pt x="109" y="67"/>
                  <a:pt x="109" y="66"/>
                  <a:pt x="109" y="66"/>
                </a:cubicBezTo>
                <a:cubicBezTo>
                  <a:pt x="110" y="67"/>
                  <a:pt x="112" y="69"/>
                  <a:pt x="111" y="68"/>
                </a:cubicBezTo>
                <a:cubicBezTo>
                  <a:pt x="113" y="70"/>
                  <a:pt x="113" y="71"/>
                  <a:pt x="115" y="72"/>
                </a:cubicBezTo>
                <a:cubicBezTo>
                  <a:pt x="114" y="74"/>
                  <a:pt x="116" y="75"/>
                  <a:pt x="116" y="76"/>
                </a:cubicBezTo>
                <a:cubicBezTo>
                  <a:pt x="116" y="76"/>
                  <a:pt x="117" y="76"/>
                  <a:pt x="117" y="77"/>
                </a:cubicBezTo>
                <a:cubicBezTo>
                  <a:pt x="116" y="76"/>
                  <a:pt x="115" y="76"/>
                  <a:pt x="114" y="75"/>
                </a:cubicBezTo>
                <a:cubicBezTo>
                  <a:pt x="115" y="76"/>
                  <a:pt x="115" y="76"/>
                  <a:pt x="115" y="76"/>
                </a:cubicBezTo>
                <a:cubicBezTo>
                  <a:pt x="116" y="76"/>
                  <a:pt x="116" y="77"/>
                  <a:pt x="116" y="78"/>
                </a:cubicBezTo>
                <a:cubicBezTo>
                  <a:pt x="116" y="77"/>
                  <a:pt x="116" y="78"/>
                  <a:pt x="116" y="78"/>
                </a:cubicBezTo>
                <a:cubicBezTo>
                  <a:pt x="117" y="78"/>
                  <a:pt x="116" y="78"/>
                  <a:pt x="117" y="78"/>
                </a:cubicBezTo>
                <a:cubicBezTo>
                  <a:pt x="117" y="78"/>
                  <a:pt x="118" y="79"/>
                  <a:pt x="118" y="80"/>
                </a:cubicBezTo>
                <a:cubicBezTo>
                  <a:pt x="117" y="80"/>
                  <a:pt x="117" y="80"/>
                  <a:pt x="117" y="80"/>
                </a:cubicBezTo>
                <a:cubicBezTo>
                  <a:pt x="118" y="80"/>
                  <a:pt x="117" y="81"/>
                  <a:pt x="118" y="81"/>
                </a:cubicBezTo>
                <a:cubicBezTo>
                  <a:pt x="118" y="80"/>
                  <a:pt x="117" y="80"/>
                  <a:pt x="118" y="80"/>
                </a:cubicBezTo>
                <a:cubicBezTo>
                  <a:pt x="118" y="81"/>
                  <a:pt x="118" y="81"/>
                  <a:pt x="118" y="81"/>
                </a:cubicBezTo>
                <a:cubicBezTo>
                  <a:pt x="118" y="81"/>
                  <a:pt x="118" y="81"/>
                  <a:pt x="118" y="81"/>
                </a:cubicBezTo>
                <a:cubicBezTo>
                  <a:pt x="118" y="82"/>
                  <a:pt x="118" y="81"/>
                  <a:pt x="118" y="82"/>
                </a:cubicBezTo>
                <a:cubicBezTo>
                  <a:pt x="118" y="83"/>
                  <a:pt x="118" y="83"/>
                  <a:pt x="118" y="84"/>
                </a:cubicBezTo>
                <a:cubicBezTo>
                  <a:pt x="119" y="84"/>
                  <a:pt x="119" y="84"/>
                  <a:pt x="119" y="85"/>
                </a:cubicBezTo>
                <a:cubicBezTo>
                  <a:pt x="119" y="85"/>
                  <a:pt x="118" y="85"/>
                  <a:pt x="118" y="85"/>
                </a:cubicBezTo>
                <a:cubicBezTo>
                  <a:pt x="118" y="85"/>
                  <a:pt x="118" y="85"/>
                  <a:pt x="118" y="85"/>
                </a:cubicBezTo>
                <a:cubicBezTo>
                  <a:pt x="118" y="85"/>
                  <a:pt x="118" y="85"/>
                  <a:pt x="117" y="86"/>
                </a:cubicBezTo>
                <a:cubicBezTo>
                  <a:pt x="118" y="86"/>
                  <a:pt x="118" y="86"/>
                  <a:pt x="117" y="86"/>
                </a:cubicBezTo>
                <a:cubicBezTo>
                  <a:pt x="117" y="86"/>
                  <a:pt x="117" y="86"/>
                  <a:pt x="117" y="86"/>
                </a:cubicBezTo>
                <a:cubicBezTo>
                  <a:pt x="117" y="86"/>
                  <a:pt x="117" y="85"/>
                  <a:pt x="116" y="85"/>
                </a:cubicBezTo>
                <a:cubicBezTo>
                  <a:pt x="117" y="85"/>
                  <a:pt x="117" y="85"/>
                  <a:pt x="117" y="85"/>
                </a:cubicBezTo>
                <a:cubicBezTo>
                  <a:pt x="116" y="85"/>
                  <a:pt x="116" y="85"/>
                  <a:pt x="116" y="85"/>
                </a:cubicBezTo>
                <a:cubicBezTo>
                  <a:pt x="117" y="84"/>
                  <a:pt x="115" y="84"/>
                  <a:pt x="116" y="84"/>
                </a:cubicBezTo>
                <a:cubicBezTo>
                  <a:pt x="116" y="84"/>
                  <a:pt x="116" y="84"/>
                  <a:pt x="116" y="84"/>
                </a:cubicBezTo>
                <a:cubicBezTo>
                  <a:pt x="116" y="84"/>
                  <a:pt x="116" y="84"/>
                  <a:pt x="116" y="83"/>
                </a:cubicBezTo>
                <a:cubicBezTo>
                  <a:pt x="114" y="82"/>
                  <a:pt x="115" y="81"/>
                  <a:pt x="112" y="78"/>
                </a:cubicBezTo>
                <a:cubicBezTo>
                  <a:pt x="113" y="78"/>
                  <a:pt x="113" y="79"/>
                  <a:pt x="113" y="80"/>
                </a:cubicBezTo>
                <a:cubicBezTo>
                  <a:pt x="113" y="79"/>
                  <a:pt x="113" y="79"/>
                  <a:pt x="113" y="79"/>
                </a:cubicBezTo>
                <a:cubicBezTo>
                  <a:pt x="113" y="79"/>
                  <a:pt x="113" y="79"/>
                  <a:pt x="113" y="80"/>
                </a:cubicBezTo>
                <a:cubicBezTo>
                  <a:pt x="112" y="79"/>
                  <a:pt x="112" y="78"/>
                  <a:pt x="112" y="78"/>
                </a:cubicBezTo>
                <a:cubicBezTo>
                  <a:pt x="113" y="79"/>
                  <a:pt x="112" y="79"/>
                  <a:pt x="112" y="79"/>
                </a:cubicBezTo>
                <a:cubicBezTo>
                  <a:pt x="112" y="79"/>
                  <a:pt x="112" y="79"/>
                  <a:pt x="112" y="80"/>
                </a:cubicBezTo>
                <a:cubicBezTo>
                  <a:pt x="112" y="80"/>
                  <a:pt x="112" y="80"/>
                  <a:pt x="112" y="79"/>
                </a:cubicBezTo>
                <a:cubicBezTo>
                  <a:pt x="112" y="80"/>
                  <a:pt x="112" y="80"/>
                  <a:pt x="112" y="80"/>
                </a:cubicBezTo>
                <a:cubicBezTo>
                  <a:pt x="115" y="81"/>
                  <a:pt x="114" y="83"/>
                  <a:pt x="115" y="83"/>
                </a:cubicBezTo>
                <a:cubicBezTo>
                  <a:pt x="114" y="84"/>
                  <a:pt x="115" y="84"/>
                  <a:pt x="115" y="84"/>
                </a:cubicBezTo>
                <a:cubicBezTo>
                  <a:pt x="115" y="84"/>
                  <a:pt x="115" y="84"/>
                  <a:pt x="115" y="84"/>
                </a:cubicBezTo>
                <a:cubicBezTo>
                  <a:pt x="116" y="84"/>
                  <a:pt x="115" y="85"/>
                  <a:pt x="115" y="85"/>
                </a:cubicBezTo>
                <a:cubicBezTo>
                  <a:pt x="115" y="85"/>
                  <a:pt x="116" y="86"/>
                  <a:pt x="116" y="86"/>
                </a:cubicBezTo>
                <a:cubicBezTo>
                  <a:pt x="116" y="86"/>
                  <a:pt x="116" y="86"/>
                  <a:pt x="116" y="86"/>
                </a:cubicBezTo>
                <a:cubicBezTo>
                  <a:pt x="116" y="86"/>
                  <a:pt x="116" y="86"/>
                  <a:pt x="116" y="86"/>
                </a:cubicBezTo>
                <a:cubicBezTo>
                  <a:pt x="115" y="86"/>
                  <a:pt x="116" y="86"/>
                  <a:pt x="116" y="86"/>
                </a:cubicBezTo>
                <a:cubicBezTo>
                  <a:pt x="115" y="86"/>
                  <a:pt x="116" y="86"/>
                  <a:pt x="115" y="86"/>
                </a:cubicBezTo>
                <a:cubicBezTo>
                  <a:pt x="116" y="86"/>
                  <a:pt x="116" y="86"/>
                  <a:pt x="116" y="86"/>
                </a:cubicBezTo>
                <a:cubicBezTo>
                  <a:pt x="115" y="86"/>
                  <a:pt x="115" y="86"/>
                  <a:pt x="115" y="87"/>
                </a:cubicBezTo>
                <a:cubicBezTo>
                  <a:pt x="116" y="87"/>
                  <a:pt x="116" y="87"/>
                  <a:pt x="116" y="87"/>
                </a:cubicBezTo>
                <a:cubicBezTo>
                  <a:pt x="117" y="87"/>
                  <a:pt x="117" y="87"/>
                  <a:pt x="117" y="87"/>
                </a:cubicBezTo>
                <a:cubicBezTo>
                  <a:pt x="117" y="87"/>
                  <a:pt x="117" y="87"/>
                  <a:pt x="118" y="87"/>
                </a:cubicBezTo>
                <a:cubicBezTo>
                  <a:pt x="117" y="87"/>
                  <a:pt x="117" y="87"/>
                  <a:pt x="117" y="87"/>
                </a:cubicBezTo>
                <a:cubicBezTo>
                  <a:pt x="117" y="87"/>
                  <a:pt x="117" y="87"/>
                  <a:pt x="118" y="87"/>
                </a:cubicBezTo>
                <a:cubicBezTo>
                  <a:pt x="117" y="88"/>
                  <a:pt x="118" y="88"/>
                  <a:pt x="117" y="88"/>
                </a:cubicBezTo>
                <a:cubicBezTo>
                  <a:pt x="118" y="88"/>
                  <a:pt x="117" y="87"/>
                  <a:pt x="117" y="88"/>
                </a:cubicBezTo>
                <a:cubicBezTo>
                  <a:pt x="117" y="87"/>
                  <a:pt x="117" y="87"/>
                  <a:pt x="116" y="87"/>
                </a:cubicBezTo>
                <a:cubicBezTo>
                  <a:pt x="117" y="88"/>
                  <a:pt x="117" y="87"/>
                  <a:pt x="117" y="88"/>
                </a:cubicBezTo>
                <a:cubicBezTo>
                  <a:pt x="117" y="88"/>
                  <a:pt x="117" y="88"/>
                  <a:pt x="117" y="88"/>
                </a:cubicBezTo>
                <a:cubicBezTo>
                  <a:pt x="117" y="88"/>
                  <a:pt x="117" y="88"/>
                  <a:pt x="116" y="88"/>
                </a:cubicBezTo>
                <a:cubicBezTo>
                  <a:pt x="116" y="88"/>
                  <a:pt x="116" y="89"/>
                  <a:pt x="115" y="88"/>
                </a:cubicBezTo>
                <a:cubicBezTo>
                  <a:pt x="115" y="89"/>
                  <a:pt x="115" y="90"/>
                  <a:pt x="114" y="91"/>
                </a:cubicBezTo>
                <a:cubicBezTo>
                  <a:pt x="114" y="90"/>
                  <a:pt x="114" y="90"/>
                  <a:pt x="114" y="90"/>
                </a:cubicBezTo>
                <a:cubicBezTo>
                  <a:pt x="114" y="90"/>
                  <a:pt x="114" y="91"/>
                  <a:pt x="114" y="91"/>
                </a:cubicBezTo>
                <a:cubicBezTo>
                  <a:pt x="113" y="91"/>
                  <a:pt x="114" y="91"/>
                  <a:pt x="113" y="91"/>
                </a:cubicBezTo>
                <a:cubicBezTo>
                  <a:pt x="114" y="91"/>
                  <a:pt x="113" y="91"/>
                  <a:pt x="113" y="90"/>
                </a:cubicBezTo>
                <a:cubicBezTo>
                  <a:pt x="113" y="91"/>
                  <a:pt x="113" y="91"/>
                  <a:pt x="113" y="91"/>
                </a:cubicBezTo>
                <a:cubicBezTo>
                  <a:pt x="113" y="91"/>
                  <a:pt x="113" y="91"/>
                  <a:pt x="114" y="91"/>
                </a:cubicBezTo>
                <a:cubicBezTo>
                  <a:pt x="113" y="91"/>
                  <a:pt x="113" y="91"/>
                  <a:pt x="113" y="92"/>
                </a:cubicBezTo>
                <a:cubicBezTo>
                  <a:pt x="113" y="91"/>
                  <a:pt x="113" y="93"/>
                  <a:pt x="112" y="93"/>
                </a:cubicBezTo>
                <a:cubicBezTo>
                  <a:pt x="112" y="92"/>
                  <a:pt x="112" y="92"/>
                  <a:pt x="112" y="92"/>
                </a:cubicBezTo>
                <a:cubicBezTo>
                  <a:pt x="111" y="92"/>
                  <a:pt x="112" y="93"/>
                  <a:pt x="112" y="93"/>
                </a:cubicBezTo>
                <a:cubicBezTo>
                  <a:pt x="112" y="93"/>
                  <a:pt x="112" y="93"/>
                  <a:pt x="112" y="93"/>
                </a:cubicBezTo>
                <a:cubicBezTo>
                  <a:pt x="112" y="94"/>
                  <a:pt x="110" y="94"/>
                  <a:pt x="110" y="94"/>
                </a:cubicBezTo>
                <a:cubicBezTo>
                  <a:pt x="110" y="94"/>
                  <a:pt x="110" y="94"/>
                  <a:pt x="110" y="94"/>
                </a:cubicBezTo>
                <a:cubicBezTo>
                  <a:pt x="108" y="95"/>
                  <a:pt x="107" y="96"/>
                  <a:pt x="105" y="97"/>
                </a:cubicBezTo>
                <a:cubicBezTo>
                  <a:pt x="105" y="97"/>
                  <a:pt x="105" y="96"/>
                  <a:pt x="105" y="96"/>
                </a:cubicBezTo>
                <a:cubicBezTo>
                  <a:pt x="104" y="97"/>
                  <a:pt x="101" y="100"/>
                  <a:pt x="101" y="98"/>
                </a:cubicBezTo>
                <a:cubicBezTo>
                  <a:pt x="101" y="98"/>
                  <a:pt x="101" y="98"/>
                  <a:pt x="101" y="98"/>
                </a:cubicBezTo>
                <a:cubicBezTo>
                  <a:pt x="101" y="98"/>
                  <a:pt x="101" y="98"/>
                  <a:pt x="101" y="98"/>
                </a:cubicBezTo>
                <a:cubicBezTo>
                  <a:pt x="101" y="98"/>
                  <a:pt x="100" y="98"/>
                  <a:pt x="99" y="99"/>
                </a:cubicBezTo>
                <a:cubicBezTo>
                  <a:pt x="99" y="98"/>
                  <a:pt x="99" y="98"/>
                  <a:pt x="99" y="98"/>
                </a:cubicBezTo>
                <a:cubicBezTo>
                  <a:pt x="98" y="99"/>
                  <a:pt x="97" y="98"/>
                  <a:pt x="96" y="99"/>
                </a:cubicBezTo>
                <a:cubicBezTo>
                  <a:pt x="96" y="98"/>
                  <a:pt x="97" y="98"/>
                  <a:pt x="97" y="98"/>
                </a:cubicBezTo>
                <a:cubicBezTo>
                  <a:pt x="96" y="99"/>
                  <a:pt x="93" y="99"/>
                  <a:pt x="92" y="99"/>
                </a:cubicBezTo>
                <a:cubicBezTo>
                  <a:pt x="92" y="99"/>
                  <a:pt x="92" y="99"/>
                  <a:pt x="92" y="99"/>
                </a:cubicBezTo>
                <a:cubicBezTo>
                  <a:pt x="91" y="99"/>
                  <a:pt x="89" y="99"/>
                  <a:pt x="87" y="99"/>
                </a:cubicBezTo>
                <a:cubicBezTo>
                  <a:pt x="88" y="99"/>
                  <a:pt x="87" y="99"/>
                  <a:pt x="87" y="99"/>
                </a:cubicBezTo>
                <a:cubicBezTo>
                  <a:pt x="88" y="98"/>
                  <a:pt x="89" y="99"/>
                  <a:pt x="90" y="98"/>
                </a:cubicBezTo>
                <a:cubicBezTo>
                  <a:pt x="90" y="97"/>
                  <a:pt x="90" y="97"/>
                  <a:pt x="90" y="97"/>
                </a:cubicBezTo>
                <a:cubicBezTo>
                  <a:pt x="90" y="98"/>
                  <a:pt x="88" y="97"/>
                  <a:pt x="88" y="98"/>
                </a:cubicBezTo>
                <a:cubicBezTo>
                  <a:pt x="88" y="98"/>
                  <a:pt x="87" y="98"/>
                  <a:pt x="87" y="97"/>
                </a:cubicBezTo>
                <a:cubicBezTo>
                  <a:pt x="87" y="98"/>
                  <a:pt x="85" y="98"/>
                  <a:pt x="85" y="97"/>
                </a:cubicBezTo>
                <a:cubicBezTo>
                  <a:pt x="84" y="98"/>
                  <a:pt x="84" y="97"/>
                  <a:pt x="83" y="97"/>
                </a:cubicBezTo>
                <a:cubicBezTo>
                  <a:pt x="84" y="97"/>
                  <a:pt x="84" y="96"/>
                  <a:pt x="84" y="96"/>
                </a:cubicBezTo>
                <a:cubicBezTo>
                  <a:pt x="84" y="97"/>
                  <a:pt x="84" y="97"/>
                  <a:pt x="84" y="97"/>
                </a:cubicBezTo>
                <a:cubicBezTo>
                  <a:pt x="84" y="96"/>
                  <a:pt x="85" y="97"/>
                  <a:pt x="85" y="96"/>
                </a:cubicBezTo>
                <a:cubicBezTo>
                  <a:pt x="85" y="96"/>
                  <a:pt x="85" y="96"/>
                  <a:pt x="85" y="96"/>
                </a:cubicBezTo>
                <a:cubicBezTo>
                  <a:pt x="85" y="96"/>
                  <a:pt x="85" y="96"/>
                  <a:pt x="84" y="96"/>
                </a:cubicBezTo>
                <a:cubicBezTo>
                  <a:pt x="84" y="96"/>
                  <a:pt x="84" y="95"/>
                  <a:pt x="84" y="96"/>
                </a:cubicBezTo>
                <a:cubicBezTo>
                  <a:pt x="84" y="95"/>
                  <a:pt x="84" y="96"/>
                  <a:pt x="84" y="95"/>
                </a:cubicBezTo>
                <a:cubicBezTo>
                  <a:pt x="84" y="95"/>
                  <a:pt x="85" y="95"/>
                  <a:pt x="85" y="95"/>
                </a:cubicBezTo>
                <a:cubicBezTo>
                  <a:pt x="85" y="94"/>
                  <a:pt x="85" y="94"/>
                  <a:pt x="84" y="94"/>
                </a:cubicBezTo>
                <a:cubicBezTo>
                  <a:pt x="84" y="94"/>
                  <a:pt x="85" y="94"/>
                  <a:pt x="85" y="94"/>
                </a:cubicBezTo>
                <a:cubicBezTo>
                  <a:pt x="84" y="94"/>
                  <a:pt x="84" y="94"/>
                  <a:pt x="84" y="93"/>
                </a:cubicBezTo>
                <a:cubicBezTo>
                  <a:pt x="84" y="93"/>
                  <a:pt x="84" y="93"/>
                  <a:pt x="83" y="93"/>
                </a:cubicBezTo>
                <a:cubicBezTo>
                  <a:pt x="84" y="92"/>
                  <a:pt x="83" y="92"/>
                  <a:pt x="82" y="92"/>
                </a:cubicBezTo>
                <a:cubicBezTo>
                  <a:pt x="82" y="92"/>
                  <a:pt x="82" y="92"/>
                  <a:pt x="82" y="92"/>
                </a:cubicBezTo>
                <a:cubicBezTo>
                  <a:pt x="82" y="92"/>
                  <a:pt x="82" y="92"/>
                  <a:pt x="82" y="91"/>
                </a:cubicBezTo>
                <a:cubicBezTo>
                  <a:pt x="82" y="91"/>
                  <a:pt x="81" y="92"/>
                  <a:pt x="81" y="92"/>
                </a:cubicBezTo>
                <a:cubicBezTo>
                  <a:pt x="81" y="91"/>
                  <a:pt x="82" y="91"/>
                  <a:pt x="82" y="90"/>
                </a:cubicBezTo>
                <a:cubicBezTo>
                  <a:pt x="81" y="91"/>
                  <a:pt x="80" y="90"/>
                  <a:pt x="81" y="90"/>
                </a:cubicBezTo>
                <a:cubicBezTo>
                  <a:pt x="81" y="90"/>
                  <a:pt x="80" y="90"/>
                  <a:pt x="81" y="89"/>
                </a:cubicBezTo>
                <a:cubicBezTo>
                  <a:pt x="80" y="89"/>
                  <a:pt x="80" y="89"/>
                  <a:pt x="80" y="89"/>
                </a:cubicBezTo>
                <a:cubicBezTo>
                  <a:pt x="79" y="90"/>
                  <a:pt x="78" y="90"/>
                  <a:pt x="78" y="91"/>
                </a:cubicBezTo>
                <a:cubicBezTo>
                  <a:pt x="78" y="91"/>
                  <a:pt x="79" y="91"/>
                  <a:pt x="78" y="92"/>
                </a:cubicBezTo>
                <a:cubicBezTo>
                  <a:pt x="78" y="92"/>
                  <a:pt x="79" y="92"/>
                  <a:pt x="79" y="93"/>
                </a:cubicBezTo>
                <a:cubicBezTo>
                  <a:pt x="80" y="92"/>
                  <a:pt x="80" y="94"/>
                  <a:pt x="81" y="94"/>
                </a:cubicBezTo>
                <a:cubicBezTo>
                  <a:pt x="80" y="95"/>
                  <a:pt x="81" y="94"/>
                  <a:pt x="81" y="95"/>
                </a:cubicBezTo>
                <a:cubicBezTo>
                  <a:pt x="80" y="95"/>
                  <a:pt x="80" y="95"/>
                  <a:pt x="80" y="95"/>
                </a:cubicBezTo>
                <a:cubicBezTo>
                  <a:pt x="80" y="94"/>
                  <a:pt x="80" y="94"/>
                  <a:pt x="80" y="94"/>
                </a:cubicBezTo>
                <a:cubicBezTo>
                  <a:pt x="80" y="94"/>
                  <a:pt x="79" y="94"/>
                  <a:pt x="80" y="94"/>
                </a:cubicBezTo>
                <a:cubicBezTo>
                  <a:pt x="79" y="94"/>
                  <a:pt x="80" y="94"/>
                  <a:pt x="80" y="94"/>
                </a:cubicBezTo>
                <a:cubicBezTo>
                  <a:pt x="79" y="94"/>
                  <a:pt x="79" y="94"/>
                  <a:pt x="78" y="94"/>
                </a:cubicBezTo>
                <a:cubicBezTo>
                  <a:pt x="79" y="93"/>
                  <a:pt x="78" y="93"/>
                  <a:pt x="77" y="93"/>
                </a:cubicBezTo>
                <a:cubicBezTo>
                  <a:pt x="78" y="92"/>
                  <a:pt x="78" y="92"/>
                  <a:pt x="78" y="92"/>
                </a:cubicBezTo>
                <a:cubicBezTo>
                  <a:pt x="77" y="92"/>
                  <a:pt x="76" y="91"/>
                  <a:pt x="76" y="90"/>
                </a:cubicBezTo>
                <a:cubicBezTo>
                  <a:pt x="75" y="91"/>
                  <a:pt x="76" y="89"/>
                  <a:pt x="75" y="89"/>
                </a:cubicBezTo>
                <a:cubicBezTo>
                  <a:pt x="75" y="89"/>
                  <a:pt x="75" y="90"/>
                  <a:pt x="75" y="90"/>
                </a:cubicBezTo>
                <a:cubicBezTo>
                  <a:pt x="75" y="90"/>
                  <a:pt x="75" y="90"/>
                  <a:pt x="75" y="90"/>
                </a:cubicBezTo>
                <a:cubicBezTo>
                  <a:pt x="75" y="89"/>
                  <a:pt x="75" y="89"/>
                  <a:pt x="75" y="89"/>
                </a:cubicBezTo>
                <a:cubicBezTo>
                  <a:pt x="75" y="89"/>
                  <a:pt x="75" y="89"/>
                  <a:pt x="75" y="89"/>
                </a:cubicBezTo>
                <a:cubicBezTo>
                  <a:pt x="74" y="88"/>
                  <a:pt x="74" y="88"/>
                  <a:pt x="74" y="88"/>
                </a:cubicBezTo>
                <a:cubicBezTo>
                  <a:pt x="74" y="88"/>
                  <a:pt x="74" y="87"/>
                  <a:pt x="74" y="87"/>
                </a:cubicBezTo>
                <a:cubicBezTo>
                  <a:pt x="74" y="87"/>
                  <a:pt x="74" y="87"/>
                  <a:pt x="74" y="87"/>
                </a:cubicBezTo>
                <a:cubicBezTo>
                  <a:pt x="73" y="88"/>
                  <a:pt x="74" y="87"/>
                  <a:pt x="74" y="88"/>
                </a:cubicBezTo>
                <a:cubicBezTo>
                  <a:pt x="73" y="87"/>
                  <a:pt x="74" y="87"/>
                  <a:pt x="73" y="87"/>
                </a:cubicBezTo>
                <a:cubicBezTo>
                  <a:pt x="73" y="87"/>
                  <a:pt x="73" y="87"/>
                  <a:pt x="73" y="86"/>
                </a:cubicBezTo>
                <a:cubicBezTo>
                  <a:pt x="73" y="87"/>
                  <a:pt x="73" y="87"/>
                  <a:pt x="73" y="87"/>
                </a:cubicBezTo>
                <a:cubicBezTo>
                  <a:pt x="74" y="86"/>
                  <a:pt x="74" y="87"/>
                  <a:pt x="74" y="87"/>
                </a:cubicBezTo>
                <a:cubicBezTo>
                  <a:pt x="74" y="86"/>
                  <a:pt x="75" y="86"/>
                  <a:pt x="74" y="86"/>
                </a:cubicBezTo>
                <a:cubicBezTo>
                  <a:pt x="74" y="85"/>
                  <a:pt x="75" y="85"/>
                  <a:pt x="75" y="85"/>
                </a:cubicBezTo>
                <a:cubicBezTo>
                  <a:pt x="75" y="85"/>
                  <a:pt x="75" y="85"/>
                  <a:pt x="76" y="85"/>
                </a:cubicBezTo>
                <a:cubicBezTo>
                  <a:pt x="76" y="85"/>
                  <a:pt x="75" y="85"/>
                  <a:pt x="76" y="85"/>
                </a:cubicBezTo>
                <a:cubicBezTo>
                  <a:pt x="76" y="85"/>
                  <a:pt x="76" y="85"/>
                  <a:pt x="76" y="84"/>
                </a:cubicBezTo>
                <a:cubicBezTo>
                  <a:pt x="76" y="84"/>
                  <a:pt x="76" y="84"/>
                  <a:pt x="76" y="84"/>
                </a:cubicBezTo>
                <a:cubicBezTo>
                  <a:pt x="76" y="85"/>
                  <a:pt x="77" y="84"/>
                  <a:pt x="77" y="84"/>
                </a:cubicBezTo>
                <a:cubicBezTo>
                  <a:pt x="77" y="84"/>
                  <a:pt x="77" y="84"/>
                  <a:pt x="78" y="84"/>
                </a:cubicBezTo>
                <a:cubicBezTo>
                  <a:pt x="78" y="84"/>
                  <a:pt x="78" y="84"/>
                  <a:pt x="78" y="84"/>
                </a:cubicBezTo>
                <a:cubicBezTo>
                  <a:pt x="79" y="84"/>
                  <a:pt x="78" y="84"/>
                  <a:pt x="78" y="84"/>
                </a:cubicBezTo>
                <a:cubicBezTo>
                  <a:pt x="78" y="84"/>
                  <a:pt x="78" y="84"/>
                  <a:pt x="78" y="84"/>
                </a:cubicBezTo>
                <a:cubicBezTo>
                  <a:pt x="78" y="84"/>
                  <a:pt x="77" y="84"/>
                  <a:pt x="77" y="84"/>
                </a:cubicBezTo>
                <a:cubicBezTo>
                  <a:pt x="78" y="84"/>
                  <a:pt x="78" y="84"/>
                  <a:pt x="78" y="84"/>
                </a:cubicBezTo>
                <a:cubicBezTo>
                  <a:pt x="78" y="84"/>
                  <a:pt x="79" y="84"/>
                  <a:pt x="78" y="84"/>
                </a:cubicBezTo>
                <a:cubicBezTo>
                  <a:pt x="78" y="84"/>
                  <a:pt x="79" y="84"/>
                  <a:pt x="79" y="84"/>
                </a:cubicBezTo>
                <a:cubicBezTo>
                  <a:pt x="78" y="85"/>
                  <a:pt x="79" y="86"/>
                  <a:pt x="79" y="86"/>
                </a:cubicBezTo>
                <a:cubicBezTo>
                  <a:pt x="79" y="86"/>
                  <a:pt x="79" y="86"/>
                  <a:pt x="79" y="86"/>
                </a:cubicBezTo>
                <a:cubicBezTo>
                  <a:pt x="79" y="86"/>
                  <a:pt x="79" y="86"/>
                  <a:pt x="79" y="86"/>
                </a:cubicBezTo>
                <a:cubicBezTo>
                  <a:pt x="79" y="86"/>
                  <a:pt x="80" y="86"/>
                  <a:pt x="79" y="87"/>
                </a:cubicBezTo>
                <a:cubicBezTo>
                  <a:pt x="79" y="87"/>
                  <a:pt x="79" y="87"/>
                  <a:pt x="79" y="87"/>
                </a:cubicBezTo>
                <a:cubicBezTo>
                  <a:pt x="80" y="87"/>
                  <a:pt x="80" y="87"/>
                  <a:pt x="80" y="87"/>
                </a:cubicBezTo>
                <a:cubicBezTo>
                  <a:pt x="80" y="87"/>
                  <a:pt x="80" y="87"/>
                  <a:pt x="80" y="87"/>
                </a:cubicBezTo>
                <a:cubicBezTo>
                  <a:pt x="80" y="88"/>
                  <a:pt x="81" y="88"/>
                  <a:pt x="81" y="89"/>
                </a:cubicBezTo>
                <a:cubicBezTo>
                  <a:pt x="83" y="88"/>
                  <a:pt x="82" y="92"/>
                  <a:pt x="84" y="90"/>
                </a:cubicBezTo>
                <a:cubicBezTo>
                  <a:pt x="84" y="91"/>
                  <a:pt x="84" y="91"/>
                  <a:pt x="84" y="91"/>
                </a:cubicBezTo>
                <a:cubicBezTo>
                  <a:pt x="84" y="91"/>
                  <a:pt x="84" y="91"/>
                  <a:pt x="83" y="91"/>
                </a:cubicBezTo>
                <a:cubicBezTo>
                  <a:pt x="84" y="91"/>
                  <a:pt x="84" y="91"/>
                  <a:pt x="84" y="92"/>
                </a:cubicBezTo>
                <a:cubicBezTo>
                  <a:pt x="84" y="91"/>
                  <a:pt x="84" y="91"/>
                  <a:pt x="84" y="90"/>
                </a:cubicBezTo>
                <a:cubicBezTo>
                  <a:pt x="84" y="90"/>
                  <a:pt x="84" y="90"/>
                  <a:pt x="85" y="90"/>
                </a:cubicBezTo>
                <a:cubicBezTo>
                  <a:pt x="85" y="90"/>
                  <a:pt x="84" y="90"/>
                  <a:pt x="84" y="90"/>
                </a:cubicBezTo>
                <a:cubicBezTo>
                  <a:pt x="84" y="90"/>
                  <a:pt x="84" y="90"/>
                  <a:pt x="84" y="90"/>
                </a:cubicBezTo>
                <a:cubicBezTo>
                  <a:pt x="84" y="90"/>
                  <a:pt x="84" y="90"/>
                  <a:pt x="84" y="89"/>
                </a:cubicBezTo>
                <a:cubicBezTo>
                  <a:pt x="84" y="89"/>
                  <a:pt x="83" y="89"/>
                  <a:pt x="83" y="88"/>
                </a:cubicBezTo>
                <a:cubicBezTo>
                  <a:pt x="83" y="89"/>
                  <a:pt x="83" y="89"/>
                  <a:pt x="84" y="88"/>
                </a:cubicBezTo>
                <a:cubicBezTo>
                  <a:pt x="83" y="88"/>
                  <a:pt x="82" y="87"/>
                  <a:pt x="81" y="86"/>
                </a:cubicBezTo>
                <a:cubicBezTo>
                  <a:pt x="81" y="86"/>
                  <a:pt x="81" y="86"/>
                  <a:pt x="81" y="86"/>
                </a:cubicBezTo>
                <a:cubicBezTo>
                  <a:pt x="81" y="86"/>
                  <a:pt x="81" y="85"/>
                  <a:pt x="80" y="85"/>
                </a:cubicBezTo>
                <a:cubicBezTo>
                  <a:pt x="80" y="85"/>
                  <a:pt x="81" y="85"/>
                  <a:pt x="81" y="85"/>
                </a:cubicBezTo>
                <a:cubicBezTo>
                  <a:pt x="80" y="85"/>
                  <a:pt x="80" y="85"/>
                  <a:pt x="80" y="85"/>
                </a:cubicBezTo>
                <a:cubicBezTo>
                  <a:pt x="80" y="85"/>
                  <a:pt x="80" y="84"/>
                  <a:pt x="80" y="84"/>
                </a:cubicBezTo>
                <a:cubicBezTo>
                  <a:pt x="80" y="84"/>
                  <a:pt x="80" y="84"/>
                  <a:pt x="80" y="84"/>
                </a:cubicBezTo>
                <a:cubicBezTo>
                  <a:pt x="80" y="84"/>
                  <a:pt x="80" y="84"/>
                  <a:pt x="80" y="84"/>
                </a:cubicBezTo>
                <a:cubicBezTo>
                  <a:pt x="80" y="84"/>
                  <a:pt x="80" y="84"/>
                  <a:pt x="79" y="84"/>
                </a:cubicBezTo>
                <a:cubicBezTo>
                  <a:pt x="80" y="84"/>
                  <a:pt x="80" y="84"/>
                  <a:pt x="80" y="84"/>
                </a:cubicBezTo>
                <a:cubicBezTo>
                  <a:pt x="79" y="84"/>
                  <a:pt x="80" y="83"/>
                  <a:pt x="80" y="83"/>
                </a:cubicBezTo>
                <a:cubicBezTo>
                  <a:pt x="80" y="83"/>
                  <a:pt x="80" y="83"/>
                  <a:pt x="80" y="83"/>
                </a:cubicBezTo>
                <a:cubicBezTo>
                  <a:pt x="80" y="83"/>
                  <a:pt x="80" y="83"/>
                  <a:pt x="80" y="83"/>
                </a:cubicBezTo>
                <a:cubicBezTo>
                  <a:pt x="80" y="83"/>
                  <a:pt x="80" y="83"/>
                  <a:pt x="80" y="83"/>
                </a:cubicBezTo>
                <a:cubicBezTo>
                  <a:pt x="81" y="83"/>
                  <a:pt x="80" y="83"/>
                  <a:pt x="80" y="83"/>
                </a:cubicBezTo>
                <a:cubicBezTo>
                  <a:pt x="81" y="83"/>
                  <a:pt x="81" y="83"/>
                  <a:pt x="81" y="83"/>
                </a:cubicBezTo>
                <a:cubicBezTo>
                  <a:pt x="82" y="83"/>
                  <a:pt x="81" y="83"/>
                  <a:pt x="82" y="82"/>
                </a:cubicBezTo>
                <a:cubicBezTo>
                  <a:pt x="82" y="82"/>
                  <a:pt x="82" y="82"/>
                  <a:pt x="82" y="82"/>
                </a:cubicBezTo>
                <a:cubicBezTo>
                  <a:pt x="82" y="82"/>
                  <a:pt x="82" y="82"/>
                  <a:pt x="82" y="82"/>
                </a:cubicBezTo>
                <a:cubicBezTo>
                  <a:pt x="83" y="82"/>
                  <a:pt x="82" y="82"/>
                  <a:pt x="82" y="82"/>
                </a:cubicBezTo>
                <a:cubicBezTo>
                  <a:pt x="82" y="82"/>
                  <a:pt x="82" y="82"/>
                  <a:pt x="83" y="82"/>
                </a:cubicBezTo>
                <a:cubicBezTo>
                  <a:pt x="83" y="82"/>
                  <a:pt x="83" y="82"/>
                  <a:pt x="83" y="82"/>
                </a:cubicBezTo>
                <a:cubicBezTo>
                  <a:pt x="83" y="82"/>
                  <a:pt x="82" y="83"/>
                  <a:pt x="83" y="82"/>
                </a:cubicBezTo>
                <a:cubicBezTo>
                  <a:pt x="83" y="82"/>
                  <a:pt x="82" y="83"/>
                  <a:pt x="83" y="83"/>
                </a:cubicBezTo>
                <a:cubicBezTo>
                  <a:pt x="83" y="83"/>
                  <a:pt x="83" y="82"/>
                  <a:pt x="84" y="82"/>
                </a:cubicBezTo>
                <a:cubicBezTo>
                  <a:pt x="84" y="82"/>
                  <a:pt x="84" y="82"/>
                  <a:pt x="84" y="82"/>
                </a:cubicBezTo>
                <a:cubicBezTo>
                  <a:pt x="83" y="82"/>
                  <a:pt x="83" y="82"/>
                  <a:pt x="83" y="82"/>
                </a:cubicBezTo>
                <a:cubicBezTo>
                  <a:pt x="83" y="82"/>
                  <a:pt x="83" y="82"/>
                  <a:pt x="83" y="82"/>
                </a:cubicBezTo>
                <a:cubicBezTo>
                  <a:pt x="83" y="82"/>
                  <a:pt x="83" y="82"/>
                  <a:pt x="83" y="82"/>
                </a:cubicBezTo>
                <a:cubicBezTo>
                  <a:pt x="83" y="82"/>
                  <a:pt x="84" y="81"/>
                  <a:pt x="84" y="82"/>
                </a:cubicBezTo>
                <a:cubicBezTo>
                  <a:pt x="83" y="82"/>
                  <a:pt x="83" y="82"/>
                  <a:pt x="83" y="82"/>
                </a:cubicBezTo>
                <a:cubicBezTo>
                  <a:pt x="83" y="82"/>
                  <a:pt x="83" y="82"/>
                  <a:pt x="83" y="82"/>
                </a:cubicBezTo>
                <a:cubicBezTo>
                  <a:pt x="83" y="82"/>
                  <a:pt x="84" y="82"/>
                  <a:pt x="84" y="82"/>
                </a:cubicBezTo>
                <a:cubicBezTo>
                  <a:pt x="84" y="82"/>
                  <a:pt x="83" y="82"/>
                  <a:pt x="83" y="82"/>
                </a:cubicBezTo>
                <a:cubicBezTo>
                  <a:pt x="84" y="82"/>
                  <a:pt x="83" y="83"/>
                  <a:pt x="84" y="84"/>
                </a:cubicBezTo>
                <a:cubicBezTo>
                  <a:pt x="84" y="84"/>
                  <a:pt x="84" y="84"/>
                  <a:pt x="84" y="84"/>
                </a:cubicBezTo>
                <a:cubicBezTo>
                  <a:pt x="83" y="84"/>
                  <a:pt x="84" y="85"/>
                  <a:pt x="83" y="85"/>
                </a:cubicBezTo>
                <a:cubicBezTo>
                  <a:pt x="83" y="85"/>
                  <a:pt x="84" y="85"/>
                  <a:pt x="83" y="85"/>
                </a:cubicBezTo>
                <a:cubicBezTo>
                  <a:pt x="83" y="85"/>
                  <a:pt x="83" y="85"/>
                  <a:pt x="83" y="85"/>
                </a:cubicBezTo>
                <a:cubicBezTo>
                  <a:pt x="83" y="85"/>
                  <a:pt x="83" y="85"/>
                  <a:pt x="83" y="85"/>
                </a:cubicBezTo>
                <a:cubicBezTo>
                  <a:pt x="83" y="85"/>
                  <a:pt x="83" y="85"/>
                  <a:pt x="83" y="86"/>
                </a:cubicBezTo>
                <a:cubicBezTo>
                  <a:pt x="83" y="86"/>
                  <a:pt x="83" y="86"/>
                  <a:pt x="83" y="86"/>
                </a:cubicBezTo>
                <a:cubicBezTo>
                  <a:pt x="83" y="87"/>
                  <a:pt x="83" y="87"/>
                  <a:pt x="83" y="88"/>
                </a:cubicBezTo>
                <a:cubicBezTo>
                  <a:pt x="83" y="88"/>
                  <a:pt x="83" y="88"/>
                  <a:pt x="83" y="88"/>
                </a:cubicBezTo>
                <a:cubicBezTo>
                  <a:pt x="83" y="88"/>
                  <a:pt x="83" y="88"/>
                  <a:pt x="83" y="89"/>
                </a:cubicBezTo>
                <a:cubicBezTo>
                  <a:pt x="83" y="88"/>
                  <a:pt x="84" y="88"/>
                  <a:pt x="84" y="88"/>
                </a:cubicBezTo>
                <a:cubicBezTo>
                  <a:pt x="84" y="89"/>
                  <a:pt x="84" y="89"/>
                  <a:pt x="83" y="89"/>
                </a:cubicBezTo>
                <a:cubicBezTo>
                  <a:pt x="83" y="89"/>
                  <a:pt x="84" y="89"/>
                  <a:pt x="83" y="89"/>
                </a:cubicBezTo>
                <a:cubicBezTo>
                  <a:pt x="83" y="89"/>
                  <a:pt x="83" y="89"/>
                  <a:pt x="82" y="89"/>
                </a:cubicBezTo>
                <a:cubicBezTo>
                  <a:pt x="83" y="89"/>
                  <a:pt x="83" y="89"/>
                  <a:pt x="83" y="90"/>
                </a:cubicBezTo>
                <a:cubicBezTo>
                  <a:pt x="83" y="89"/>
                  <a:pt x="83" y="90"/>
                  <a:pt x="84" y="90"/>
                </a:cubicBezTo>
                <a:cubicBezTo>
                  <a:pt x="83" y="90"/>
                  <a:pt x="83" y="90"/>
                  <a:pt x="83" y="90"/>
                </a:cubicBezTo>
                <a:cubicBezTo>
                  <a:pt x="83" y="90"/>
                  <a:pt x="82" y="90"/>
                  <a:pt x="82" y="90"/>
                </a:cubicBezTo>
                <a:cubicBezTo>
                  <a:pt x="82" y="90"/>
                  <a:pt x="83" y="90"/>
                  <a:pt x="83" y="91"/>
                </a:cubicBezTo>
                <a:cubicBezTo>
                  <a:pt x="83" y="91"/>
                  <a:pt x="83" y="90"/>
                  <a:pt x="84" y="90"/>
                </a:cubicBezTo>
                <a:cubicBezTo>
                  <a:pt x="84" y="91"/>
                  <a:pt x="83" y="91"/>
                  <a:pt x="83" y="91"/>
                </a:cubicBezTo>
                <a:cubicBezTo>
                  <a:pt x="83" y="91"/>
                  <a:pt x="83" y="91"/>
                  <a:pt x="83" y="91"/>
                </a:cubicBezTo>
                <a:cubicBezTo>
                  <a:pt x="82" y="91"/>
                  <a:pt x="82" y="92"/>
                  <a:pt x="82" y="92"/>
                </a:cubicBezTo>
                <a:cubicBezTo>
                  <a:pt x="82" y="91"/>
                  <a:pt x="82" y="92"/>
                  <a:pt x="82" y="91"/>
                </a:cubicBezTo>
                <a:cubicBezTo>
                  <a:pt x="82" y="91"/>
                  <a:pt x="82" y="91"/>
                  <a:pt x="82" y="91"/>
                </a:cubicBezTo>
                <a:cubicBezTo>
                  <a:pt x="82" y="92"/>
                  <a:pt x="82" y="92"/>
                  <a:pt x="82" y="92"/>
                </a:cubicBezTo>
                <a:cubicBezTo>
                  <a:pt x="82" y="92"/>
                  <a:pt x="83" y="92"/>
                  <a:pt x="82" y="92"/>
                </a:cubicBezTo>
                <a:cubicBezTo>
                  <a:pt x="83" y="92"/>
                  <a:pt x="83" y="92"/>
                  <a:pt x="83" y="92"/>
                </a:cubicBezTo>
                <a:cubicBezTo>
                  <a:pt x="83" y="92"/>
                  <a:pt x="83" y="92"/>
                  <a:pt x="83" y="92"/>
                </a:cubicBezTo>
                <a:cubicBezTo>
                  <a:pt x="83" y="91"/>
                  <a:pt x="83" y="91"/>
                  <a:pt x="83" y="91"/>
                </a:cubicBezTo>
                <a:cubicBezTo>
                  <a:pt x="84" y="92"/>
                  <a:pt x="84" y="92"/>
                  <a:pt x="84" y="92"/>
                </a:cubicBezTo>
                <a:cubicBezTo>
                  <a:pt x="84" y="92"/>
                  <a:pt x="84" y="92"/>
                  <a:pt x="84" y="91"/>
                </a:cubicBezTo>
                <a:cubicBezTo>
                  <a:pt x="85" y="92"/>
                  <a:pt x="85" y="91"/>
                  <a:pt x="86" y="91"/>
                </a:cubicBezTo>
                <a:cubicBezTo>
                  <a:pt x="86" y="92"/>
                  <a:pt x="86" y="91"/>
                  <a:pt x="86" y="91"/>
                </a:cubicBezTo>
                <a:cubicBezTo>
                  <a:pt x="86" y="91"/>
                  <a:pt x="87" y="90"/>
                  <a:pt x="87" y="91"/>
                </a:cubicBezTo>
                <a:cubicBezTo>
                  <a:pt x="87" y="91"/>
                  <a:pt x="86" y="90"/>
                  <a:pt x="87" y="90"/>
                </a:cubicBezTo>
                <a:cubicBezTo>
                  <a:pt x="87" y="90"/>
                  <a:pt x="87" y="91"/>
                  <a:pt x="87" y="90"/>
                </a:cubicBezTo>
                <a:cubicBezTo>
                  <a:pt x="87" y="91"/>
                  <a:pt x="88" y="91"/>
                  <a:pt x="88" y="91"/>
                </a:cubicBezTo>
                <a:cubicBezTo>
                  <a:pt x="88" y="91"/>
                  <a:pt x="87" y="90"/>
                  <a:pt x="88" y="90"/>
                </a:cubicBezTo>
                <a:cubicBezTo>
                  <a:pt x="88" y="90"/>
                  <a:pt x="88" y="90"/>
                  <a:pt x="88" y="90"/>
                </a:cubicBezTo>
                <a:cubicBezTo>
                  <a:pt x="88" y="90"/>
                  <a:pt x="88" y="90"/>
                  <a:pt x="88" y="91"/>
                </a:cubicBezTo>
                <a:cubicBezTo>
                  <a:pt x="88" y="90"/>
                  <a:pt x="88" y="91"/>
                  <a:pt x="88" y="91"/>
                </a:cubicBezTo>
                <a:cubicBezTo>
                  <a:pt x="89" y="91"/>
                  <a:pt x="89" y="91"/>
                  <a:pt x="89" y="91"/>
                </a:cubicBezTo>
                <a:cubicBezTo>
                  <a:pt x="89" y="91"/>
                  <a:pt x="88" y="90"/>
                  <a:pt x="88" y="90"/>
                </a:cubicBezTo>
                <a:cubicBezTo>
                  <a:pt x="88" y="90"/>
                  <a:pt x="88" y="89"/>
                  <a:pt x="87" y="89"/>
                </a:cubicBezTo>
                <a:cubicBezTo>
                  <a:pt x="88" y="88"/>
                  <a:pt x="90" y="88"/>
                  <a:pt x="91" y="89"/>
                </a:cubicBezTo>
                <a:cubicBezTo>
                  <a:pt x="92" y="89"/>
                  <a:pt x="92" y="90"/>
                  <a:pt x="92" y="90"/>
                </a:cubicBezTo>
                <a:cubicBezTo>
                  <a:pt x="91" y="87"/>
                  <a:pt x="94" y="90"/>
                  <a:pt x="94" y="88"/>
                </a:cubicBezTo>
                <a:cubicBezTo>
                  <a:pt x="94" y="87"/>
                  <a:pt x="94" y="87"/>
                  <a:pt x="93" y="87"/>
                </a:cubicBezTo>
                <a:cubicBezTo>
                  <a:pt x="94" y="87"/>
                  <a:pt x="94" y="86"/>
                  <a:pt x="94" y="85"/>
                </a:cubicBezTo>
                <a:cubicBezTo>
                  <a:pt x="94" y="85"/>
                  <a:pt x="94" y="85"/>
                  <a:pt x="94" y="85"/>
                </a:cubicBezTo>
                <a:cubicBezTo>
                  <a:pt x="94" y="85"/>
                  <a:pt x="94" y="85"/>
                  <a:pt x="94" y="85"/>
                </a:cubicBezTo>
                <a:cubicBezTo>
                  <a:pt x="94" y="85"/>
                  <a:pt x="94" y="85"/>
                  <a:pt x="94" y="84"/>
                </a:cubicBezTo>
                <a:cubicBezTo>
                  <a:pt x="94" y="84"/>
                  <a:pt x="94" y="83"/>
                  <a:pt x="95" y="83"/>
                </a:cubicBezTo>
                <a:cubicBezTo>
                  <a:pt x="94" y="82"/>
                  <a:pt x="94" y="82"/>
                  <a:pt x="94" y="81"/>
                </a:cubicBezTo>
                <a:cubicBezTo>
                  <a:pt x="94" y="82"/>
                  <a:pt x="95" y="81"/>
                  <a:pt x="94" y="81"/>
                </a:cubicBezTo>
                <a:cubicBezTo>
                  <a:pt x="94" y="81"/>
                  <a:pt x="94" y="81"/>
                  <a:pt x="94" y="81"/>
                </a:cubicBezTo>
                <a:cubicBezTo>
                  <a:pt x="94" y="81"/>
                  <a:pt x="95" y="82"/>
                  <a:pt x="95" y="82"/>
                </a:cubicBezTo>
                <a:cubicBezTo>
                  <a:pt x="95" y="81"/>
                  <a:pt x="94" y="81"/>
                  <a:pt x="94" y="80"/>
                </a:cubicBezTo>
                <a:cubicBezTo>
                  <a:pt x="94" y="80"/>
                  <a:pt x="94" y="80"/>
                  <a:pt x="94" y="80"/>
                </a:cubicBezTo>
                <a:cubicBezTo>
                  <a:pt x="94" y="79"/>
                  <a:pt x="94" y="79"/>
                  <a:pt x="94" y="79"/>
                </a:cubicBezTo>
                <a:cubicBezTo>
                  <a:pt x="94" y="79"/>
                  <a:pt x="94" y="79"/>
                  <a:pt x="94" y="78"/>
                </a:cubicBezTo>
                <a:cubicBezTo>
                  <a:pt x="94" y="78"/>
                  <a:pt x="94" y="78"/>
                  <a:pt x="95" y="79"/>
                </a:cubicBezTo>
                <a:cubicBezTo>
                  <a:pt x="95" y="78"/>
                  <a:pt x="95" y="77"/>
                  <a:pt x="95" y="78"/>
                </a:cubicBezTo>
                <a:cubicBezTo>
                  <a:pt x="95" y="78"/>
                  <a:pt x="95" y="78"/>
                  <a:pt x="95" y="79"/>
                </a:cubicBezTo>
                <a:cubicBezTo>
                  <a:pt x="95" y="79"/>
                  <a:pt x="95" y="78"/>
                  <a:pt x="94" y="79"/>
                </a:cubicBezTo>
                <a:cubicBezTo>
                  <a:pt x="95" y="80"/>
                  <a:pt x="95" y="80"/>
                  <a:pt x="94" y="80"/>
                </a:cubicBezTo>
                <a:cubicBezTo>
                  <a:pt x="95" y="81"/>
                  <a:pt x="95" y="80"/>
                  <a:pt x="94" y="79"/>
                </a:cubicBezTo>
                <a:cubicBezTo>
                  <a:pt x="94" y="80"/>
                  <a:pt x="96" y="80"/>
                  <a:pt x="93" y="79"/>
                </a:cubicBezTo>
                <a:cubicBezTo>
                  <a:pt x="93" y="79"/>
                  <a:pt x="93" y="79"/>
                  <a:pt x="93" y="79"/>
                </a:cubicBezTo>
                <a:cubicBezTo>
                  <a:pt x="93" y="79"/>
                  <a:pt x="93" y="79"/>
                  <a:pt x="93" y="79"/>
                </a:cubicBezTo>
                <a:cubicBezTo>
                  <a:pt x="92" y="79"/>
                  <a:pt x="93" y="78"/>
                  <a:pt x="92" y="80"/>
                </a:cubicBezTo>
                <a:cubicBezTo>
                  <a:pt x="92" y="80"/>
                  <a:pt x="92" y="79"/>
                  <a:pt x="92" y="79"/>
                </a:cubicBezTo>
                <a:cubicBezTo>
                  <a:pt x="92" y="79"/>
                  <a:pt x="92" y="79"/>
                  <a:pt x="92" y="80"/>
                </a:cubicBezTo>
                <a:cubicBezTo>
                  <a:pt x="92" y="81"/>
                  <a:pt x="92" y="82"/>
                  <a:pt x="92" y="83"/>
                </a:cubicBezTo>
                <a:cubicBezTo>
                  <a:pt x="91" y="84"/>
                  <a:pt x="91" y="84"/>
                  <a:pt x="91" y="84"/>
                </a:cubicBezTo>
                <a:cubicBezTo>
                  <a:pt x="90" y="84"/>
                  <a:pt x="91" y="81"/>
                  <a:pt x="91" y="81"/>
                </a:cubicBezTo>
                <a:cubicBezTo>
                  <a:pt x="92" y="80"/>
                  <a:pt x="93" y="79"/>
                  <a:pt x="93" y="78"/>
                </a:cubicBezTo>
                <a:cubicBezTo>
                  <a:pt x="93" y="78"/>
                  <a:pt x="93" y="78"/>
                  <a:pt x="94" y="78"/>
                </a:cubicBezTo>
                <a:cubicBezTo>
                  <a:pt x="94" y="77"/>
                  <a:pt x="95" y="76"/>
                  <a:pt x="95" y="76"/>
                </a:cubicBezTo>
                <a:cubicBezTo>
                  <a:pt x="95" y="75"/>
                  <a:pt x="95" y="76"/>
                  <a:pt x="95" y="75"/>
                </a:cubicBezTo>
                <a:cubicBezTo>
                  <a:pt x="95" y="75"/>
                  <a:pt x="96" y="75"/>
                  <a:pt x="96" y="75"/>
                </a:cubicBezTo>
                <a:cubicBezTo>
                  <a:pt x="96" y="75"/>
                  <a:pt x="96" y="75"/>
                  <a:pt x="96" y="74"/>
                </a:cubicBezTo>
                <a:cubicBezTo>
                  <a:pt x="98" y="72"/>
                  <a:pt x="99" y="70"/>
                  <a:pt x="100" y="66"/>
                </a:cubicBezTo>
                <a:cubicBezTo>
                  <a:pt x="99" y="66"/>
                  <a:pt x="100" y="64"/>
                  <a:pt x="99" y="63"/>
                </a:cubicBezTo>
                <a:cubicBezTo>
                  <a:pt x="100" y="63"/>
                  <a:pt x="99" y="62"/>
                  <a:pt x="100" y="61"/>
                </a:cubicBezTo>
                <a:cubicBezTo>
                  <a:pt x="100" y="61"/>
                  <a:pt x="99" y="61"/>
                  <a:pt x="100" y="61"/>
                </a:cubicBezTo>
                <a:cubicBezTo>
                  <a:pt x="100" y="61"/>
                  <a:pt x="100" y="61"/>
                  <a:pt x="100" y="61"/>
                </a:cubicBezTo>
                <a:cubicBezTo>
                  <a:pt x="99" y="61"/>
                  <a:pt x="100" y="60"/>
                  <a:pt x="100" y="60"/>
                </a:cubicBezTo>
                <a:cubicBezTo>
                  <a:pt x="100" y="59"/>
                  <a:pt x="100" y="57"/>
                  <a:pt x="100" y="56"/>
                </a:cubicBezTo>
                <a:cubicBezTo>
                  <a:pt x="101" y="56"/>
                  <a:pt x="102" y="58"/>
                  <a:pt x="103" y="58"/>
                </a:cubicBezTo>
                <a:cubicBezTo>
                  <a:pt x="103" y="59"/>
                  <a:pt x="104" y="59"/>
                  <a:pt x="104" y="60"/>
                </a:cubicBezTo>
                <a:cubicBezTo>
                  <a:pt x="103" y="60"/>
                  <a:pt x="103" y="60"/>
                  <a:pt x="103" y="60"/>
                </a:cubicBezTo>
                <a:cubicBezTo>
                  <a:pt x="103" y="61"/>
                  <a:pt x="104" y="62"/>
                  <a:pt x="105" y="63"/>
                </a:cubicBezTo>
                <a:cubicBezTo>
                  <a:pt x="104" y="64"/>
                  <a:pt x="106" y="64"/>
                  <a:pt x="106" y="65"/>
                </a:cubicBezTo>
                <a:cubicBezTo>
                  <a:pt x="106" y="66"/>
                  <a:pt x="106" y="65"/>
                  <a:pt x="105" y="66"/>
                </a:cubicBezTo>
                <a:cubicBezTo>
                  <a:pt x="107" y="66"/>
                  <a:pt x="108" y="68"/>
                  <a:pt x="108" y="69"/>
                </a:cubicBezTo>
                <a:cubicBezTo>
                  <a:pt x="107" y="71"/>
                  <a:pt x="109" y="73"/>
                  <a:pt x="107" y="74"/>
                </a:cubicBezTo>
                <a:cubicBezTo>
                  <a:pt x="108" y="75"/>
                  <a:pt x="108" y="75"/>
                  <a:pt x="107" y="76"/>
                </a:cubicBezTo>
                <a:cubicBezTo>
                  <a:pt x="107" y="76"/>
                  <a:pt x="106" y="76"/>
                  <a:pt x="105" y="76"/>
                </a:cubicBezTo>
                <a:cubicBezTo>
                  <a:pt x="105" y="77"/>
                  <a:pt x="105" y="78"/>
                  <a:pt x="105" y="79"/>
                </a:cubicBezTo>
                <a:cubicBezTo>
                  <a:pt x="105" y="78"/>
                  <a:pt x="106" y="79"/>
                  <a:pt x="106" y="79"/>
                </a:cubicBezTo>
                <a:cubicBezTo>
                  <a:pt x="106" y="79"/>
                  <a:pt x="105" y="79"/>
                  <a:pt x="105" y="79"/>
                </a:cubicBezTo>
                <a:cubicBezTo>
                  <a:pt x="105" y="80"/>
                  <a:pt x="104" y="80"/>
                  <a:pt x="103" y="81"/>
                </a:cubicBezTo>
                <a:cubicBezTo>
                  <a:pt x="103" y="81"/>
                  <a:pt x="104" y="81"/>
                  <a:pt x="103" y="82"/>
                </a:cubicBezTo>
                <a:cubicBezTo>
                  <a:pt x="103" y="82"/>
                  <a:pt x="103" y="81"/>
                  <a:pt x="103" y="81"/>
                </a:cubicBezTo>
                <a:cubicBezTo>
                  <a:pt x="103" y="82"/>
                  <a:pt x="102" y="82"/>
                  <a:pt x="102" y="82"/>
                </a:cubicBezTo>
                <a:cubicBezTo>
                  <a:pt x="103" y="82"/>
                  <a:pt x="103" y="82"/>
                  <a:pt x="103" y="83"/>
                </a:cubicBezTo>
                <a:cubicBezTo>
                  <a:pt x="103" y="83"/>
                  <a:pt x="103" y="82"/>
                  <a:pt x="104" y="82"/>
                </a:cubicBezTo>
                <a:cubicBezTo>
                  <a:pt x="104" y="84"/>
                  <a:pt x="102" y="85"/>
                  <a:pt x="104" y="86"/>
                </a:cubicBezTo>
                <a:cubicBezTo>
                  <a:pt x="104" y="86"/>
                  <a:pt x="104" y="85"/>
                  <a:pt x="104" y="85"/>
                </a:cubicBezTo>
                <a:cubicBezTo>
                  <a:pt x="105" y="84"/>
                  <a:pt x="105" y="83"/>
                  <a:pt x="106" y="82"/>
                </a:cubicBezTo>
                <a:cubicBezTo>
                  <a:pt x="106" y="82"/>
                  <a:pt x="106" y="82"/>
                  <a:pt x="106" y="82"/>
                </a:cubicBezTo>
                <a:cubicBezTo>
                  <a:pt x="106" y="81"/>
                  <a:pt x="106" y="81"/>
                  <a:pt x="106" y="81"/>
                </a:cubicBezTo>
                <a:cubicBezTo>
                  <a:pt x="106" y="81"/>
                  <a:pt x="106" y="80"/>
                  <a:pt x="106" y="80"/>
                </a:cubicBezTo>
                <a:cubicBezTo>
                  <a:pt x="106" y="80"/>
                  <a:pt x="106" y="79"/>
                  <a:pt x="107" y="79"/>
                </a:cubicBezTo>
                <a:cubicBezTo>
                  <a:pt x="107" y="79"/>
                  <a:pt x="107" y="79"/>
                  <a:pt x="108" y="79"/>
                </a:cubicBezTo>
                <a:cubicBezTo>
                  <a:pt x="108" y="79"/>
                  <a:pt x="108" y="79"/>
                  <a:pt x="108" y="79"/>
                </a:cubicBezTo>
                <a:cubicBezTo>
                  <a:pt x="108" y="80"/>
                  <a:pt x="108" y="82"/>
                  <a:pt x="108" y="83"/>
                </a:cubicBezTo>
                <a:cubicBezTo>
                  <a:pt x="109" y="82"/>
                  <a:pt x="109" y="81"/>
                  <a:pt x="109" y="80"/>
                </a:cubicBezTo>
                <a:cubicBezTo>
                  <a:pt x="111" y="80"/>
                  <a:pt x="111" y="79"/>
                  <a:pt x="111" y="78"/>
                </a:cubicBezTo>
                <a:cubicBezTo>
                  <a:pt x="111" y="78"/>
                  <a:pt x="111" y="78"/>
                  <a:pt x="111" y="78"/>
                </a:cubicBezTo>
                <a:cubicBezTo>
                  <a:pt x="112" y="77"/>
                  <a:pt x="113" y="75"/>
                  <a:pt x="115" y="75"/>
                </a:cubicBezTo>
                <a:cubicBezTo>
                  <a:pt x="115" y="76"/>
                  <a:pt x="117" y="76"/>
                  <a:pt x="117" y="78"/>
                </a:cubicBezTo>
                <a:cubicBezTo>
                  <a:pt x="118" y="77"/>
                  <a:pt x="118" y="78"/>
                  <a:pt x="119" y="78"/>
                </a:cubicBezTo>
                <a:cubicBezTo>
                  <a:pt x="119" y="78"/>
                  <a:pt x="119" y="77"/>
                  <a:pt x="119" y="77"/>
                </a:cubicBezTo>
                <a:cubicBezTo>
                  <a:pt x="120" y="77"/>
                  <a:pt x="120" y="77"/>
                  <a:pt x="120" y="78"/>
                </a:cubicBezTo>
                <a:cubicBezTo>
                  <a:pt x="123" y="78"/>
                  <a:pt x="121" y="76"/>
                  <a:pt x="123" y="75"/>
                </a:cubicBezTo>
                <a:cubicBezTo>
                  <a:pt x="124" y="76"/>
                  <a:pt x="124" y="79"/>
                  <a:pt x="125" y="80"/>
                </a:cubicBezTo>
                <a:cubicBezTo>
                  <a:pt x="125" y="79"/>
                  <a:pt x="126" y="78"/>
                  <a:pt x="126" y="79"/>
                </a:cubicBezTo>
                <a:cubicBezTo>
                  <a:pt x="127" y="78"/>
                  <a:pt x="128" y="77"/>
                  <a:pt x="128" y="76"/>
                </a:cubicBezTo>
                <a:cubicBezTo>
                  <a:pt x="127" y="74"/>
                  <a:pt x="125" y="75"/>
                  <a:pt x="123" y="73"/>
                </a:cubicBezTo>
                <a:cubicBezTo>
                  <a:pt x="125" y="71"/>
                  <a:pt x="122" y="66"/>
                  <a:pt x="122" y="64"/>
                </a:cubicBezTo>
                <a:cubicBezTo>
                  <a:pt x="122" y="65"/>
                  <a:pt x="122" y="65"/>
                  <a:pt x="122" y="65"/>
                </a:cubicBezTo>
                <a:cubicBezTo>
                  <a:pt x="121" y="64"/>
                  <a:pt x="121" y="64"/>
                  <a:pt x="121" y="63"/>
                </a:cubicBezTo>
                <a:cubicBezTo>
                  <a:pt x="120" y="64"/>
                  <a:pt x="120" y="63"/>
                  <a:pt x="120" y="63"/>
                </a:cubicBezTo>
                <a:cubicBezTo>
                  <a:pt x="120" y="63"/>
                  <a:pt x="120" y="63"/>
                  <a:pt x="119" y="63"/>
                </a:cubicBezTo>
                <a:cubicBezTo>
                  <a:pt x="118" y="61"/>
                  <a:pt x="116" y="60"/>
                  <a:pt x="114" y="59"/>
                </a:cubicBezTo>
                <a:cubicBezTo>
                  <a:pt x="114" y="59"/>
                  <a:pt x="114" y="59"/>
                  <a:pt x="113" y="59"/>
                </a:cubicBezTo>
                <a:cubicBezTo>
                  <a:pt x="111" y="56"/>
                  <a:pt x="108" y="55"/>
                  <a:pt x="105" y="54"/>
                </a:cubicBezTo>
                <a:cubicBezTo>
                  <a:pt x="105" y="54"/>
                  <a:pt x="105" y="55"/>
                  <a:pt x="105" y="55"/>
                </a:cubicBezTo>
                <a:cubicBezTo>
                  <a:pt x="105" y="54"/>
                  <a:pt x="104" y="54"/>
                  <a:pt x="103" y="53"/>
                </a:cubicBezTo>
                <a:cubicBezTo>
                  <a:pt x="103" y="54"/>
                  <a:pt x="103" y="54"/>
                  <a:pt x="103" y="54"/>
                </a:cubicBezTo>
                <a:cubicBezTo>
                  <a:pt x="101" y="53"/>
                  <a:pt x="98" y="53"/>
                  <a:pt x="98" y="51"/>
                </a:cubicBezTo>
                <a:cubicBezTo>
                  <a:pt x="98" y="51"/>
                  <a:pt x="98" y="51"/>
                  <a:pt x="98" y="50"/>
                </a:cubicBezTo>
                <a:cubicBezTo>
                  <a:pt x="98" y="50"/>
                  <a:pt x="98" y="50"/>
                  <a:pt x="98" y="49"/>
                </a:cubicBezTo>
                <a:cubicBezTo>
                  <a:pt x="97" y="49"/>
                  <a:pt x="97" y="48"/>
                  <a:pt x="97" y="48"/>
                </a:cubicBezTo>
                <a:cubicBezTo>
                  <a:pt x="97" y="48"/>
                  <a:pt x="97" y="47"/>
                  <a:pt x="97" y="47"/>
                </a:cubicBezTo>
                <a:cubicBezTo>
                  <a:pt x="96" y="47"/>
                  <a:pt x="97" y="47"/>
                  <a:pt x="96" y="47"/>
                </a:cubicBezTo>
                <a:cubicBezTo>
                  <a:pt x="96" y="47"/>
                  <a:pt x="96" y="47"/>
                  <a:pt x="96" y="47"/>
                </a:cubicBezTo>
                <a:cubicBezTo>
                  <a:pt x="96" y="47"/>
                  <a:pt x="97" y="47"/>
                  <a:pt x="97" y="47"/>
                </a:cubicBezTo>
                <a:cubicBezTo>
                  <a:pt x="95" y="47"/>
                  <a:pt x="96" y="46"/>
                  <a:pt x="96" y="45"/>
                </a:cubicBezTo>
                <a:cubicBezTo>
                  <a:pt x="95" y="45"/>
                  <a:pt x="96" y="46"/>
                  <a:pt x="94" y="46"/>
                </a:cubicBezTo>
                <a:cubicBezTo>
                  <a:pt x="95" y="46"/>
                  <a:pt x="94" y="46"/>
                  <a:pt x="94" y="45"/>
                </a:cubicBezTo>
                <a:cubicBezTo>
                  <a:pt x="95" y="45"/>
                  <a:pt x="95" y="45"/>
                  <a:pt x="95" y="45"/>
                </a:cubicBezTo>
                <a:cubicBezTo>
                  <a:pt x="95" y="45"/>
                  <a:pt x="95" y="45"/>
                  <a:pt x="95" y="44"/>
                </a:cubicBezTo>
                <a:cubicBezTo>
                  <a:pt x="94" y="44"/>
                  <a:pt x="94" y="44"/>
                  <a:pt x="94" y="45"/>
                </a:cubicBezTo>
                <a:cubicBezTo>
                  <a:pt x="95" y="44"/>
                  <a:pt x="93" y="45"/>
                  <a:pt x="93" y="44"/>
                </a:cubicBezTo>
                <a:cubicBezTo>
                  <a:pt x="95" y="44"/>
                  <a:pt x="96" y="44"/>
                  <a:pt x="97" y="44"/>
                </a:cubicBezTo>
                <a:cubicBezTo>
                  <a:pt x="98" y="45"/>
                  <a:pt x="100" y="44"/>
                  <a:pt x="100" y="46"/>
                </a:cubicBezTo>
                <a:cubicBezTo>
                  <a:pt x="100" y="46"/>
                  <a:pt x="100" y="46"/>
                  <a:pt x="99" y="46"/>
                </a:cubicBezTo>
                <a:cubicBezTo>
                  <a:pt x="100" y="46"/>
                  <a:pt x="100" y="46"/>
                  <a:pt x="100" y="47"/>
                </a:cubicBezTo>
                <a:cubicBezTo>
                  <a:pt x="102" y="47"/>
                  <a:pt x="102" y="49"/>
                  <a:pt x="103" y="50"/>
                </a:cubicBezTo>
                <a:cubicBezTo>
                  <a:pt x="104" y="50"/>
                  <a:pt x="105" y="50"/>
                  <a:pt x="105" y="50"/>
                </a:cubicBezTo>
                <a:cubicBezTo>
                  <a:pt x="106" y="50"/>
                  <a:pt x="106" y="50"/>
                  <a:pt x="107" y="50"/>
                </a:cubicBezTo>
                <a:cubicBezTo>
                  <a:pt x="107" y="49"/>
                  <a:pt x="109" y="50"/>
                  <a:pt x="109" y="48"/>
                </a:cubicBezTo>
                <a:cubicBezTo>
                  <a:pt x="109" y="49"/>
                  <a:pt x="109" y="49"/>
                  <a:pt x="110" y="49"/>
                </a:cubicBezTo>
                <a:cubicBezTo>
                  <a:pt x="110" y="48"/>
                  <a:pt x="109" y="48"/>
                  <a:pt x="109" y="48"/>
                </a:cubicBezTo>
                <a:cubicBezTo>
                  <a:pt x="109" y="48"/>
                  <a:pt x="110" y="48"/>
                  <a:pt x="110" y="48"/>
                </a:cubicBezTo>
                <a:cubicBezTo>
                  <a:pt x="110" y="47"/>
                  <a:pt x="108" y="46"/>
                  <a:pt x="108" y="44"/>
                </a:cubicBezTo>
                <a:cubicBezTo>
                  <a:pt x="111" y="45"/>
                  <a:pt x="112" y="48"/>
                  <a:pt x="114" y="49"/>
                </a:cubicBezTo>
                <a:cubicBezTo>
                  <a:pt x="114" y="49"/>
                  <a:pt x="114" y="49"/>
                  <a:pt x="114" y="49"/>
                </a:cubicBezTo>
                <a:cubicBezTo>
                  <a:pt x="116" y="51"/>
                  <a:pt x="117" y="49"/>
                  <a:pt x="119" y="51"/>
                </a:cubicBezTo>
                <a:cubicBezTo>
                  <a:pt x="120" y="51"/>
                  <a:pt x="122" y="52"/>
                  <a:pt x="123" y="53"/>
                </a:cubicBezTo>
                <a:cubicBezTo>
                  <a:pt x="123" y="53"/>
                  <a:pt x="125" y="54"/>
                  <a:pt x="125" y="54"/>
                </a:cubicBezTo>
                <a:cubicBezTo>
                  <a:pt x="128" y="57"/>
                  <a:pt x="127" y="52"/>
                  <a:pt x="128" y="52"/>
                </a:cubicBezTo>
                <a:cubicBezTo>
                  <a:pt x="128" y="51"/>
                  <a:pt x="128" y="50"/>
                  <a:pt x="128" y="49"/>
                </a:cubicBezTo>
                <a:cubicBezTo>
                  <a:pt x="129" y="49"/>
                  <a:pt x="129" y="49"/>
                  <a:pt x="129" y="49"/>
                </a:cubicBezTo>
                <a:cubicBezTo>
                  <a:pt x="129" y="49"/>
                  <a:pt x="129" y="49"/>
                  <a:pt x="129" y="49"/>
                </a:cubicBezTo>
                <a:cubicBezTo>
                  <a:pt x="130" y="49"/>
                  <a:pt x="131" y="49"/>
                  <a:pt x="130" y="48"/>
                </a:cubicBezTo>
                <a:cubicBezTo>
                  <a:pt x="128" y="46"/>
                  <a:pt x="127" y="44"/>
                  <a:pt x="127" y="43"/>
                </a:cubicBezTo>
                <a:cubicBezTo>
                  <a:pt x="127" y="43"/>
                  <a:pt x="127" y="42"/>
                  <a:pt x="128" y="43"/>
                </a:cubicBezTo>
                <a:cubicBezTo>
                  <a:pt x="129" y="43"/>
                  <a:pt x="127" y="42"/>
                  <a:pt x="127" y="41"/>
                </a:cubicBezTo>
                <a:cubicBezTo>
                  <a:pt x="129" y="43"/>
                  <a:pt x="128" y="44"/>
                  <a:pt x="129" y="45"/>
                </a:cubicBezTo>
                <a:cubicBezTo>
                  <a:pt x="129" y="45"/>
                  <a:pt x="130" y="45"/>
                  <a:pt x="130" y="45"/>
                </a:cubicBezTo>
                <a:cubicBezTo>
                  <a:pt x="130" y="44"/>
                  <a:pt x="129" y="45"/>
                  <a:pt x="129" y="44"/>
                </a:cubicBezTo>
                <a:cubicBezTo>
                  <a:pt x="130" y="44"/>
                  <a:pt x="129" y="43"/>
                  <a:pt x="129" y="43"/>
                </a:cubicBezTo>
                <a:cubicBezTo>
                  <a:pt x="128" y="42"/>
                  <a:pt x="129" y="42"/>
                  <a:pt x="128" y="41"/>
                </a:cubicBezTo>
                <a:cubicBezTo>
                  <a:pt x="128" y="41"/>
                  <a:pt x="126" y="41"/>
                  <a:pt x="126" y="40"/>
                </a:cubicBezTo>
                <a:cubicBezTo>
                  <a:pt x="128" y="41"/>
                  <a:pt x="126" y="39"/>
                  <a:pt x="127" y="40"/>
                </a:cubicBezTo>
                <a:cubicBezTo>
                  <a:pt x="126" y="38"/>
                  <a:pt x="125" y="38"/>
                  <a:pt x="124" y="37"/>
                </a:cubicBezTo>
                <a:cubicBezTo>
                  <a:pt x="125" y="37"/>
                  <a:pt x="126" y="37"/>
                  <a:pt x="126" y="37"/>
                </a:cubicBezTo>
                <a:cubicBezTo>
                  <a:pt x="125" y="36"/>
                  <a:pt x="126" y="36"/>
                  <a:pt x="126" y="36"/>
                </a:cubicBezTo>
                <a:cubicBezTo>
                  <a:pt x="123" y="33"/>
                  <a:pt x="122" y="31"/>
                  <a:pt x="118" y="29"/>
                </a:cubicBezTo>
                <a:cubicBezTo>
                  <a:pt x="119" y="29"/>
                  <a:pt x="122" y="30"/>
                  <a:pt x="125" y="32"/>
                </a:cubicBezTo>
                <a:cubicBezTo>
                  <a:pt x="125" y="32"/>
                  <a:pt x="126" y="32"/>
                  <a:pt x="126" y="31"/>
                </a:cubicBezTo>
                <a:cubicBezTo>
                  <a:pt x="124" y="29"/>
                  <a:pt x="120" y="26"/>
                  <a:pt x="116" y="25"/>
                </a:cubicBezTo>
                <a:cubicBezTo>
                  <a:pt x="114" y="23"/>
                  <a:pt x="109" y="23"/>
                  <a:pt x="105" y="22"/>
                </a:cubicBezTo>
                <a:cubicBezTo>
                  <a:pt x="105" y="22"/>
                  <a:pt x="104" y="22"/>
                  <a:pt x="104" y="22"/>
                </a:cubicBezTo>
                <a:cubicBezTo>
                  <a:pt x="102" y="21"/>
                  <a:pt x="102" y="21"/>
                  <a:pt x="101" y="21"/>
                </a:cubicBezTo>
                <a:cubicBezTo>
                  <a:pt x="100" y="21"/>
                  <a:pt x="99" y="22"/>
                  <a:pt x="98" y="22"/>
                </a:cubicBezTo>
                <a:cubicBezTo>
                  <a:pt x="93" y="22"/>
                  <a:pt x="89" y="23"/>
                  <a:pt x="83" y="23"/>
                </a:cubicBezTo>
                <a:cubicBezTo>
                  <a:pt x="83" y="23"/>
                  <a:pt x="84" y="23"/>
                  <a:pt x="83" y="23"/>
                </a:cubicBezTo>
                <a:cubicBezTo>
                  <a:pt x="82" y="24"/>
                  <a:pt x="78" y="24"/>
                  <a:pt x="77" y="25"/>
                </a:cubicBezTo>
                <a:cubicBezTo>
                  <a:pt x="82" y="24"/>
                  <a:pt x="86" y="23"/>
                  <a:pt x="91" y="23"/>
                </a:cubicBezTo>
                <a:cubicBezTo>
                  <a:pt x="91" y="23"/>
                  <a:pt x="92" y="23"/>
                  <a:pt x="92" y="24"/>
                </a:cubicBezTo>
                <a:cubicBezTo>
                  <a:pt x="89" y="23"/>
                  <a:pt x="85" y="26"/>
                  <a:pt x="85" y="25"/>
                </a:cubicBezTo>
                <a:cubicBezTo>
                  <a:pt x="85" y="25"/>
                  <a:pt x="84" y="25"/>
                  <a:pt x="82" y="25"/>
                </a:cubicBezTo>
                <a:cubicBezTo>
                  <a:pt x="82" y="27"/>
                  <a:pt x="80" y="26"/>
                  <a:pt x="78" y="26"/>
                </a:cubicBezTo>
                <a:cubicBezTo>
                  <a:pt x="78" y="27"/>
                  <a:pt x="77" y="27"/>
                  <a:pt x="77" y="27"/>
                </a:cubicBezTo>
                <a:cubicBezTo>
                  <a:pt x="77" y="28"/>
                  <a:pt x="78" y="27"/>
                  <a:pt x="78" y="28"/>
                </a:cubicBezTo>
                <a:cubicBezTo>
                  <a:pt x="77" y="29"/>
                  <a:pt x="75" y="29"/>
                  <a:pt x="73" y="30"/>
                </a:cubicBezTo>
                <a:cubicBezTo>
                  <a:pt x="72" y="30"/>
                  <a:pt x="72" y="30"/>
                  <a:pt x="73" y="30"/>
                </a:cubicBezTo>
                <a:cubicBezTo>
                  <a:pt x="72" y="30"/>
                  <a:pt x="70" y="31"/>
                  <a:pt x="70" y="30"/>
                </a:cubicBezTo>
                <a:cubicBezTo>
                  <a:pt x="71" y="30"/>
                  <a:pt x="71" y="30"/>
                  <a:pt x="71" y="30"/>
                </a:cubicBezTo>
                <a:cubicBezTo>
                  <a:pt x="72" y="29"/>
                  <a:pt x="71" y="29"/>
                  <a:pt x="70" y="29"/>
                </a:cubicBezTo>
                <a:cubicBezTo>
                  <a:pt x="71" y="29"/>
                  <a:pt x="71" y="28"/>
                  <a:pt x="72" y="27"/>
                </a:cubicBezTo>
                <a:cubicBezTo>
                  <a:pt x="71" y="28"/>
                  <a:pt x="71" y="28"/>
                  <a:pt x="70" y="28"/>
                </a:cubicBezTo>
                <a:cubicBezTo>
                  <a:pt x="71" y="27"/>
                  <a:pt x="71" y="27"/>
                  <a:pt x="71" y="26"/>
                </a:cubicBezTo>
                <a:cubicBezTo>
                  <a:pt x="70" y="27"/>
                  <a:pt x="69" y="27"/>
                  <a:pt x="68" y="28"/>
                </a:cubicBezTo>
                <a:cubicBezTo>
                  <a:pt x="68" y="28"/>
                  <a:pt x="66" y="29"/>
                  <a:pt x="66" y="29"/>
                </a:cubicBezTo>
                <a:cubicBezTo>
                  <a:pt x="66" y="28"/>
                  <a:pt x="67" y="28"/>
                  <a:pt x="67" y="28"/>
                </a:cubicBezTo>
                <a:cubicBezTo>
                  <a:pt x="67" y="27"/>
                  <a:pt x="68" y="27"/>
                  <a:pt x="68" y="27"/>
                </a:cubicBezTo>
                <a:cubicBezTo>
                  <a:pt x="67" y="27"/>
                  <a:pt x="65" y="30"/>
                  <a:pt x="63" y="29"/>
                </a:cubicBezTo>
                <a:cubicBezTo>
                  <a:pt x="65" y="28"/>
                  <a:pt x="65" y="28"/>
                  <a:pt x="67" y="27"/>
                </a:cubicBezTo>
                <a:cubicBezTo>
                  <a:pt x="67" y="25"/>
                  <a:pt x="64" y="26"/>
                  <a:pt x="62" y="27"/>
                </a:cubicBezTo>
                <a:cubicBezTo>
                  <a:pt x="59" y="28"/>
                  <a:pt x="56" y="29"/>
                  <a:pt x="54" y="30"/>
                </a:cubicBezTo>
                <a:cubicBezTo>
                  <a:pt x="55" y="30"/>
                  <a:pt x="57" y="29"/>
                  <a:pt x="57" y="29"/>
                </a:cubicBezTo>
                <a:cubicBezTo>
                  <a:pt x="57" y="30"/>
                  <a:pt x="56" y="30"/>
                  <a:pt x="56" y="31"/>
                </a:cubicBezTo>
                <a:cubicBezTo>
                  <a:pt x="57" y="30"/>
                  <a:pt x="57" y="30"/>
                  <a:pt x="58" y="30"/>
                </a:cubicBezTo>
                <a:cubicBezTo>
                  <a:pt x="58" y="30"/>
                  <a:pt x="58" y="30"/>
                  <a:pt x="58" y="30"/>
                </a:cubicBezTo>
                <a:cubicBezTo>
                  <a:pt x="57" y="31"/>
                  <a:pt x="55" y="31"/>
                  <a:pt x="55" y="31"/>
                </a:cubicBezTo>
                <a:cubicBezTo>
                  <a:pt x="55" y="31"/>
                  <a:pt x="54" y="31"/>
                  <a:pt x="54" y="31"/>
                </a:cubicBezTo>
                <a:cubicBezTo>
                  <a:pt x="55" y="31"/>
                  <a:pt x="55" y="32"/>
                  <a:pt x="55" y="32"/>
                </a:cubicBezTo>
                <a:cubicBezTo>
                  <a:pt x="57" y="31"/>
                  <a:pt x="57" y="31"/>
                  <a:pt x="58" y="31"/>
                </a:cubicBezTo>
                <a:cubicBezTo>
                  <a:pt x="57" y="33"/>
                  <a:pt x="55" y="33"/>
                  <a:pt x="54" y="35"/>
                </a:cubicBezTo>
                <a:cubicBezTo>
                  <a:pt x="53" y="34"/>
                  <a:pt x="52" y="35"/>
                  <a:pt x="51" y="36"/>
                </a:cubicBezTo>
                <a:cubicBezTo>
                  <a:pt x="52" y="35"/>
                  <a:pt x="52" y="36"/>
                  <a:pt x="52" y="36"/>
                </a:cubicBezTo>
                <a:cubicBezTo>
                  <a:pt x="48" y="38"/>
                  <a:pt x="46" y="39"/>
                  <a:pt x="43" y="42"/>
                </a:cubicBezTo>
                <a:cubicBezTo>
                  <a:pt x="44" y="41"/>
                  <a:pt x="44" y="40"/>
                  <a:pt x="45" y="39"/>
                </a:cubicBezTo>
                <a:cubicBezTo>
                  <a:pt x="45" y="40"/>
                  <a:pt x="44" y="40"/>
                  <a:pt x="43" y="40"/>
                </a:cubicBezTo>
                <a:cubicBezTo>
                  <a:pt x="44" y="39"/>
                  <a:pt x="44" y="38"/>
                  <a:pt x="44" y="38"/>
                </a:cubicBezTo>
                <a:cubicBezTo>
                  <a:pt x="45" y="37"/>
                  <a:pt x="46" y="36"/>
                  <a:pt x="48" y="35"/>
                </a:cubicBezTo>
                <a:cubicBezTo>
                  <a:pt x="47" y="35"/>
                  <a:pt x="46" y="36"/>
                  <a:pt x="45" y="37"/>
                </a:cubicBezTo>
                <a:cubicBezTo>
                  <a:pt x="45" y="37"/>
                  <a:pt x="45" y="37"/>
                  <a:pt x="45" y="37"/>
                </a:cubicBezTo>
                <a:cubicBezTo>
                  <a:pt x="45" y="35"/>
                  <a:pt x="44" y="35"/>
                  <a:pt x="43" y="34"/>
                </a:cubicBezTo>
                <a:cubicBezTo>
                  <a:pt x="48" y="30"/>
                  <a:pt x="53" y="28"/>
                  <a:pt x="58" y="25"/>
                </a:cubicBezTo>
                <a:cubicBezTo>
                  <a:pt x="60" y="24"/>
                  <a:pt x="63" y="24"/>
                  <a:pt x="66" y="22"/>
                </a:cubicBezTo>
                <a:cubicBezTo>
                  <a:pt x="66" y="23"/>
                  <a:pt x="67" y="22"/>
                  <a:pt x="67" y="23"/>
                </a:cubicBezTo>
                <a:cubicBezTo>
                  <a:pt x="69" y="21"/>
                  <a:pt x="72" y="21"/>
                  <a:pt x="73" y="21"/>
                </a:cubicBezTo>
                <a:cubicBezTo>
                  <a:pt x="73" y="20"/>
                  <a:pt x="76" y="20"/>
                  <a:pt x="77" y="20"/>
                </a:cubicBezTo>
                <a:cubicBezTo>
                  <a:pt x="77" y="20"/>
                  <a:pt x="77" y="20"/>
                  <a:pt x="77" y="20"/>
                </a:cubicBezTo>
                <a:cubicBezTo>
                  <a:pt x="79" y="19"/>
                  <a:pt x="81" y="20"/>
                  <a:pt x="84" y="19"/>
                </a:cubicBezTo>
                <a:cubicBezTo>
                  <a:pt x="83" y="19"/>
                  <a:pt x="85" y="18"/>
                  <a:pt x="83" y="19"/>
                </a:cubicBezTo>
                <a:cubicBezTo>
                  <a:pt x="82" y="19"/>
                  <a:pt x="84" y="19"/>
                  <a:pt x="83" y="19"/>
                </a:cubicBezTo>
                <a:cubicBezTo>
                  <a:pt x="83" y="18"/>
                  <a:pt x="80" y="19"/>
                  <a:pt x="79" y="19"/>
                </a:cubicBezTo>
                <a:cubicBezTo>
                  <a:pt x="77" y="20"/>
                  <a:pt x="75" y="19"/>
                  <a:pt x="73" y="20"/>
                </a:cubicBezTo>
                <a:cubicBezTo>
                  <a:pt x="73" y="20"/>
                  <a:pt x="72" y="19"/>
                  <a:pt x="71" y="20"/>
                </a:cubicBezTo>
                <a:cubicBezTo>
                  <a:pt x="73" y="19"/>
                  <a:pt x="71" y="20"/>
                  <a:pt x="71" y="21"/>
                </a:cubicBezTo>
                <a:cubicBezTo>
                  <a:pt x="70" y="21"/>
                  <a:pt x="68" y="21"/>
                  <a:pt x="66" y="22"/>
                </a:cubicBezTo>
                <a:cubicBezTo>
                  <a:pt x="67" y="21"/>
                  <a:pt x="67" y="21"/>
                  <a:pt x="68" y="21"/>
                </a:cubicBezTo>
                <a:cubicBezTo>
                  <a:pt x="68" y="20"/>
                  <a:pt x="68" y="21"/>
                  <a:pt x="68" y="20"/>
                </a:cubicBezTo>
                <a:cubicBezTo>
                  <a:pt x="66" y="20"/>
                  <a:pt x="66" y="21"/>
                  <a:pt x="66" y="21"/>
                </a:cubicBezTo>
                <a:cubicBezTo>
                  <a:pt x="66" y="20"/>
                  <a:pt x="62" y="22"/>
                  <a:pt x="61" y="22"/>
                </a:cubicBezTo>
                <a:cubicBezTo>
                  <a:pt x="61" y="23"/>
                  <a:pt x="61" y="23"/>
                  <a:pt x="61" y="23"/>
                </a:cubicBezTo>
                <a:cubicBezTo>
                  <a:pt x="61" y="23"/>
                  <a:pt x="61" y="23"/>
                  <a:pt x="60" y="23"/>
                </a:cubicBezTo>
                <a:cubicBezTo>
                  <a:pt x="55" y="25"/>
                  <a:pt x="51" y="28"/>
                  <a:pt x="46" y="31"/>
                </a:cubicBezTo>
                <a:cubicBezTo>
                  <a:pt x="45" y="33"/>
                  <a:pt x="41" y="36"/>
                  <a:pt x="40" y="35"/>
                </a:cubicBezTo>
                <a:cubicBezTo>
                  <a:pt x="34" y="39"/>
                  <a:pt x="30" y="44"/>
                  <a:pt x="25" y="51"/>
                </a:cubicBezTo>
                <a:cubicBezTo>
                  <a:pt x="24" y="53"/>
                  <a:pt x="22" y="56"/>
                  <a:pt x="20" y="58"/>
                </a:cubicBezTo>
                <a:cubicBezTo>
                  <a:pt x="21" y="58"/>
                  <a:pt x="20" y="59"/>
                  <a:pt x="20" y="59"/>
                </a:cubicBezTo>
                <a:cubicBezTo>
                  <a:pt x="18" y="61"/>
                  <a:pt x="20" y="57"/>
                  <a:pt x="21" y="55"/>
                </a:cubicBezTo>
                <a:cubicBezTo>
                  <a:pt x="20" y="57"/>
                  <a:pt x="20" y="55"/>
                  <a:pt x="20" y="54"/>
                </a:cubicBezTo>
                <a:cubicBezTo>
                  <a:pt x="22" y="51"/>
                  <a:pt x="24" y="48"/>
                  <a:pt x="26" y="45"/>
                </a:cubicBezTo>
                <a:cubicBezTo>
                  <a:pt x="26" y="44"/>
                  <a:pt x="27" y="44"/>
                  <a:pt x="27" y="44"/>
                </a:cubicBezTo>
                <a:cubicBezTo>
                  <a:pt x="28" y="42"/>
                  <a:pt x="29" y="41"/>
                  <a:pt x="31" y="40"/>
                </a:cubicBezTo>
                <a:cubicBezTo>
                  <a:pt x="31" y="39"/>
                  <a:pt x="31" y="38"/>
                  <a:pt x="32" y="38"/>
                </a:cubicBezTo>
                <a:cubicBezTo>
                  <a:pt x="33" y="37"/>
                  <a:pt x="34" y="37"/>
                  <a:pt x="35" y="36"/>
                </a:cubicBezTo>
                <a:cubicBezTo>
                  <a:pt x="35" y="36"/>
                  <a:pt x="36" y="35"/>
                  <a:pt x="36" y="34"/>
                </a:cubicBezTo>
                <a:cubicBezTo>
                  <a:pt x="36" y="34"/>
                  <a:pt x="36" y="35"/>
                  <a:pt x="36" y="35"/>
                </a:cubicBezTo>
                <a:cubicBezTo>
                  <a:pt x="37" y="34"/>
                  <a:pt x="37" y="34"/>
                  <a:pt x="37" y="33"/>
                </a:cubicBezTo>
                <a:cubicBezTo>
                  <a:pt x="37" y="33"/>
                  <a:pt x="38" y="33"/>
                  <a:pt x="38" y="33"/>
                </a:cubicBezTo>
                <a:cubicBezTo>
                  <a:pt x="39" y="33"/>
                  <a:pt x="40" y="31"/>
                  <a:pt x="41" y="30"/>
                </a:cubicBezTo>
                <a:cubicBezTo>
                  <a:pt x="42" y="30"/>
                  <a:pt x="40" y="31"/>
                  <a:pt x="41" y="31"/>
                </a:cubicBezTo>
                <a:cubicBezTo>
                  <a:pt x="41" y="30"/>
                  <a:pt x="42" y="29"/>
                  <a:pt x="42" y="29"/>
                </a:cubicBezTo>
                <a:cubicBezTo>
                  <a:pt x="44" y="29"/>
                  <a:pt x="45" y="27"/>
                  <a:pt x="45" y="28"/>
                </a:cubicBezTo>
                <a:cubicBezTo>
                  <a:pt x="47" y="26"/>
                  <a:pt x="50" y="24"/>
                  <a:pt x="52" y="23"/>
                </a:cubicBezTo>
                <a:cubicBezTo>
                  <a:pt x="52" y="23"/>
                  <a:pt x="52" y="23"/>
                  <a:pt x="51" y="23"/>
                </a:cubicBezTo>
                <a:cubicBezTo>
                  <a:pt x="54" y="21"/>
                  <a:pt x="54" y="21"/>
                  <a:pt x="55" y="20"/>
                </a:cubicBezTo>
                <a:cubicBezTo>
                  <a:pt x="55" y="20"/>
                  <a:pt x="55" y="20"/>
                  <a:pt x="55" y="20"/>
                </a:cubicBezTo>
                <a:cubicBezTo>
                  <a:pt x="58" y="19"/>
                  <a:pt x="61" y="17"/>
                  <a:pt x="64" y="17"/>
                </a:cubicBezTo>
                <a:cubicBezTo>
                  <a:pt x="64" y="16"/>
                  <a:pt x="64" y="16"/>
                  <a:pt x="64" y="16"/>
                </a:cubicBezTo>
                <a:cubicBezTo>
                  <a:pt x="65" y="16"/>
                  <a:pt x="65" y="16"/>
                  <a:pt x="66" y="15"/>
                </a:cubicBezTo>
                <a:cubicBezTo>
                  <a:pt x="66" y="15"/>
                  <a:pt x="66" y="16"/>
                  <a:pt x="67" y="15"/>
                </a:cubicBezTo>
                <a:cubicBezTo>
                  <a:pt x="66" y="15"/>
                  <a:pt x="68" y="14"/>
                  <a:pt x="69" y="14"/>
                </a:cubicBezTo>
                <a:cubicBezTo>
                  <a:pt x="69" y="14"/>
                  <a:pt x="70" y="14"/>
                  <a:pt x="70" y="14"/>
                </a:cubicBezTo>
                <a:cubicBezTo>
                  <a:pt x="70" y="15"/>
                  <a:pt x="69" y="15"/>
                  <a:pt x="69" y="15"/>
                </a:cubicBezTo>
                <a:cubicBezTo>
                  <a:pt x="71" y="14"/>
                  <a:pt x="71" y="14"/>
                  <a:pt x="71" y="13"/>
                </a:cubicBezTo>
                <a:cubicBezTo>
                  <a:pt x="70" y="13"/>
                  <a:pt x="69" y="14"/>
                  <a:pt x="68" y="14"/>
                </a:cubicBezTo>
                <a:cubicBezTo>
                  <a:pt x="67" y="15"/>
                  <a:pt x="64" y="15"/>
                  <a:pt x="63" y="15"/>
                </a:cubicBezTo>
                <a:cubicBezTo>
                  <a:pt x="63" y="15"/>
                  <a:pt x="63" y="15"/>
                  <a:pt x="63" y="15"/>
                </a:cubicBezTo>
                <a:cubicBezTo>
                  <a:pt x="64" y="15"/>
                  <a:pt x="64" y="15"/>
                  <a:pt x="64" y="15"/>
                </a:cubicBezTo>
                <a:cubicBezTo>
                  <a:pt x="65" y="14"/>
                  <a:pt x="68" y="13"/>
                  <a:pt x="70" y="13"/>
                </a:cubicBezTo>
                <a:cubicBezTo>
                  <a:pt x="69" y="12"/>
                  <a:pt x="71" y="12"/>
                  <a:pt x="71" y="11"/>
                </a:cubicBezTo>
                <a:cubicBezTo>
                  <a:pt x="68" y="12"/>
                  <a:pt x="65" y="13"/>
                  <a:pt x="63" y="14"/>
                </a:cubicBezTo>
                <a:cubicBezTo>
                  <a:pt x="64" y="14"/>
                  <a:pt x="62" y="15"/>
                  <a:pt x="62" y="15"/>
                </a:cubicBezTo>
                <a:cubicBezTo>
                  <a:pt x="61" y="15"/>
                  <a:pt x="59" y="15"/>
                  <a:pt x="59" y="16"/>
                </a:cubicBezTo>
                <a:cubicBezTo>
                  <a:pt x="60" y="16"/>
                  <a:pt x="60" y="16"/>
                  <a:pt x="60" y="16"/>
                </a:cubicBezTo>
                <a:cubicBezTo>
                  <a:pt x="58" y="16"/>
                  <a:pt x="56" y="17"/>
                  <a:pt x="55" y="18"/>
                </a:cubicBezTo>
                <a:cubicBezTo>
                  <a:pt x="56" y="17"/>
                  <a:pt x="55" y="17"/>
                  <a:pt x="57" y="16"/>
                </a:cubicBezTo>
                <a:cubicBezTo>
                  <a:pt x="55" y="17"/>
                  <a:pt x="55" y="17"/>
                  <a:pt x="54" y="18"/>
                </a:cubicBezTo>
                <a:cubicBezTo>
                  <a:pt x="54" y="18"/>
                  <a:pt x="54" y="18"/>
                  <a:pt x="54" y="18"/>
                </a:cubicBezTo>
                <a:cubicBezTo>
                  <a:pt x="51" y="19"/>
                  <a:pt x="46" y="21"/>
                  <a:pt x="43" y="24"/>
                </a:cubicBezTo>
                <a:cubicBezTo>
                  <a:pt x="43" y="24"/>
                  <a:pt x="43" y="23"/>
                  <a:pt x="43" y="24"/>
                </a:cubicBezTo>
                <a:cubicBezTo>
                  <a:pt x="40" y="26"/>
                  <a:pt x="35" y="28"/>
                  <a:pt x="34" y="30"/>
                </a:cubicBezTo>
                <a:cubicBezTo>
                  <a:pt x="34" y="30"/>
                  <a:pt x="35" y="29"/>
                  <a:pt x="36" y="28"/>
                </a:cubicBezTo>
                <a:cubicBezTo>
                  <a:pt x="35" y="28"/>
                  <a:pt x="34" y="30"/>
                  <a:pt x="33" y="30"/>
                </a:cubicBezTo>
                <a:cubicBezTo>
                  <a:pt x="33" y="30"/>
                  <a:pt x="33" y="30"/>
                  <a:pt x="33" y="30"/>
                </a:cubicBezTo>
                <a:cubicBezTo>
                  <a:pt x="32" y="31"/>
                  <a:pt x="32" y="32"/>
                  <a:pt x="31" y="33"/>
                </a:cubicBezTo>
                <a:cubicBezTo>
                  <a:pt x="30" y="34"/>
                  <a:pt x="29" y="34"/>
                  <a:pt x="27" y="36"/>
                </a:cubicBezTo>
                <a:cubicBezTo>
                  <a:pt x="28" y="36"/>
                  <a:pt x="25" y="38"/>
                  <a:pt x="25" y="39"/>
                </a:cubicBezTo>
                <a:cubicBezTo>
                  <a:pt x="28" y="36"/>
                  <a:pt x="23" y="43"/>
                  <a:pt x="22" y="42"/>
                </a:cubicBezTo>
                <a:cubicBezTo>
                  <a:pt x="23" y="41"/>
                  <a:pt x="23" y="41"/>
                  <a:pt x="23" y="40"/>
                </a:cubicBezTo>
                <a:cubicBezTo>
                  <a:pt x="22" y="42"/>
                  <a:pt x="22" y="41"/>
                  <a:pt x="22" y="41"/>
                </a:cubicBezTo>
                <a:cubicBezTo>
                  <a:pt x="21" y="42"/>
                  <a:pt x="20" y="42"/>
                  <a:pt x="19" y="43"/>
                </a:cubicBezTo>
                <a:cubicBezTo>
                  <a:pt x="20" y="43"/>
                  <a:pt x="21" y="42"/>
                  <a:pt x="21" y="42"/>
                </a:cubicBezTo>
                <a:cubicBezTo>
                  <a:pt x="21" y="42"/>
                  <a:pt x="21" y="43"/>
                  <a:pt x="21" y="43"/>
                </a:cubicBezTo>
                <a:cubicBezTo>
                  <a:pt x="20" y="43"/>
                  <a:pt x="19" y="43"/>
                  <a:pt x="19" y="44"/>
                </a:cubicBezTo>
                <a:cubicBezTo>
                  <a:pt x="19" y="44"/>
                  <a:pt x="19" y="44"/>
                  <a:pt x="18" y="44"/>
                </a:cubicBezTo>
                <a:cubicBezTo>
                  <a:pt x="22" y="39"/>
                  <a:pt x="23" y="37"/>
                  <a:pt x="28" y="34"/>
                </a:cubicBezTo>
                <a:cubicBezTo>
                  <a:pt x="30" y="31"/>
                  <a:pt x="33" y="30"/>
                  <a:pt x="35" y="27"/>
                </a:cubicBezTo>
                <a:cubicBezTo>
                  <a:pt x="35" y="27"/>
                  <a:pt x="36" y="26"/>
                  <a:pt x="36" y="27"/>
                </a:cubicBezTo>
                <a:cubicBezTo>
                  <a:pt x="39" y="24"/>
                  <a:pt x="44" y="22"/>
                  <a:pt x="46" y="20"/>
                </a:cubicBezTo>
                <a:cubicBezTo>
                  <a:pt x="45" y="20"/>
                  <a:pt x="44" y="21"/>
                  <a:pt x="44" y="21"/>
                </a:cubicBezTo>
                <a:cubicBezTo>
                  <a:pt x="45" y="20"/>
                  <a:pt x="49" y="17"/>
                  <a:pt x="48" y="19"/>
                </a:cubicBezTo>
                <a:cubicBezTo>
                  <a:pt x="49" y="18"/>
                  <a:pt x="50" y="18"/>
                  <a:pt x="51" y="17"/>
                </a:cubicBezTo>
                <a:cubicBezTo>
                  <a:pt x="51" y="16"/>
                  <a:pt x="49" y="18"/>
                  <a:pt x="49" y="18"/>
                </a:cubicBezTo>
                <a:cubicBezTo>
                  <a:pt x="50" y="17"/>
                  <a:pt x="53" y="15"/>
                  <a:pt x="55" y="15"/>
                </a:cubicBezTo>
                <a:cubicBezTo>
                  <a:pt x="60" y="12"/>
                  <a:pt x="65" y="10"/>
                  <a:pt x="69" y="10"/>
                </a:cubicBezTo>
                <a:cubicBezTo>
                  <a:pt x="69" y="9"/>
                  <a:pt x="70" y="10"/>
                  <a:pt x="70" y="10"/>
                </a:cubicBezTo>
                <a:cubicBezTo>
                  <a:pt x="71" y="9"/>
                  <a:pt x="70" y="9"/>
                  <a:pt x="70" y="9"/>
                </a:cubicBezTo>
                <a:cubicBezTo>
                  <a:pt x="71" y="9"/>
                  <a:pt x="71" y="9"/>
                  <a:pt x="71" y="9"/>
                </a:cubicBezTo>
                <a:cubicBezTo>
                  <a:pt x="72" y="8"/>
                  <a:pt x="72" y="9"/>
                  <a:pt x="73" y="8"/>
                </a:cubicBezTo>
                <a:cubicBezTo>
                  <a:pt x="74" y="8"/>
                  <a:pt x="75" y="8"/>
                  <a:pt x="77" y="7"/>
                </a:cubicBezTo>
                <a:cubicBezTo>
                  <a:pt x="77" y="8"/>
                  <a:pt x="80" y="7"/>
                  <a:pt x="81" y="7"/>
                </a:cubicBezTo>
                <a:cubicBezTo>
                  <a:pt x="87" y="6"/>
                  <a:pt x="96" y="6"/>
                  <a:pt x="102" y="7"/>
                </a:cubicBezTo>
                <a:cubicBezTo>
                  <a:pt x="98" y="6"/>
                  <a:pt x="96" y="6"/>
                  <a:pt x="93" y="5"/>
                </a:cubicBezTo>
                <a:cubicBezTo>
                  <a:pt x="88" y="6"/>
                  <a:pt x="82" y="6"/>
                  <a:pt x="77" y="7"/>
                </a:cubicBezTo>
                <a:cubicBezTo>
                  <a:pt x="77" y="7"/>
                  <a:pt x="77" y="7"/>
                  <a:pt x="76" y="7"/>
                </a:cubicBezTo>
                <a:cubicBezTo>
                  <a:pt x="77" y="6"/>
                  <a:pt x="78" y="6"/>
                  <a:pt x="78" y="6"/>
                </a:cubicBezTo>
                <a:cubicBezTo>
                  <a:pt x="77" y="6"/>
                  <a:pt x="73" y="8"/>
                  <a:pt x="70" y="7"/>
                </a:cubicBezTo>
                <a:cubicBezTo>
                  <a:pt x="70" y="8"/>
                  <a:pt x="69" y="8"/>
                  <a:pt x="68" y="8"/>
                </a:cubicBezTo>
                <a:cubicBezTo>
                  <a:pt x="68" y="10"/>
                  <a:pt x="63" y="11"/>
                  <a:pt x="61" y="12"/>
                </a:cubicBezTo>
                <a:cubicBezTo>
                  <a:pt x="61" y="12"/>
                  <a:pt x="64" y="11"/>
                  <a:pt x="63" y="11"/>
                </a:cubicBezTo>
                <a:cubicBezTo>
                  <a:pt x="62" y="11"/>
                  <a:pt x="61" y="12"/>
                  <a:pt x="60" y="11"/>
                </a:cubicBezTo>
                <a:cubicBezTo>
                  <a:pt x="61" y="11"/>
                  <a:pt x="62" y="11"/>
                  <a:pt x="62" y="10"/>
                </a:cubicBezTo>
                <a:cubicBezTo>
                  <a:pt x="61" y="11"/>
                  <a:pt x="59" y="12"/>
                  <a:pt x="59" y="11"/>
                </a:cubicBezTo>
                <a:cubicBezTo>
                  <a:pt x="58" y="11"/>
                  <a:pt x="60" y="11"/>
                  <a:pt x="59" y="11"/>
                </a:cubicBezTo>
                <a:cubicBezTo>
                  <a:pt x="58" y="11"/>
                  <a:pt x="58" y="11"/>
                  <a:pt x="58" y="12"/>
                </a:cubicBezTo>
                <a:cubicBezTo>
                  <a:pt x="57" y="11"/>
                  <a:pt x="58" y="11"/>
                  <a:pt x="58" y="10"/>
                </a:cubicBezTo>
                <a:cubicBezTo>
                  <a:pt x="57" y="11"/>
                  <a:pt x="57" y="11"/>
                  <a:pt x="57" y="11"/>
                </a:cubicBezTo>
                <a:cubicBezTo>
                  <a:pt x="56" y="11"/>
                  <a:pt x="58" y="10"/>
                  <a:pt x="57" y="11"/>
                </a:cubicBezTo>
                <a:cubicBezTo>
                  <a:pt x="55" y="11"/>
                  <a:pt x="54" y="12"/>
                  <a:pt x="53" y="12"/>
                </a:cubicBezTo>
                <a:cubicBezTo>
                  <a:pt x="53" y="12"/>
                  <a:pt x="53" y="12"/>
                  <a:pt x="54" y="12"/>
                </a:cubicBezTo>
                <a:cubicBezTo>
                  <a:pt x="53" y="12"/>
                  <a:pt x="53" y="13"/>
                  <a:pt x="52" y="13"/>
                </a:cubicBezTo>
                <a:cubicBezTo>
                  <a:pt x="52" y="13"/>
                  <a:pt x="53" y="12"/>
                  <a:pt x="53" y="12"/>
                </a:cubicBezTo>
                <a:cubicBezTo>
                  <a:pt x="51" y="13"/>
                  <a:pt x="48" y="14"/>
                  <a:pt x="47" y="14"/>
                </a:cubicBezTo>
                <a:cubicBezTo>
                  <a:pt x="46" y="15"/>
                  <a:pt x="48" y="15"/>
                  <a:pt x="47" y="15"/>
                </a:cubicBezTo>
                <a:cubicBezTo>
                  <a:pt x="45" y="16"/>
                  <a:pt x="45" y="16"/>
                  <a:pt x="44" y="16"/>
                </a:cubicBezTo>
                <a:cubicBezTo>
                  <a:pt x="44" y="17"/>
                  <a:pt x="45" y="17"/>
                  <a:pt x="44" y="17"/>
                </a:cubicBezTo>
                <a:cubicBezTo>
                  <a:pt x="43" y="18"/>
                  <a:pt x="41" y="19"/>
                  <a:pt x="41" y="18"/>
                </a:cubicBezTo>
                <a:cubicBezTo>
                  <a:pt x="41" y="18"/>
                  <a:pt x="43" y="17"/>
                  <a:pt x="42" y="17"/>
                </a:cubicBezTo>
                <a:cubicBezTo>
                  <a:pt x="41" y="18"/>
                  <a:pt x="40" y="19"/>
                  <a:pt x="39" y="20"/>
                </a:cubicBezTo>
                <a:cubicBezTo>
                  <a:pt x="38" y="21"/>
                  <a:pt x="39" y="19"/>
                  <a:pt x="38" y="20"/>
                </a:cubicBezTo>
                <a:cubicBezTo>
                  <a:pt x="37" y="20"/>
                  <a:pt x="38" y="20"/>
                  <a:pt x="38" y="21"/>
                </a:cubicBezTo>
                <a:cubicBezTo>
                  <a:pt x="37" y="21"/>
                  <a:pt x="34" y="23"/>
                  <a:pt x="35" y="22"/>
                </a:cubicBezTo>
                <a:cubicBezTo>
                  <a:pt x="34" y="23"/>
                  <a:pt x="34" y="23"/>
                  <a:pt x="32" y="24"/>
                </a:cubicBezTo>
                <a:cubicBezTo>
                  <a:pt x="32" y="25"/>
                  <a:pt x="33" y="25"/>
                  <a:pt x="32" y="25"/>
                </a:cubicBezTo>
                <a:cubicBezTo>
                  <a:pt x="27" y="29"/>
                  <a:pt x="24" y="33"/>
                  <a:pt x="20" y="37"/>
                </a:cubicBezTo>
                <a:cubicBezTo>
                  <a:pt x="20" y="37"/>
                  <a:pt x="20" y="37"/>
                  <a:pt x="20" y="37"/>
                </a:cubicBezTo>
                <a:cubicBezTo>
                  <a:pt x="18" y="39"/>
                  <a:pt x="17" y="40"/>
                  <a:pt x="17" y="42"/>
                </a:cubicBezTo>
                <a:cubicBezTo>
                  <a:pt x="16" y="42"/>
                  <a:pt x="16" y="41"/>
                  <a:pt x="17" y="41"/>
                </a:cubicBezTo>
                <a:cubicBezTo>
                  <a:pt x="16" y="43"/>
                  <a:pt x="14" y="44"/>
                  <a:pt x="13" y="45"/>
                </a:cubicBezTo>
                <a:cubicBezTo>
                  <a:pt x="13" y="44"/>
                  <a:pt x="15" y="43"/>
                  <a:pt x="14" y="42"/>
                </a:cubicBezTo>
                <a:cubicBezTo>
                  <a:pt x="13" y="44"/>
                  <a:pt x="13" y="46"/>
                  <a:pt x="11" y="49"/>
                </a:cubicBezTo>
                <a:cubicBezTo>
                  <a:pt x="11" y="49"/>
                  <a:pt x="12" y="48"/>
                  <a:pt x="12" y="49"/>
                </a:cubicBezTo>
                <a:cubicBezTo>
                  <a:pt x="11" y="50"/>
                  <a:pt x="11" y="50"/>
                  <a:pt x="11" y="51"/>
                </a:cubicBezTo>
                <a:cubicBezTo>
                  <a:pt x="10" y="51"/>
                  <a:pt x="9" y="52"/>
                  <a:pt x="9" y="53"/>
                </a:cubicBezTo>
                <a:cubicBezTo>
                  <a:pt x="8" y="56"/>
                  <a:pt x="5" y="59"/>
                  <a:pt x="5" y="63"/>
                </a:cubicBezTo>
                <a:cubicBezTo>
                  <a:pt x="2" y="69"/>
                  <a:pt x="0" y="82"/>
                  <a:pt x="1" y="88"/>
                </a:cubicBezTo>
                <a:cubicBezTo>
                  <a:pt x="1" y="89"/>
                  <a:pt x="1" y="91"/>
                  <a:pt x="1" y="91"/>
                </a:cubicBezTo>
                <a:cubicBezTo>
                  <a:pt x="2" y="94"/>
                  <a:pt x="1" y="95"/>
                  <a:pt x="2" y="97"/>
                </a:cubicBezTo>
                <a:cubicBezTo>
                  <a:pt x="2" y="97"/>
                  <a:pt x="2" y="96"/>
                  <a:pt x="2" y="96"/>
                </a:cubicBezTo>
                <a:cubicBezTo>
                  <a:pt x="2" y="97"/>
                  <a:pt x="2" y="97"/>
                  <a:pt x="3" y="99"/>
                </a:cubicBezTo>
                <a:cubicBezTo>
                  <a:pt x="3" y="100"/>
                  <a:pt x="2" y="99"/>
                  <a:pt x="3" y="100"/>
                </a:cubicBezTo>
                <a:cubicBezTo>
                  <a:pt x="4" y="102"/>
                  <a:pt x="4" y="105"/>
                  <a:pt x="4" y="108"/>
                </a:cubicBezTo>
                <a:cubicBezTo>
                  <a:pt x="5" y="108"/>
                  <a:pt x="4" y="107"/>
                  <a:pt x="4" y="107"/>
                </a:cubicBezTo>
                <a:cubicBezTo>
                  <a:pt x="5" y="108"/>
                  <a:pt x="6" y="111"/>
                  <a:pt x="6" y="112"/>
                </a:cubicBezTo>
                <a:cubicBezTo>
                  <a:pt x="5" y="111"/>
                  <a:pt x="6" y="110"/>
                  <a:pt x="5" y="110"/>
                </a:cubicBezTo>
                <a:cubicBezTo>
                  <a:pt x="5" y="110"/>
                  <a:pt x="5" y="110"/>
                  <a:pt x="5" y="111"/>
                </a:cubicBezTo>
                <a:cubicBezTo>
                  <a:pt x="7" y="115"/>
                  <a:pt x="10" y="121"/>
                  <a:pt x="11" y="123"/>
                </a:cubicBezTo>
                <a:cubicBezTo>
                  <a:pt x="12" y="124"/>
                  <a:pt x="12" y="124"/>
                  <a:pt x="13" y="125"/>
                </a:cubicBezTo>
                <a:cubicBezTo>
                  <a:pt x="13" y="126"/>
                  <a:pt x="13" y="127"/>
                  <a:pt x="15" y="128"/>
                </a:cubicBezTo>
                <a:cubicBezTo>
                  <a:pt x="14" y="128"/>
                  <a:pt x="15" y="129"/>
                  <a:pt x="16" y="130"/>
                </a:cubicBezTo>
                <a:cubicBezTo>
                  <a:pt x="16" y="130"/>
                  <a:pt x="18" y="133"/>
                  <a:pt x="19" y="134"/>
                </a:cubicBezTo>
                <a:cubicBezTo>
                  <a:pt x="18" y="135"/>
                  <a:pt x="17" y="132"/>
                  <a:pt x="17" y="133"/>
                </a:cubicBezTo>
                <a:cubicBezTo>
                  <a:pt x="18" y="134"/>
                  <a:pt x="18" y="134"/>
                  <a:pt x="19" y="135"/>
                </a:cubicBezTo>
                <a:cubicBezTo>
                  <a:pt x="19" y="135"/>
                  <a:pt x="21" y="137"/>
                  <a:pt x="21" y="137"/>
                </a:cubicBezTo>
                <a:cubicBezTo>
                  <a:pt x="20" y="137"/>
                  <a:pt x="19" y="135"/>
                  <a:pt x="18" y="135"/>
                </a:cubicBezTo>
                <a:cubicBezTo>
                  <a:pt x="20" y="137"/>
                  <a:pt x="23" y="140"/>
                  <a:pt x="22" y="140"/>
                </a:cubicBezTo>
                <a:cubicBezTo>
                  <a:pt x="22" y="140"/>
                  <a:pt x="23" y="141"/>
                  <a:pt x="23" y="141"/>
                </a:cubicBezTo>
                <a:cubicBezTo>
                  <a:pt x="21" y="140"/>
                  <a:pt x="21" y="141"/>
                  <a:pt x="20" y="140"/>
                </a:cubicBezTo>
                <a:cubicBezTo>
                  <a:pt x="25" y="143"/>
                  <a:pt x="26" y="147"/>
                  <a:pt x="31" y="149"/>
                </a:cubicBezTo>
                <a:cubicBezTo>
                  <a:pt x="30" y="149"/>
                  <a:pt x="30" y="149"/>
                  <a:pt x="30" y="149"/>
                </a:cubicBezTo>
                <a:cubicBezTo>
                  <a:pt x="31" y="150"/>
                  <a:pt x="31" y="149"/>
                  <a:pt x="32" y="150"/>
                </a:cubicBezTo>
                <a:cubicBezTo>
                  <a:pt x="32" y="150"/>
                  <a:pt x="32" y="151"/>
                  <a:pt x="32" y="151"/>
                </a:cubicBezTo>
                <a:cubicBezTo>
                  <a:pt x="33" y="152"/>
                  <a:pt x="34" y="152"/>
                  <a:pt x="34" y="152"/>
                </a:cubicBezTo>
                <a:cubicBezTo>
                  <a:pt x="33" y="151"/>
                  <a:pt x="33" y="151"/>
                  <a:pt x="33" y="150"/>
                </a:cubicBezTo>
                <a:cubicBezTo>
                  <a:pt x="35" y="152"/>
                  <a:pt x="36" y="152"/>
                  <a:pt x="37" y="154"/>
                </a:cubicBezTo>
                <a:cubicBezTo>
                  <a:pt x="36" y="153"/>
                  <a:pt x="36" y="154"/>
                  <a:pt x="35" y="153"/>
                </a:cubicBezTo>
                <a:cubicBezTo>
                  <a:pt x="35" y="153"/>
                  <a:pt x="35" y="154"/>
                  <a:pt x="36" y="154"/>
                </a:cubicBezTo>
                <a:cubicBezTo>
                  <a:pt x="36" y="154"/>
                  <a:pt x="36" y="154"/>
                  <a:pt x="37" y="154"/>
                </a:cubicBezTo>
                <a:cubicBezTo>
                  <a:pt x="36" y="155"/>
                  <a:pt x="40" y="158"/>
                  <a:pt x="42" y="159"/>
                </a:cubicBezTo>
                <a:cubicBezTo>
                  <a:pt x="43" y="159"/>
                  <a:pt x="41" y="158"/>
                  <a:pt x="42" y="158"/>
                </a:cubicBezTo>
                <a:cubicBezTo>
                  <a:pt x="42" y="158"/>
                  <a:pt x="43" y="159"/>
                  <a:pt x="44" y="159"/>
                </a:cubicBezTo>
                <a:cubicBezTo>
                  <a:pt x="43" y="159"/>
                  <a:pt x="43" y="159"/>
                  <a:pt x="43" y="160"/>
                </a:cubicBezTo>
                <a:cubicBezTo>
                  <a:pt x="44" y="161"/>
                  <a:pt x="44" y="160"/>
                  <a:pt x="45" y="160"/>
                </a:cubicBezTo>
                <a:cubicBezTo>
                  <a:pt x="44" y="161"/>
                  <a:pt x="47" y="162"/>
                  <a:pt x="47" y="162"/>
                </a:cubicBezTo>
                <a:cubicBezTo>
                  <a:pt x="49" y="162"/>
                  <a:pt x="49" y="163"/>
                  <a:pt x="48" y="163"/>
                </a:cubicBezTo>
                <a:cubicBezTo>
                  <a:pt x="50" y="164"/>
                  <a:pt x="51" y="164"/>
                  <a:pt x="52" y="164"/>
                </a:cubicBezTo>
                <a:cubicBezTo>
                  <a:pt x="53" y="165"/>
                  <a:pt x="52" y="164"/>
                  <a:pt x="52" y="165"/>
                </a:cubicBezTo>
                <a:cubicBezTo>
                  <a:pt x="54" y="165"/>
                  <a:pt x="53" y="165"/>
                  <a:pt x="55" y="166"/>
                </a:cubicBezTo>
                <a:cubicBezTo>
                  <a:pt x="55" y="166"/>
                  <a:pt x="56" y="166"/>
                  <a:pt x="56" y="166"/>
                </a:cubicBezTo>
                <a:cubicBezTo>
                  <a:pt x="57" y="167"/>
                  <a:pt x="58" y="167"/>
                  <a:pt x="57" y="167"/>
                </a:cubicBezTo>
                <a:cubicBezTo>
                  <a:pt x="61" y="169"/>
                  <a:pt x="63" y="167"/>
                  <a:pt x="65" y="168"/>
                </a:cubicBezTo>
                <a:cubicBezTo>
                  <a:pt x="66" y="167"/>
                  <a:pt x="67" y="168"/>
                  <a:pt x="69" y="169"/>
                </a:cubicBezTo>
                <a:cubicBezTo>
                  <a:pt x="69" y="169"/>
                  <a:pt x="68" y="168"/>
                  <a:pt x="69" y="168"/>
                </a:cubicBezTo>
                <a:cubicBezTo>
                  <a:pt x="70" y="169"/>
                  <a:pt x="71" y="169"/>
                  <a:pt x="73" y="169"/>
                </a:cubicBezTo>
                <a:cubicBezTo>
                  <a:pt x="73" y="170"/>
                  <a:pt x="72" y="169"/>
                  <a:pt x="72" y="170"/>
                </a:cubicBezTo>
                <a:cubicBezTo>
                  <a:pt x="73" y="170"/>
                  <a:pt x="74" y="170"/>
                  <a:pt x="74" y="170"/>
                </a:cubicBezTo>
                <a:cubicBezTo>
                  <a:pt x="73" y="170"/>
                  <a:pt x="73" y="170"/>
                  <a:pt x="73" y="169"/>
                </a:cubicBezTo>
                <a:cubicBezTo>
                  <a:pt x="74" y="169"/>
                  <a:pt x="74" y="169"/>
                  <a:pt x="75" y="170"/>
                </a:cubicBezTo>
                <a:cubicBezTo>
                  <a:pt x="75" y="170"/>
                  <a:pt x="75" y="170"/>
                  <a:pt x="75" y="170"/>
                </a:cubicBezTo>
                <a:cubicBezTo>
                  <a:pt x="79" y="170"/>
                  <a:pt x="83" y="171"/>
                  <a:pt x="85" y="170"/>
                </a:cubicBezTo>
                <a:cubicBezTo>
                  <a:pt x="86" y="170"/>
                  <a:pt x="85" y="171"/>
                  <a:pt x="86" y="171"/>
                </a:cubicBezTo>
                <a:cubicBezTo>
                  <a:pt x="86" y="170"/>
                  <a:pt x="86" y="170"/>
                  <a:pt x="86" y="170"/>
                </a:cubicBezTo>
                <a:cubicBezTo>
                  <a:pt x="87" y="170"/>
                  <a:pt x="91" y="171"/>
                  <a:pt x="89" y="170"/>
                </a:cubicBezTo>
                <a:cubicBezTo>
                  <a:pt x="91" y="170"/>
                  <a:pt x="91" y="171"/>
                  <a:pt x="92" y="170"/>
                </a:cubicBezTo>
                <a:cubicBezTo>
                  <a:pt x="91" y="170"/>
                  <a:pt x="91" y="170"/>
                  <a:pt x="92" y="170"/>
                </a:cubicBezTo>
                <a:cubicBezTo>
                  <a:pt x="92" y="170"/>
                  <a:pt x="92" y="171"/>
                  <a:pt x="93" y="170"/>
                </a:cubicBezTo>
                <a:cubicBezTo>
                  <a:pt x="93" y="170"/>
                  <a:pt x="94" y="170"/>
                  <a:pt x="95" y="170"/>
                </a:cubicBezTo>
                <a:cubicBezTo>
                  <a:pt x="94" y="170"/>
                  <a:pt x="96" y="170"/>
                  <a:pt x="97" y="170"/>
                </a:cubicBezTo>
                <a:cubicBezTo>
                  <a:pt x="97" y="170"/>
                  <a:pt x="96" y="170"/>
                  <a:pt x="96" y="170"/>
                </a:cubicBezTo>
                <a:cubicBezTo>
                  <a:pt x="97" y="170"/>
                  <a:pt x="99" y="169"/>
                  <a:pt x="99" y="170"/>
                </a:cubicBezTo>
                <a:cubicBezTo>
                  <a:pt x="99" y="170"/>
                  <a:pt x="98" y="170"/>
                  <a:pt x="98" y="170"/>
                </a:cubicBezTo>
                <a:cubicBezTo>
                  <a:pt x="99" y="170"/>
                  <a:pt x="100" y="170"/>
                  <a:pt x="101" y="169"/>
                </a:cubicBezTo>
                <a:cubicBezTo>
                  <a:pt x="102" y="170"/>
                  <a:pt x="104" y="168"/>
                  <a:pt x="105" y="169"/>
                </a:cubicBezTo>
                <a:cubicBezTo>
                  <a:pt x="102" y="169"/>
                  <a:pt x="100" y="171"/>
                  <a:pt x="98" y="170"/>
                </a:cubicBezTo>
                <a:cubicBezTo>
                  <a:pt x="98" y="171"/>
                  <a:pt x="97" y="171"/>
                  <a:pt x="96" y="171"/>
                </a:cubicBezTo>
                <a:cubicBezTo>
                  <a:pt x="96" y="171"/>
                  <a:pt x="95" y="171"/>
                  <a:pt x="95" y="172"/>
                </a:cubicBezTo>
                <a:cubicBezTo>
                  <a:pt x="97" y="172"/>
                  <a:pt x="96" y="171"/>
                  <a:pt x="96" y="171"/>
                </a:cubicBezTo>
                <a:cubicBezTo>
                  <a:pt x="97" y="171"/>
                  <a:pt x="98" y="171"/>
                  <a:pt x="97" y="172"/>
                </a:cubicBezTo>
                <a:cubicBezTo>
                  <a:pt x="97" y="172"/>
                  <a:pt x="96" y="172"/>
                  <a:pt x="96" y="172"/>
                </a:cubicBezTo>
                <a:cubicBezTo>
                  <a:pt x="98" y="172"/>
                  <a:pt x="99" y="172"/>
                  <a:pt x="99" y="172"/>
                </a:cubicBezTo>
                <a:cubicBezTo>
                  <a:pt x="101" y="172"/>
                  <a:pt x="102" y="172"/>
                  <a:pt x="106" y="171"/>
                </a:cubicBezTo>
                <a:cubicBezTo>
                  <a:pt x="107" y="171"/>
                  <a:pt x="106" y="171"/>
                  <a:pt x="107" y="170"/>
                </a:cubicBezTo>
                <a:cubicBezTo>
                  <a:pt x="112" y="170"/>
                  <a:pt x="116" y="168"/>
                  <a:pt x="119" y="167"/>
                </a:cubicBezTo>
                <a:cubicBezTo>
                  <a:pt x="120" y="167"/>
                  <a:pt x="118" y="167"/>
                  <a:pt x="120" y="166"/>
                </a:cubicBezTo>
                <a:cubicBezTo>
                  <a:pt x="121" y="166"/>
                  <a:pt x="121" y="166"/>
                  <a:pt x="121" y="167"/>
                </a:cubicBezTo>
                <a:cubicBezTo>
                  <a:pt x="124" y="165"/>
                  <a:pt x="126" y="165"/>
                  <a:pt x="129" y="164"/>
                </a:cubicBezTo>
                <a:cubicBezTo>
                  <a:pt x="130" y="162"/>
                  <a:pt x="135" y="161"/>
                  <a:pt x="137" y="159"/>
                </a:cubicBezTo>
                <a:cubicBezTo>
                  <a:pt x="135" y="160"/>
                  <a:pt x="133" y="161"/>
                  <a:pt x="132" y="161"/>
                </a:cubicBezTo>
                <a:cubicBezTo>
                  <a:pt x="133" y="160"/>
                  <a:pt x="137" y="158"/>
                  <a:pt x="137" y="159"/>
                </a:cubicBezTo>
                <a:cubicBezTo>
                  <a:pt x="139" y="158"/>
                  <a:pt x="141" y="158"/>
                  <a:pt x="141" y="157"/>
                </a:cubicBezTo>
                <a:cubicBezTo>
                  <a:pt x="142" y="158"/>
                  <a:pt x="145" y="156"/>
                  <a:pt x="147" y="154"/>
                </a:cubicBezTo>
                <a:cubicBezTo>
                  <a:pt x="147" y="154"/>
                  <a:pt x="148" y="154"/>
                  <a:pt x="148" y="153"/>
                </a:cubicBezTo>
                <a:cubicBezTo>
                  <a:pt x="153" y="150"/>
                  <a:pt x="158" y="147"/>
                  <a:pt x="161" y="143"/>
                </a:cubicBezTo>
                <a:cubicBezTo>
                  <a:pt x="161" y="143"/>
                  <a:pt x="161" y="143"/>
                  <a:pt x="162" y="143"/>
                </a:cubicBezTo>
                <a:cubicBezTo>
                  <a:pt x="161" y="142"/>
                  <a:pt x="161" y="142"/>
                  <a:pt x="162" y="141"/>
                </a:cubicBezTo>
                <a:cubicBezTo>
                  <a:pt x="162" y="141"/>
                  <a:pt x="162" y="142"/>
                  <a:pt x="163" y="141"/>
                </a:cubicBezTo>
                <a:cubicBezTo>
                  <a:pt x="163" y="141"/>
                  <a:pt x="163" y="140"/>
                  <a:pt x="164" y="140"/>
                </a:cubicBezTo>
                <a:cubicBezTo>
                  <a:pt x="164" y="139"/>
                  <a:pt x="163" y="140"/>
                  <a:pt x="164" y="139"/>
                </a:cubicBezTo>
                <a:cubicBezTo>
                  <a:pt x="164" y="139"/>
                  <a:pt x="165" y="138"/>
                  <a:pt x="165" y="138"/>
                </a:cubicBezTo>
                <a:cubicBezTo>
                  <a:pt x="165" y="138"/>
                  <a:pt x="165" y="139"/>
                  <a:pt x="165" y="139"/>
                </a:cubicBezTo>
                <a:cubicBezTo>
                  <a:pt x="166" y="138"/>
                  <a:pt x="166" y="138"/>
                  <a:pt x="167" y="136"/>
                </a:cubicBezTo>
                <a:cubicBezTo>
                  <a:pt x="167" y="136"/>
                  <a:pt x="166" y="137"/>
                  <a:pt x="166" y="137"/>
                </a:cubicBezTo>
                <a:cubicBezTo>
                  <a:pt x="170" y="129"/>
                  <a:pt x="177" y="120"/>
                  <a:pt x="180" y="110"/>
                </a:cubicBezTo>
                <a:cubicBezTo>
                  <a:pt x="180" y="110"/>
                  <a:pt x="179" y="113"/>
                  <a:pt x="180" y="112"/>
                </a:cubicBezTo>
                <a:cubicBezTo>
                  <a:pt x="181" y="107"/>
                  <a:pt x="181" y="106"/>
                  <a:pt x="182" y="103"/>
                </a:cubicBezTo>
                <a:cubicBezTo>
                  <a:pt x="183" y="102"/>
                  <a:pt x="182" y="101"/>
                  <a:pt x="182" y="100"/>
                </a:cubicBezTo>
                <a:cubicBezTo>
                  <a:pt x="183" y="99"/>
                  <a:pt x="183" y="94"/>
                  <a:pt x="184" y="92"/>
                </a:cubicBezTo>
                <a:cubicBezTo>
                  <a:pt x="183" y="92"/>
                  <a:pt x="184" y="90"/>
                  <a:pt x="183" y="89"/>
                </a:cubicBezTo>
                <a:cubicBezTo>
                  <a:pt x="184" y="89"/>
                  <a:pt x="184" y="88"/>
                  <a:pt x="184" y="88"/>
                </a:cubicBezTo>
                <a:cubicBezTo>
                  <a:pt x="184" y="87"/>
                  <a:pt x="184" y="85"/>
                  <a:pt x="184" y="84"/>
                </a:cubicBezTo>
                <a:cubicBezTo>
                  <a:pt x="184" y="84"/>
                  <a:pt x="184" y="82"/>
                  <a:pt x="184" y="81"/>
                </a:cubicBezTo>
                <a:cubicBezTo>
                  <a:pt x="184" y="80"/>
                  <a:pt x="184" y="81"/>
                  <a:pt x="183" y="80"/>
                </a:cubicBezTo>
                <a:cubicBezTo>
                  <a:pt x="184" y="78"/>
                  <a:pt x="182" y="75"/>
                  <a:pt x="183" y="74"/>
                </a:cubicBezTo>
                <a:cubicBezTo>
                  <a:pt x="182" y="73"/>
                  <a:pt x="181" y="67"/>
                  <a:pt x="182" y="66"/>
                </a:cubicBezTo>
                <a:cubicBezTo>
                  <a:pt x="181" y="66"/>
                  <a:pt x="179" y="61"/>
                  <a:pt x="180" y="61"/>
                </a:cubicBezTo>
                <a:cubicBezTo>
                  <a:pt x="179" y="59"/>
                  <a:pt x="178" y="59"/>
                  <a:pt x="177" y="57"/>
                </a:cubicBezTo>
                <a:cubicBezTo>
                  <a:pt x="177" y="57"/>
                  <a:pt x="178" y="58"/>
                  <a:pt x="178" y="58"/>
                </a:cubicBezTo>
                <a:cubicBezTo>
                  <a:pt x="175" y="50"/>
                  <a:pt x="171" y="46"/>
                  <a:pt x="167" y="39"/>
                </a:cubicBezTo>
                <a:cubicBezTo>
                  <a:pt x="167" y="39"/>
                  <a:pt x="167" y="39"/>
                  <a:pt x="167" y="39"/>
                </a:cubicBezTo>
                <a:cubicBezTo>
                  <a:pt x="166" y="36"/>
                  <a:pt x="161" y="33"/>
                  <a:pt x="163" y="32"/>
                </a:cubicBezTo>
                <a:cubicBezTo>
                  <a:pt x="162" y="31"/>
                  <a:pt x="162" y="33"/>
                  <a:pt x="161" y="32"/>
                </a:cubicBezTo>
                <a:cubicBezTo>
                  <a:pt x="159" y="29"/>
                  <a:pt x="157" y="28"/>
                  <a:pt x="156" y="26"/>
                </a:cubicBezTo>
                <a:cubicBezTo>
                  <a:pt x="155" y="25"/>
                  <a:pt x="154" y="24"/>
                  <a:pt x="152" y="23"/>
                </a:cubicBezTo>
                <a:cubicBezTo>
                  <a:pt x="152" y="22"/>
                  <a:pt x="153" y="23"/>
                  <a:pt x="153" y="23"/>
                </a:cubicBezTo>
                <a:cubicBezTo>
                  <a:pt x="151" y="21"/>
                  <a:pt x="150" y="20"/>
                  <a:pt x="149" y="18"/>
                </a:cubicBezTo>
                <a:cubicBezTo>
                  <a:pt x="148" y="19"/>
                  <a:pt x="147" y="17"/>
                  <a:pt x="147" y="18"/>
                </a:cubicBezTo>
                <a:cubicBezTo>
                  <a:pt x="148" y="19"/>
                  <a:pt x="149" y="20"/>
                  <a:pt x="149" y="21"/>
                </a:cubicBezTo>
                <a:cubicBezTo>
                  <a:pt x="148" y="21"/>
                  <a:pt x="148" y="20"/>
                  <a:pt x="148" y="20"/>
                </a:cubicBezTo>
                <a:cubicBezTo>
                  <a:pt x="149" y="22"/>
                  <a:pt x="151" y="23"/>
                  <a:pt x="153" y="25"/>
                </a:cubicBezTo>
                <a:cubicBezTo>
                  <a:pt x="153" y="25"/>
                  <a:pt x="153" y="25"/>
                  <a:pt x="153" y="25"/>
                </a:cubicBezTo>
                <a:cubicBezTo>
                  <a:pt x="154" y="26"/>
                  <a:pt x="155" y="27"/>
                  <a:pt x="156" y="28"/>
                </a:cubicBezTo>
                <a:cubicBezTo>
                  <a:pt x="159" y="32"/>
                  <a:pt x="165" y="37"/>
                  <a:pt x="167" y="43"/>
                </a:cubicBezTo>
                <a:cubicBezTo>
                  <a:pt x="169" y="44"/>
                  <a:pt x="171" y="47"/>
                  <a:pt x="173" y="50"/>
                </a:cubicBezTo>
                <a:cubicBezTo>
                  <a:pt x="172" y="50"/>
                  <a:pt x="170" y="46"/>
                  <a:pt x="169" y="46"/>
                </a:cubicBezTo>
                <a:cubicBezTo>
                  <a:pt x="170" y="48"/>
                  <a:pt x="174" y="54"/>
                  <a:pt x="173" y="54"/>
                </a:cubicBezTo>
                <a:cubicBezTo>
                  <a:pt x="173" y="54"/>
                  <a:pt x="174" y="53"/>
                  <a:pt x="174" y="54"/>
                </a:cubicBezTo>
                <a:cubicBezTo>
                  <a:pt x="175" y="55"/>
                  <a:pt x="174" y="55"/>
                  <a:pt x="175" y="56"/>
                </a:cubicBezTo>
                <a:cubicBezTo>
                  <a:pt x="176" y="56"/>
                  <a:pt x="178" y="62"/>
                  <a:pt x="178" y="65"/>
                </a:cubicBezTo>
                <a:cubicBezTo>
                  <a:pt x="178" y="64"/>
                  <a:pt x="178" y="64"/>
                  <a:pt x="178" y="64"/>
                </a:cubicBezTo>
                <a:cubicBezTo>
                  <a:pt x="178" y="65"/>
                  <a:pt x="180" y="67"/>
                  <a:pt x="180" y="69"/>
                </a:cubicBezTo>
                <a:cubicBezTo>
                  <a:pt x="180" y="68"/>
                  <a:pt x="179" y="67"/>
                  <a:pt x="179" y="67"/>
                </a:cubicBezTo>
                <a:cubicBezTo>
                  <a:pt x="179" y="69"/>
                  <a:pt x="180" y="69"/>
                  <a:pt x="180" y="70"/>
                </a:cubicBezTo>
                <a:cubicBezTo>
                  <a:pt x="180" y="71"/>
                  <a:pt x="180" y="69"/>
                  <a:pt x="180" y="69"/>
                </a:cubicBezTo>
                <a:cubicBezTo>
                  <a:pt x="181" y="73"/>
                  <a:pt x="181" y="79"/>
                  <a:pt x="182" y="82"/>
                </a:cubicBezTo>
                <a:cubicBezTo>
                  <a:pt x="182" y="83"/>
                  <a:pt x="182" y="81"/>
                  <a:pt x="182" y="81"/>
                </a:cubicBezTo>
                <a:cubicBezTo>
                  <a:pt x="182" y="82"/>
                  <a:pt x="182" y="84"/>
                  <a:pt x="182" y="84"/>
                </a:cubicBezTo>
                <a:cubicBezTo>
                  <a:pt x="182" y="84"/>
                  <a:pt x="182" y="83"/>
                  <a:pt x="182" y="83"/>
                </a:cubicBezTo>
                <a:cubicBezTo>
                  <a:pt x="182" y="90"/>
                  <a:pt x="182" y="96"/>
                  <a:pt x="179" y="104"/>
                </a:cubicBezTo>
                <a:cubicBezTo>
                  <a:pt x="178" y="105"/>
                  <a:pt x="177" y="111"/>
                  <a:pt x="176" y="113"/>
                </a:cubicBezTo>
                <a:cubicBezTo>
                  <a:pt x="175" y="116"/>
                  <a:pt x="173" y="120"/>
                  <a:pt x="171" y="124"/>
                </a:cubicBezTo>
                <a:cubicBezTo>
                  <a:pt x="167" y="130"/>
                  <a:pt x="163" y="134"/>
                  <a:pt x="160" y="138"/>
                </a:cubicBezTo>
                <a:cubicBezTo>
                  <a:pt x="159" y="138"/>
                  <a:pt x="159" y="138"/>
                  <a:pt x="159" y="139"/>
                </a:cubicBezTo>
                <a:cubicBezTo>
                  <a:pt x="159" y="139"/>
                  <a:pt x="159" y="139"/>
                  <a:pt x="159" y="139"/>
                </a:cubicBezTo>
                <a:cubicBezTo>
                  <a:pt x="158" y="140"/>
                  <a:pt x="156" y="141"/>
                  <a:pt x="156" y="141"/>
                </a:cubicBezTo>
                <a:cubicBezTo>
                  <a:pt x="155" y="142"/>
                  <a:pt x="155" y="142"/>
                  <a:pt x="155" y="143"/>
                </a:cubicBezTo>
                <a:cubicBezTo>
                  <a:pt x="155" y="142"/>
                  <a:pt x="156" y="141"/>
                  <a:pt x="157" y="141"/>
                </a:cubicBezTo>
                <a:cubicBezTo>
                  <a:pt x="156" y="142"/>
                  <a:pt x="156" y="142"/>
                  <a:pt x="155" y="143"/>
                </a:cubicBezTo>
                <a:cubicBezTo>
                  <a:pt x="154" y="143"/>
                  <a:pt x="155" y="143"/>
                  <a:pt x="153" y="144"/>
                </a:cubicBezTo>
                <a:cubicBezTo>
                  <a:pt x="153" y="144"/>
                  <a:pt x="153" y="144"/>
                  <a:pt x="153" y="143"/>
                </a:cubicBezTo>
                <a:cubicBezTo>
                  <a:pt x="152" y="145"/>
                  <a:pt x="150" y="146"/>
                  <a:pt x="149" y="147"/>
                </a:cubicBezTo>
                <a:cubicBezTo>
                  <a:pt x="151" y="146"/>
                  <a:pt x="151" y="146"/>
                  <a:pt x="152" y="145"/>
                </a:cubicBezTo>
                <a:cubicBezTo>
                  <a:pt x="151" y="146"/>
                  <a:pt x="150" y="146"/>
                  <a:pt x="149" y="148"/>
                </a:cubicBezTo>
                <a:cubicBezTo>
                  <a:pt x="149" y="148"/>
                  <a:pt x="150" y="147"/>
                  <a:pt x="149" y="147"/>
                </a:cubicBezTo>
                <a:cubicBezTo>
                  <a:pt x="148" y="149"/>
                  <a:pt x="145" y="149"/>
                  <a:pt x="143" y="151"/>
                </a:cubicBezTo>
                <a:cubicBezTo>
                  <a:pt x="144" y="150"/>
                  <a:pt x="145" y="150"/>
                  <a:pt x="144" y="150"/>
                </a:cubicBezTo>
                <a:cubicBezTo>
                  <a:pt x="143" y="151"/>
                  <a:pt x="143" y="151"/>
                  <a:pt x="142" y="151"/>
                </a:cubicBezTo>
                <a:cubicBezTo>
                  <a:pt x="142" y="153"/>
                  <a:pt x="139" y="153"/>
                  <a:pt x="138" y="154"/>
                </a:cubicBezTo>
                <a:cubicBezTo>
                  <a:pt x="137" y="155"/>
                  <a:pt x="137" y="154"/>
                  <a:pt x="137" y="154"/>
                </a:cubicBezTo>
                <a:cubicBezTo>
                  <a:pt x="136" y="155"/>
                  <a:pt x="134" y="157"/>
                  <a:pt x="133" y="157"/>
                </a:cubicBezTo>
                <a:cubicBezTo>
                  <a:pt x="132" y="156"/>
                  <a:pt x="134" y="156"/>
                  <a:pt x="134" y="156"/>
                </a:cubicBezTo>
                <a:cubicBezTo>
                  <a:pt x="131" y="157"/>
                  <a:pt x="130" y="158"/>
                  <a:pt x="129" y="159"/>
                </a:cubicBezTo>
                <a:cubicBezTo>
                  <a:pt x="128" y="159"/>
                  <a:pt x="128" y="159"/>
                  <a:pt x="128" y="159"/>
                </a:cubicBezTo>
                <a:cubicBezTo>
                  <a:pt x="129" y="159"/>
                  <a:pt x="126" y="161"/>
                  <a:pt x="125" y="161"/>
                </a:cubicBezTo>
                <a:cubicBezTo>
                  <a:pt x="124" y="161"/>
                  <a:pt x="124" y="160"/>
                  <a:pt x="125" y="160"/>
                </a:cubicBezTo>
                <a:cubicBezTo>
                  <a:pt x="125" y="160"/>
                  <a:pt x="126" y="160"/>
                  <a:pt x="126" y="159"/>
                </a:cubicBezTo>
                <a:cubicBezTo>
                  <a:pt x="125" y="159"/>
                  <a:pt x="127" y="158"/>
                  <a:pt x="127" y="158"/>
                </a:cubicBezTo>
                <a:cubicBezTo>
                  <a:pt x="128" y="158"/>
                  <a:pt x="128" y="158"/>
                  <a:pt x="128" y="158"/>
                </a:cubicBezTo>
                <a:cubicBezTo>
                  <a:pt x="130" y="157"/>
                  <a:pt x="133" y="156"/>
                  <a:pt x="135" y="155"/>
                </a:cubicBezTo>
                <a:cubicBezTo>
                  <a:pt x="135" y="155"/>
                  <a:pt x="135" y="155"/>
                  <a:pt x="135" y="155"/>
                </a:cubicBezTo>
                <a:cubicBezTo>
                  <a:pt x="134" y="155"/>
                  <a:pt x="136" y="155"/>
                  <a:pt x="136" y="154"/>
                </a:cubicBezTo>
                <a:cubicBezTo>
                  <a:pt x="135" y="155"/>
                  <a:pt x="136" y="153"/>
                  <a:pt x="137" y="153"/>
                </a:cubicBezTo>
                <a:cubicBezTo>
                  <a:pt x="137" y="153"/>
                  <a:pt x="137" y="153"/>
                  <a:pt x="137" y="153"/>
                </a:cubicBezTo>
                <a:cubicBezTo>
                  <a:pt x="138" y="152"/>
                  <a:pt x="140" y="152"/>
                  <a:pt x="140" y="151"/>
                </a:cubicBezTo>
                <a:cubicBezTo>
                  <a:pt x="141" y="151"/>
                  <a:pt x="140" y="152"/>
                  <a:pt x="141" y="151"/>
                </a:cubicBezTo>
                <a:cubicBezTo>
                  <a:pt x="141" y="151"/>
                  <a:pt x="141" y="151"/>
                  <a:pt x="141" y="151"/>
                </a:cubicBezTo>
                <a:cubicBezTo>
                  <a:pt x="142" y="150"/>
                  <a:pt x="145" y="148"/>
                  <a:pt x="146" y="147"/>
                </a:cubicBezTo>
                <a:cubicBezTo>
                  <a:pt x="146" y="147"/>
                  <a:pt x="144" y="147"/>
                  <a:pt x="146" y="146"/>
                </a:cubicBezTo>
                <a:cubicBezTo>
                  <a:pt x="146" y="147"/>
                  <a:pt x="149" y="144"/>
                  <a:pt x="150" y="145"/>
                </a:cubicBezTo>
                <a:cubicBezTo>
                  <a:pt x="152" y="142"/>
                  <a:pt x="154" y="142"/>
                  <a:pt x="155" y="139"/>
                </a:cubicBezTo>
                <a:cubicBezTo>
                  <a:pt x="156" y="139"/>
                  <a:pt x="157" y="138"/>
                  <a:pt x="157" y="138"/>
                </a:cubicBezTo>
                <a:cubicBezTo>
                  <a:pt x="157" y="138"/>
                  <a:pt x="156" y="139"/>
                  <a:pt x="157" y="138"/>
                </a:cubicBezTo>
                <a:cubicBezTo>
                  <a:pt x="161" y="135"/>
                  <a:pt x="166" y="129"/>
                  <a:pt x="170" y="124"/>
                </a:cubicBezTo>
                <a:cubicBezTo>
                  <a:pt x="169" y="124"/>
                  <a:pt x="169" y="124"/>
                  <a:pt x="169" y="124"/>
                </a:cubicBezTo>
                <a:cubicBezTo>
                  <a:pt x="170" y="123"/>
                  <a:pt x="170" y="123"/>
                  <a:pt x="170" y="123"/>
                </a:cubicBezTo>
                <a:cubicBezTo>
                  <a:pt x="170" y="123"/>
                  <a:pt x="170" y="123"/>
                  <a:pt x="170" y="123"/>
                </a:cubicBezTo>
                <a:cubicBezTo>
                  <a:pt x="170" y="122"/>
                  <a:pt x="172" y="120"/>
                  <a:pt x="172" y="120"/>
                </a:cubicBezTo>
                <a:cubicBezTo>
                  <a:pt x="172" y="120"/>
                  <a:pt x="173" y="119"/>
                  <a:pt x="173" y="119"/>
                </a:cubicBezTo>
                <a:cubicBezTo>
                  <a:pt x="173" y="118"/>
                  <a:pt x="173" y="119"/>
                  <a:pt x="173" y="117"/>
                </a:cubicBezTo>
                <a:cubicBezTo>
                  <a:pt x="173" y="118"/>
                  <a:pt x="172" y="119"/>
                  <a:pt x="172" y="119"/>
                </a:cubicBezTo>
                <a:cubicBezTo>
                  <a:pt x="173" y="115"/>
                  <a:pt x="176" y="111"/>
                  <a:pt x="177" y="107"/>
                </a:cubicBezTo>
                <a:cubicBezTo>
                  <a:pt x="177" y="106"/>
                  <a:pt x="176" y="108"/>
                  <a:pt x="176" y="107"/>
                </a:cubicBezTo>
                <a:cubicBezTo>
                  <a:pt x="177" y="106"/>
                  <a:pt x="177" y="104"/>
                  <a:pt x="178" y="103"/>
                </a:cubicBezTo>
                <a:cubicBezTo>
                  <a:pt x="178" y="104"/>
                  <a:pt x="177" y="108"/>
                  <a:pt x="178" y="106"/>
                </a:cubicBezTo>
                <a:cubicBezTo>
                  <a:pt x="178" y="104"/>
                  <a:pt x="177" y="102"/>
                  <a:pt x="179" y="100"/>
                </a:cubicBezTo>
                <a:cubicBezTo>
                  <a:pt x="177" y="100"/>
                  <a:pt x="179" y="94"/>
                  <a:pt x="178" y="92"/>
                </a:cubicBezTo>
                <a:cubicBezTo>
                  <a:pt x="179" y="91"/>
                  <a:pt x="179" y="89"/>
                  <a:pt x="179" y="87"/>
                </a:cubicBezTo>
                <a:cubicBezTo>
                  <a:pt x="178" y="90"/>
                  <a:pt x="178" y="93"/>
                  <a:pt x="177" y="94"/>
                </a:cubicBezTo>
                <a:cubicBezTo>
                  <a:pt x="177" y="93"/>
                  <a:pt x="177" y="92"/>
                  <a:pt x="177" y="92"/>
                </a:cubicBezTo>
                <a:cubicBezTo>
                  <a:pt x="176" y="95"/>
                  <a:pt x="177" y="94"/>
                  <a:pt x="177" y="96"/>
                </a:cubicBezTo>
                <a:cubicBezTo>
                  <a:pt x="177" y="96"/>
                  <a:pt x="177" y="94"/>
                  <a:pt x="178" y="94"/>
                </a:cubicBezTo>
                <a:cubicBezTo>
                  <a:pt x="178" y="97"/>
                  <a:pt x="177" y="100"/>
                  <a:pt x="176" y="102"/>
                </a:cubicBezTo>
                <a:cubicBezTo>
                  <a:pt x="177" y="101"/>
                  <a:pt x="176" y="102"/>
                  <a:pt x="176" y="101"/>
                </a:cubicBezTo>
                <a:cubicBezTo>
                  <a:pt x="176" y="100"/>
                  <a:pt x="177" y="98"/>
                  <a:pt x="177" y="98"/>
                </a:cubicBezTo>
                <a:cubicBezTo>
                  <a:pt x="176" y="98"/>
                  <a:pt x="176" y="93"/>
                  <a:pt x="177" y="90"/>
                </a:cubicBezTo>
                <a:cubicBezTo>
                  <a:pt x="176" y="89"/>
                  <a:pt x="177" y="87"/>
                  <a:pt x="177" y="86"/>
                </a:cubicBezTo>
                <a:cubicBezTo>
                  <a:pt x="177" y="87"/>
                  <a:pt x="177" y="86"/>
                  <a:pt x="177" y="85"/>
                </a:cubicBezTo>
                <a:cubicBezTo>
                  <a:pt x="177" y="85"/>
                  <a:pt x="177" y="81"/>
                  <a:pt x="177" y="83"/>
                </a:cubicBezTo>
                <a:cubicBezTo>
                  <a:pt x="176" y="82"/>
                  <a:pt x="177" y="81"/>
                  <a:pt x="177" y="81"/>
                </a:cubicBezTo>
                <a:cubicBezTo>
                  <a:pt x="177" y="80"/>
                  <a:pt x="176" y="79"/>
                  <a:pt x="176" y="78"/>
                </a:cubicBezTo>
                <a:cubicBezTo>
                  <a:pt x="176" y="78"/>
                  <a:pt x="176" y="78"/>
                  <a:pt x="176" y="77"/>
                </a:cubicBezTo>
                <a:cubicBezTo>
                  <a:pt x="176" y="76"/>
                  <a:pt x="176" y="77"/>
                  <a:pt x="176" y="77"/>
                </a:cubicBezTo>
                <a:cubicBezTo>
                  <a:pt x="176" y="76"/>
                  <a:pt x="176" y="76"/>
                  <a:pt x="176" y="76"/>
                </a:cubicBezTo>
                <a:cubicBezTo>
                  <a:pt x="175" y="75"/>
                  <a:pt x="175" y="71"/>
                  <a:pt x="175" y="71"/>
                </a:cubicBezTo>
                <a:cubicBezTo>
                  <a:pt x="175" y="71"/>
                  <a:pt x="175" y="72"/>
                  <a:pt x="175" y="72"/>
                </a:cubicBezTo>
                <a:cubicBezTo>
                  <a:pt x="174" y="70"/>
                  <a:pt x="174" y="68"/>
                  <a:pt x="174" y="67"/>
                </a:cubicBezTo>
                <a:cubicBezTo>
                  <a:pt x="173" y="67"/>
                  <a:pt x="174" y="66"/>
                  <a:pt x="173" y="65"/>
                </a:cubicBezTo>
                <a:cubicBezTo>
                  <a:pt x="172" y="64"/>
                  <a:pt x="170" y="59"/>
                  <a:pt x="171" y="59"/>
                </a:cubicBezTo>
                <a:cubicBezTo>
                  <a:pt x="170" y="58"/>
                  <a:pt x="169" y="57"/>
                  <a:pt x="169" y="56"/>
                </a:cubicBezTo>
                <a:cubicBezTo>
                  <a:pt x="168" y="55"/>
                  <a:pt x="170" y="58"/>
                  <a:pt x="170" y="59"/>
                </a:cubicBezTo>
                <a:cubicBezTo>
                  <a:pt x="169" y="58"/>
                  <a:pt x="168" y="55"/>
                  <a:pt x="167" y="54"/>
                </a:cubicBezTo>
                <a:cubicBezTo>
                  <a:pt x="167" y="53"/>
                  <a:pt x="167" y="52"/>
                  <a:pt x="168" y="52"/>
                </a:cubicBezTo>
                <a:cubicBezTo>
                  <a:pt x="167" y="51"/>
                  <a:pt x="167" y="52"/>
                  <a:pt x="166" y="51"/>
                </a:cubicBezTo>
                <a:cubicBezTo>
                  <a:pt x="166" y="51"/>
                  <a:pt x="167" y="52"/>
                  <a:pt x="167" y="52"/>
                </a:cubicBezTo>
                <a:cubicBezTo>
                  <a:pt x="165" y="51"/>
                  <a:pt x="164" y="49"/>
                  <a:pt x="165" y="49"/>
                </a:cubicBezTo>
                <a:cubicBezTo>
                  <a:pt x="165" y="49"/>
                  <a:pt x="166" y="49"/>
                  <a:pt x="166" y="49"/>
                </a:cubicBezTo>
                <a:cubicBezTo>
                  <a:pt x="165" y="49"/>
                  <a:pt x="164" y="47"/>
                  <a:pt x="163" y="47"/>
                </a:cubicBezTo>
                <a:cubicBezTo>
                  <a:pt x="164" y="48"/>
                  <a:pt x="164" y="47"/>
                  <a:pt x="165" y="48"/>
                </a:cubicBezTo>
                <a:cubicBezTo>
                  <a:pt x="165" y="49"/>
                  <a:pt x="164" y="48"/>
                  <a:pt x="164" y="49"/>
                </a:cubicBezTo>
                <a:cubicBezTo>
                  <a:pt x="163" y="48"/>
                  <a:pt x="163" y="47"/>
                  <a:pt x="162" y="46"/>
                </a:cubicBezTo>
                <a:cubicBezTo>
                  <a:pt x="162" y="46"/>
                  <a:pt x="163" y="47"/>
                  <a:pt x="163" y="46"/>
                </a:cubicBezTo>
                <a:cubicBezTo>
                  <a:pt x="162" y="45"/>
                  <a:pt x="162" y="46"/>
                  <a:pt x="162" y="45"/>
                </a:cubicBezTo>
                <a:cubicBezTo>
                  <a:pt x="161" y="45"/>
                  <a:pt x="161" y="44"/>
                  <a:pt x="161" y="44"/>
                </a:cubicBezTo>
                <a:cubicBezTo>
                  <a:pt x="159" y="42"/>
                  <a:pt x="158" y="40"/>
                  <a:pt x="156" y="38"/>
                </a:cubicBezTo>
                <a:cubicBezTo>
                  <a:pt x="155" y="38"/>
                  <a:pt x="157" y="39"/>
                  <a:pt x="157" y="40"/>
                </a:cubicBezTo>
                <a:cubicBezTo>
                  <a:pt x="154" y="38"/>
                  <a:pt x="152" y="35"/>
                  <a:pt x="149" y="33"/>
                </a:cubicBezTo>
                <a:cubicBezTo>
                  <a:pt x="149" y="33"/>
                  <a:pt x="150" y="33"/>
                  <a:pt x="150" y="33"/>
                </a:cubicBezTo>
                <a:cubicBezTo>
                  <a:pt x="148" y="32"/>
                  <a:pt x="148" y="31"/>
                  <a:pt x="147" y="31"/>
                </a:cubicBezTo>
                <a:cubicBezTo>
                  <a:pt x="145" y="28"/>
                  <a:pt x="138" y="22"/>
                  <a:pt x="136" y="19"/>
                </a:cubicBezTo>
                <a:cubicBezTo>
                  <a:pt x="134" y="18"/>
                  <a:pt x="132" y="17"/>
                  <a:pt x="131" y="15"/>
                </a:cubicBezTo>
                <a:cubicBezTo>
                  <a:pt x="130" y="15"/>
                  <a:pt x="128" y="13"/>
                  <a:pt x="127" y="13"/>
                </a:cubicBezTo>
                <a:cubicBezTo>
                  <a:pt x="127" y="13"/>
                  <a:pt x="127" y="13"/>
                  <a:pt x="127" y="13"/>
                </a:cubicBezTo>
                <a:cubicBezTo>
                  <a:pt x="124" y="10"/>
                  <a:pt x="121" y="10"/>
                  <a:pt x="117" y="7"/>
                </a:cubicBezTo>
                <a:cubicBezTo>
                  <a:pt x="117" y="7"/>
                  <a:pt x="120" y="8"/>
                  <a:pt x="119" y="9"/>
                </a:cubicBezTo>
                <a:cubicBezTo>
                  <a:pt x="121" y="11"/>
                  <a:pt x="122" y="11"/>
                  <a:pt x="124" y="13"/>
                </a:cubicBezTo>
                <a:cubicBezTo>
                  <a:pt x="123" y="13"/>
                  <a:pt x="123" y="12"/>
                  <a:pt x="123" y="13"/>
                </a:cubicBezTo>
                <a:cubicBezTo>
                  <a:pt x="123" y="13"/>
                  <a:pt x="123" y="13"/>
                  <a:pt x="123" y="13"/>
                </a:cubicBezTo>
                <a:cubicBezTo>
                  <a:pt x="122" y="12"/>
                  <a:pt x="122" y="12"/>
                  <a:pt x="121" y="12"/>
                </a:cubicBezTo>
                <a:cubicBezTo>
                  <a:pt x="123" y="13"/>
                  <a:pt x="125" y="14"/>
                  <a:pt x="126" y="16"/>
                </a:cubicBezTo>
                <a:cubicBezTo>
                  <a:pt x="125" y="16"/>
                  <a:pt x="123" y="13"/>
                  <a:pt x="122" y="14"/>
                </a:cubicBezTo>
                <a:cubicBezTo>
                  <a:pt x="123" y="15"/>
                  <a:pt x="124" y="16"/>
                  <a:pt x="126" y="17"/>
                </a:cubicBezTo>
                <a:cubicBezTo>
                  <a:pt x="125" y="17"/>
                  <a:pt x="126" y="18"/>
                  <a:pt x="126" y="18"/>
                </a:cubicBezTo>
                <a:cubicBezTo>
                  <a:pt x="125" y="18"/>
                  <a:pt x="124" y="17"/>
                  <a:pt x="124" y="16"/>
                </a:cubicBezTo>
                <a:cubicBezTo>
                  <a:pt x="124" y="17"/>
                  <a:pt x="124" y="17"/>
                  <a:pt x="124" y="17"/>
                </a:cubicBezTo>
                <a:cubicBezTo>
                  <a:pt x="123" y="16"/>
                  <a:pt x="123" y="16"/>
                  <a:pt x="122" y="16"/>
                </a:cubicBezTo>
                <a:cubicBezTo>
                  <a:pt x="122" y="16"/>
                  <a:pt x="123" y="16"/>
                  <a:pt x="123" y="16"/>
                </a:cubicBezTo>
                <a:cubicBezTo>
                  <a:pt x="122" y="15"/>
                  <a:pt x="120" y="15"/>
                  <a:pt x="120" y="14"/>
                </a:cubicBezTo>
                <a:cubicBezTo>
                  <a:pt x="119" y="14"/>
                  <a:pt x="120" y="14"/>
                  <a:pt x="119" y="14"/>
                </a:cubicBezTo>
                <a:cubicBezTo>
                  <a:pt x="119" y="14"/>
                  <a:pt x="118" y="14"/>
                  <a:pt x="118" y="14"/>
                </a:cubicBezTo>
                <a:cubicBezTo>
                  <a:pt x="118" y="13"/>
                  <a:pt x="118" y="13"/>
                  <a:pt x="118" y="13"/>
                </a:cubicBezTo>
                <a:cubicBezTo>
                  <a:pt x="117" y="13"/>
                  <a:pt x="116" y="12"/>
                  <a:pt x="115" y="12"/>
                </a:cubicBezTo>
                <a:cubicBezTo>
                  <a:pt x="115" y="12"/>
                  <a:pt x="112" y="10"/>
                  <a:pt x="111" y="10"/>
                </a:cubicBezTo>
                <a:cubicBezTo>
                  <a:pt x="112" y="11"/>
                  <a:pt x="114" y="11"/>
                  <a:pt x="115" y="13"/>
                </a:cubicBezTo>
                <a:cubicBezTo>
                  <a:pt x="118" y="15"/>
                  <a:pt x="121" y="17"/>
                  <a:pt x="123" y="18"/>
                </a:cubicBezTo>
                <a:cubicBezTo>
                  <a:pt x="124" y="19"/>
                  <a:pt x="125" y="21"/>
                  <a:pt x="126" y="21"/>
                </a:cubicBezTo>
                <a:cubicBezTo>
                  <a:pt x="127" y="22"/>
                  <a:pt x="129" y="23"/>
                  <a:pt x="129" y="24"/>
                </a:cubicBezTo>
                <a:cubicBezTo>
                  <a:pt x="129" y="23"/>
                  <a:pt x="128" y="23"/>
                  <a:pt x="127" y="22"/>
                </a:cubicBezTo>
                <a:cubicBezTo>
                  <a:pt x="127" y="22"/>
                  <a:pt x="127" y="23"/>
                  <a:pt x="127" y="22"/>
                </a:cubicBezTo>
                <a:cubicBezTo>
                  <a:pt x="117" y="14"/>
                  <a:pt x="104" y="9"/>
                  <a:pt x="91" y="3"/>
                </a:cubicBezTo>
                <a:cubicBezTo>
                  <a:pt x="91" y="4"/>
                  <a:pt x="87" y="2"/>
                  <a:pt x="86" y="1"/>
                </a:cubicBezTo>
                <a:cubicBezTo>
                  <a:pt x="85" y="1"/>
                  <a:pt x="84" y="0"/>
                  <a:pt x="83" y="1"/>
                </a:cubicBezTo>
                <a:cubicBezTo>
                  <a:pt x="84" y="1"/>
                  <a:pt x="86" y="1"/>
                  <a:pt x="86" y="2"/>
                </a:cubicBezTo>
                <a:cubicBezTo>
                  <a:pt x="85" y="2"/>
                  <a:pt x="86" y="3"/>
                  <a:pt x="85" y="3"/>
                </a:cubicBezTo>
                <a:cubicBezTo>
                  <a:pt x="82" y="2"/>
                  <a:pt x="81" y="0"/>
                  <a:pt x="79" y="0"/>
                </a:cubicBezTo>
                <a:cubicBezTo>
                  <a:pt x="81" y="1"/>
                  <a:pt x="81" y="2"/>
                  <a:pt x="84" y="3"/>
                </a:cubicBezTo>
                <a:cubicBezTo>
                  <a:pt x="84" y="3"/>
                  <a:pt x="83" y="4"/>
                  <a:pt x="84" y="4"/>
                </a:cubicBezTo>
                <a:cubicBezTo>
                  <a:pt x="84" y="3"/>
                  <a:pt x="85" y="4"/>
                  <a:pt x="86" y="4"/>
                </a:cubicBezTo>
                <a:cubicBezTo>
                  <a:pt x="86" y="4"/>
                  <a:pt x="86" y="5"/>
                  <a:pt x="86" y="5"/>
                </a:cubicBezTo>
                <a:cubicBezTo>
                  <a:pt x="85" y="5"/>
                  <a:pt x="84" y="5"/>
                  <a:pt x="82" y="5"/>
                </a:cubicBezTo>
                <a:cubicBezTo>
                  <a:pt x="82" y="5"/>
                  <a:pt x="83" y="6"/>
                  <a:pt x="84" y="6"/>
                </a:cubicBezTo>
                <a:cubicBezTo>
                  <a:pt x="87" y="8"/>
                  <a:pt x="94" y="10"/>
                  <a:pt x="97" y="12"/>
                </a:cubicBezTo>
                <a:cubicBezTo>
                  <a:pt x="98" y="12"/>
                  <a:pt x="97" y="13"/>
                  <a:pt x="98" y="13"/>
                </a:cubicBezTo>
                <a:cubicBezTo>
                  <a:pt x="100" y="14"/>
                  <a:pt x="103" y="15"/>
                  <a:pt x="105" y="17"/>
                </a:cubicBezTo>
                <a:cubicBezTo>
                  <a:pt x="106" y="17"/>
                  <a:pt x="107" y="18"/>
                  <a:pt x="108" y="19"/>
                </a:cubicBezTo>
                <a:cubicBezTo>
                  <a:pt x="109" y="19"/>
                  <a:pt x="109" y="19"/>
                  <a:pt x="110" y="20"/>
                </a:cubicBezTo>
                <a:cubicBezTo>
                  <a:pt x="109" y="20"/>
                  <a:pt x="110" y="20"/>
                  <a:pt x="110" y="20"/>
                </a:cubicBezTo>
                <a:cubicBezTo>
                  <a:pt x="109" y="20"/>
                  <a:pt x="108" y="19"/>
                  <a:pt x="108" y="19"/>
                </a:cubicBezTo>
                <a:cubicBezTo>
                  <a:pt x="108" y="20"/>
                  <a:pt x="109" y="20"/>
                  <a:pt x="109" y="21"/>
                </a:cubicBezTo>
                <a:cubicBezTo>
                  <a:pt x="107" y="20"/>
                  <a:pt x="106" y="20"/>
                  <a:pt x="105" y="19"/>
                </a:cubicBezTo>
                <a:cubicBezTo>
                  <a:pt x="105" y="20"/>
                  <a:pt x="105" y="20"/>
                  <a:pt x="106" y="20"/>
                </a:cubicBezTo>
                <a:cubicBezTo>
                  <a:pt x="107" y="20"/>
                  <a:pt x="109" y="21"/>
                  <a:pt x="110" y="21"/>
                </a:cubicBezTo>
                <a:cubicBezTo>
                  <a:pt x="111" y="21"/>
                  <a:pt x="111" y="22"/>
                  <a:pt x="110" y="22"/>
                </a:cubicBezTo>
                <a:cubicBezTo>
                  <a:pt x="111" y="24"/>
                  <a:pt x="114" y="25"/>
                  <a:pt x="115" y="26"/>
                </a:cubicBezTo>
                <a:cubicBezTo>
                  <a:pt x="115" y="27"/>
                  <a:pt x="114" y="26"/>
                  <a:pt x="114" y="26"/>
                </a:cubicBezTo>
                <a:cubicBezTo>
                  <a:pt x="115" y="27"/>
                  <a:pt x="113" y="26"/>
                  <a:pt x="113" y="27"/>
                </a:cubicBezTo>
                <a:cubicBezTo>
                  <a:pt x="115" y="27"/>
                  <a:pt x="116" y="28"/>
                  <a:pt x="118" y="29"/>
                </a:cubicBezTo>
                <a:cubicBezTo>
                  <a:pt x="126" y="38"/>
                  <a:pt x="138" y="46"/>
                  <a:pt x="144" y="57"/>
                </a:cubicBezTo>
                <a:cubicBezTo>
                  <a:pt x="147" y="59"/>
                  <a:pt x="149" y="63"/>
                  <a:pt x="150" y="65"/>
                </a:cubicBezTo>
                <a:cubicBezTo>
                  <a:pt x="151" y="66"/>
                  <a:pt x="153" y="69"/>
                  <a:pt x="153" y="70"/>
                </a:cubicBezTo>
                <a:cubicBezTo>
                  <a:pt x="154" y="71"/>
                  <a:pt x="155" y="75"/>
                  <a:pt x="155" y="76"/>
                </a:cubicBezTo>
                <a:cubicBezTo>
                  <a:pt x="155" y="75"/>
                  <a:pt x="155" y="76"/>
                  <a:pt x="155" y="77"/>
                </a:cubicBezTo>
                <a:cubicBezTo>
                  <a:pt x="154" y="74"/>
                  <a:pt x="154" y="73"/>
                  <a:pt x="153" y="73"/>
                </a:cubicBezTo>
                <a:cubicBezTo>
                  <a:pt x="153" y="72"/>
                  <a:pt x="153" y="72"/>
                  <a:pt x="153" y="72"/>
                </a:cubicBezTo>
                <a:cubicBezTo>
                  <a:pt x="153" y="72"/>
                  <a:pt x="153" y="72"/>
                  <a:pt x="153" y="72"/>
                </a:cubicBezTo>
                <a:cubicBezTo>
                  <a:pt x="153" y="71"/>
                  <a:pt x="152" y="73"/>
                  <a:pt x="152" y="72"/>
                </a:cubicBezTo>
                <a:cubicBezTo>
                  <a:pt x="153" y="71"/>
                  <a:pt x="151" y="70"/>
                  <a:pt x="152" y="70"/>
                </a:cubicBezTo>
                <a:cubicBezTo>
                  <a:pt x="153" y="71"/>
                  <a:pt x="152" y="71"/>
                  <a:pt x="153" y="71"/>
                </a:cubicBezTo>
                <a:cubicBezTo>
                  <a:pt x="152" y="69"/>
                  <a:pt x="151" y="67"/>
                  <a:pt x="150" y="66"/>
                </a:cubicBezTo>
                <a:cubicBezTo>
                  <a:pt x="150" y="67"/>
                  <a:pt x="152" y="68"/>
                  <a:pt x="152" y="69"/>
                </a:cubicBezTo>
                <a:cubicBezTo>
                  <a:pt x="152" y="70"/>
                  <a:pt x="152" y="70"/>
                  <a:pt x="151" y="70"/>
                </a:cubicBezTo>
                <a:cubicBezTo>
                  <a:pt x="152" y="72"/>
                  <a:pt x="152" y="73"/>
                  <a:pt x="152" y="73"/>
                </a:cubicBezTo>
                <a:cubicBezTo>
                  <a:pt x="150" y="70"/>
                  <a:pt x="152" y="71"/>
                  <a:pt x="151" y="69"/>
                </a:cubicBezTo>
                <a:cubicBezTo>
                  <a:pt x="151" y="69"/>
                  <a:pt x="151" y="69"/>
                  <a:pt x="151" y="69"/>
                </a:cubicBezTo>
                <a:cubicBezTo>
                  <a:pt x="150" y="67"/>
                  <a:pt x="150" y="66"/>
                  <a:pt x="149" y="65"/>
                </a:cubicBezTo>
                <a:cubicBezTo>
                  <a:pt x="149" y="64"/>
                  <a:pt x="149" y="62"/>
                  <a:pt x="148" y="63"/>
                </a:cubicBezTo>
                <a:cubicBezTo>
                  <a:pt x="148" y="64"/>
                  <a:pt x="149" y="65"/>
                  <a:pt x="148" y="66"/>
                </a:cubicBezTo>
                <a:cubicBezTo>
                  <a:pt x="149" y="68"/>
                  <a:pt x="151" y="68"/>
                  <a:pt x="151" y="70"/>
                </a:cubicBezTo>
                <a:cubicBezTo>
                  <a:pt x="150" y="69"/>
                  <a:pt x="150" y="68"/>
                  <a:pt x="149" y="68"/>
                </a:cubicBezTo>
                <a:cubicBezTo>
                  <a:pt x="149" y="69"/>
                  <a:pt x="150" y="69"/>
                  <a:pt x="150" y="70"/>
                </a:cubicBezTo>
                <a:cubicBezTo>
                  <a:pt x="150" y="70"/>
                  <a:pt x="150" y="69"/>
                  <a:pt x="150" y="69"/>
                </a:cubicBezTo>
                <a:cubicBezTo>
                  <a:pt x="150" y="70"/>
                  <a:pt x="151" y="72"/>
                  <a:pt x="151" y="73"/>
                </a:cubicBezTo>
                <a:cubicBezTo>
                  <a:pt x="150" y="71"/>
                  <a:pt x="149" y="69"/>
                  <a:pt x="148" y="68"/>
                </a:cubicBezTo>
                <a:cubicBezTo>
                  <a:pt x="149" y="68"/>
                  <a:pt x="149" y="68"/>
                  <a:pt x="149" y="68"/>
                </a:cubicBezTo>
                <a:cubicBezTo>
                  <a:pt x="148" y="68"/>
                  <a:pt x="148" y="68"/>
                  <a:pt x="148" y="68"/>
                </a:cubicBezTo>
                <a:cubicBezTo>
                  <a:pt x="149" y="70"/>
                  <a:pt x="150" y="71"/>
                  <a:pt x="150" y="72"/>
                </a:cubicBezTo>
                <a:cubicBezTo>
                  <a:pt x="149" y="71"/>
                  <a:pt x="148" y="71"/>
                  <a:pt x="149" y="70"/>
                </a:cubicBezTo>
                <a:cubicBezTo>
                  <a:pt x="148" y="70"/>
                  <a:pt x="147" y="67"/>
                  <a:pt x="146" y="66"/>
                </a:cubicBezTo>
                <a:cubicBezTo>
                  <a:pt x="147" y="70"/>
                  <a:pt x="149" y="71"/>
                  <a:pt x="150" y="74"/>
                </a:cubicBezTo>
                <a:cubicBezTo>
                  <a:pt x="150" y="75"/>
                  <a:pt x="149" y="73"/>
                  <a:pt x="149" y="74"/>
                </a:cubicBezTo>
                <a:cubicBezTo>
                  <a:pt x="151" y="77"/>
                  <a:pt x="150" y="82"/>
                  <a:pt x="151" y="85"/>
                </a:cubicBezTo>
                <a:cubicBezTo>
                  <a:pt x="150" y="82"/>
                  <a:pt x="149" y="79"/>
                  <a:pt x="149" y="77"/>
                </a:cubicBezTo>
                <a:cubicBezTo>
                  <a:pt x="149" y="76"/>
                  <a:pt x="149" y="78"/>
                  <a:pt x="149" y="77"/>
                </a:cubicBezTo>
                <a:cubicBezTo>
                  <a:pt x="149" y="75"/>
                  <a:pt x="147" y="71"/>
                  <a:pt x="145" y="69"/>
                </a:cubicBezTo>
                <a:cubicBezTo>
                  <a:pt x="146" y="69"/>
                  <a:pt x="146" y="69"/>
                  <a:pt x="146" y="69"/>
                </a:cubicBezTo>
                <a:cubicBezTo>
                  <a:pt x="144" y="68"/>
                  <a:pt x="144" y="65"/>
                  <a:pt x="143" y="64"/>
                </a:cubicBezTo>
                <a:cubicBezTo>
                  <a:pt x="143" y="64"/>
                  <a:pt x="143" y="64"/>
                  <a:pt x="143" y="65"/>
                </a:cubicBezTo>
                <a:cubicBezTo>
                  <a:pt x="141" y="61"/>
                  <a:pt x="138" y="58"/>
                  <a:pt x="136" y="56"/>
                </a:cubicBezTo>
                <a:cubicBezTo>
                  <a:pt x="136" y="55"/>
                  <a:pt x="136" y="55"/>
                  <a:pt x="136" y="55"/>
                </a:cubicBezTo>
                <a:cubicBezTo>
                  <a:pt x="134" y="53"/>
                  <a:pt x="129" y="49"/>
                  <a:pt x="127" y="46"/>
                </a:cubicBezTo>
                <a:cubicBezTo>
                  <a:pt x="127" y="46"/>
                  <a:pt x="127" y="46"/>
                  <a:pt x="126" y="46"/>
                </a:cubicBezTo>
                <a:cubicBezTo>
                  <a:pt x="119" y="38"/>
                  <a:pt x="109" y="33"/>
                  <a:pt x="101" y="27"/>
                </a:cubicBezTo>
                <a:cubicBezTo>
                  <a:pt x="102" y="27"/>
                  <a:pt x="102" y="28"/>
                  <a:pt x="102" y="28"/>
                </a:cubicBezTo>
                <a:cubicBezTo>
                  <a:pt x="99" y="25"/>
                  <a:pt x="95" y="23"/>
                  <a:pt x="92" y="22"/>
                </a:cubicBezTo>
                <a:cubicBezTo>
                  <a:pt x="91" y="21"/>
                  <a:pt x="91" y="21"/>
                  <a:pt x="91" y="20"/>
                </a:cubicBezTo>
                <a:cubicBezTo>
                  <a:pt x="91" y="21"/>
                  <a:pt x="91" y="21"/>
                  <a:pt x="91" y="21"/>
                </a:cubicBezTo>
                <a:cubicBezTo>
                  <a:pt x="90" y="20"/>
                  <a:pt x="87" y="19"/>
                  <a:pt x="85" y="18"/>
                </a:cubicBezTo>
                <a:cubicBezTo>
                  <a:pt x="86" y="18"/>
                  <a:pt x="86" y="18"/>
                  <a:pt x="86" y="18"/>
                </a:cubicBezTo>
                <a:cubicBezTo>
                  <a:pt x="84" y="18"/>
                  <a:pt x="82" y="17"/>
                  <a:pt x="81" y="16"/>
                </a:cubicBezTo>
                <a:cubicBezTo>
                  <a:pt x="81" y="17"/>
                  <a:pt x="81" y="17"/>
                  <a:pt x="81" y="17"/>
                </a:cubicBezTo>
                <a:cubicBezTo>
                  <a:pt x="80" y="17"/>
                  <a:pt x="79" y="16"/>
                  <a:pt x="79" y="16"/>
                </a:cubicBezTo>
                <a:cubicBezTo>
                  <a:pt x="79" y="16"/>
                  <a:pt x="78" y="15"/>
                  <a:pt x="78" y="15"/>
                </a:cubicBezTo>
                <a:cubicBezTo>
                  <a:pt x="77" y="15"/>
                  <a:pt x="77" y="15"/>
                  <a:pt x="77" y="15"/>
                </a:cubicBezTo>
                <a:cubicBezTo>
                  <a:pt x="69" y="12"/>
                  <a:pt x="57" y="9"/>
                  <a:pt x="48" y="11"/>
                </a:cubicBezTo>
                <a:cubicBezTo>
                  <a:pt x="55" y="10"/>
                  <a:pt x="63" y="12"/>
                  <a:pt x="71" y="13"/>
                </a:cubicBezTo>
                <a:cubicBezTo>
                  <a:pt x="71" y="14"/>
                  <a:pt x="72" y="14"/>
                  <a:pt x="72" y="14"/>
                </a:cubicBezTo>
                <a:cubicBezTo>
                  <a:pt x="76" y="15"/>
                  <a:pt x="81" y="18"/>
                  <a:pt x="85" y="19"/>
                </a:cubicBezTo>
                <a:cubicBezTo>
                  <a:pt x="85" y="19"/>
                  <a:pt x="85" y="20"/>
                  <a:pt x="85" y="20"/>
                </a:cubicBezTo>
                <a:cubicBezTo>
                  <a:pt x="85" y="19"/>
                  <a:pt x="86" y="19"/>
                  <a:pt x="86" y="19"/>
                </a:cubicBezTo>
                <a:cubicBezTo>
                  <a:pt x="87" y="20"/>
                  <a:pt x="88" y="20"/>
                  <a:pt x="89" y="21"/>
                </a:cubicBezTo>
                <a:cubicBezTo>
                  <a:pt x="90" y="21"/>
                  <a:pt x="92" y="23"/>
                  <a:pt x="92" y="23"/>
                </a:cubicBezTo>
                <a:cubicBezTo>
                  <a:pt x="93" y="23"/>
                  <a:pt x="93" y="23"/>
                  <a:pt x="93" y="23"/>
                </a:cubicBezTo>
                <a:cubicBezTo>
                  <a:pt x="93" y="24"/>
                  <a:pt x="94" y="24"/>
                  <a:pt x="94" y="24"/>
                </a:cubicBezTo>
                <a:cubicBezTo>
                  <a:pt x="95" y="24"/>
                  <a:pt x="96" y="25"/>
                  <a:pt x="97" y="25"/>
                </a:cubicBezTo>
                <a:cubicBezTo>
                  <a:pt x="97" y="26"/>
                  <a:pt x="98" y="26"/>
                  <a:pt x="99" y="27"/>
                </a:cubicBezTo>
                <a:cubicBezTo>
                  <a:pt x="100" y="27"/>
                  <a:pt x="99" y="27"/>
                  <a:pt x="100" y="27"/>
                </a:cubicBezTo>
                <a:cubicBezTo>
                  <a:pt x="105" y="30"/>
                  <a:pt x="109" y="33"/>
                  <a:pt x="114" y="38"/>
                </a:cubicBezTo>
                <a:cubicBezTo>
                  <a:pt x="114" y="37"/>
                  <a:pt x="114" y="37"/>
                  <a:pt x="114" y="37"/>
                </a:cubicBezTo>
                <a:cubicBezTo>
                  <a:pt x="114" y="38"/>
                  <a:pt x="114" y="37"/>
                  <a:pt x="115" y="38"/>
                </a:cubicBezTo>
                <a:cubicBezTo>
                  <a:pt x="115" y="38"/>
                  <a:pt x="115" y="38"/>
                  <a:pt x="114" y="38"/>
                </a:cubicBezTo>
                <a:cubicBezTo>
                  <a:pt x="115" y="39"/>
                  <a:pt x="116" y="40"/>
                  <a:pt x="117" y="41"/>
                </a:cubicBezTo>
                <a:cubicBezTo>
                  <a:pt x="118" y="41"/>
                  <a:pt x="117" y="40"/>
                  <a:pt x="117" y="40"/>
                </a:cubicBezTo>
                <a:cubicBezTo>
                  <a:pt x="118" y="40"/>
                  <a:pt x="118" y="40"/>
                  <a:pt x="118" y="41"/>
                </a:cubicBezTo>
                <a:cubicBezTo>
                  <a:pt x="118" y="41"/>
                  <a:pt x="118" y="40"/>
                  <a:pt x="117" y="41"/>
                </a:cubicBezTo>
                <a:cubicBezTo>
                  <a:pt x="118" y="42"/>
                  <a:pt x="118" y="41"/>
                  <a:pt x="119" y="42"/>
                </a:cubicBezTo>
                <a:cubicBezTo>
                  <a:pt x="118" y="42"/>
                  <a:pt x="120" y="43"/>
                  <a:pt x="120" y="43"/>
                </a:cubicBezTo>
                <a:cubicBezTo>
                  <a:pt x="121" y="43"/>
                  <a:pt x="121" y="43"/>
                  <a:pt x="121" y="43"/>
                </a:cubicBezTo>
                <a:cubicBezTo>
                  <a:pt x="121" y="43"/>
                  <a:pt x="122" y="44"/>
                  <a:pt x="122" y="44"/>
                </a:cubicBezTo>
                <a:cubicBezTo>
                  <a:pt x="122" y="44"/>
                  <a:pt x="122" y="44"/>
                  <a:pt x="122" y="44"/>
                </a:cubicBezTo>
                <a:cubicBezTo>
                  <a:pt x="122" y="44"/>
                  <a:pt x="124" y="45"/>
                  <a:pt x="124" y="46"/>
                </a:cubicBezTo>
                <a:cubicBezTo>
                  <a:pt x="123" y="45"/>
                  <a:pt x="122" y="45"/>
                  <a:pt x="121" y="44"/>
                </a:cubicBezTo>
                <a:cubicBezTo>
                  <a:pt x="121" y="45"/>
                  <a:pt x="125" y="47"/>
                  <a:pt x="125" y="48"/>
                </a:cubicBezTo>
                <a:cubicBezTo>
                  <a:pt x="121" y="45"/>
                  <a:pt x="118" y="42"/>
                  <a:pt x="114" y="39"/>
                </a:cubicBezTo>
                <a:cubicBezTo>
                  <a:pt x="114" y="39"/>
                  <a:pt x="114" y="39"/>
                  <a:pt x="114" y="39"/>
                </a:cubicBezTo>
                <a:cubicBezTo>
                  <a:pt x="113" y="39"/>
                  <a:pt x="113" y="38"/>
                  <a:pt x="113" y="38"/>
                </a:cubicBezTo>
                <a:cubicBezTo>
                  <a:pt x="113" y="38"/>
                  <a:pt x="113" y="39"/>
                  <a:pt x="114" y="38"/>
                </a:cubicBezTo>
                <a:cubicBezTo>
                  <a:pt x="113" y="37"/>
                  <a:pt x="111" y="36"/>
                  <a:pt x="110" y="36"/>
                </a:cubicBezTo>
                <a:cubicBezTo>
                  <a:pt x="111" y="36"/>
                  <a:pt x="111" y="37"/>
                  <a:pt x="111" y="37"/>
                </a:cubicBezTo>
                <a:cubicBezTo>
                  <a:pt x="108" y="34"/>
                  <a:pt x="103" y="32"/>
                  <a:pt x="100" y="30"/>
                </a:cubicBezTo>
                <a:cubicBezTo>
                  <a:pt x="96" y="27"/>
                  <a:pt x="92" y="24"/>
                  <a:pt x="87" y="21"/>
                </a:cubicBezTo>
                <a:cubicBezTo>
                  <a:pt x="87" y="21"/>
                  <a:pt x="87" y="21"/>
                  <a:pt x="87" y="21"/>
                </a:cubicBezTo>
                <a:cubicBezTo>
                  <a:pt x="85" y="21"/>
                  <a:pt x="83" y="19"/>
                  <a:pt x="81" y="19"/>
                </a:cubicBezTo>
                <a:cubicBezTo>
                  <a:pt x="81" y="19"/>
                  <a:pt x="80" y="18"/>
                  <a:pt x="80" y="18"/>
                </a:cubicBezTo>
                <a:cubicBezTo>
                  <a:pt x="80" y="18"/>
                  <a:pt x="79" y="17"/>
                  <a:pt x="79" y="18"/>
                </a:cubicBezTo>
                <a:cubicBezTo>
                  <a:pt x="80" y="18"/>
                  <a:pt x="80" y="18"/>
                  <a:pt x="80" y="19"/>
                </a:cubicBezTo>
                <a:cubicBezTo>
                  <a:pt x="79" y="18"/>
                  <a:pt x="76" y="17"/>
                  <a:pt x="75" y="16"/>
                </a:cubicBezTo>
                <a:cubicBezTo>
                  <a:pt x="73" y="16"/>
                  <a:pt x="70" y="15"/>
                  <a:pt x="68" y="15"/>
                </a:cubicBezTo>
                <a:cubicBezTo>
                  <a:pt x="69" y="16"/>
                  <a:pt x="72" y="16"/>
                  <a:pt x="72" y="17"/>
                </a:cubicBezTo>
                <a:cubicBezTo>
                  <a:pt x="71" y="16"/>
                  <a:pt x="69" y="17"/>
                  <a:pt x="68" y="16"/>
                </a:cubicBezTo>
                <a:cubicBezTo>
                  <a:pt x="68" y="17"/>
                  <a:pt x="67" y="17"/>
                  <a:pt x="67" y="16"/>
                </a:cubicBezTo>
                <a:cubicBezTo>
                  <a:pt x="65" y="17"/>
                  <a:pt x="62" y="15"/>
                  <a:pt x="61" y="16"/>
                </a:cubicBezTo>
                <a:cubicBezTo>
                  <a:pt x="60" y="15"/>
                  <a:pt x="60" y="15"/>
                  <a:pt x="59" y="15"/>
                </a:cubicBezTo>
                <a:cubicBezTo>
                  <a:pt x="59" y="15"/>
                  <a:pt x="60" y="15"/>
                  <a:pt x="59" y="15"/>
                </a:cubicBezTo>
                <a:cubicBezTo>
                  <a:pt x="59" y="16"/>
                  <a:pt x="60" y="15"/>
                  <a:pt x="60" y="16"/>
                </a:cubicBezTo>
                <a:cubicBezTo>
                  <a:pt x="56" y="16"/>
                  <a:pt x="53" y="16"/>
                  <a:pt x="49" y="16"/>
                </a:cubicBezTo>
                <a:cubicBezTo>
                  <a:pt x="49" y="18"/>
                  <a:pt x="47" y="17"/>
                  <a:pt x="47" y="17"/>
                </a:cubicBezTo>
                <a:cubicBezTo>
                  <a:pt x="47" y="18"/>
                  <a:pt x="45" y="18"/>
                  <a:pt x="44" y="18"/>
                </a:cubicBezTo>
                <a:cubicBezTo>
                  <a:pt x="43" y="18"/>
                  <a:pt x="41" y="19"/>
                  <a:pt x="41" y="20"/>
                </a:cubicBezTo>
                <a:cubicBezTo>
                  <a:pt x="42" y="20"/>
                  <a:pt x="42" y="19"/>
                  <a:pt x="43" y="19"/>
                </a:cubicBezTo>
                <a:cubicBezTo>
                  <a:pt x="43" y="20"/>
                  <a:pt x="43" y="20"/>
                  <a:pt x="43" y="20"/>
                </a:cubicBezTo>
                <a:cubicBezTo>
                  <a:pt x="43" y="20"/>
                  <a:pt x="42" y="20"/>
                  <a:pt x="42" y="21"/>
                </a:cubicBezTo>
                <a:cubicBezTo>
                  <a:pt x="43" y="20"/>
                  <a:pt x="44" y="20"/>
                  <a:pt x="44" y="20"/>
                </a:cubicBezTo>
                <a:cubicBezTo>
                  <a:pt x="44" y="21"/>
                  <a:pt x="43" y="22"/>
                  <a:pt x="42" y="22"/>
                </a:cubicBezTo>
                <a:cubicBezTo>
                  <a:pt x="41" y="23"/>
                  <a:pt x="40" y="23"/>
                  <a:pt x="39" y="24"/>
                </a:cubicBezTo>
                <a:cubicBezTo>
                  <a:pt x="40" y="24"/>
                  <a:pt x="39" y="25"/>
                  <a:pt x="38" y="26"/>
                </a:cubicBezTo>
                <a:cubicBezTo>
                  <a:pt x="38" y="27"/>
                  <a:pt x="39" y="26"/>
                  <a:pt x="38" y="27"/>
                </a:cubicBezTo>
                <a:cubicBezTo>
                  <a:pt x="38" y="27"/>
                  <a:pt x="38" y="27"/>
                  <a:pt x="39" y="27"/>
                </a:cubicBezTo>
                <a:cubicBezTo>
                  <a:pt x="39" y="28"/>
                  <a:pt x="39" y="28"/>
                  <a:pt x="38" y="29"/>
                </a:cubicBezTo>
                <a:cubicBezTo>
                  <a:pt x="38" y="29"/>
                  <a:pt x="38" y="29"/>
                  <a:pt x="38" y="28"/>
                </a:cubicBezTo>
                <a:cubicBezTo>
                  <a:pt x="38" y="29"/>
                  <a:pt x="38" y="30"/>
                  <a:pt x="38" y="30"/>
                </a:cubicBezTo>
                <a:cubicBezTo>
                  <a:pt x="37" y="30"/>
                  <a:pt x="38" y="30"/>
                  <a:pt x="38" y="30"/>
                </a:cubicBezTo>
                <a:cubicBezTo>
                  <a:pt x="37" y="31"/>
                  <a:pt x="37" y="31"/>
                  <a:pt x="38" y="31"/>
                </a:cubicBezTo>
                <a:cubicBezTo>
                  <a:pt x="38" y="31"/>
                  <a:pt x="37" y="31"/>
                  <a:pt x="38" y="31"/>
                </a:cubicBezTo>
                <a:cubicBezTo>
                  <a:pt x="38" y="32"/>
                  <a:pt x="38" y="31"/>
                  <a:pt x="38" y="32"/>
                </a:cubicBezTo>
                <a:cubicBezTo>
                  <a:pt x="39" y="32"/>
                  <a:pt x="38" y="31"/>
                  <a:pt x="39" y="31"/>
                </a:cubicBezTo>
                <a:cubicBezTo>
                  <a:pt x="39" y="32"/>
                  <a:pt x="39" y="32"/>
                  <a:pt x="39" y="32"/>
                </a:cubicBezTo>
                <a:cubicBezTo>
                  <a:pt x="39" y="32"/>
                  <a:pt x="39" y="32"/>
                  <a:pt x="40" y="32"/>
                </a:cubicBezTo>
                <a:cubicBezTo>
                  <a:pt x="40" y="32"/>
                  <a:pt x="40" y="32"/>
                  <a:pt x="40" y="32"/>
                </a:cubicBezTo>
                <a:cubicBezTo>
                  <a:pt x="40" y="32"/>
                  <a:pt x="39" y="32"/>
                  <a:pt x="39" y="32"/>
                </a:cubicBezTo>
                <a:cubicBezTo>
                  <a:pt x="39" y="32"/>
                  <a:pt x="39" y="31"/>
                  <a:pt x="40" y="31"/>
                </a:cubicBezTo>
                <a:cubicBezTo>
                  <a:pt x="40" y="32"/>
                  <a:pt x="40" y="33"/>
                  <a:pt x="40" y="33"/>
                </a:cubicBezTo>
                <a:cubicBezTo>
                  <a:pt x="40" y="33"/>
                  <a:pt x="40" y="33"/>
                  <a:pt x="40" y="33"/>
                </a:cubicBezTo>
                <a:cubicBezTo>
                  <a:pt x="40" y="33"/>
                  <a:pt x="40" y="33"/>
                  <a:pt x="40" y="33"/>
                </a:cubicBezTo>
                <a:cubicBezTo>
                  <a:pt x="40" y="33"/>
                  <a:pt x="40" y="33"/>
                  <a:pt x="41" y="33"/>
                </a:cubicBezTo>
                <a:cubicBezTo>
                  <a:pt x="41" y="33"/>
                  <a:pt x="40" y="33"/>
                  <a:pt x="41" y="33"/>
                </a:cubicBezTo>
                <a:cubicBezTo>
                  <a:pt x="41" y="33"/>
                  <a:pt x="41" y="33"/>
                  <a:pt x="41" y="33"/>
                </a:cubicBezTo>
                <a:close/>
                <a:moveTo>
                  <a:pt x="149" y="20"/>
                </a:moveTo>
                <a:cubicBezTo>
                  <a:pt x="150" y="20"/>
                  <a:pt x="150" y="21"/>
                  <a:pt x="150" y="21"/>
                </a:cubicBezTo>
                <a:cubicBezTo>
                  <a:pt x="150" y="21"/>
                  <a:pt x="149" y="20"/>
                  <a:pt x="149" y="20"/>
                </a:cubicBezTo>
                <a:close/>
                <a:moveTo>
                  <a:pt x="180" y="63"/>
                </a:moveTo>
                <a:cubicBezTo>
                  <a:pt x="180" y="64"/>
                  <a:pt x="181" y="65"/>
                  <a:pt x="181" y="67"/>
                </a:cubicBezTo>
                <a:cubicBezTo>
                  <a:pt x="181" y="66"/>
                  <a:pt x="181" y="66"/>
                  <a:pt x="181" y="66"/>
                </a:cubicBezTo>
                <a:cubicBezTo>
                  <a:pt x="181" y="65"/>
                  <a:pt x="180" y="64"/>
                  <a:pt x="180" y="64"/>
                </a:cubicBezTo>
                <a:cubicBezTo>
                  <a:pt x="180" y="64"/>
                  <a:pt x="180" y="64"/>
                  <a:pt x="180" y="63"/>
                </a:cubicBezTo>
                <a:close/>
                <a:moveTo>
                  <a:pt x="99" y="172"/>
                </a:moveTo>
                <a:cubicBezTo>
                  <a:pt x="99" y="171"/>
                  <a:pt x="98" y="171"/>
                  <a:pt x="98" y="171"/>
                </a:cubicBezTo>
                <a:cubicBezTo>
                  <a:pt x="98" y="171"/>
                  <a:pt x="99" y="171"/>
                  <a:pt x="100" y="171"/>
                </a:cubicBezTo>
                <a:cubicBezTo>
                  <a:pt x="99" y="171"/>
                  <a:pt x="100" y="171"/>
                  <a:pt x="99" y="172"/>
                </a:cubicBezTo>
                <a:cubicBezTo>
                  <a:pt x="100" y="172"/>
                  <a:pt x="102" y="171"/>
                  <a:pt x="101" y="172"/>
                </a:cubicBezTo>
                <a:cubicBezTo>
                  <a:pt x="101" y="171"/>
                  <a:pt x="100" y="172"/>
                  <a:pt x="99" y="172"/>
                </a:cubicBezTo>
                <a:close/>
                <a:moveTo>
                  <a:pt x="64" y="26"/>
                </a:moveTo>
                <a:cubicBezTo>
                  <a:pt x="64" y="26"/>
                  <a:pt x="65" y="26"/>
                  <a:pt x="65" y="26"/>
                </a:cubicBezTo>
                <a:cubicBezTo>
                  <a:pt x="65" y="26"/>
                  <a:pt x="65" y="26"/>
                  <a:pt x="65" y="26"/>
                </a:cubicBezTo>
                <a:cubicBezTo>
                  <a:pt x="65" y="26"/>
                  <a:pt x="65" y="26"/>
                  <a:pt x="64" y="26"/>
                </a:cubicBezTo>
                <a:cubicBezTo>
                  <a:pt x="64" y="26"/>
                  <a:pt x="64" y="26"/>
                  <a:pt x="64" y="26"/>
                </a:cubicBezTo>
                <a:close/>
                <a:moveTo>
                  <a:pt x="95" y="77"/>
                </a:moveTo>
                <a:cubicBezTo>
                  <a:pt x="95" y="78"/>
                  <a:pt x="95" y="77"/>
                  <a:pt x="95" y="77"/>
                </a:cubicBezTo>
                <a:cubicBezTo>
                  <a:pt x="95" y="78"/>
                  <a:pt x="95" y="78"/>
                  <a:pt x="95" y="77"/>
                </a:cubicBezTo>
                <a:close/>
                <a:moveTo>
                  <a:pt x="117" y="88"/>
                </a:moveTo>
                <a:cubicBezTo>
                  <a:pt x="117" y="88"/>
                  <a:pt x="117" y="88"/>
                  <a:pt x="117" y="89"/>
                </a:cubicBezTo>
                <a:cubicBezTo>
                  <a:pt x="117" y="88"/>
                  <a:pt x="117" y="88"/>
                  <a:pt x="117" y="88"/>
                </a:cubicBezTo>
                <a:close/>
                <a:moveTo>
                  <a:pt x="41" y="33"/>
                </a:move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lose/>
                <a:moveTo>
                  <a:pt x="39" y="27"/>
                </a:moveTo>
                <a:cubicBezTo>
                  <a:pt x="39" y="27"/>
                  <a:pt x="39" y="27"/>
                  <a:pt x="40" y="26"/>
                </a:cubicBezTo>
                <a:cubicBezTo>
                  <a:pt x="40" y="27"/>
                  <a:pt x="40" y="27"/>
                  <a:pt x="39" y="27"/>
                </a:cubicBezTo>
                <a:cubicBezTo>
                  <a:pt x="39" y="27"/>
                  <a:pt x="39" y="27"/>
                  <a:pt x="39" y="27"/>
                </a:cubicBezTo>
                <a:close/>
                <a:moveTo>
                  <a:pt x="44" y="20"/>
                </a:moveTo>
                <a:cubicBezTo>
                  <a:pt x="44" y="19"/>
                  <a:pt x="45" y="19"/>
                  <a:pt x="45" y="19"/>
                </a:cubicBezTo>
                <a:cubicBezTo>
                  <a:pt x="44" y="19"/>
                  <a:pt x="45" y="20"/>
                  <a:pt x="44" y="20"/>
                </a:cubicBezTo>
                <a:close/>
                <a:moveTo>
                  <a:pt x="62" y="34"/>
                </a:moveTo>
                <a:cubicBezTo>
                  <a:pt x="61" y="34"/>
                  <a:pt x="63" y="34"/>
                  <a:pt x="63" y="35"/>
                </a:cubicBezTo>
                <a:cubicBezTo>
                  <a:pt x="62" y="35"/>
                  <a:pt x="62" y="34"/>
                  <a:pt x="62" y="34"/>
                </a:cubicBezTo>
                <a:close/>
                <a:moveTo>
                  <a:pt x="66" y="36"/>
                </a:moveTo>
                <a:cubicBezTo>
                  <a:pt x="65" y="36"/>
                  <a:pt x="66" y="36"/>
                  <a:pt x="66" y="36"/>
                </a:cubicBezTo>
                <a:cubicBezTo>
                  <a:pt x="66" y="36"/>
                  <a:pt x="68" y="36"/>
                  <a:pt x="67" y="37"/>
                </a:cubicBezTo>
                <a:cubicBezTo>
                  <a:pt x="67" y="36"/>
                  <a:pt x="66" y="36"/>
                  <a:pt x="66" y="36"/>
                </a:cubicBezTo>
                <a:close/>
                <a:moveTo>
                  <a:pt x="128" y="14"/>
                </a:moveTo>
                <a:cubicBezTo>
                  <a:pt x="128" y="14"/>
                  <a:pt x="130" y="15"/>
                  <a:pt x="130" y="15"/>
                </a:cubicBezTo>
                <a:cubicBezTo>
                  <a:pt x="129" y="15"/>
                  <a:pt x="128" y="14"/>
                  <a:pt x="128" y="14"/>
                </a:cubicBezTo>
                <a:close/>
                <a:moveTo>
                  <a:pt x="119" y="42"/>
                </a:moveTo>
                <a:cubicBezTo>
                  <a:pt x="120" y="41"/>
                  <a:pt x="120" y="43"/>
                  <a:pt x="121" y="43"/>
                </a:cubicBezTo>
                <a:cubicBezTo>
                  <a:pt x="120" y="43"/>
                  <a:pt x="119" y="42"/>
                  <a:pt x="119" y="42"/>
                </a:cubicBezTo>
                <a:close/>
                <a:moveTo>
                  <a:pt x="138" y="61"/>
                </a:moveTo>
                <a:cubicBezTo>
                  <a:pt x="138" y="62"/>
                  <a:pt x="137" y="60"/>
                  <a:pt x="137" y="60"/>
                </a:cubicBezTo>
                <a:cubicBezTo>
                  <a:pt x="137" y="61"/>
                  <a:pt x="137" y="61"/>
                  <a:pt x="137" y="61"/>
                </a:cubicBezTo>
                <a:cubicBezTo>
                  <a:pt x="140" y="62"/>
                  <a:pt x="141" y="67"/>
                  <a:pt x="143" y="69"/>
                </a:cubicBezTo>
                <a:cubicBezTo>
                  <a:pt x="144" y="72"/>
                  <a:pt x="146" y="74"/>
                  <a:pt x="146" y="76"/>
                </a:cubicBezTo>
                <a:cubicBezTo>
                  <a:pt x="146" y="76"/>
                  <a:pt x="146" y="76"/>
                  <a:pt x="146" y="76"/>
                </a:cubicBezTo>
                <a:cubicBezTo>
                  <a:pt x="146" y="77"/>
                  <a:pt x="146" y="78"/>
                  <a:pt x="146" y="79"/>
                </a:cubicBezTo>
                <a:cubicBezTo>
                  <a:pt x="146" y="79"/>
                  <a:pt x="146" y="79"/>
                  <a:pt x="146" y="80"/>
                </a:cubicBezTo>
                <a:cubicBezTo>
                  <a:pt x="146" y="79"/>
                  <a:pt x="146" y="80"/>
                  <a:pt x="145" y="80"/>
                </a:cubicBezTo>
                <a:cubicBezTo>
                  <a:pt x="145" y="79"/>
                  <a:pt x="146" y="79"/>
                  <a:pt x="146" y="79"/>
                </a:cubicBezTo>
                <a:cubicBezTo>
                  <a:pt x="145" y="79"/>
                  <a:pt x="145" y="79"/>
                  <a:pt x="145" y="78"/>
                </a:cubicBezTo>
                <a:cubicBezTo>
                  <a:pt x="145" y="78"/>
                  <a:pt x="145" y="78"/>
                  <a:pt x="145" y="77"/>
                </a:cubicBezTo>
                <a:cubicBezTo>
                  <a:pt x="145" y="77"/>
                  <a:pt x="145" y="77"/>
                  <a:pt x="145" y="77"/>
                </a:cubicBezTo>
                <a:cubicBezTo>
                  <a:pt x="144" y="77"/>
                  <a:pt x="145" y="79"/>
                  <a:pt x="144" y="79"/>
                </a:cubicBezTo>
                <a:cubicBezTo>
                  <a:pt x="144" y="78"/>
                  <a:pt x="144" y="78"/>
                  <a:pt x="144" y="77"/>
                </a:cubicBezTo>
                <a:cubicBezTo>
                  <a:pt x="144" y="78"/>
                  <a:pt x="144" y="78"/>
                  <a:pt x="144" y="79"/>
                </a:cubicBezTo>
                <a:cubicBezTo>
                  <a:pt x="145" y="81"/>
                  <a:pt x="146" y="80"/>
                  <a:pt x="147" y="82"/>
                </a:cubicBezTo>
                <a:cubicBezTo>
                  <a:pt x="147" y="82"/>
                  <a:pt x="147" y="81"/>
                  <a:pt x="147" y="81"/>
                </a:cubicBezTo>
                <a:cubicBezTo>
                  <a:pt x="148" y="82"/>
                  <a:pt x="147" y="84"/>
                  <a:pt x="148" y="85"/>
                </a:cubicBezTo>
                <a:cubicBezTo>
                  <a:pt x="148" y="86"/>
                  <a:pt x="148" y="86"/>
                  <a:pt x="148" y="86"/>
                </a:cubicBezTo>
                <a:cubicBezTo>
                  <a:pt x="148" y="87"/>
                  <a:pt x="148" y="88"/>
                  <a:pt x="148" y="88"/>
                </a:cubicBezTo>
                <a:cubicBezTo>
                  <a:pt x="148" y="89"/>
                  <a:pt x="148" y="89"/>
                  <a:pt x="148" y="89"/>
                </a:cubicBezTo>
                <a:cubicBezTo>
                  <a:pt x="147" y="91"/>
                  <a:pt x="148" y="94"/>
                  <a:pt x="147" y="95"/>
                </a:cubicBezTo>
                <a:cubicBezTo>
                  <a:pt x="147" y="96"/>
                  <a:pt x="146" y="99"/>
                  <a:pt x="146" y="100"/>
                </a:cubicBezTo>
                <a:cubicBezTo>
                  <a:pt x="146" y="101"/>
                  <a:pt x="144" y="105"/>
                  <a:pt x="142" y="106"/>
                </a:cubicBezTo>
                <a:cubicBezTo>
                  <a:pt x="141" y="108"/>
                  <a:pt x="142" y="108"/>
                  <a:pt x="141" y="109"/>
                </a:cubicBezTo>
                <a:cubicBezTo>
                  <a:pt x="141" y="109"/>
                  <a:pt x="142" y="108"/>
                  <a:pt x="142" y="108"/>
                </a:cubicBezTo>
                <a:cubicBezTo>
                  <a:pt x="142" y="108"/>
                  <a:pt x="142" y="109"/>
                  <a:pt x="141" y="110"/>
                </a:cubicBezTo>
                <a:cubicBezTo>
                  <a:pt x="141" y="110"/>
                  <a:pt x="141" y="110"/>
                  <a:pt x="141" y="110"/>
                </a:cubicBezTo>
                <a:cubicBezTo>
                  <a:pt x="139" y="112"/>
                  <a:pt x="137" y="116"/>
                  <a:pt x="134" y="117"/>
                </a:cubicBezTo>
                <a:cubicBezTo>
                  <a:pt x="134" y="116"/>
                  <a:pt x="135" y="116"/>
                  <a:pt x="135" y="115"/>
                </a:cubicBezTo>
                <a:cubicBezTo>
                  <a:pt x="135" y="116"/>
                  <a:pt x="132" y="117"/>
                  <a:pt x="133" y="118"/>
                </a:cubicBezTo>
                <a:cubicBezTo>
                  <a:pt x="132" y="118"/>
                  <a:pt x="132" y="118"/>
                  <a:pt x="132" y="118"/>
                </a:cubicBezTo>
                <a:cubicBezTo>
                  <a:pt x="131" y="118"/>
                  <a:pt x="131" y="117"/>
                  <a:pt x="132" y="117"/>
                </a:cubicBezTo>
                <a:cubicBezTo>
                  <a:pt x="132" y="117"/>
                  <a:pt x="131" y="118"/>
                  <a:pt x="131" y="117"/>
                </a:cubicBezTo>
                <a:cubicBezTo>
                  <a:pt x="132" y="116"/>
                  <a:pt x="133" y="116"/>
                  <a:pt x="134" y="115"/>
                </a:cubicBezTo>
                <a:cubicBezTo>
                  <a:pt x="134" y="115"/>
                  <a:pt x="133" y="115"/>
                  <a:pt x="132" y="116"/>
                </a:cubicBezTo>
                <a:cubicBezTo>
                  <a:pt x="134" y="114"/>
                  <a:pt x="135" y="112"/>
                  <a:pt x="138" y="110"/>
                </a:cubicBezTo>
                <a:cubicBezTo>
                  <a:pt x="137" y="109"/>
                  <a:pt x="137" y="110"/>
                  <a:pt x="136" y="110"/>
                </a:cubicBezTo>
                <a:cubicBezTo>
                  <a:pt x="138" y="109"/>
                  <a:pt x="138" y="107"/>
                  <a:pt x="139" y="106"/>
                </a:cubicBezTo>
                <a:cubicBezTo>
                  <a:pt x="139" y="106"/>
                  <a:pt x="139" y="106"/>
                  <a:pt x="139" y="106"/>
                </a:cubicBezTo>
                <a:cubicBezTo>
                  <a:pt x="140" y="106"/>
                  <a:pt x="139" y="106"/>
                  <a:pt x="139" y="107"/>
                </a:cubicBezTo>
                <a:cubicBezTo>
                  <a:pt x="140" y="106"/>
                  <a:pt x="140" y="106"/>
                  <a:pt x="139" y="105"/>
                </a:cubicBezTo>
                <a:cubicBezTo>
                  <a:pt x="140" y="105"/>
                  <a:pt x="140" y="104"/>
                  <a:pt x="140" y="104"/>
                </a:cubicBezTo>
                <a:cubicBezTo>
                  <a:pt x="140" y="104"/>
                  <a:pt x="140" y="104"/>
                  <a:pt x="140" y="105"/>
                </a:cubicBezTo>
                <a:cubicBezTo>
                  <a:pt x="141" y="105"/>
                  <a:pt x="141" y="103"/>
                  <a:pt x="141" y="102"/>
                </a:cubicBezTo>
                <a:cubicBezTo>
                  <a:pt x="141" y="101"/>
                  <a:pt x="142" y="102"/>
                  <a:pt x="142" y="102"/>
                </a:cubicBezTo>
                <a:cubicBezTo>
                  <a:pt x="142" y="101"/>
                  <a:pt x="144" y="96"/>
                  <a:pt x="144" y="96"/>
                </a:cubicBezTo>
                <a:cubicBezTo>
                  <a:pt x="144" y="95"/>
                  <a:pt x="144" y="95"/>
                  <a:pt x="144" y="95"/>
                </a:cubicBezTo>
                <a:cubicBezTo>
                  <a:pt x="144" y="94"/>
                  <a:pt x="144" y="94"/>
                  <a:pt x="144" y="94"/>
                </a:cubicBezTo>
                <a:cubicBezTo>
                  <a:pt x="144" y="93"/>
                  <a:pt x="145" y="92"/>
                  <a:pt x="145" y="91"/>
                </a:cubicBezTo>
                <a:cubicBezTo>
                  <a:pt x="145" y="90"/>
                  <a:pt x="145" y="91"/>
                  <a:pt x="145" y="91"/>
                </a:cubicBezTo>
                <a:cubicBezTo>
                  <a:pt x="145" y="90"/>
                  <a:pt x="145" y="90"/>
                  <a:pt x="145" y="90"/>
                </a:cubicBezTo>
                <a:cubicBezTo>
                  <a:pt x="145" y="90"/>
                  <a:pt x="145" y="90"/>
                  <a:pt x="145" y="89"/>
                </a:cubicBezTo>
                <a:cubicBezTo>
                  <a:pt x="145" y="89"/>
                  <a:pt x="146" y="89"/>
                  <a:pt x="146" y="89"/>
                </a:cubicBezTo>
                <a:cubicBezTo>
                  <a:pt x="146" y="89"/>
                  <a:pt x="146" y="89"/>
                  <a:pt x="145" y="89"/>
                </a:cubicBezTo>
                <a:cubicBezTo>
                  <a:pt x="145" y="88"/>
                  <a:pt x="146" y="88"/>
                  <a:pt x="146" y="87"/>
                </a:cubicBezTo>
                <a:cubicBezTo>
                  <a:pt x="145" y="88"/>
                  <a:pt x="144" y="86"/>
                  <a:pt x="145" y="86"/>
                </a:cubicBezTo>
                <a:cubicBezTo>
                  <a:pt x="145" y="86"/>
                  <a:pt x="145" y="87"/>
                  <a:pt x="145" y="87"/>
                </a:cubicBezTo>
                <a:cubicBezTo>
                  <a:pt x="145" y="87"/>
                  <a:pt x="145" y="86"/>
                  <a:pt x="146" y="87"/>
                </a:cubicBezTo>
                <a:cubicBezTo>
                  <a:pt x="145" y="86"/>
                  <a:pt x="146" y="86"/>
                  <a:pt x="146" y="85"/>
                </a:cubicBezTo>
                <a:cubicBezTo>
                  <a:pt x="145" y="85"/>
                  <a:pt x="145" y="84"/>
                  <a:pt x="144" y="85"/>
                </a:cubicBezTo>
                <a:cubicBezTo>
                  <a:pt x="145" y="84"/>
                  <a:pt x="145" y="83"/>
                  <a:pt x="145" y="83"/>
                </a:cubicBezTo>
                <a:cubicBezTo>
                  <a:pt x="145" y="83"/>
                  <a:pt x="145" y="83"/>
                  <a:pt x="145" y="84"/>
                </a:cubicBezTo>
                <a:cubicBezTo>
                  <a:pt x="145" y="84"/>
                  <a:pt x="146" y="84"/>
                  <a:pt x="146" y="83"/>
                </a:cubicBezTo>
                <a:cubicBezTo>
                  <a:pt x="146" y="83"/>
                  <a:pt x="146" y="84"/>
                  <a:pt x="146" y="83"/>
                </a:cubicBezTo>
                <a:cubicBezTo>
                  <a:pt x="146" y="83"/>
                  <a:pt x="146" y="82"/>
                  <a:pt x="146" y="82"/>
                </a:cubicBezTo>
                <a:cubicBezTo>
                  <a:pt x="146" y="81"/>
                  <a:pt x="146" y="82"/>
                  <a:pt x="146" y="82"/>
                </a:cubicBezTo>
                <a:cubicBezTo>
                  <a:pt x="146" y="80"/>
                  <a:pt x="145" y="81"/>
                  <a:pt x="144" y="80"/>
                </a:cubicBezTo>
                <a:cubicBezTo>
                  <a:pt x="144" y="80"/>
                  <a:pt x="144" y="80"/>
                  <a:pt x="144" y="80"/>
                </a:cubicBezTo>
                <a:cubicBezTo>
                  <a:pt x="143" y="79"/>
                  <a:pt x="143" y="75"/>
                  <a:pt x="142" y="73"/>
                </a:cubicBezTo>
                <a:cubicBezTo>
                  <a:pt x="142" y="73"/>
                  <a:pt x="142" y="73"/>
                  <a:pt x="142" y="72"/>
                </a:cubicBezTo>
                <a:cubicBezTo>
                  <a:pt x="142" y="72"/>
                  <a:pt x="143" y="72"/>
                  <a:pt x="143" y="73"/>
                </a:cubicBezTo>
                <a:cubicBezTo>
                  <a:pt x="143" y="73"/>
                  <a:pt x="143" y="73"/>
                  <a:pt x="143" y="73"/>
                </a:cubicBezTo>
                <a:cubicBezTo>
                  <a:pt x="143" y="74"/>
                  <a:pt x="143" y="76"/>
                  <a:pt x="144" y="77"/>
                </a:cubicBezTo>
                <a:cubicBezTo>
                  <a:pt x="143" y="75"/>
                  <a:pt x="143" y="74"/>
                  <a:pt x="143" y="72"/>
                </a:cubicBezTo>
                <a:cubicBezTo>
                  <a:pt x="144" y="72"/>
                  <a:pt x="143" y="72"/>
                  <a:pt x="144" y="72"/>
                </a:cubicBezTo>
                <a:cubicBezTo>
                  <a:pt x="143" y="71"/>
                  <a:pt x="143" y="73"/>
                  <a:pt x="143" y="72"/>
                </a:cubicBezTo>
                <a:cubicBezTo>
                  <a:pt x="143" y="71"/>
                  <a:pt x="142" y="70"/>
                  <a:pt x="142" y="69"/>
                </a:cubicBezTo>
                <a:cubicBezTo>
                  <a:pt x="142" y="69"/>
                  <a:pt x="141" y="69"/>
                  <a:pt x="142" y="70"/>
                </a:cubicBezTo>
                <a:cubicBezTo>
                  <a:pt x="141" y="69"/>
                  <a:pt x="142" y="69"/>
                  <a:pt x="141" y="68"/>
                </a:cubicBezTo>
                <a:cubicBezTo>
                  <a:pt x="141" y="68"/>
                  <a:pt x="141" y="69"/>
                  <a:pt x="141" y="69"/>
                </a:cubicBezTo>
                <a:cubicBezTo>
                  <a:pt x="141" y="69"/>
                  <a:pt x="141" y="68"/>
                  <a:pt x="141" y="68"/>
                </a:cubicBezTo>
                <a:cubicBezTo>
                  <a:pt x="141" y="68"/>
                  <a:pt x="141" y="68"/>
                  <a:pt x="141" y="69"/>
                </a:cubicBezTo>
                <a:cubicBezTo>
                  <a:pt x="140" y="69"/>
                  <a:pt x="140" y="68"/>
                  <a:pt x="140" y="68"/>
                </a:cubicBezTo>
                <a:cubicBezTo>
                  <a:pt x="140" y="67"/>
                  <a:pt x="140" y="66"/>
                  <a:pt x="139" y="66"/>
                </a:cubicBezTo>
                <a:cubicBezTo>
                  <a:pt x="138" y="63"/>
                  <a:pt x="136" y="61"/>
                  <a:pt x="135" y="58"/>
                </a:cubicBezTo>
                <a:cubicBezTo>
                  <a:pt x="135" y="58"/>
                  <a:pt x="135" y="58"/>
                  <a:pt x="135" y="58"/>
                </a:cubicBezTo>
                <a:cubicBezTo>
                  <a:pt x="133" y="57"/>
                  <a:pt x="132" y="55"/>
                  <a:pt x="131" y="53"/>
                </a:cubicBezTo>
                <a:cubicBezTo>
                  <a:pt x="132" y="54"/>
                  <a:pt x="134" y="57"/>
                  <a:pt x="135" y="58"/>
                </a:cubicBezTo>
                <a:cubicBezTo>
                  <a:pt x="136" y="59"/>
                  <a:pt x="137" y="60"/>
                  <a:pt x="138" y="61"/>
                </a:cubicBezTo>
                <a:close/>
                <a:moveTo>
                  <a:pt x="126" y="49"/>
                </a:moveTo>
                <a:cubicBezTo>
                  <a:pt x="128" y="49"/>
                  <a:pt x="129" y="52"/>
                  <a:pt x="131" y="53"/>
                </a:cubicBezTo>
                <a:cubicBezTo>
                  <a:pt x="129" y="53"/>
                  <a:pt x="127" y="50"/>
                  <a:pt x="126" y="49"/>
                </a:cubicBezTo>
                <a:close/>
                <a:moveTo>
                  <a:pt x="115" y="73"/>
                </a:moveTo>
                <a:cubicBezTo>
                  <a:pt x="116" y="73"/>
                  <a:pt x="116" y="74"/>
                  <a:pt x="117" y="75"/>
                </a:cubicBezTo>
                <a:cubicBezTo>
                  <a:pt x="116" y="75"/>
                  <a:pt x="115" y="74"/>
                  <a:pt x="115" y="73"/>
                </a:cubicBezTo>
                <a:close/>
                <a:moveTo>
                  <a:pt x="146" y="78"/>
                </a:moveTo>
                <a:cubicBezTo>
                  <a:pt x="147" y="78"/>
                  <a:pt x="147" y="78"/>
                  <a:pt x="147" y="79"/>
                </a:cubicBezTo>
                <a:cubicBezTo>
                  <a:pt x="147" y="79"/>
                  <a:pt x="147" y="79"/>
                  <a:pt x="147" y="79"/>
                </a:cubicBezTo>
                <a:lnTo>
                  <a:pt x="146" y="78"/>
                </a:lnTo>
                <a:close/>
                <a:moveTo>
                  <a:pt x="116" y="85"/>
                </a:moveTo>
                <a:cubicBezTo>
                  <a:pt x="116" y="85"/>
                  <a:pt x="116" y="85"/>
                  <a:pt x="116" y="85"/>
                </a:cubicBezTo>
                <a:cubicBezTo>
                  <a:pt x="116" y="85"/>
                  <a:pt x="116" y="85"/>
                  <a:pt x="116" y="85"/>
                </a:cubicBezTo>
                <a:close/>
                <a:moveTo>
                  <a:pt x="145" y="81"/>
                </a:moveTo>
                <a:cubicBezTo>
                  <a:pt x="145" y="82"/>
                  <a:pt x="144" y="82"/>
                  <a:pt x="144" y="81"/>
                </a:cubicBezTo>
                <a:cubicBezTo>
                  <a:pt x="144" y="81"/>
                  <a:pt x="145" y="81"/>
                  <a:pt x="145" y="81"/>
                </a:cubicBezTo>
                <a:close/>
                <a:moveTo>
                  <a:pt x="145" y="82"/>
                </a:moveTo>
                <a:cubicBezTo>
                  <a:pt x="145" y="82"/>
                  <a:pt x="145" y="82"/>
                  <a:pt x="145" y="82"/>
                </a:cubicBezTo>
                <a:cubicBezTo>
                  <a:pt x="145" y="82"/>
                  <a:pt x="145" y="83"/>
                  <a:pt x="144" y="83"/>
                </a:cubicBezTo>
                <a:cubicBezTo>
                  <a:pt x="144" y="82"/>
                  <a:pt x="145" y="82"/>
                  <a:pt x="145" y="82"/>
                </a:cubicBezTo>
                <a:close/>
                <a:moveTo>
                  <a:pt x="119" y="85"/>
                </a:moveTo>
                <a:cubicBezTo>
                  <a:pt x="119" y="85"/>
                  <a:pt x="119" y="85"/>
                  <a:pt x="119" y="85"/>
                </a:cubicBezTo>
                <a:cubicBezTo>
                  <a:pt x="119" y="85"/>
                  <a:pt x="119" y="85"/>
                  <a:pt x="119" y="85"/>
                </a:cubicBezTo>
                <a:close/>
                <a:moveTo>
                  <a:pt x="117" y="86"/>
                </a:moveTo>
                <a:cubicBezTo>
                  <a:pt x="117" y="86"/>
                  <a:pt x="117" y="86"/>
                  <a:pt x="117" y="86"/>
                </a:cubicBezTo>
                <a:cubicBezTo>
                  <a:pt x="117" y="86"/>
                  <a:pt x="116" y="86"/>
                  <a:pt x="117" y="86"/>
                </a:cubicBezTo>
                <a:close/>
                <a:moveTo>
                  <a:pt x="150" y="89"/>
                </a:moveTo>
                <a:cubicBezTo>
                  <a:pt x="151" y="89"/>
                  <a:pt x="150" y="90"/>
                  <a:pt x="150" y="91"/>
                </a:cubicBezTo>
                <a:cubicBezTo>
                  <a:pt x="150" y="91"/>
                  <a:pt x="150" y="90"/>
                  <a:pt x="150" y="89"/>
                </a:cubicBezTo>
                <a:close/>
                <a:moveTo>
                  <a:pt x="116" y="86"/>
                </a:moveTo>
                <a:cubicBezTo>
                  <a:pt x="117" y="86"/>
                  <a:pt x="116" y="86"/>
                  <a:pt x="116" y="86"/>
                </a:cubicBezTo>
                <a:cubicBezTo>
                  <a:pt x="116" y="86"/>
                  <a:pt x="116" y="86"/>
                  <a:pt x="116" y="86"/>
                </a:cubicBezTo>
                <a:cubicBezTo>
                  <a:pt x="116" y="86"/>
                  <a:pt x="116" y="86"/>
                  <a:pt x="116" y="86"/>
                </a:cubicBezTo>
                <a:close/>
                <a:moveTo>
                  <a:pt x="178" y="99"/>
                </a:moveTo>
                <a:cubicBezTo>
                  <a:pt x="178" y="99"/>
                  <a:pt x="178" y="100"/>
                  <a:pt x="178" y="100"/>
                </a:cubicBezTo>
                <a:cubicBezTo>
                  <a:pt x="178" y="101"/>
                  <a:pt x="177" y="100"/>
                  <a:pt x="177" y="102"/>
                </a:cubicBezTo>
                <a:cubicBezTo>
                  <a:pt x="177" y="102"/>
                  <a:pt x="177" y="100"/>
                  <a:pt x="178" y="99"/>
                </a:cubicBezTo>
                <a:close/>
                <a:moveTo>
                  <a:pt x="176" y="103"/>
                </a:moveTo>
                <a:cubicBezTo>
                  <a:pt x="176" y="105"/>
                  <a:pt x="176" y="106"/>
                  <a:pt x="175" y="108"/>
                </a:cubicBezTo>
                <a:cubicBezTo>
                  <a:pt x="174" y="107"/>
                  <a:pt x="176" y="104"/>
                  <a:pt x="176" y="103"/>
                </a:cubicBezTo>
                <a:close/>
                <a:moveTo>
                  <a:pt x="180" y="105"/>
                </a:moveTo>
                <a:cubicBezTo>
                  <a:pt x="179" y="106"/>
                  <a:pt x="179" y="108"/>
                  <a:pt x="179" y="108"/>
                </a:cubicBezTo>
                <a:cubicBezTo>
                  <a:pt x="178" y="108"/>
                  <a:pt x="179" y="104"/>
                  <a:pt x="180" y="105"/>
                </a:cubicBezTo>
                <a:close/>
                <a:moveTo>
                  <a:pt x="176" y="105"/>
                </a:moveTo>
                <a:cubicBezTo>
                  <a:pt x="177" y="105"/>
                  <a:pt x="176" y="106"/>
                  <a:pt x="176" y="107"/>
                </a:cubicBezTo>
                <a:cubicBezTo>
                  <a:pt x="176" y="106"/>
                  <a:pt x="176" y="105"/>
                  <a:pt x="176" y="105"/>
                </a:cubicBezTo>
                <a:close/>
                <a:moveTo>
                  <a:pt x="174" y="111"/>
                </a:moveTo>
                <a:cubicBezTo>
                  <a:pt x="174" y="112"/>
                  <a:pt x="174" y="113"/>
                  <a:pt x="173" y="114"/>
                </a:cubicBezTo>
                <a:cubicBezTo>
                  <a:pt x="172" y="114"/>
                  <a:pt x="173" y="113"/>
                  <a:pt x="174" y="112"/>
                </a:cubicBezTo>
                <a:cubicBezTo>
                  <a:pt x="173" y="112"/>
                  <a:pt x="173" y="114"/>
                  <a:pt x="173" y="114"/>
                </a:cubicBezTo>
                <a:cubicBezTo>
                  <a:pt x="173" y="113"/>
                  <a:pt x="173" y="112"/>
                  <a:pt x="174" y="111"/>
                </a:cubicBezTo>
                <a:close/>
                <a:moveTo>
                  <a:pt x="168" y="123"/>
                </a:moveTo>
                <a:cubicBezTo>
                  <a:pt x="169" y="124"/>
                  <a:pt x="167" y="126"/>
                  <a:pt x="166" y="127"/>
                </a:cubicBezTo>
                <a:cubicBezTo>
                  <a:pt x="166" y="126"/>
                  <a:pt x="168" y="125"/>
                  <a:pt x="168" y="123"/>
                </a:cubicBezTo>
                <a:close/>
                <a:moveTo>
                  <a:pt x="167" y="124"/>
                </a:moveTo>
                <a:cubicBezTo>
                  <a:pt x="167" y="125"/>
                  <a:pt x="165" y="127"/>
                  <a:pt x="165" y="127"/>
                </a:cubicBezTo>
                <a:cubicBezTo>
                  <a:pt x="165" y="127"/>
                  <a:pt x="166" y="126"/>
                  <a:pt x="165" y="126"/>
                </a:cubicBezTo>
                <a:cubicBezTo>
                  <a:pt x="166" y="126"/>
                  <a:pt x="166" y="125"/>
                  <a:pt x="167" y="124"/>
                </a:cubicBezTo>
                <a:close/>
                <a:moveTo>
                  <a:pt x="142" y="109"/>
                </a:moveTo>
                <a:cubicBezTo>
                  <a:pt x="142" y="111"/>
                  <a:pt x="141" y="112"/>
                  <a:pt x="140" y="113"/>
                </a:cubicBezTo>
                <a:cubicBezTo>
                  <a:pt x="140" y="113"/>
                  <a:pt x="140" y="113"/>
                  <a:pt x="140" y="112"/>
                </a:cubicBezTo>
                <a:cubicBezTo>
                  <a:pt x="141" y="111"/>
                  <a:pt x="141" y="110"/>
                  <a:pt x="142" y="109"/>
                </a:cubicBezTo>
                <a:close/>
                <a:moveTo>
                  <a:pt x="166" y="127"/>
                </a:moveTo>
                <a:cubicBezTo>
                  <a:pt x="166" y="128"/>
                  <a:pt x="164" y="131"/>
                  <a:pt x="163" y="131"/>
                </a:cubicBezTo>
                <a:cubicBezTo>
                  <a:pt x="164" y="130"/>
                  <a:pt x="165" y="128"/>
                  <a:pt x="166" y="127"/>
                </a:cubicBezTo>
                <a:close/>
                <a:moveTo>
                  <a:pt x="164" y="128"/>
                </a:moveTo>
                <a:cubicBezTo>
                  <a:pt x="164" y="128"/>
                  <a:pt x="163" y="129"/>
                  <a:pt x="163" y="130"/>
                </a:cubicBezTo>
                <a:cubicBezTo>
                  <a:pt x="163" y="129"/>
                  <a:pt x="163" y="129"/>
                  <a:pt x="164" y="128"/>
                </a:cubicBezTo>
                <a:close/>
                <a:moveTo>
                  <a:pt x="163" y="130"/>
                </a:moveTo>
                <a:cubicBezTo>
                  <a:pt x="162" y="131"/>
                  <a:pt x="161" y="133"/>
                  <a:pt x="159" y="134"/>
                </a:cubicBezTo>
                <a:cubicBezTo>
                  <a:pt x="159" y="133"/>
                  <a:pt x="162" y="131"/>
                  <a:pt x="161" y="131"/>
                </a:cubicBezTo>
                <a:cubicBezTo>
                  <a:pt x="162" y="130"/>
                  <a:pt x="162" y="130"/>
                  <a:pt x="162" y="130"/>
                </a:cubicBezTo>
                <a:cubicBezTo>
                  <a:pt x="162" y="130"/>
                  <a:pt x="162" y="131"/>
                  <a:pt x="163" y="130"/>
                </a:cubicBezTo>
                <a:close/>
                <a:moveTo>
                  <a:pt x="114" y="92"/>
                </a:moveTo>
                <a:cubicBezTo>
                  <a:pt x="114" y="92"/>
                  <a:pt x="114" y="92"/>
                  <a:pt x="113" y="92"/>
                </a:cubicBezTo>
                <a:cubicBezTo>
                  <a:pt x="113" y="92"/>
                  <a:pt x="113" y="92"/>
                  <a:pt x="114" y="92"/>
                </a:cubicBezTo>
                <a:close/>
                <a:moveTo>
                  <a:pt x="157" y="136"/>
                </a:moveTo>
                <a:cubicBezTo>
                  <a:pt x="155" y="139"/>
                  <a:pt x="152" y="141"/>
                  <a:pt x="149" y="144"/>
                </a:cubicBezTo>
                <a:cubicBezTo>
                  <a:pt x="149" y="144"/>
                  <a:pt x="150" y="143"/>
                  <a:pt x="151" y="142"/>
                </a:cubicBezTo>
                <a:cubicBezTo>
                  <a:pt x="151" y="143"/>
                  <a:pt x="149" y="144"/>
                  <a:pt x="148" y="145"/>
                </a:cubicBezTo>
                <a:cubicBezTo>
                  <a:pt x="147" y="145"/>
                  <a:pt x="148" y="144"/>
                  <a:pt x="148" y="144"/>
                </a:cubicBezTo>
                <a:cubicBezTo>
                  <a:pt x="151" y="141"/>
                  <a:pt x="153" y="139"/>
                  <a:pt x="157" y="136"/>
                </a:cubicBezTo>
                <a:close/>
                <a:moveTo>
                  <a:pt x="131" y="117"/>
                </a:moveTo>
                <a:cubicBezTo>
                  <a:pt x="131" y="118"/>
                  <a:pt x="130" y="119"/>
                  <a:pt x="129" y="119"/>
                </a:cubicBezTo>
                <a:cubicBezTo>
                  <a:pt x="129" y="119"/>
                  <a:pt x="130" y="118"/>
                  <a:pt x="131" y="117"/>
                </a:cubicBezTo>
                <a:close/>
                <a:moveTo>
                  <a:pt x="129" y="120"/>
                </a:moveTo>
                <a:cubicBezTo>
                  <a:pt x="130" y="121"/>
                  <a:pt x="126" y="122"/>
                  <a:pt x="129" y="121"/>
                </a:cubicBezTo>
                <a:cubicBezTo>
                  <a:pt x="129" y="121"/>
                  <a:pt x="129" y="120"/>
                  <a:pt x="129" y="120"/>
                </a:cubicBezTo>
                <a:close/>
                <a:moveTo>
                  <a:pt x="144" y="147"/>
                </a:moveTo>
                <a:cubicBezTo>
                  <a:pt x="145" y="147"/>
                  <a:pt x="143" y="148"/>
                  <a:pt x="143" y="149"/>
                </a:cubicBezTo>
                <a:cubicBezTo>
                  <a:pt x="143" y="148"/>
                  <a:pt x="143" y="148"/>
                  <a:pt x="144" y="147"/>
                </a:cubicBezTo>
                <a:close/>
                <a:moveTo>
                  <a:pt x="142" y="148"/>
                </a:moveTo>
                <a:cubicBezTo>
                  <a:pt x="142" y="149"/>
                  <a:pt x="141" y="149"/>
                  <a:pt x="141" y="150"/>
                </a:cubicBezTo>
                <a:cubicBezTo>
                  <a:pt x="141" y="149"/>
                  <a:pt x="141" y="149"/>
                  <a:pt x="141" y="149"/>
                </a:cubicBezTo>
                <a:lnTo>
                  <a:pt x="142" y="148"/>
                </a:lnTo>
                <a:close/>
                <a:moveTo>
                  <a:pt x="136" y="154"/>
                </a:moveTo>
                <a:cubicBezTo>
                  <a:pt x="136" y="154"/>
                  <a:pt x="135" y="155"/>
                  <a:pt x="134" y="154"/>
                </a:cubicBezTo>
                <a:cubicBezTo>
                  <a:pt x="134" y="155"/>
                  <a:pt x="134" y="155"/>
                  <a:pt x="134" y="155"/>
                </a:cubicBezTo>
                <a:cubicBezTo>
                  <a:pt x="133" y="155"/>
                  <a:pt x="134" y="155"/>
                  <a:pt x="134" y="154"/>
                </a:cubicBezTo>
                <a:cubicBezTo>
                  <a:pt x="134" y="154"/>
                  <a:pt x="135" y="154"/>
                  <a:pt x="136" y="154"/>
                </a:cubicBezTo>
                <a:close/>
                <a:moveTo>
                  <a:pt x="132" y="155"/>
                </a:moveTo>
                <a:cubicBezTo>
                  <a:pt x="132" y="155"/>
                  <a:pt x="132" y="155"/>
                  <a:pt x="132" y="155"/>
                </a:cubicBezTo>
                <a:cubicBezTo>
                  <a:pt x="133" y="156"/>
                  <a:pt x="131" y="156"/>
                  <a:pt x="131" y="156"/>
                </a:cubicBezTo>
                <a:cubicBezTo>
                  <a:pt x="131" y="156"/>
                  <a:pt x="131" y="155"/>
                  <a:pt x="132" y="155"/>
                </a:cubicBezTo>
                <a:close/>
                <a:moveTo>
                  <a:pt x="125" y="159"/>
                </a:moveTo>
                <a:cubicBezTo>
                  <a:pt x="125" y="160"/>
                  <a:pt x="124" y="160"/>
                  <a:pt x="123" y="161"/>
                </a:cubicBezTo>
                <a:cubicBezTo>
                  <a:pt x="123" y="160"/>
                  <a:pt x="125" y="160"/>
                  <a:pt x="125" y="159"/>
                </a:cubicBezTo>
                <a:close/>
                <a:moveTo>
                  <a:pt x="126" y="165"/>
                </a:moveTo>
                <a:cubicBezTo>
                  <a:pt x="125" y="165"/>
                  <a:pt x="124" y="165"/>
                  <a:pt x="124" y="164"/>
                </a:cubicBezTo>
                <a:cubicBezTo>
                  <a:pt x="124" y="164"/>
                  <a:pt x="126" y="164"/>
                  <a:pt x="126" y="165"/>
                </a:cubicBezTo>
                <a:close/>
                <a:moveTo>
                  <a:pt x="124" y="161"/>
                </a:moveTo>
                <a:cubicBezTo>
                  <a:pt x="124" y="161"/>
                  <a:pt x="122" y="162"/>
                  <a:pt x="124" y="161"/>
                </a:cubicBezTo>
                <a:cubicBezTo>
                  <a:pt x="124" y="162"/>
                  <a:pt x="122" y="162"/>
                  <a:pt x="121" y="163"/>
                </a:cubicBezTo>
                <a:cubicBezTo>
                  <a:pt x="122" y="162"/>
                  <a:pt x="122" y="162"/>
                  <a:pt x="124" y="161"/>
                </a:cubicBezTo>
                <a:close/>
                <a:moveTo>
                  <a:pt x="101" y="98"/>
                </a:moveTo>
                <a:cubicBezTo>
                  <a:pt x="100" y="99"/>
                  <a:pt x="101" y="99"/>
                  <a:pt x="101" y="99"/>
                </a:cubicBezTo>
                <a:cubicBezTo>
                  <a:pt x="100" y="99"/>
                  <a:pt x="100" y="99"/>
                  <a:pt x="99" y="99"/>
                </a:cubicBezTo>
                <a:cubicBezTo>
                  <a:pt x="99" y="99"/>
                  <a:pt x="100" y="99"/>
                  <a:pt x="101" y="98"/>
                </a:cubicBezTo>
                <a:close/>
                <a:moveTo>
                  <a:pt x="123" y="165"/>
                </a:moveTo>
                <a:cubicBezTo>
                  <a:pt x="124" y="165"/>
                  <a:pt x="120" y="166"/>
                  <a:pt x="121" y="165"/>
                </a:cubicBezTo>
                <a:cubicBezTo>
                  <a:pt x="122" y="165"/>
                  <a:pt x="122" y="165"/>
                  <a:pt x="123" y="165"/>
                </a:cubicBezTo>
                <a:close/>
                <a:moveTo>
                  <a:pt x="121" y="161"/>
                </a:moveTo>
                <a:cubicBezTo>
                  <a:pt x="121" y="162"/>
                  <a:pt x="119" y="162"/>
                  <a:pt x="118" y="162"/>
                </a:cubicBezTo>
                <a:cubicBezTo>
                  <a:pt x="119" y="162"/>
                  <a:pt x="120" y="162"/>
                  <a:pt x="121" y="161"/>
                </a:cubicBezTo>
                <a:close/>
                <a:moveTo>
                  <a:pt x="99" y="99"/>
                </a:moveTo>
                <a:cubicBezTo>
                  <a:pt x="99" y="100"/>
                  <a:pt x="98" y="100"/>
                  <a:pt x="98" y="99"/>
                </a:cubicBezTo>
                <a:cubicBezTo>
                  <a:pt x="98" y="99"/>
                  <a:pt x="98" y="99"/>
                  <a:pt x="99" y="99"/>
                </a:cubicBezTo>
                <a:close/>
                <a:moveTo>
                  <a:pt x="116" y="164"/>
                </a:moveTo>
                <a:cubicBezTo>
                  <a:pt x="116" y="165"/>
                  <a:pt x="115" y="165"/>
                  <a:pt x="115" y="165"/>
                </a:cubicBezTo>
                <a:cubicBezTo>
                  <a:pt x="115" y="165"/>
                  <a:pt x="115" y="165"/>
                  <a:pt x="116" y="164"/>
                </a:cubicBezTo>
                <a:close/>
                <a:moveTo>
                  <a:pt x="110" y="167"/>
                </a:moveTo>
                <a:cubicBezTo>
                  <a:pt x="107" y="168"/>
                  <a:pt x="105" y="169"/>
                  <a:pt x="104" y="169"/>
                </a:cubicBezTo>
                <a:cubicBezTo>
                  <a:pt x="103" y="168"/>
                  <a:pt x="104" y="168"/>
                  <a:pt x="104" y="168"/>
                </a:cubicBezTo>
                <a:cubicBezTo>
                  <a:pt x="104" y="168"/>
                  <a:pt x="106" y="167"/>
                  <a:pt x="106" y="168"/>
                </a:cubicBezTo>
                <a:cubicBezTo>
                  <a:pt x="106" y="167"/>
                  <a:pt x="108" y="167"/>
                  <a:pt x="110" y="167"/>
                </a:cubicBezTo>
                <a:close/>
                <a:moveTo>
                  <a:pt x="109" y="167"/>
                </a:moveTo>
                <a:cubicBezTo>
                  <a:pt x="108" y="167"/>
                  <a:pt x="108" y="166"/>
                  <a:pt x="110" y="166"/>
                </a:cubicBezTo>
                <a:cubicBezTo>
                  <a:pt x="109" y="167"/>
                  <a:pt x="111" y="166"/>
                  <a:pt x="112" y="167"/>
                </a:cubicBezTo>
                <a:cubicBezTo>
                  <a:pt x="110" y="167"/>
                  <a:pt x="110" y="167"/>
                  <a:pt x="109" y="167"/>
                </a:cubicBezTo>
                <a:close/>
                <a:moveTo>
                  <a:pt x="106" y="171"/>
                </a:moveTo>
                <a:cubicBezTo>
                  <a:pt x="105" y="171"/>
                  <a:pt x="104" y="171"/>
                  <a:pt x="103" y="171"/>
                </a:cubicBezTo>
                <a:cubicBezTo>
                  <a:pt x="104" y="171"/>
                  <a:pt x="104" y="171"/>
                  <a:pt x="106" y="171"/>
                </a:cubicBezTo>
                <a:close/>
                <a:moveTo>
                  <a:pt x="87" y="98"/>
                </a:moveTo>
                <a:cubicBezTo>
                  <a:pt x="87" y="99"/>
                  <a:pt x="87" y="99"/>
                  <a:pt x="87" y="99"/>
                </a:cubicBezTo>
                <a:cubicBezTo>
                  <a:pt x="87" y="99"/>
                  <a:pt x="86" y="98"/>
                  <a:pt x="86" y="99"/>
                </a:cubicBezTo>
                <a:cubicBezTo>
                  <a:pt x="86" y="98"/>
                  <a:pt x="87" y="98"/>
                  <a:pt x="87" y="98"/>
                </a:cubicBezTo>
                <a:close/>
                <a:moveTo>
                  <a:pt x="79" y="168"/>
                </a:moveTo>
                <a:cubicBezTo>
                  <a:pt x="78" y="169"/>
                  <a:pt x="76" y="168"/>
                  <a:pt x="75" y="169"/>
                </a:cubicBezTo>
                <a:cubicBezTo>
                  <a:pt x="73" y="168"/>
                  <a:pt x="73" y="168"/>
                  <a:pt x="71" y="168"/>
                </a:cubicBezTo>
                <a:cubicBezTo>
                  <a:pt x="71" y="167"/>
                  <a:pt x="71" y="167"/>
                  <a:pt x="71" y="167"/>
                </a:cubicBezTo>
                <a:cubicBezTo>
                  <a:pt x="73" y="168"/>
                  <a:pt x="76" y="168"/>
                  <a:pt x="79" y="168"/>
                </a:cubicBezTo>
                <a:close/>
                <a:moveTo>
                  <a:pt x="85" y="98"/>
                </a:moveTo>
                <a:cubicBezTo>
                  <a:pt x="85" y="98"/>
                  <a:pt x="85" y="98"/>
                  <a:pt x="85" y="98"/>
                </a:cubicBezTo>
                <a:cubicBezTo>
                  <a:pt x="85" y="98"/>
                  <a:pt x="86" y="98"/>
                  <a:pt x="85" y="98"/>
                </a:cubicBezTo>
                <a:close/>
                <a:moveTo>
                  <a:pt x="71" y="168"/>
                </a:moveTo>
                <a:cubicBezTo>
                  <a:pt x="69" y="168"/>
                  <a:pt x="66" y="167"/>
                  <a:pt x="65" y="166"/>
                </a:cubicBezTo>
                <a:cubicBezTo>
                  <a:pt x="63" y="167"/>
                  <a:pt x="61" y="167"/>
                  <a:pt x="59" y="165"/>
                </a:cubicBezTo>
                <a:cubicBezTo>
                  <a:pt x="60" y="165"/>
                  <a:pt x="62" y="166"/>
                  <a:pt x="63" y="165"/>
                </a:cubicBezTo>
                <a:cubicBezTo>
                  <a:pt x="67" y="167"/>
                  <a:pt x="69" y="167"/>
                  <a:pt x="71" y="168"/>
                </a:cubicBezTo>
                <a:close/>
                <a:moveTo>
                  <a:pt x="70" y="165"/>
                </a:moveTo>
                <a:cubicBezTo>
                  <a:pt x="70" y="166"/>
                  <a:pt x="68" y="165"/>
                  <a:pt x="68" y="165"/>
                </a:cubicBezTo>
                <a:cubicBezTo>
                  <a:pt x="68" y="165"/>
                  <a:pt x="69" y="165"/>
                  <a:pt x="70" y="165"/>
                </a:cubicBezTo>
                <a:cubicBezTo>
                  <a:pt x="70" y="165"/>
                  <a:pt x="70" y="165"/>
                  <a:pt x="70" y="165"/>
                </a:cubicBezTo>
                <a:close/>
                <a:moveTo>
                  <a:pt x="67" y="164"/>
                </a:moveTo>
                <a:cubicBezTo>
                  <a:pt x="66" y="165"/>
                  <a:pt x="65" y="164"/>
                  <a:pt x="64" y="164"/>
                </a:cubicBezTo>
                <a:cubicBezTo>
                  <a:pt x="64" y="163"/>
                  <a:pt x="63" y="163"/>
                  <a:pt x="63" y="163"/>
                </a:cubicBezTo>
                <a:cubicBezTo>
                  <a:pt x="65" y="163"/>
                  <a:pt x="66" y="164"/>
                  <a:pt x="67" y="164"/>
                </a:cubicBezTo>
                <a:close/>
                <a:moveTo>
                  <a:pt x="84" y="94"/>
                </a:moveTo>
                <a:cubicBezTo>
                  <a:pt x="84" y="95"/>
                  <a:pt x="84" y="95"/>
                  <a:pt x="84" y="95"/>
                </a:cubicBezTo>
                <a:cubicBezTo>
                  <a:pt x="84" y="94"/>
                  <a:pt x="84" y="95"/>
                  <a:pt x="84" y="94"/>
                </a:cubicBezTo>
                <a:close/>
                <a:moveTo>
                  <a:pt x="62" y="167"/>
                </a:moveTo>
                <a:cubicBezTo>
                  <a:pt x="62" y="168"/>
                  <a:pt x="60" y="167"/>
                  <a:pt x="59" y="167"/>
                </a:cubicBezTo>
                <a:cubicBezTo>
                  <a:pt x="60" y="167"/>
                  <a:pt x="59" y="166"/>
                  <a:pt x="58" y="166"/>
                </a:cubicBezTo>
                <a:cubicBezTo>
                  <a:pt x="59" y="166"/>
                  <a:pt x="61" y="167"/>
                  <a:pt x="62" y="167"/>
                </a:cubicBezTo>
                <a:close/>
                <a:moveTo>
                  <a:pt x="60" y="165"/>
                </a:moveTo>
                <a:cubicBezTo>
                  <a:pt x="60" y="165"/>
                  <a:pt x="60" y="165"/>
                  <a:pt x="60" y="165"/>
                </a:cubicBezTo>
                <a:cubicBezTo>
                  <a:pt x="58" y="164"/>
                  <a:pt x="58" y="164"/>
                  <a:pt x="58" y="164"/>
                </a:cubicBezTo>
                <a:cubicBezTo>
                  <a:pt x="58" y="164"/>
                  <a:pt x="60" y="164"/>
                  <a:pt x="60" y="165"/>
                </a:cubicBezTo>
                <a:close/>
                <a:moveTo>
                  <a:pt x="84" y="94"/>
                </a:moveTo>
                <a:cubicBezTo>
                  <a:pt x="83" y="94"/>
                  <a:pt x="84" y="94"/>
                  <a:pt x="83" y="94"/>
                </a:cubicBezTo>
                <a:cubicBezTo>
                  <a:pt x="84" y="94"/>
                  <a:pt x="84" y="94"/>
                  <a:pt x="84" y="94"/>
                </a:cubicBezTo>
                <a:close/>
                <a:moveTo>
                  <a:pt x="83" y="96"/>
                </a:moveTo>
                <a:cubicBezTo>
                  <a:pt x="83" y="96"/>
                  <a:pt x="83" y="96"/>
                  <a:pt x="83" y="96"/>
                </a:cubicBezTo>
                <a:cubicBezTo>
                  <a:pt x="83" y="95"/>
                  <a:pt x="83" y="96"/>
                  <a:pt x="83" y="96"/>
                </a:cubicBezTo>
                <a:close/>
                <a:moveTo>
                  <a:pt x="82" y="97"/>
                </a:moveTo>
                <a:cubicBezTo>
                  <a:pt x="82" y="97"/>
                  <a:pt x="82" y="97"/>
                  <a:pt x="82" y="97"/>
                </a:cubicBezTo>
                <a:cubicBezTo>
                  <a:pt x="82" y="96"/>
                  <a:pt x="82" y="96"/>
                  <a:pt x="82" y="97"/>
                </a:cubicBezTo>
                <a:close/>
                <a:moveTo>
                  <a:pt x="82" y="96"/>
                </a:moveTo>
                <a:cubicBezTo>
                  <a:pt x="82" y="96"/>
                  <a:pt x="82" y="96"/>
                  <a:pt x="82" y="96"/>
                </a:cubicBezTo>
                <a:cubicBezTo>
                  <a:pt x="82" y="96"/>
                  <a:pt x="82" y="96"/>
                  <a:pt x="82" y="97"/>
                </a:cubicBezTo>
                <a:cubicBezTo>
                  <a:pt x="82" y="97"/>
                  <a:pt x="82" y="97"/>
                  <a:pt x="81" y="97"/>
                </a:cubicBezTo>
                <a:cubicBezTo>
                  <a:pt x="81" y="97"/>
                  <a:pt x="81" y="96"/>
                  <a:pt x="81" y="96"/>
                </a:cubicBezTo>
                <a:cubicBezTo>
                  <a:pt x="82" y="96"/>
                  <a:pt x="82" y="96"/>
                  <a:pt x="82" y="96"/>
                </a:cubicBezTo>
                <a:close/>
                <a:moveTo>
                  <a:pt x="48" y="162"/>
                </a:moveTo>
                <a:cubicBezTo>
                  <a:pt x="48" y="162"/>
                  <a:pt x="47" y="161"/>
                  <a:pt x="47" y="161"/>
                </a:cubicBezTo>
                <a:cubicBezTo>
                  <a:pt x="46" y="161"/>
                  <a:pt x="48" y="161"/>
                  <a:pt x="47" y="161"/>
                </a:cubicBezTo>
                <a:cubicBezTo>
                  <a:pt x="47" y="161"/>
                  <a:pt x="48" y="162"/>
                  <a:pt x="48" y="162"/>
                </a:cubicBezTo>
                <a:cubicBezTo>
                  <a:pt x="47" y="162"/>
                  <a:pt x="47" y="162"/>
                  <a:pt x="46" y="161"/>
                </a:cubicBezTo>
                <a:cubicBezTo>
                  <a:pt x="46" y="161"/>
                  <a:pt x="47" y="162"/>
                  <a:pt x="48" y="162"/>
                </a:cubicBezTo>
                <a:close/>
                <a:moveTo>
                  <a:pt x="83" y="93"/>
                </a:moveTo>
                <a:cubicBezTo>
                  <a:pt x="83" y="93"/>
                  <a:pt x="82" y="93"/>
                  <a:pt x="83" y="93"/>
                </a:cubicBezTo>
                <a:cubicBezTo>
                  <a:pt x="83" y="93"/>
                  <a:pt x="83" y="93"/>
                  <a:pt x="83" y="93"/>
                </a:cubicBezTo>
                <a:close/>
                <a:moveTo>
                  <a:pt x="81" y="96"/>
                </a:moveTo>
                <a:cubicBezTo>
                  <a:pt x="81" y="96"/>
                  <a:pt x="81" y="96"/>
                  <a:pt x="81" y="96"/>
                </a:cubicBezTo>
                <a:cubicBezTo>
                  <a:pt x="81" y="96"/>
                  <a:pt x="81" y="96"/>
                  <a:pt x="81" y="95"/>
                </a:cubicBezTo>
                <a:cubicBezTo>
                  <a:pt x="81" y="95"/>
                  <a:pt x="81" y="95"/>
                  <a:pt x="81" y="96"/>
                </a:cubicBezTo>
                <a:close/>
                <a:moveTo>
                  <a:pt x="42" y="157"/>
                </a:moveTo>
                <a:cubicBezTo>
                  <a:pt x="42" y="157"/>
                  <a:pt x="42" y="157"/>
                  <a:pt x="41" y="158"/>
                </a:cubicBezTo>
                <a:cubicBezTo>
                  <a:pt x="41" y="157"/>
                  <a:pt x="41" y="157"/>
                  <a:pt x="41" y="157"/>
                </a:cubicBezTo>
                <a:cubicBezTo>
                  <a:pt x="41" y="157"/>
                  <a:pt x="41" y="156"/>
                  <a:pt x="41" y="156"/>
                </a:cubicBezTo>
                <a:cubicBezTo>
                  <a:pt x="41" y="156"/>
                  <a:pt x="41" y="157"/>
                  <a:pt x="42" y="157"/>
                </a:cubicBezTo>
                <a:cubicBezTo>
                  <a:pt x="42" y="157"/>
                  <a:pt x="42" y="157"/>
                  <a:pt x="42" y="157"/>
                </a:cubicBezTo>
                <a:close/>
                <a:moveTo>
                  <a:pt x="39" y="156"/>
                </a:moveTo>
                <a:cubicBezTo>
                  <a:pt x="39" y="156"/>
                  <a:pt x="39" y="156"/>
                  <a:pt x="40" y="156"/>
                </a:cubicBezTo>
                <a:cubicBezTo>
                  <a:pt x="41" y="156"/>
                  <a:pt x="41" y="157"/>
                  <a:pt x="39" y="156"/>
                </a:cubicBezTo>
                <a:close/>
                <a:moveTo>
                  <a:pt x="81" y="93"/>
                </a:moveTo>
                <a:cubicBezTo>
                  <a:pt x="81" y="93"/>
                  <a:pt x="80" y="93"/>
                  <a:pt x="81" y="93"/>
                </a:cubicBezTo>
                <a:cubicBezTo>
                  <a:pt x="80" y="93"/>
                  <a:pt x="81" y="93"/>
                  <a:pt x="80" y="93"/>
                </a:cubicBezTo>
                <a:cubicBezTo>
                  <a:pt x="80" y="93"/>
                  <a:pt x="80" y="93"/>
                  <a:pt x="80" y="93"/>
                </a:cubicBezTo>
                <a:cubicBezTo>
                  <a:pt x="81" y="92"/>
                  <a:pt x="80" y="93"/>
                  <a:pt x="81" y="93"/>
                </a:cubicBezTo>
                <a:close/>
                <a:moveTo>
                  <a:pt x="37" y="148"/>
                </a:moveTo>
                <a:cubicBezTo>
                  <a:pt x="34" y="147"/>
                  <a:pt x="29" y="143"/>
                  <a:pt x="27" y="141"/>
                </a:cubicBezTo>
                <a:cubicBezTo>
                  <a:pt x="29" y="141"/>
                  <a:pt x="34" y="146"/>
                  <a:pt x="37" y="148"/>
                </a:cubicBezTo>
                <a:close/>
                <a:moveTo>
                  <a:pt x="33" y="147"/>
                </a:moveTo>
                <a:cubicBezTo>
                  <a:pt x="33" y="147"/>
                  <a:pt x="33" y="147"/>
                  <a:pt x="33" y="147"/>
                </a:cubicBezTo>
                <a:cubicBezTo>
                  <a:pt x="32" y="146"/>
                  <a:pt x="31" y="146"/>
                  <a:pt x="31" y="145"/>
                </a:cubicBezTo>
                <a:cubicBezTo>
                  <a:pt x="32" y="145"/>
                  <a:pt x="32" y="146"/>
                  <a:pt x="33" y="147"/>
                </a:cubicBezTo>
                <a:close/>
                <a:moveTo>
                  <a:pt x="31" y="145"/>
                </a:moveTo>
                <a:cubicBezTo>
                  <a:pt x="31" y="146"/>
                  <a:pt x="31" y="146"/>
                  <a:pt x="31" y="146"/>
                </a:cubicBezTo>
                <a:cubicBezTo>
                  <a:pt x="30" y="145"/>
                  <a:pt x="29" y="144"/>
                  <a:pt x="30" y="144"/>
                </a:cubicBezTo>
                <a:lnTo>
                  <a:pt x="31" y="145"/>
                </a:lnTo>
                <a:close/>
                <a:moveTo>
                  <a:pt x="28" y="146"/>
                </a:moveTo>
                <a:cubicBezTo>
                  <a:pt x="28" y="146"/>
                  <a:pt x="28" y="146"/>
                  <a:pt x="28" y="146"/>
                </a:cubicBezTo>
                <a:cubicBezTo>
                  <a:pt x="26" y="145"/>
                  <a:pt x="28" y="145"/>
                  <a:pt x="27" y="144"/>
                </a:cubicBezTo>
                <a:cubicBezTo>
                  <a:pt x="27" y="144"/>
                  <a:pt x="28" y="145"/>
                  <a:pt x="28" y="145"/>
                </a:cubicBezTo>
                <a:cubicBezTo>
                  <a:pt x="28" y="145"/>
                  <a:pt x="28" y="145"/>
                  <a:pt x="28" y="146"/>
                </a:cubicBezTo>
                <a:close/>
                <a:moveTo>
                  <a:pt x="25" y="138"/>
                </a:moveTo>
                <a:cubicBezTo>
                  <a:pt x="25" y="139"/>
                  <a:pt x="23" y="137"/>
                  <a:pt x="23" y="137"/>
                </a:cubicBezTo>
                <a:cubicBezTo>
                  <a:pt x="24" y="136"/>
                  <a:pt x="24" y="138"/>
                  <a:pt x="25" y="138"/>
                </a:cubicBezTo>
                <a:close/>
                <a:moveTo>
                  <a:pt x="80" y="84"/>
                </a:moveTo>
                <a:cubicBezTo>
                  <a:pt x="79" y="84"/>
                  <a:pt x="79" y="84"/>
                  <a:pt x="79" y="84"/>
                </a:cubicBezTo>
                <a:cubicBezTo>
                  <a:pt x="80" y="84"/>
                  <a:pt x="79" y="84"/>
                  <a:pt x="80" y="84"/>
                </a:cubicBezTo>
                <a:close/>
                <a:moveTo>
                  <a:pt x="5" y="87"/>
                </a:moveTo>
                <a:cubicBezTo>
                  <a:pt x="6" y="83"/>
                  <a:pt x="7" y="86"/>
                  <a:pt x="7" y="91"/>
                </a:cubicBezTo>
                <a:cubicBezTo>
                  <a:pt x="7" y="91"/>
                  <a:pt x="7" y="90"/>
                  <a:pt x="7" y="89"/>
                </a:cubicBezTo>
                <a:cubicBezTo>
                  <a:pt x="7" y="88"/>
                  <a:pt x="7" y="91"/>
                  <a:pt x="8" y="91"/>
                </a:cubicBezTo>
                <a:cubicBezTo>
                  <a:pt x="8" y="92"/>
                  <a:pt x="7" y="91"/>
                  <a:pt x="7" y="91"/>
                </a:cubicBezTo>
                <a:cubicBezTo>
                  <a:pt x="8" y="96"/>
                  <a:pt x="8" y="96"/>
                  <a:pt x="9" y="100"/>
                </a:cubicBezTo>
                <a:cubicBezTo>
                  <a:pt x="9" y="101"/>
                  <a:pt x="9" y="103"/>
                  <a:pt x="9" y="104"/>
                </a:cubicBezTo>
                <a:cubicBezTo>
                  <a:pt x="10" y="105"/>
                  <a:pt x="9" y="102"/>
                  <a:pt x="10" y="103"/>
                </a:cubicBezTo>
                <a:cubicBezTo>
                  <a:pt x="10" y="106"/>
                  <a:pt x="10" y="106"/>
                  <a:pt x="11" y="109"/>
                </a:cubicBezTo>
                <a:cubicBezTo>
                  <a:pt x="12" y="109"/>
                  <a:pt x="10" y="106"/>
                  <a:pt x="11" y="107"/>
                </a:cubicBezTo>
                <a:cubicBezTo>
                  <a:pt x="11" y="109"/>
                  <a:pt x="12" y="110"/>
                  <a:pt x="13" y="111"/>
                </a:cubicBezTo>
                <a:cubicBezTo>
                  <a:pt x="13" y="112"/>
                  <a:pt x="12" y="112"/>
                  <a:pt x="12" y="111"/>
                </a:cubicBezTo>
                <a:cubicBezTo>
                  <a:pt x="12" y="112"/>
                  <a:pt x="13" y="112"/>
                  <a:pt x="13" y="112"/>
                </a:cubicBezTo>
                <a:cubicBezTo>
                  <a:pt x="14" y="114"/>
                  <a:pt x="14" y="114"/>
                  <a:pt x="14" y="115"/>
                </a:cubicBezTo>
                <a:cubicBezTo>
                  <a:pt x="12" y="114"/>
                  <a:pt x="10" y="107"/>
                  <a:pt x="9" y="104"/>
                </a:cubicBezTo>
                <a:cubicBezTo>
                  <a:pt x="8" y="99"/>
                  <a:pt x="7" y="95"/>
                  <a:pt x="6" y="89"/>
                </a:cubicBezTo>
                <a:cubicBezTo>
                  <a:pt x="6" y="89"/>
                  <a:pt x="6" y="90"/>
                  <a:pt x="6" y="91"/>
                </a:cubicBezTo>
                <a:cubicBezTo>
                  <a:pt x="6" y="91"/>
                  <a:pt x="6" y="88"/>
                  <a:pt x="6" y="88"/>
                </a:cubicBezTo>
                <a:cubicBezTo>
                  <a:pt x="6" y="87"/>
                  <a:pt x="6" y="86"/>
                  <a:pt x="5" y="87"/>
                </a:cubicBezTo>
                <a:close/>
                <a:moveTo>
                  <a:pt x="82" y="82"/>
                </a:moveTo>
                <a:cubicBezTo>
                  <a:pt x="82" y="82"/>
                  <a:pt x="82" y="82"/>
                  <a:pt x="82" y="82"/>
                </a:cubicBezTo>
                <a:cubicBezTo>
                  <a:pt x="82" y="82"/>
                  <a:pt x="82" y="82"/>
                  <a:pt x="82" y="82"/>
                </a:cubicBezTo>
                <a:close/>
                <a:moveTo>
                  <a:pt x="83" y="82"/>
                </a:moveTo>
                <a:cubicBezTo>
                  <a:pt x="83" y="82"/>
                  <a:pt x="83" y="82"/>
                  <a:pt x="83" y="82"/>
                </a:cubicBezTo>
                <a:close/>
                <a:moveTo>
                  <a:pt x="73" y="86"/>
                </a:moveTo>
                <a:cubicBezTo>
                  <a:pt x="73" y="86"/>
                  <a:pt x="72" y="86"/>
                  <a:pt x="73" y="85"/>
                </a:cubicBezTo>
                <a:cubicBezTo>
                  <a:pt x="73" y="86"/>
                  <a:pt x="73" y="86"/>
                  <a:pt x="73" y="86"/>
                </a:cubicBezTo>
                <a:close/>
                <a:moveTo>
                  <a:pt x="82" y="82"/>
                </a:moveTo>
                <a:cubicBezTo>
                  <a:pt x="81" y="83"/>
                  <a:pt x="82" y="83"/>
                  <a:pt x="82" y="83"/>
                </a:cubicBezTo>
                <a:cubicBezTo>
                  <a:pt x="82" y="83"/>
                  <a:pt x="83" y="83"/>
                  <a:pt x="83" y="83"/>
                </a:cubicBezTo>
                <a:cubicBezTo>
                  <a:pt x="83" y="83"/>
                  <a:pt x="82" y="83"/>
                  <a:pt x="83" y="82"/>
                </a:cubicBezTo>
                <a:cubicBezTo>
                  <a:pt x="82" y="82"/>
                  <a:pt x="82" y="83"/>
                  <a:pt x="82" y="82"/>
                </a:cubicBezTo>
                <a:close/>
                <a:moveTo>
                  <a:pt x="13" y="107"/>
                </a:moveTo>
                <a:cubicBezTo>
                  <a:pt x="12" y="107"/>
                  <a:pt x="12" y="105"/>
                  <a:pt x="11" y="105"/>
                </a:cubicBezTo>
                <a:cubicBezTo>
                  <a:pt x="12" y="105"/>
                  <a:pt x="12" y="106"/>
                  <a:pt x="13" y="107"/>
                </a:cubicBezTo>
                <a:close/>
                <a:moveTo>
                  <a:pt x="77" y="84"/>
                </a:moveTo>
                <a:cubicBezTo>
                  <a:pt x="76" y="84"/>
                  <a:pt x="76" y="84"/>
                  <a:pt x="76" y="85"/>
                </a:cubicBezTo>
                <a:cubicBezTo>
                  <a:pt x="76" y="85"/>
                  <a:pt x="76" y="84"/>
                  <a:pt x="76" y="84"/>
                </a:cubicBezTo>
                <a:cubicBezTo>
                  <a:pt x="77" y="84"/>
                  <a:pt x="77" y="84"/>
                  <a:pt x="77" y="84"/>
                </a:cubicBezTo>
                <a:close/>
                <a:moveTo>
                  <a:pt x="75" y="85"/>
                </a:moveTo>
                <a:cubicBezTo>
                  <a:pt x="75" y="85"/>
                  <a:pt x="75" y="85"/>
                  <a:pt x="75" y="85"/>
                </a:cubicBezTo>
                <a:cubicBezTo>
                  <a:pt x="74" y="85"/>
                  <a:pt x="75" y="85"/>
                  <a:pt x="75" y="85"/>
                </a:cubicBezTo>
                <a:cubicBezTo>
                  <a:pt x="75" y="85"/>
                  <a:pt x="75" y="85"/>
                  <a:pt x="75" y="85"/>
                </a:cubicBezTo>
                <a:close/>
                <a:moveTo>
                  <a:pt x="75" y="85"/>
                </a:moveTo>
                <a:cubicBezTo>
                  <a:pt x="75" y="85"/>
                  <a:pt x="75" y="85"/>
                  <a:pt x="75" y="86"/>
                </a:cubicBezTo>
                <a:cubicBezTo>
                  <a:pt x="75" y="86"/>
                  <a:pt x="75" y="86"/>
                  <a:pt x="76" y="86"/>
                </a:cubicBezTo>
                <a:cubicBezTo>
                  <a:pt x="75" y="85"/>
                  <a:pt x="75" y="85"/>
                  <a:pt x="76" y="85"/>
                </a:cubicBezTo>
                <a:cubicBezTo>
                  <a:pt x="76" y="85"/>
                  <a:pt x="75" y="85"/>
                  <a:pt x="75" y="85"/>
                </a:cubicBezTo>
                <a:cubicBezTo>
                  <a:pt x="75" y="85"/>
                  <a:pt x="75" y="85"/>
                  <a:pt x="76" y="85"/>
                </a:cubicBezTo>
                <a:cubicBezTo>
                  <a:pt x="76" y="85"/>
                  <a:pt x="75" y="85"/>
                  <a:pt x="75" y="85"/>
                </a:cubicBezTo>
                <a:close/>
                <a:moveTo>
                  <a:pt x="12" y="99"/>
                </a:moveTo>
                <a:cubicBezTo>
                  <a:pt x="11" y="99"/>
                  <a:pt x="11" y="98"/>
                  <a:pt x="11" y="97"/>
                </a:cubicBezTo>
                <a:cubicBezTo>
                  <a:pt x="11" y="97"/>
                  <a:pt x="11" y="98"/>
                  <a:pt x="12" y="99"/>
                </a:cubicBezTo>
                <a:close/>
                <a:moveTo>
                  <a:pt x="15" y="94"/>
                </a:moveTo>
                <a:cubicBezTo>
                  <a:pt x="13" y="90"/>
                  <a:pt x="14" y="82"/>
                  <a:pt x="15" y="78"/>
                </a:cubicBezTo>
                <a:cubicBezTo>
                  <a:pt x="15" y="77"/>
                  <a:pt x="14" y="78"/>
                  <a:pt x="14" y="79"/>
                </a:cubicBezTo>
                <a:cubicBezTo>
                  <a:pt x="14" y="78"/>
                  <a:pt x="14" y="77"/>
                  <a:pt x="14" y="76"/>
                </a:cubicBezTo>
                <a:cubicBezTo>
                  <a:pt x="14" y="76"/>
                  <a:pt x="14" y="77"/>
                  <a:pt x="15" y="77"/>
                </a:cubicBezTo>
                <a:cubicBezTo>
                  <a:pt x="15" y="77"/>
                  <a:pt x="15" y="75"/>
                  <a:pt x="15" y="74"/>
                </a:cubicBezTo>
                <a:cubicBezTo>
                  <a:pt x="16" y="80"/>
                  <a:pt x="14" y="86"/>
                  <a:pt x="15" y="94"/>
                </a:cubicBezTo>
                <a:cubicBezTo>
                  <a:pt x="15" y="94"/>
                  <a:pt x="15" y="94"/>
                  <a:pt x="15" y="94"/>
                </a:cubicBezTo>
                <a:close/>
                <a:moveTo>
                  <a:pt x="6" y="95"/>
                </a:moveTo>
                <a:cubicBezTo>
                  <a:pt x="6" y="94"/>
                  <a:pt x="6" y="93"/>
                  <a:pt x="5" y="92"/>
                </a:cubicBezTo>
                <a:cubicBezTo>
                  <a:pt x="6" y="92"/>
                  <a:pt x="6" y="92"/>
                  <a:pt x="6" y="92"/>
                </a:cubicBezTo>
                <a:cubicBezTo>
                  <a:pt x="6" y="93"/>
                  <a:pt x="6" y="93"/>
                  <a:pt x="6" y="95"/>
                </a:cubicBezTo>
                <a:close/>
                <a:moveTo>
                  <a:pt x="76" y="86"/>
                </a:moveTo>
                <a:cubicBezTo>
                  <a:pt x="75" y="86"/>
                  <a:pt x="75" y="86"/>
                  <a:pt x="75" y="86"/>
                </a:cubicBezTo>
                <a:cubicBezTo>
                  <a:pt x="75" y="86"/>
                  <a:pt x="75" y="86"/>
                  <a:pt x="76" y="86"/>
                </a:cubicBezTo>
                <a:cubicBezTo>
                  <a:pt x="75" y="86"/>
                  <a:pt x="76" y="86"/>
                  <a:pt x="76" y="86"/>
                </a:cubicBezTo>
                <a:close/>
                <a:moveTo>
                  <a:pt x="7" y="84"/>
                </a:moveTo>
                <a:cubicBezTo>
                  <a:pt x="7" y="84"/>
                  <a:pt x="7" y="84"/>
                  <a:pt x="6" y="84"/>
                </a:cubicBezTo>
                <a:cubicBezTo>
                  <a:pt x="6" y="81"/>
                  <a:pt x="7" y="80"/>
                  <a:pt x="7" y="77"/>
                </a:cubicBezTo>
                <a:cubicBezTo>
                  <a:pt x="8" y="79"/>
                  <a:pt x="7" y="82"/>
                  <a:pt x="7" y="84"/>
                </a:cubicBezTo>
                <a:close/>
                <a:moveTo>
                  <a:pt x="6" y="70"/>
                </a:moveTo>
                <a:cubicBezTo>
                  <a:pt x="6" y="72"/>
                  <a:pt x="6" y="72"/>
                  <a:pt x="6" y="72"/>
                </a:cubicBezTo>
                <a:cubicBezTo>
                  <a:pt x="7" y="64"/>
                  <a:pt x="11" y="55"/>
                  <a:pt x="16" y="49"/>
                </a:cubicBezTo>
                <a:cubicBezTo>
                  <a:pt x="16" y="48"/>
                  <a:pt x="15" y="48"/>
                  <a:pt x="16" y="48"/>
                </a:cubicBezTo>
                <a:cubicBezTo>
                  <a:pt x="16" y="47"/>
                  <a:pt x="17" y="47"/>
                  <a:pt x="17" y="46"/>
                </a:cubicBezTo>
                <a:cubicBezTo>
                  <a:pt x="18" y="46"/>
                  <a:pt x="16" y="48"/>
                  <a:pt x="16" y="49"/>
                </a:cubicBezTo>
                <a:cubicBezTo>
                  <a:pt x="16" y="49"/>
                  <a:pt x="16" y="49"/>
                  <a:pt x="16" y="49"/>
                </a:cubicBezTo>
                <a:cubicBezTo>
                  <a:pt x="15" y="52"/>
                  <a:pt x="11" y="58"/>
                  <a:pt x="9" y="65"/>
                </a:cubicBezTo>
                <a:cubicBezTo>
                  <a:pt x="9" y="66"/>
                  <a:pt x="8" y="67"/>
                  <a:pt x="8" y="68"/>
                </a:cubicBezTo>
                <a:cubicBezTo>
                  <a:pt x="7" y="69"/>
                  <a:pt x="8" y="68"/>
                  <a:pt x="8" y="68"/>
                </a:cubicBezTo>
                <a:cubicBezTo>
                  <a:pt x="8" y="69"/>
                  <a:pt x="7" y="70"/>
                  <a:pt x="8" y="71"/>
                </a:cubicBezTo>
                <a:cubicBezTo>
                  <a:pt x="7" y="72"/>
                  <a:pt x="7" y="71"/>
                  <a:pt x="7" y="71"/>
                </a:cubicBezTo>
                <a:cubicBezTo>
                  <a:pt x="7" y="74"/>
                  <a:pt x="6" y="75"/>
                  <a:pt x="6" y="77"/>
                </a:cubicBezTo>
                <a:cubicBezTo>
                  <a:pt x="6" y="77"/>
                  <a:pt x="6" y="75"/>
                  <a:pt x="7" y="74"/>
                </a:cubicBezTo>
                <a:cubicBezTo>
                  <a:pt x="7" y="76"/>
                  <a:pt x="6" y="79"/>
                  <a:pt x="6" y="81"/>
                </a:cubicBezTo>
                <a:cubicBezTo>
                  <a:pt x="5" y="81"/>
                  <a:pt x="5" y="78"/>
                  <a:pt x="5" y="81"/>
                </a:cubicBezTo>
                <a:cubicBezTo>
                  <a:pt x="4" y="79"/>
                  <a:pt x="6" y="73"/>
                  <a:pt x="6" y="72"/>
                </a:cubicBezTo>
                <a:cubicBezTo>
                  <a:pt x="5" y="76"/>
                  <a:pt x="5" y="83"/>
                  <a:pt x="4" y="85"/>
                </a:cubicBezTo>
                <a:cubicBezTo>
                  <a:pt x="3" y="79"/>
                  <a:pt x="5" y="75"/>
                  <a:pt x="6" y="70"/>
                </a:cubicBezTo>
                <a:close/>
                <a:moveTo>
                  <a:pt x="10" y="83"/>
                </a:moveTo>
                <a:cubicBezTo>
                  <a:pt x="10" y="83"/>
                  <a:pt x="9" y="82"/>
                  <a:pt x="10" y="81"/>
                </a:cubicBezTo>
                <a:cubicBezTo>
                  <a:pt x="10" y="81"/>
                  <a:pt x="10" y="82"/>
                  <a:pt x="10" y="83"/>
                </a:cubicBezTo>
                <a:close/>
                <a:moveTo>
                  <a:pt x="10" y="79"/>
                </a:moveTo>
                <a:cubicBezTo>
                  <a:pt x="10" y="79"/>
                  <a:pt x="10" y="79"/>
                  <a:pt x="10" y="79"/>
                </a:cubicBezTo>
                <a:cubicBezTo>
                  <a:pt x="11" y="73"/>
                  <a:pt x="11" y="73"/>
                  <a:pt x="12" y="68"/>
                </a:cubicBezTo>
                <a:cubicBezTo>
                  <a:pt x="14" y="67"/>
                  <a:pt x="11" y="76"/>
                  <a:pt x="11" y="79"/>
                </a:cubicBezTo>
                <a:cubicBezTo>
                  <a:pt x="10" y="81"/>
                  <a:pt x="10" y="81"/>
                  <a:pt x="10" y="79"/>
                </a:cubicBezTo>
                <a:close/>
                <a:moveTo>
                  <a:pt x="8" y="76"/>
                </a:moveTo>
                <a:cubicBezTo>
                  <a:pt x="7" y="75"/>
                  <a:pt x="8" y="74"/>
                  <a:pt x="7" y="74"/>
                </a:cubicBezTo>
                <a:cubicBezTo>
                  <a:pt x="8" y="73"/>
                  <a:pt x="8" y="70"/>
                  <a:pt x="9" y="70"/>
                </a:cubicBezTo>
                <a:cubicBezTo>
                  <a:pt x="8" y="72"/>
                  <a:pt x="9" y="73"/>
                  <a:pt x="8" y="76"/>
                </a:cubicBezTo>
                <a:close/>
                <a:moveTo>
                  <a:pt x="19" y="62"/>
                </a:moveTo>
                <a:cubicBezTo>
                  <a:pt x="19" y="62"/>
                  <a:pt x="19" y="62"/>
                  <a:pt x="19" y="61"/>
                </a:cubicBezTo>
                <a:cubicBezTo>
                  <a:pt x="19" y="62"/>
                  <a:pt x="19" y="62"/>
                  <a:pt x="19" y="63"/>
                </a:cubicBezTo>
                <a:cubicBezTo>
                  <a:pt x="19" y="62"/>
                  <a:pt x="20" y="60"/>
                  <a:pt x="20" y="60"/>
                </a:cubicBezTo>
                <a:cubicBezTo>
                  <a:pt x="20" y="61"/>
                  <a:pt x="19" y="65"/>
                  <a:pt x="19" y="66"/>
                </a:cubicBezTo>
                <a:cubicBezTo>
                  <a:pt x="18" y="67"/>
                  <a:pt x="18" y="66"/>
                  <a:pt x="18" y="66"/>
                </a:cubicBezTo>
                <a:cubicBezTo>
                  <a:pt x="17" y="66"/>
                  <a:pt x="17" y="67"/>
                  <a:pt x="17" y="67"/>
                </a:cubicBezTo>
                <a:cubicBezTo>
                  <a:pt x="17" y="68"/>
                  <a:pt x="18" y="66"/>
                  <a:pt x="18" y="67"/>
                </a:cubicBezTo>
                <a:cubicBezTo>
                  <a:pt x="17" y="69"/>
                  <a:pt x="17" y="70"/>
                  <a:pt x="17" y="72"/>
                </a:cubicBezTo>
                <a:cubicBezTo>
                  <a:pt x="16" y="73"/>
                  <a:pt x="16" y="71"/>
                  <a:pt x="16" y="74"/>
                </a:cubicBezTo>
                <a:cubicBezTo>
                  <a:pt x="15" y="74"/>
                  <a:pt x="16" y="71"/>
                  <a:pt x="16" y="70"/>
                </a:cubicBezTo>
                <a:cubicBezTo>
                  <a:pt x="15" y="71"/>
                  <a:pt x="16" y="75"/>
                  <a:pt x="15" y="75"/>
                </a:cubicBezTo>
                <a:cubicBezTo>
                  <a:pt x="16" y="70"/>
                  <a:pt x="17" y="64"/>
                  <a:pt x="20" y="60"/>
                </a:cubicBezTo>
                <a:cubicBezTo>
                  <a:pt x="20" y="61"/>
                  <a:pt x="19" y="61"/>
                  <a:pt x="19" y="62"/>
                </a:cubicBezTo>
                <a:close/>
                <a:moveTo>
                  <a:pt x="10" y="70"/>
                </a:moveTo>
                <a:cubicBezTo>
                  <a:pt x="10" y="72"/>
                  <a:pt x="10" y="69"/>
                  <a:pt x="9" y="70"/>
                </a:cubicBezTo>
                <a:cubicBezTo>
                  <a:pt x="9" y="70"/>
                  <a:pt x="10" y="69"/>
                  <a:pt x="10" y="69"/>
                </a:cubicBezTo>
                <a:cubicBezTo>
                  <a:pt x="10" y="69"/>
                  <a:pt x="10" y="70"/>
                  <a:pt x="10" y="70"/>
                </a:cubicBezTo>
                <a:close/>
                <a:moveTo>
                  <a:pt x="10" y="68"/>
                </a:moveTo>
                <a:cubicBezTo>
                  <a:pt x="10" y="65"/>
                  <a:pt x="13" y="58"/>
                  <a:pt x="13" y="60"/>
                </a:cubicBezTo>
                <a:cubicBezTo>
                  <a:pt x="12" y="62"/>
                  <a:pt x="11" y="65"/>
                  <a:pt x="10" y="68"/>
                </a:cubicBezTo>
                <a:close/>
                <a:moveTo>
                  <a:pt x="24" y="66"/>
                </a:moveTo>
                <a:cubicBezTo>
                  <a:pt x="23" y="66"/>
                  <a:pt x="23" y="65"/>
                  <a:pt x="23" y="66"/>
                </a:cubicBezTo>
                <a:cubicBezTo>
                  <a:pt x="23" y="65"/>
                  <a:pt x="24" y="63"/>
                  <a:pt x="25" y="62"/>
                </a:cubicBezTo>
                <a:cubicBezTo>
                  <a:pt x="25" y="63"/>
                  <a:pt x="23" y="65"/>
                  <a:pt x="24" y="66"/>
                </a:cubicBezTo>
                <a:close/>
                <a:moveTo>
                  <a:pt x="25" y="63"/>
                </a:moveTo>
                <a:cubicBezTo>
                  <a:pt x="26" y="61"/>
                  <a:pt x="26" y="61"/>
                  <a:pt x="26" y="61"/>
                </a:cubicBezTo>
                <a:cubicBezTo>
                  <a:pt x="26" y="61"/>
                  <a:pt x="26" y="61"/>
                  <a:pt x="26" y="61"/>
                </a:cubicBezTo>
                <a:cubicBezTo>
                  <a:pt x="26" y="61"/>
                  <a:pt x="26" y="62"/>
                  <a:pt x="26" y="62"/>
                </a:cubicBezTo>
                <a:cubicBezTo>
                  <a:pt x="26" y="63"/>
                  <a:pt x="25" y="63"/>
                  <a:pt x="25" y="63"/>
                </a:cubicBezTo>
                <a:close/>
                <a:moveTo>
                  <a:pt x="13" y="59"/>
                </a:moveTo>
                <a:cubicBezTo>
                  <a:pt x="14" y="56"/>
                  <a:pt x="17" y="51"/>
                  <a:pt x="19" y="47"/>
                </a:cubicBezTo>
                <a:cubicBezTo>
                  <a:pt x="19" y="50"/>
                  <a:pt x="16" y="54"/>
                  <a:pt x="14" y="58"/>
                </a:cubicBezTo>
                <a:cubicBezTo>
                  <a:pt x="14" y="57"/>
                  <a:pt x="14" y="58"/>
                  <a:pt x="13" y="59"/>
                </a:cubicBezTo>
                <a:close/>
                <a:moveTo>
                  <a:pt x="31" y="55"/>
                </a:moveTo>
                <a:cubicBezTo>
                  <a:pt x="32" y="54"/>
                  <a:pt x="32" y="52"/>
                  <a:pt x="33" y="52"/>
                </a:cubicBezTo>
                <a:cubicBezTo>
                  <a:pt x="33" y="52"/>
                  <a:pt x="34" y="51"/>
                  <a:pt x="34" y="51"/>
                </a:cubicBezTo>
                <a:cubicBezTo>
                  <a:pt x="35" y="51"/>
                  <a:pt x="35" y="50"/>
                  <a:pt x="35" y="51"/>
                </a:cubicBezTo>
                <a:cubicBezTo>
                  <a:pt x="35" y="51"/>
                  <a:pt x="35" y="51"/>
                  <a:pt x="34" y="51"/>
                </a:cubicBezTo>
                <a:cubicBezTo>
                  <a:pt x="34" y="52"/>
                  <a:pt x="34" y="52"/>
                  <a:pt x="35" y="51"/>
                </a:cubicBezTo>
                <a:cubicBezTo>
                  <a:pt x="33" y="54"/>
                  <a:pt x="32" y="55"/>
                  <a:pt x="30" y="57"/>
                </a:cubicBezTo>
                <a:cubicBezTo>
                  <a:pt x="30" y="57"/>
                  <a:pt x="30" y="56"/>
                  <a:pt x="31" y="55"/>
                </a:cubicBezTo>
                <a:cubicBezTo>
                  <a:pt x="30" y="55"/>
                  <a:pt x="30" y="56"/>
                  <a:pt x="30" y="57"/>
                </a:cubicBezTo>
                <a:cubicBezTo>
                  <a:pt x="30" y="57"/>
                  <a:pt x="29" y="58"/>
                  <a:pt x="29" y="57"/>
                </a:cubicBezTo>
                <a:cubicBezTo>
                  <a:pt x="28" y="57"/>
                  <a:pt x="30" y="56"/>
                  <a:pt x="30" y="55"/>
                </a:cubicBezTo>
                <a:cubicBezTo>
                  <a:pt x="29" y="56"/>
                  <a:pt x="28" y="58"/>
                  <a:pt x="28" y="59"/>
                </a:cubicBezTo>
                <a:cubicBezTo>
                  <a:pt x="28" y="59"/>
                  <a:pt x="29" y="58"/>
                  <a:pt x="28" y="60"/>
                </a:cubicBezTo>
                <a:cubicBezTo>
                  <a:pt x="27" y="59"/>
                  <a:pt x="26" y="60"/>
                  <a:pt x="25" y="62"/>
                </a:cubicBezTo>
                <a:cubicBezTo>
                  <a:pt x="25" y="62"/>
                  <a:pt x="25" y="61"/>
                  <a:pt x="25" y="61"/>
                </a:cubicBezTo>
                <a:cubicBezTo>
                  <a:pt x="27" y="58"/>
                  <a:pt x="30" y="51"/>
                  <a:pt x="33" y="48"/>
                </a:cubicBezTo>
                <a:cubicBezTo>
                  <a:pt x="34" y="48"/>
                  <a:pt x="33" y="49"/>
                  <a:pt x="34" y="49"/>
                </a:cubicBezTo>
                <a:cubicBezTo>
                  <a:pt x="34" y="48"/>
                  <a:pt x="34" y="48"/>
                  <a:pt x="35" y="47"/>
                </a:cubicBezTo>
                <a:cubicBezTo>
                  <a:pt x="35" y="47"/>
                  <a:pt x="35" y="47"/>
                  <a:pt x="35" y="47"/>
                </a:cubicBezTo>
                <a:cubicBezTo>
                  <a:pt x="36" y="47"/>
                  <a:pt x="35" y="47"/>
                  <a:pt x="36" y="46"/>
                </a:cubicBezTo>
                <a:cubicBezTo>
                  <a:pt x="36" y="46"/>
                  <a:pt x="35" y="46"/>
                  <a:pt x="36" y="46"/>
                </a:cubicBezTo>
                <a:cubicBezTo>
                  <a:pt x="37" y="45"/>
                  <a:pt x="37" y="45"/>
                  <a:pt x="37" y="45"/>
                </a:cubicBezTo>
                <a:cubicBezTo>
                  <a:pt x="37" y="45"/>
                  <a:pt x="37" y="45"/>
                  <a:pt x="37" y="45"/>
                </a:cubicBezTo>
                <a:cubicBezTo>
                  <a:pt x="37" y="45"/>
                  <a:pt x="37" y="46"/>
                  <a:pt x="36" y="47"/>
                </a:cubicBezTo>
                <a:cubicBezTo>
                  <a:pt x="37" y="46"/>
                  <a:pt x="37" y="47"/>
                  <a:pt x="37" y="47"/>
                </a:cubicBezTo>
                <a:cubicBezTo>
                  <a:pt x="36" y="47"/>
                  <a:pt x="36" y="48"/>
                  <a:pt x="35" y="48"/>
                </a:cubicBezTo>
                <a:cubicBezTo>
                  <a:pt x="35" y="49"/>
                  <a:pt x="35" y="49"/>
                  <a:pt x="35" y="49"/>
                </a:cubicBezTo>
                <a:cubicBezTo>
                  <a:pt x="34" y="51"/>
                  <a:pt x="32" y="52"/>
                  <a:pt x="31" y="55"/>
                </a:cubicBezTo>
                <a:close/>
                <a:moveTo>
                  <a:pt x="20" y="45"/>
                </a:moveTo>
                <a:cubicBezTo>
                  <a:pt x="20" y="45"/>
                  <a:pt x="20" y="46"/>
                  <a:pt x="20" y="46"/>
                </a:cubicBezTo>
                <a:cubicBezTo>
                  <a:pt x="18" y="48"/>
                  <a:pt x="18" y="48"/>
                  <a:pt x="17" y="50"/>
                </a:cubicBezTo>
                <a:cubicBezTo>
                  <a:pt x="19" y="49"/>
                  <a:pt x="15" y="55"/>
                  <a:pt x="14" y="55"/>
                </a:cubicBezTo>
                <a:cubicBezTo>
                  <a:pt x="15" y="51"/>
                  <a:pt x="19" y="48"/>
                  <a:pt x="20" y="45"/>
                </a:cubicBezTo>
                <a:close/>
                <a:moveTo>
                  <a:pt x="18" y="46"/>
                </a:moveTo>
                <a:cubicBezTo>
                  <a:pt x="18" y="46"/>
                  <a:pt x="19" y="45"/>
                  <a:pt x="19" y="45"/>
                </a:cubicBezTo>
                <a:cubicBezTo>
                  <a:pt x="20" y="45"/>
                  <a:pt x="19" y="46"/>
                  <a:pt x="18" y="46"/>
                </a:cubicBezTo>
                <a:close/>
                <a:moveTo>
                  <a:pt x="21" y="45"/>
                </a:moveTo>
                <a:cubicBezTo>
                  <a:pt x="20" y="45"/>
                  <a:pt x="20" y="44"/>
                  <a:pt x="21" y="43"/>
                </a:cubicBezTo>
                <a:cubicBezTo>
                  <a:pt x="22" y="43"/>
                  <a:pt x="21" y="44"/>
                  <a:pt x="21" y="44"/>
                </a:cubicBezTo>
                <a:cubicBezTo>
                  <a:pt x="24" y="42"/>
                  <a:pt x="25" y="40"/>
                  <a:pt x="27" y="39"/>
                </a:cubicBezTo>
                <a:cubicBezTo>
                  <a:pt x="25" y="41"/>
                  <a:pt x="24" y="42"/>
                  <a:pt x="23" y="44"/>
                </a:cubicBezTo>
                <a:cubicBezTo>
                  <a:pt x="23" y="44"/>
                  <a:pt x="23" y="44"/>
                  <a:pt x="22" y="45"/>
                </a:cubicBezTo>
                <a:cubicBezTo>
                  <a:pt x="22" y="44"/>
                  <a:pt x="23" y="44"/>
                  <a:pt x="23" y="43"/>
                </a:cubicBezTo>
                <a:cubicBezTo>
                  <a:pt x="23" y="43"/>
                  <a:pt x="22" y="44"/>
                  <a:pt x="21" y="45"/>
                </a:cubicBezTo>
                <a:close/>
                <a:moveTo>
                  <a:pt x="28" y="36"/>
                </a:moveTo>
                <a:cubicBezTo>
                  <a:pt x="28" y="36"/>
                  <a:pt x="30" y="34"/>
                  <a:pt x="30" y="35"/>
                </a:cubicBezTo>
                <a:cubicBezTo>
                  <a:pt x="30" y="35"/>
                  <a:pt x="29" y="36"/>
                  <a:pt x="29" y="36"/>
                </a:cubicBezTo>
                <a:cubicBezTo>
                  <a:pt x="29" y="36"/>
                  <a:pt x="29" y="36"/>
                  <a:pt x="28" y="36"/>
                </a:cubicBezTo>
                <a:close/>
                <a:moveTo>
                  <a:pt x="86" y="91"/>
                </a:moveTo>
                <a:cubicBezTo>
                  <a:pt x="85" y="90"/>
                  <a:pt x="86" y="91"/>
                  <a:pt x="86" y="90"/>
                </a:cubicBezTo>
                <a:cubicBezTo>
                  <a:pt x="86" y="91"/>
                  <a:pt x="86" y="91"/>
                  <a:pt x="86" y="91"/>
                </a:cubicBezTo>
                <a:cubicBezTo>
                  <a:pt x="86" y="91"/>
                  <a:pt x="86" y="90"/>
                  <a:pt x="86" y="91"/>
                </a:cubicBezTo>
                <a:close/>
                <a:moveTo>
                  <a:pt x="87" y="88"/>
                </a:moveTo>
                <a:cubicBezTo>
                  <a:pt x="87" y="87"/>
                  <a:pt x="88" y="88"/>
                  <a:pt x="88" y="87"/>
                </a:cubicBezTo>
                <a:cubicBezTo>
                  <a:pt x="88" y="86"/>
                  <a:pt x="88" y="87"/>
                  <a:pt x="88" y="87"/>
                </a:cubicBezTo>
                <a:cubicBezTo>
                  <a:pt x="89" y="87"/>
                  <a:pt x="88" y="87"/>
                  <a:pt x="89" y="87"/>
                </a:cubicBezTo>
                <a:cubicBezTo>
                  <a:pt x="88" y="88"/>
                  <a:pt x="88" y="88"/>
                  <a:pt x="88" y="88"/>
                </a:cubicBezTo>
                <a:cubicBezTo>
                  <a:pt x="88" y="88"/>
                  <a:pt x="88" y="88"/>
                  <a:pt x="87" y="88"/>
                </a:cubicBezTo>
                <a:cubicBezTo>
                  <a:pt x="87" y="88"/>
                  <a:pt x="87" y="88"/>
                  <a:pt x="87" y="88"/>
                </a:cubicBezTo>
                <a:close/>
                <a:moveTo>
                  <a:pt x="50" y="24"/>
                </a:moveTo>
                <a:cubicBezTo>
                  <a:pt x="49" y="24"/>
                  <a:pt x="51" y="23"/>
                  <a:pt x="51" y="23"/>
                </a:cubicBezTo>
                <a:cubicBezTo>
                  <a:pt x="51" y="23"/>
                  <a:pt x="50" y="24"/>
                  <a:pt x="50" y="24"/>
                </a:cubicBezTo>
                <a:close/>
                <a:moveTo>
                  <a:pt x="49" y="21"/>
                </a:moveTo>
                <a:cubicBezTo>
                  <a:pt x="49" y="20"/>
                  <a:pt x="51" y="20"/>
                  <a:pt x="51" y="19"/>
                </a:cubicBezTo>
                <a:cubicBezTo>
                  <a:pt x="51" y="20"/>
                  <a:pt x="50" y="20"/>
                  <a:pt x="49" y="21"/>
                </a:cubicBezTo>
                <a:close/>
                <a:moveTo>
                  <a:pt x="61" y="17"/>
                </a:moveTo>
                <a:cubicBezTo>
                  <a:pt x="60" y="17"/>
                  <a:pt x="62" y="16"/>
                  <a:pt x="63" y="16"/>
                </a:cubicBezTo>
                <a:cubicBezTo>
                  <a:pt x="63" y="16"/>
                  <a:pt x="61" y="16"/>
                  <a:pt x="61" y="17"/>
                </a:cubicBezTo>
                <a:close/>
                <a:moveTo>
                  <a:pt x="91" y="77"/>
                </a:moveTo>
                <a:cubicBezTo>
                  <a:pt x="91" y="76"/>
                  <a:pt x="91" y="76"/>
                  <a:pt x="91" y="76"/>
                </a:cubicBezTo>
                <a:cubicBezTo>
                  <a:pt x="92" y="75"/>
                  <a:pt x="92" y="77"/>
                  <a:pt x="92" y="78"/>
                </a:cubicBezTo>
                <a:cubicBezTo>
                  <a:pt x="92" y="78"/>
                  <a:pt x="91" y="78"/>
                  <a:pt x="91" y="77"/>
                </a:cubicBezTo>
                <a:close/>
                <a:moveTo>
                  <a:pt x="87" y="26"/>
                </a:moveTo>
                <a:cubicBezTo>
                  <a:pt x="86" y="25"/>
                  <a:pt x="87" y="25"/>
                  <a:pt x="88" y="25"/>
                </a:cubicBezTo>
                <a:cubicBezTo>
                  <a:pt x="88" y="25"/>
                  <a:pt x="88" y="25"/>
                  <a:pt x="88" y="26"/>
                </a:cubicBezTo>
                <a:cubicBezTo>
                  <a:pt x="88" y="26"/>
                  <a:pt x="87" y="26"/>
                  <a:pt x="87" y="26"/>
                </a:cubicBezTo>
                <a:close/>
                <a:moveTo>
                  <a:pt x="94" y="74"/>
                </a:moveTo>
                <a:cubicBezTo>
                  <a:pt x="94" y="74"/>
                  <a:pt x="94" y="74"/>
                  <a:pt x="95" y="73"/>
                </a:cubicBezTo>
                <a:cubicBezTo>
                  <a:pt x="95" y="72"/>
                  <a:pt x="95" y="72"/>
                  <a:pt x="95" y="71"/>
                </a:cubicBezTo>
                <a:cubicBezTo>
                  <a:pt x="95" y="71"/>
                  <a:pt x="95" y="72"/>
                  <a:pt x="95" y="72"/>
                </a:cubicBezTo>
                <a:cubicBezTo>
                  <a:pt x="95" y="73"/>
                  <a:pt x="95" y="73"/>
                  <a:pt x="94" y="74"/>
                </a:cubicBezTo>
                <a:cubicBezTo>
                  <a:pt x="94" y="74"/>
                  <a:pt x="94" y="74"/>
                  <a:pt x="94" y="75"/>
                </a:cubicBezTo>
                <a:lnTo>
                  <a:pt x="94" y="74"/>
                </a:lnTo>
                <a:close/>
                <a:moveTo>
                  <a:pt x="104" y="46"/>
                </a:moveTo>
                <a:cubicBezTo>
                  <a:pt x="104" y="46"/>
                  <a:pt x="105" y="46"/>
                  <a:pt x="105" y="46"/>
                </a:cubicBezTo>
                <a:cubicBezTo>
                  <a:pt x="105" y="46"/>
                  <a:pt x="104" y="46"/>
                  <a:pt x="104" y="46"/>
                </a:cubicBezTo>
                <a:cubicBezTo>
                  <a:pt x="104" y="46"/>
                  <a:pt x="104" y="46"/>
                  <a:pt x="104" y="46"/>
                </a:cubicBezTo>
                <a:close/>
                <a:moveTo>
                  <a:pt x="95" y="73"/>
                </a:moveTo>
                <a:cubicBezTo>
                  <a:pt x="95" y="73"/>
                  <a:pt x="95" y="73"/>
                  <a:pt x="95" y="73"/>
                </a:cubicBezTo>
                <a:cubicBezTo>
                  <a:pt x="95" y="73"/>
                  <a:pt x="95" y="73"/>
                  <a:pt x="95" y="74"/>
                </a:cubicBezTo>
                <a:cubicBezTo>
                  <a:pt x="95" y="73"/>
                  <a:pt x="95" y="73"/>
                  <a:pt x="95" y="73"/>
                </a:cubicBezTo>
                <a:close/>
                <a:moveTo>
                  <a:pt x="115" y="27"/>
                </a:moveTo>
                <a:cubicBezTo>
                  <a:pt x="115" y="27"/>
                  <a:pt x="117" y="28"/>
                  <a:pt x="117" y="28"/>
                </a:cubicBezTo>
                <a:cubicBezTo>
                  <a:pt x="116" y="28"/>
                  <a:pt x="115" y="28"/>
                  <a:pt x="115" y="27"/>
                </a:cubicBezTo>
                <a:close/>
                <a:moveTo>
                  <a:pt x="125" y="36"/>
                </a:moveTo>
                <a:cubicBezTo>
                  <a:pt x="125" y="36"/>
                  <a:pt x="125" y="36"/>
                  <a:pt x="125" y="36"/>
                </a:cubicBezTo>
                <a:cubicBezTo>
                  <a:pt x="125" y="36"/>
                  <a:pt x="126" y="37"/>
                  <a:pt x="124" y="36"/>
                </a:cubicBezTo>
                <a:cubicBezTo>
                  <a:pt x="125" y="36"/>
                  <a:pt x="124" y="36"/>
                  <a:pt x="125" y="36"/>
                </a:cubicBezTo>
                <a:close/>
              </a:path>
            </a:pathLst>
          </a:custGeom>
          <a:solidFill>
            <a:schemeClr val="tx1"/>
          </a:solidFill>
          <a:ln>
            <a:noFill/>
          </a:ln>
        </p:spPr>
        <p:txBody>
          <a:bodyPr anchor="ctr" anchorCtr="1"/>
          <a:lstStyle/>
          <a:p>
            <a:endParaRPr lang="zh-CN" altLang="en-US"/>
          </a:p>
        </p:txBody>
      </p:sp>
      <p:sp>
        <p:nvSpPr>
          <p:cNvPr id="13" name="KSO_Shape"/>
          <p:cNvSpPr>
            <a:spLocks/>
          </p:cNvSpPr>
          <p:nvPr/>
        </p:nvSpPr>
        <p:spPr bwMode="auto">
          <a:xfrm>
            <a:off x="3106736" y="5519697"/>
            <a:ext cx="4747021" cy="952500"/>
          </a:xfrm>
          <a:custGeom>
            <a:avLst/>
            <a:gdLst>
              <a:gd name="T0" fmla="*/ 1323566 w 373"/>
              <a:gd name="T1" fmla="*/ 135467 h 54"/>
              <a:gd name="T2" fmla="*/ 1278316 w 373"/>
              <a:gd name="T3" fmla="*/ 139230 h 54"/>
              <a:gd name="T4" fmla="*/ 1214212 w 373"/>
              <a:gd name="T5" fmla="*/ 150519 h 54"/>
              <a:gd name="T6" fmla="*/ 1055836 w 373"/>
              <a:gd name="T7" fmla="*/ 154281 h 54"/>
              <a:gd name="T8" fmla="*/ 871065 w 373"/>
              <a:gd name="T9" fmla="*/ 135467 h 54"/>
              <a:gd name="T10" fmla="*/ 803190 w 373"/>
              <a:gd name="T11" fmla="*/ 150519 h 54"/>
              <a:gd name="T12" fmla="*/ 690065 w 373"/>
              <a:gd name="T13" fmla="*/ 158044 h 54"/>
              <a:gd name="T14" fmla="*/ 659898 w 373"/>
              <a:gd name="T15" fmla="*/ 173096 h 54"/>
              <a:gd name="T16" fmla="*/ 607106 w 373"/>
              <a:gd name="T17" fmla="*/ 191911 h 54"/>
              <a:gd name="T18" fmla="*/ 573168 w 373"/>
              <a:gd name="T19" fmla="*/ 184385 h 54"/>
              <a:gd name="T20" fmla="*/ 452501 w 373"/>
              <a:gd name="T21" fmla="*/ 191911 h 54"/>
              <a:gd name="T22" fmla="*/ 422335 w 373"/>
              <a:gd name="T23" fmla="*/ 188148 h 54"/>
              <a:gd name="T24" fmla="*/ 248876 w 373"/>
              <a:gd name="T25" fmla="*/ 191911 h 54"/>
              <a:gd name="T26" fmla="*/ 241334 w 373"/>
              <a:gd name="T27" fmla="*/ 158044 h 54"/>
              <a:gd name="T28" fmla="*/ 196084 w 373"/>
              <a:gd name="T29" fmla="*/ 150519 h 54"/>
              <a:gd name="T30" fmla="*/ 105584 w 373"/>
              <a:gd name="T31" fmla="*/ 142993 h 54"/>
              <a:gd name="T32" fmla="*/ 45250 w 373"/>
              <a:gd name="T33" fmla="*/ 112889 h 54"/>
              <a:gd name="T34" fmla="*/ 33938 w 373"/>
              <a:gd name="T35" fmla="*/ 67733 h 54"/>
              <a:gd name="T36" fmla="*/ 154605 w 373"/>
              <a:gd name="T37" fmla="*/ 41393 h 54"/>
              <a:gd name="T38" fmla="*/ 233792 w 373"/>
              <a:gd name="T39" fmla="*/ 45156 h 54"/>
              <a:gd name="T40" fmla="*/ 294126 w 373"/>
              <a:gd name="T41" fmla="*/ 37630 h 54"/>
              <a:gd name="T42" fmla="*/ 358230 w 373"/>
              <a:gd name="T43" fmla="*/ 41393 h 54"/>
              <a:gd name="T44" fmla="*/ 407251 w 373"/>
              <a:gd name="T45" fmla="*/ 37630 h 54"/>
              <a:gd name="T46" fmla="*/ 463814 w 373"/>
              <a:gd name="T47" fmla="*/ 30104 h 54"/>
              <a:gd name="T48" fmla="*/ 588252 w 373"/>
              <a:gd name="T49" fmla="*/ 11289 h 54"/>
              <a:gd name="T50" fmla="*/ 633502 w 373"/>
              <a:gd name="T51" fmla="*/ 11289 h 54"/>
              <a:gd name="T52" fmla="*/ 686294 w 373"/>
              <a:gd name="T53" fmla="*/ 30104 h 54"/>
              <a:gd name="T54" fmla="*/ 731544 w 373"/>
              <a:gd name="T55" fmla="*/ 3763 h 54"/>
              <a:gd name="T56" fmla="*/ 697606 w 373"/>
              <a:gd name="T57" fmla="*/ 33867 h 54"/>
              <a:gd name="T58" fmla="*/ 901232 w 373"/>
              <a:gd name="T59" fmla="*/ 18815 h 54"/>
              <a:gd name="T60" fmla="*/ 920086 w 373"/>
              <a:gd name="T61" fmla="*/ 30104 h 54"/>
              <a:gd name="T62" fmla="*/ 1014357 w 373"/>
              <a:gd name="T63" fmla="*/ 26341 h 54"/>
              <a:gd name="T64" fmla="*/ 1097316 w 373"/>
              <a:gd name="T65" fmla="*/ 30104 h 54"/>
              <a:gd name="T66" fmla="*/ 1168962 w 373"/>
              <a:gd name="T67" fmla="*/ 30104 h 54"/>
              <a:gd name="T68" fmla="*/ 1180274 w 373"/>
              <a:gd name="T69" fmla="*/ 37630 h 54"/>
              <a:gd name="T70" fmla="*/ 1244379 w 373"/>
              <a:gd name="T71" fmla="*/ 56444 h 54"/>
              <a:gd name="T72" fmla="*/ 1327337 w 373"/>
              <a:gd name="T73" fmla="*/ 82785 h 54"/>
              <a:gd name="T74" fmla="*/ 1376358 w 373"/>
              <a:gd name="T75" fmla="*/ 90311 h 54"/>
              <a:gd name="T76" fmla="*/ 1357504 w 373"/>
              <a:gd name="T77" fmla="*/ 94074 h 54"/>
              <a:gd name="T78" fmla="*/ 1346191 w 373"/>
              <a:gd name="T79" fmla="*/ 86548 h 54"/>
              <a:gd name="T80" fmla="*/ 1334879 w 373"/>
              <a:gd name="T81" fmla="*/ 109126 h 54"/>
              <a:gd name="T82" fmla="*/ 1376358 w 373"/>
              <a:gd name="T83" fmla="*/ 120415 h 54"/>
              <a:gd name="T84" fmla="*/ 897461 w 373"/>
              <a:gd name="T85" fmla="*/ 22578 h 54"/>
              <a:gd name="T86" fmla="*/ 1316025 w 373"/>
              <a:gd name="T87" fmla="*/ 97837 h 54"/>
              <a:gd name="T88" fmla="*/ 1293400 w 373"/>
              <a:gd name="T89" fmla="*/ 60207 h 54"/>
              <a:gd name="T90" fmla="*/ 1255691 w 373"/>
              <a:gd name="T91" fmla="*/ 67733 h 54"/>
              <a:gd name="T92" fmla="*/ 1251920 w 373"/>
              <a:gd name="T93" fmla="*/ 135467 h 54"/>
              <a:gd name="T94" fmla="*/ 946482 w 373"/>
              <a:gd name="T95" fmla="*/ 22578 h 54"/>
              <a:gd name="T96" fmla="*/ 901232 w 373"/>
              <a:gd name="T97" fmla="*/ 37630 h 54"/>
              <a:gd name="T98" fmla="*/ 825815 w 373"/>
              <a:gd name="T99" fmla="*/ 18815 h 54"/>
              <a:gd name="T100" fmla="*/ 784336 w 373"/>
              <a:gd name="T101" fmla="*/ 22578 h 54"/>
              <a:gd name="T102" fmla="*/ 833357 w 373"/>
              <a:gd name="T103" fmla="*/ 22578 h 54"/>
              <a:gd name="T104" fmla="*/ 724002 w 373"/>
              <a:gd name="T105" fmla="*/ 150519 h 54"/>
              <a:gd name="T106" fmla="*/ 697606 w 373"/>
              <a:gd name="T107" fmla="*/ 150519 h 54"/>
              <a:gd name="T108" fmla="*/ 678752 w 373"/>
              <a:gd name="T109" fmla="*/ 30104 h 54"/>
              <a:gd name="T110" fmla="*/ 633502 w 373"/>
              <a:gd name="T111" fmla="*/ 176859 h 54"/>
              <a:gd name="T112" fmla="*/ 633502 w 373"/>
              <a:gd name="T113" fmla="*/ 176859 h 54"/>
              <a:gd name="T114" fmla="*/ 588252 w 373"/>
              <a:gd name="T115" fmla="*/ 173096 h 54"/>
              <a:gd name="T116" fmla="*/ 426105 w 373"/>
              <a:gd name="T117" fmla="*/ 41393 h 54"/>
              <a:gd name="T118" fmla="*/ 267730 w 373"/>
              <a:gd name="T119" fmla="*/ 154281 h 54"/>
              <a:gd name="T120" fmla="*/ 241334 w 373"/>
              <a:gd name="T121" fmla="*/ 150519 h 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3" h="54">
                <a:moveTo>
                  <a:pt x="368" y="33"/>
                </a:moveTo>
                <a:cubicBezTo>
                  <a:pt x="368" y="32"/>
                  <a:pt x="367" y="33"/>
                  <a:pt x="367" y="32"/>
                </a:cubicBezTo>
                <a:cubicBezTo>
                  <a:pt x="364" y="32"/>
                  <a:pt x="361" y="34"/>
                  <a:pt x="361" y="35"/>
                </a:cubicBezTo>
                <a:cubicBezTo>
                  <a:pt x="360" y="35"/>
                  <a:pt x="359" y="34"/>
                  <a:pt x="357" y="35"/>
                </a:cubicBezTo>
                <a:cubicBezTo>
                  <a:pt x="356" y="35"/>
                  <a:pt x="358" y="34"/>
                  <a:pt x="357" y="34"/>
                </a:cubicBezTo>
                <a:cubicBezTo>
                  <a:pt x="357" y="34"/>
                  <a:pt x="357" y="34"/>
                  <a:pt x="356" y="34"/>
                </a:cubicBezTo>
                <a:cubicBezTo>
                  <a:pt x="355" y="34"/>
                  <a:pt x="357" y="35"/>
                  <a:pt x="354" y="35"/>
                </a:cubicBezTo>
                <a:cubicBezTo>
                  <a:pt x="354" y="35"/>
                  <a:pt x="355" y="35"/>
                  <a:pt x="354" y="35"/>
                </a:cubicBezTo>
                <a:cubicBezTo>
                  <a:pt x="352" y="35"/>
                  <a:pt x="351" y="35"/>
                  <a:pt x="351" y="36"/>
                </a:cubicBezTo>
                <a:cubicBezTo>
                  <a:pt x="350" y="36"/>
                  <a:pt x="350" y="36"/>
                  <a:pt x="349" y="36"/>
                </a:cubicBezTo>
                <a:cubicBezTo>
                  <a:pt x="349" y="37"/>
                  <a:pt x="349" y="38"/>
                  <a:pt x="348" y="38"/>
                </a:cubicBezTo>
                <a:cubicBezTo>
                  <a:pt x="346" y="38"/>
                  <a:pt x="348" y="38"/>
                  <a:pt x="349" y="38"/>
                </a:cubicBezTo>
                <a:cubicBezTo>
                  <a:pt x="349" y="37"/>
                  <a:pt x="347" y="38"/>
                  <a:pt x="347" y="37"/>
                </a:cubicBezTo>
                <a:cubicBezTo>
                  <a:pt x="346" y="37"/>
                  <a:pt x="347" y="38"/>
                  <a:pt x="346" y="38"/>
                </a:cubicBezTo>
                <a:cubicBezTo>
                  <a:pt x="345" y="39"/>
                  <a:pt x="342" y="38"/>
                  <a:pt x="341" y="39"/>
                </a:cubicBezTo>
                <a:cubicBezTo>
                  <a:pt x="340" y="39"/>
                  <a:pt x="340" y="38"/>
                  <a:pt x="341" y="38"/>
                </a:cubicBezTo>
                <a:cubicBezTo>
                  <a:pt x="339" y="38"/>
                  <a:pt x="340" y="38"/>
                  <a:pt x="340" y="39"/>
                </a:cubicBezTo>
                <a:cubicBezTo>
                  <a:pt x="339" y="38"/>
                  <a:pt x="338" y="38"/>
                  <a:pt x="339" y="37"/>
                </a:cubicBezTo>
                <a:cubicBezTo>
                  <a:pt x="337" y="37"/>
                  <a:pt x="338" y="38"/>
                  <a:pt x="338" y="39"/>
                </a:cubicBezTo>
                <a:cubicBezTo>
                  <a:pt x="336" y="38"/>
                  <a:pt x="334" y="39"/>
                  <a:pt x="334" y="41"/>
                </a:cubicBezTo>
                <a:cubicBezTo>
                  <a:pt x="333" y="40"/>
                  <a:pt x="331" y="40"/>
                  <a:pt x="331" y="39"/>
                </a:cubicBezTo>
                <a:cubicBezTo>
                  <a:pt x="330" y="39"/>
                  <a:pt x="329" y="39"/>
                  <a:pt x="329" y="40"/>
                </a:cubicBezTo>
                <a:cubicBezTo>
                  <a:pt x="328" y="40"/>
                  <a:pt x="330" y="39"/>
                  <a:pt x="329" y="39"/>
                </a:cubicBezTo>
                <a:cubicBezTo>
                  <a:pt x="327" y="39"/>
                  <a:pt x="328" y="40"/>
                  <a:pt x="326" y="40"/>
                </a:cubicBezTo>
                <a:cubicBezTo>
                  <a:pt x="326" y="38"/>
                  <a:pt x="324" y="39"/>
                  <a:pt x="323" y="38"/>
                </a:cubicBezTo>
                <a:cubicBezTo>
                  <a:pt x="321" y="39"/>
                  <a:pt x="324" y="41"/>
                  <a:pt x="320" y="41"/>
                </a:cubicBezTo>
                <a:cubicBezTo>
                  <a:pt x="321" y="41"/>
                  <a:pt x="322" y="41"/>
                  <a:pt x="322" y="40"/>
                </a:cubicBezTo>
                <a:cubicBezTo>
                  <a:pt x="318" y="40"/>
                  <a:pt x="315" y="41"/>
                  <a:pt x="313" y="42"/>
                </a:cubicBezTo>
                <a:cubicBezTo>
                  <a:pt x="314" y="41"/>
                  <a:pt x="311" y="40"/>
                  <a:pt x="308" y="40"/>
                </a:cubicBezTo>
                <a:cubicBezTo>
                  <a:pt x="307" y="41"/>
                  <a:pt x="306" y="41"/>
                  <a:pt x="304" y="41"/>
                </a:cubicBezTo>
                <a:cubicBezTo>
                  <a:pt x="305" y="42"/>
                  <a:pt x="304" y="42"/>
                  <a:pt x="304" y="43"/>
                </a:cubicBezTo>
                <a:cubicBezTo>
                  <a:pt x="303" y="43"/>
                  <a:pt x="300" y="43"/>
                  <a:pt x="299" y="42"/>
                </a:cubicBezTo>
                <a:cubicBezTo>
                  <a:pt x="295" y="42"/>
                  <a:pt x="293" y="43"/>
                  <a:pt x="289" y="43"/>
                </a:cubicBezTo>
                <a:cubicBezTo>
                  <a:pt x="291" y="42"/>
                  <a:pt x="294" y="43"/>
                  <a:pt x="295" y="42"/>
                </a:cubicBezTo>
                <a:cubicBezTo>
                  <a:pt x="295" y="41"/>
                  <a:pt x="295" y="41"/>
                  <a:pt x="294" y="41"/>
                </a:cubicBezTo>
                <a:cubicBezTo>
                  <a:pt x="289" y="41"/>
                  <a:pt x="286" y="43"/>
                  <a:pt x="280" y="41"/>
                </a:cubicBezTo>
                <a:cubicBezTo>
                  <a:pt x="278" y="42"/>
                  <a:pt x="278" y="42"/>
                  <a:pt x="277" y="43"/>
                </a:cubicBezTo>
                <a:cubicBezTo>
                  <a:pt x="270" y="42"/>
                  <a:pt x="270" y="47"/>
                  <a:pt x="262" y="46"/>
                </a:cubicBezTo>
                <a:cubicBezTo>
                  <a:pt x="260" y="43"/>
                  <a:pt x="257" y="40"/>
                  <a:pt x="253" y="40"/>
                </a:cubicBezTo>
                <a:cubicBezTo>
                  <a:pt x="253" y="38"/>
                  <a:pt x="250" y="38"/>
                  <a:pt x="248" y="38"/>
                </a:cubicBezTo>
                <a:cubicBezTo>
                  <a:pt x="246" y="38"/>
                  <a:pt x="245" y="37"/>
                  <a:pt x="242" y="37"/>
                </a:cubicBezTo>
                <a:cubicBezTo>
                  <a:pt x="240" y="36"/>
                  <a:pt x="235" y="36"/>
                  <a:pt x="234" y="35"/>
                </a:cubicBezTo>
                <a:cubicBezTo>
                  <a:pt x="232" y="35"/>
                  <a:pt x="235" y="37"/>
                  <a:pt x="234" y="38"/>
                </a:cubicBezTo>
                <a:cubicBezTo>
                  <a:pt x="233" y="38"/>
                  <a:pt x="233" y="37"/>
                  <a:pt x="233" y="36"/>
                </a:cubicBezTo>
                <a:cubicBezTo>
                  <a:pt x="233" y="36"/>
                  <a:pt x="231" y="36"/>
                  <a:pt x="231" y="36"/>
                </a:cubicBezTo>
                <a:cubicBezTo>
                  <a:pt x="230" y="36"/>
                  <a:pt x="230" y="36"/>
                  <a:pt x="230" y="36"/>
                </a:cubicBezTo>
                <a:cubicBezTo>
                  <a:pt x="230" y="37"/>
                  <a:pt x="232" y="37"/>
                  <a:pt x="231" y="38"/>
                </a:cubicBezTo>
                <a:cubicBezTo>
                  <a:pt x="229" y="38"/>
                  <a:pt x="230" y="37"/>
                  <a:pt x="228" y="36"/>
                </a:cubicBezTo>
                <a:cubicBezTo>
                  <a:pt x="228" y="36"/>
                  <a:pt x="229" y="37"/>
                  <a:pt x="228" y="38"/>
                </a:cubicBezTo>
                <a:cubicBezTo>
                  <a:pt x="227" y="38"/>
                  <a:pt x="227" y="37"/>
                  <a:pt x="228" y="37"/>
                </a:cubicBezTo>
                <a:cubicBezTo>
                  <a:pt x="228" y="37"/>
                  <a:pt x="227" y="37"/>
                  <a:pt x="228" y="36"/>
                </a:cubicBezTo>
                <a:cubicBezTo>
                  <a:pt x="226" y="37"/>
                  <a:pt x="220" y="37"/>
                  <a:pt x="218" y="39"/>
                </a:cubicBezTo>
                <a:cubicBezTo>
                  <a:pt x="217" y="39"/>
                  <a:pt x="216" y="39"/>
                  <a:pt x="215" y="38"/>
                </a:cubicBezTo>
                <a:cubicBezTo>
                  <a:pt x="214" y="39"/>
                  <a:pt x="214" y="40"/>
                  <a:pt x="213" y="40"/>
                </a:cubicBezTo>
                <a:cubicBezTo>
                  <a:pt x="214" y="39"/>
                  <a:pt x="214" y="38"/>
                  <a:pt x="215" y="37"/>
                </a:cubicBezTo>
                <a:cubicBezTo>
                  <a:pt x="210" y="35"/>
                  <a:pt x="205" y="38"/>
                  <a:pt x="202" y="39"/>
                </a:cubicBezTo>
                <a:cubicBezTo>
                  <a:pt x="197" y="37"/>
                  <a:pt x="194" y="40"/>
                  <a:pt x="192" y="41"/>
                </a:cubicBezTo>
                <a:cubicBezTo>
                  <a:pt x="192" y="42"/>
                  <a:pt x="193" y="41"/>
                  <a:pt x="194" y="41"/>
                </a:cubicBezTo>
                <a:cubicBezTo>
                  <a:pt x="193" y="42"/>
                  <a:pt x="191" y="42"/>
                  <a:pt x="189" y="42"/>
                </a:cubicBezTo>
                <a:cubicBezTo>
                  <a:pt x="188" y="41"/>
                  <a:pt x="190" y="42"/>
                  <a:pt x="190" y="41"/>
                </a:cubicBezTo>
                <a:cubicBezTo>
                  <a:pt x="190" y="40"/>
                  <a:pt x="188" y="41"/>
                  <a:pt x="187" y="41"/>
                </a:cubicBezTo>
                <a:cubicBezTo>
                  <a:pt x="186" y="42"/>
                  <a:pt x="188" y="43"/>
                  <a:pt x="188" y="44"/>
                </a:cubicBezTo>
                <a:cubicBezTo>
                  <a:pt x="186" y="43"/>
                  <a:pt x="187" y="42"/>
                  <a:pt x="183" y="42"/>
                </a:cubicBezTo>
                <a:cubicBezTo>
                  <a:pt x="182" y="43"/>
                  <a:pt x="183" y="43"/>
                  <a:pt x="182" y="44"/>
                </a:cubicBezTo>
                <a:cubicBezTo>
                  <a:pt x="181" y="44"/>
                  <a:pt x="182" y="43"/>
                  <a:pt x="182" y="42"/>
                </a:cubicBezTo>
                <a:cubicBezTo>
                  <a:pt x="181" y="43"/>
                  <a:pt x="181" y="43"/>
                  <a:pt x="180" y="43"/>
                </a:cubicBezTo>
                <a:cubicBezTo>
                  <a:pt x="180" y="43"/>
                  <a:pt x="181" y="43"/>
                  <a:pt x="180" y="44"/>
                </a:cubicBezTo>
                <a:cubicBezTo>
                  <a:pt x="179" y="44"/>
                  <a:pt x="179" y="44"/>
                  <a:pt x="179" y="45"/>
                </a:cubicBezTo>
                <a:cubicBezTo>
                  <a:pt x="178" y="44"/>
                  <a:pt x="179" y="43"/>
                  <a:pt x="179" y="43"/>
                </a:cubicBezTo>
                <a:cubicBezTo>
                  <a:pt x="177" y="43"/>
                  <a:pt x="176" y="43"/>
                  <a:pt x="175" y="44"/>
                </a:cubicBezTo>
                <a:cubicBezTo>
                  <a:pt x="175" y="44"/>
                  <a:pt x="176" y="44"/>
                  <a:pt x="178" y="44"/>
                </a:cubicBezTo>
                <a:cubicBezTo>
                  <a:pt x="176" y="44"/>
                  <a:pt x="175" y="45"/>
                  <a:pt x="175" y="46"/>
                </a:cubicBezTo>
                <a:cubicBezTo>
                  <a:pt x="175" y="46"/>
                  <a:pt x="175" y="45"/>
                  <a:pt x="174" y="45"/>
                </a:cubicBezTo>
                <a:cubicBezTo>
                  <a:pt x="173" y="46"/>
                  <a:pt x="174" y="46"/>
                  <a:pt x="174" y="47"/>
                </a:cubicBezTo>
                <a:cubicBezTo>
                  <a:pt x="173" y="47"/>
                  <a:pt x="173" y="47"/>
                  <a:pt x="172" y="47"/>
                </a:cubicBezTo>
                <a:cubicBezTo>
                  <a:pt x="174" y="46"/>
                  <a:pt x="174" y="45"/>
                  <a:pt x="173" y="44"/>
                </a:cubicBezTo>
                <a:cubicBezTo>
                  <a:pt x="172" y="45"/>
                  <a:pt x="172" y="45"/>
                  <a:pt x="172" y="46"/>
                </a:cubicBezTo>
                <a:cubicBezTo>
                  <a:pt x="172" y="46"/>
                  <a:pt x="172" y="45"/>
                  <a:pt x="172" y="45"/>
                </a:cubicBezTo>
                <a:cubicBezTo>
                  <a:pt x="171" y="47"/>
                  <a:pt x="171" y="48"/>
                  <a:pt x="171" y="50"/>
                </a:cubicBezTo>
                <a:cubicBezTo>
                  <a:pt x="168" y="51"/>
                  <a:pt x="163" y="51"/>
                  <a:pt x="161" y="52"/>
                </a:cubicBezTo>
                <a:cubicBezTo>
                  <a:pt x="160" y="52"/>
                  <a:pt x="161" y="52"/>
                  <a:pt x="161" y="51"/>
                </a:cubicBezTo>
                <a:cubicBezTo>
                  <a:pt x="160" y="51"/>
                  <a:pt x="158" y="51"/>
                  <a:pt x="157" y="51"/>
                </a:cubicBezTo>
                <a:cubicBezTo>
                  <a:pt x="157" y="51"/>
                  <a:pt x="157" y="50"/>
                  <a:pt x="158" y="50"/>
                </a:cubicBezTo>
                <a:cubicBezTo>
                  <a:pt x="158" y="50"/>
                  <a:pt x="158" y="50"/>
                  <a:pt x="157" y="50"/>
                </a:cubicBezTo>
                <a:cubicBezTo>
                  <a:pt x="156" y="50"/>
                  <a:pt x="155" y="51"/>
                  <a:pt x="154" y="51"/>
                </a:cubicBezTo>
                <a:cubicBezTo>
                  <a:pt x="154" y="52"/>
                  <a:pt x="154" y="53"/>
                  <a:pt x="153" y="54"/>
                </a:cubicBezTo>
                <a:cubicBezTo>
                  <a:pt x="152" y="54"/>
                  <a:pt x="152" y="54"/>
                  <a:pt x="151" y="54"/>
                </a:cubicBezTo>
                <a:cubicBezTo>
                  <a:pt x="150" y="54"/>
                  <a:pt x="152" y="54"/>
                  <a:pt x="152" y="54"/>
                </a:cubicBezTo>
                <a:cubicBezTo>
                  <a:pt x="151" y="53"/>
                  <a:pt x="149" y="53"/>
                  <a:pt x="149" y="53"/>
                </a:cubicBezTo>
                <a:cubicBezTo>
                  <a:pt x="149" y="53"/>
                  <a:pt x="150" y="50"/>
                  <a:pt x="152" y="49"/>
                </a:cubicBezTo>
                <a:cubicBezTo>
                  <a:pt x="151" y="49"/>
                  <a:pt x="150" y="49"/>
                  <a:pt x="148" y="49"/>
                </a:cubicBezTo>
                <a:cubicBezTo>
                  <a:pt x="148" y="50"/>
                  <a:pt x="147" y="51"/>
                  <a:pt x="147" y="51"/>
                </a:cubicBezTo>
                <a:cubicBezTo>
                  <a:pt x="145" y="51"/>
                  <a:pt x="143" y="52"/>
                  <a:pt x="140" y="52"/>
                </a:cubicBezTo>
                <a:cubicBezTo>
                  <a:pt x="141" y="52"/>
                  <a:pt x="142" y="52"/>
                  <a:pt x="143" y="52"/>
                </a:cubicBezTo>
                <a:cubicBezTo>
                  <a:pt x="143" y="51"/>
                  <a:pt x="143" y="51"/>
                  <a:pt x="143" y="51"/>
                </a:cubicBezTo>
                <a:cubicBezTo>
                  <a:pt x="140" y="51"/>
                  <a:pt x="137" y="51"/>
                  <a:pt x="135" y="52"/>
                </a:cubicBezTo>
                <a:cubicBezTo>
                  <a:pt x="134" y="52"/>
                  <a:pt x="134" y="51"/>
                  <a:pt x="135" y="51"/>
                </a:cubicBezTo>
                <a:cubicBezTo>
                  <a:pt x="131" y="51"/>
                  <a:pt x="128" y="50"/>
                  <a:pt x="125" y="51"/>
                </a:cubicBezTo>
                <a:cubicBezTo>
                  <a:pt x="124" y="51"/>
                  <a:pt x="120" y="52"/>
                  <a:pt x="120" y="51"/>
                </a:cubicBezTo>
                <a:cubicBezTo>
                  <a:pt x="122" y="51"/>
                  <a:pt x="123" y="51"/>
                  <a:pt x="125" y="50"/>
                </a:cubicBezTo>
                <a:cubicBezTo>
                  <a:pt x="125" y="50"/>
                  <a:pt x="124" y="50"/>
                  <a:pt x="124" y="49"/>
                </a:cubicBezTo>
                <a:cubicBezTo>
                  <a:pt x="121" y="49"/>
                  <a:pt x="120" y="50"/>
                  <a:pt x="118" y="51"/>
                </a:cubicBezTo>
                <a:cubicBezTo>
                  <a:pt x="117" y="50"/>
                  <a:pt x="119" y="50"/>
                  <a:pt x="118" y="49"/>
                </a:cubicBezTo>
                <a:cubicBezTo>
                  <a:pt x="117" y="50"/>
                  <a:pt x="116" y="50"/>
                  <a:pt x="116" y="50"/>
                </a:cubicBezTo>
                <a:cubicBezTo>
                  <a:pt x="115" y="50"/>
                  <a:pt x="118" y="49"/>
                  <a:pt x="116" y="49"/>
                </a:cubicBezTo>
                <a:cubicBezTo>
                  <a:pt x="116" y="50"/>
                  <a:pt x="114" y="50"/>
                  <a:pt x="115" y="51"/>
                </a:cubicBezTo>
                <a:cubicBezTo>
                  <a:pt x="114" y="52"/>
                  <a:pt x="114" y="51"/>
                  <a:pt x="114" y="50"/>
                </a:cubicBezTo>
                <a:cubicBezTo>
                  <a:pt x="113" y="50"/>
                  <a:pt x="113" y="51"/>
                  <a:pt x="112" y="50"/>
                </a:cubicBezTo>
                <a:cubicBezTo>
                  <a:pt x="112" y="51"/>
                  <a:pt x="111" y="52"/>
                  <a:pt x="109" y="52"/>
                </a:cubicBezTo>
                <a:cubicBezTo>
                  <a:pt x="112" y="51"/>
                  <a:pt x="110" y="50"/>
                  <a:pt x="111" y="49"/>
                </a:cubicBezTo>
                <a:cubicBezTo>
                  <a:pt x="110" y="50"/>
                  <a:pt x="107" y="49"/>
                  <a:pt x="107" y="51"/>
                </a:cubicBezTo>
                <a:cubicBezTo>
                  <a:pt x="104" y="50"/>
                  <a:pt x="95" y="48"/>
                  <a:pt x="93" y="51"/>
                </a:cubicBezTo>
                <a:cubicBezTo>
                  <a:pt x="91" y="50"/>
                  <a:pt x="90" y="52"/>
                  <a:pt x="86" y="52"/>
                </a:cubicBezTo>
                <a:cubicBezTo>
                  <a:pt x="87" y="51"/>
                  <a:pt x="89" y="51"/>
                  <a:pt x="90" y="50"/>
                </a:cubicBezTo>
                <a:cubicBezTo>
                  <a:pt x="89" y="50"/>
                  <a:pt x="87" y="48"/>
                  <a:pt x="86" y="50"/>
                </a:cubicBezTo>
                <a:cubicBezTo>
                  <a:pt x="87" y="48"/>
                  <a:pt x="80" y="47"/>
                  <a:pt x="75" y="47"/>
                </a:cubicBezTo>
                <a:cubicBezTo>
                  <a:pt x="74" y="49"/>
                  <a:pt x="71" y="51"/>
                  <a:pt x="66" y="51"/>
                </a:cubicBezTo>
                <a:cubicBezTo>
                  <a:pt x="66" y="51"/>
                  <a:pt x="68" y="51"/>
                  <a:pt x="68" y="51"/>
                </a:cubicBezTo>
                <a:cubicBezTo>
                  <a:pt x="68" y="50"/>
                  <a:pt x="65" y="51"/>
                  <a:pt x="65" y="50"/>
                </a:cubicBezTo>
                <a:cubicBezTo>
                  <a:pt x="67" y="50"/>
                  <a:pt x="69" y="50"/>
                  <a:pt x="71" y="49"/>
                </a:cubicBezTo>
                <a:cubicBezTo>
                  <a:pt x="70" y="49"/>
                  <a:pt x="68" y="50"/>
                  <a:pt x="66" y="49"/>
                </a:cubicBezTo>
                <a:cubicBezTo>
                  <a:pt x="68" y="49"/>
                  <a:pt x="71" y="49"/>
                  <a:pt x="73" y="48"/>
                </a:cubicBezTo>
                <a:cubicBezTo>
                  <a:pt x="73" y="48"/>
                  <a:pt x="72" y="47"/>
                  <a:pt x="73" y="47"/>
                </a:cubicBezTo>
                <a:cubicBezTo>
                  <a:pt x="71" y="46"/>
                  <a:pt x="68" y="45"/>
                  <a:pt x="67" y="43"/>
                </a:cubicBezTo>
                <a:cubicBezTo>
                  <a:pt x="67" y="43"/>
                  <a:pt x="65" y="43"/>
                  <a:pt x="64" y="43"/>
                </a:cubicBezTo>
                <a:cubicBezTo>
                  <a:pt x="64" y="43"/>
                  <a:pt x="66" y="42"/>
                  <a:pt x="64" y="42"/>
                </a:cubicBezTo>
                <a:cubicBezTo>
                  <a:pt x="63" y="42"/>
                  <a:pt x="63" y="43"/>
                  <a:pt x="61" y="44"/>
                </a:cubicBezTo>
                <a:cubicBezTo>
                  <a:pt x="62" y="43"/>
                  <a:pt x="63" y="42"/>
                  <a:pt x="64" y="42"/>
                </a:cubicBezTo>
                <a:cubicBezTo>
                  <a:pt x="64" y="41"/>
                  <a:pt x="63" y="41"/>
                  <a:pt x="62" y="41"/>
                </a:cubicBezTo>
                <a:cubicBezTo>
                  <a:pt x="63" y="41"/>
                  <a:pt x="64" y="40"/>
                  <a:pt x="63" y="39"/>
                </a:cubicBezTo>
                <a:cubicBezTo>
                  <a:pt x="62" y="39"/>
                  <a:pt x="63" y="40"/>
                  <a:pt x="62" y="41"/>
                </a:cubicBezTo>
                <a:cubicBezTo>
                  <a:pt x="60" y="41"/>
                  <a:pt x="58" y="40"/>
                  <a:pt x="56" y="40"/>
                </a:cubicBezTo>
                <a:cubicBezTo>
                  <a:pt x="54" y="40"/>
                  <a:pt x="56" y="41"/>
                  <a:pt x="56" y="41"/>
                </a:cubicBezTo>
                <a:cubicBezTo>
                  <a:pt x="55" y="42"/>
                  <a:pt x="55" y="40"/>
                  <a:pt x="55" y="40"/>
                </a:cubicBezTo>
                <a:cubicBezTo>
                  <a:pt x="54" y="40"/>
                  <a:pt x="53" y="40"/>
                  <a:pt x="52" y="40"/>
                </a:cubicBezTo>
                <a:cubicBezTo>
                  <a:pt x="53" y="42"/>
                  <a:pt x="50" y="42"/>
                  <a:pt x="46" y="42"/>
                </a:cubicBezTo>
                <a:cubicBezTo>
                  <a:pt x="47" y="41"/>
                  <a:pt x="44" y="41"/>
                  <a:pt x="42" y="41"/>
                </a:cubicBezTo>
                <a:cubicBezTo>
                  <a:pt x="42" y="41"/>
                  <a:pt x="41" y="42"/>
                  <a:pt x="41" y="43"/>
                </a:cubicBezTo>
                <a:cubicBezTo>
                  <a:pt x="38" y="42"/>
                  <a:pt x="39" y="41"/>
                  <a:pt x="40" y="40"/>
                </a:cubicBezTo>
                <a:cubicBezTo>
                  <a:pt x="38" y="40"/>
                  <a:pt x="37" y="40"/>
                  <a:pt x="36" y="40"/>
                </a:cubicBezTo>
                <a:cubicBezTo>
                  <a:pt x="38" y="40"/>
                  <a:pt x="34" y="41"/>
                  <a:pt x="36" y="41"/>
                </a:cubicBezTo>
                <a:cubicBezTo>
                  <a:pt x="34" y="42"/>
                  <a:pt x="31" y="43"/>
                  <a:pt x="29" y="43"/>
                </a:cubicBezTo>
                <a:cubicBezTo>
                  <a:pt x="30" y="42"/>
                  <a:pt x="31" y="42"/>
                  <a:pt x="31" y="41"/>
                </a:cubicBezTo>
                <a:cubicBezTo>
                  <a:pt x="29" y="41"/>
                  <a:pt x="32" y="38"/>
                  <a:pt x="28" y="38"/>
                </a:cubicBezTo>
                <a:cubicBezTo>
                  <a:pt x="30" y="37"/>
                  <a:pt x="26" y="38"/>
                  <a:pt x="26" y="37"/>
                </a:cubicBezTo>
                <a:cubicBezTo>
                  <a:pt x="28" y="38"/>
                  <a:pt x="32" y="38"/>
                  <a:pt x="35" y="38"/>
                </a:cubicBezTo>
                <a:cubicBezTo>
                  <a:pt x="36" y="38"/>
                  <a:pt x="36" y="39"/>
                  <a:pt x="36" y="39"/>
                </a:cubicBezTo>
                <a:cubicBezTo>
                  <a:pt x="41" y="39"/>
                  <a:pt x="41" y="38"/>
                  <a:pt x="42" y="36"/>
                </a:cubicBezTo>
                <a:cubicBezTo>
                  <a:pt x="37" y="35"/>
                  <a:pt x="33" y="34"/>
                  <a:pt x="27" y="33"/>
                </a:cubicBezTo>
                <a:cubicBezTo>
                  <a:pt x="25" y="33"/>
                  <a:pt x="26" y="35"/>
                  <a:pt x="25" y="36"/>
                </a:cubicBezTo>
                <a:cubicBezTo>
                  <a:pt x="22" y="34"/>
                  <a:pt x="24" y="32"/>
                  <a:pt x="20" y="32"/>
                </a:cubicBezTo>
                <a:cubicBezTo>
                  <a:pt x="18" y="32"/>
                  <a:pt x="18" y="32"/>
                  <a:pt x="16" y="32"/>
                </a:cubicBezTo>
                <a:cubicBezTo>
                  <a:pt x="15" y="31"/>
                  <a:pt x="11" y="32"/>
                  <a:pt x="12" y="30"/>
                </a:cubicBezTo>
                <a:cubicBezTo>
                  <a:pt x="11" y="30"/>
                  <a:pt x="11" y="30"/>
                  <a:pt x="10" y="31"/>
                </a:cubicBezTo>
                <a:cubicBezTo>
                  <a:pt x="11" y="30"/>
                  <a:pt x="9" y="29"/>
                  <a:pt x="8" y="28"/>
                </a:cubicBezTo>
                <a:cubicBezTo>
                  <a:pt x="4" y="28"/>
                  <a:pt x="3" y="26"/>
                  <a:pt x="0" y="26"/>
                </a:cubicBezTo>
                <a:cubicBezTo>
                  <a:pt x="1" y="25"/>
                  <a:pt x="1" y="24"/>
                  <a:pt x="3" y="25"/>
                </a:cubicBezTo>
                <a:cubicBezTo>
                  <a:pt x="0" y="22"/>
                  <a:pt x="8" y="23"/>
                  <a:pt x="8" y="21"/>
                </a:cubicBezTo>
                <a:cubicBezTo>
                  <a:pt x="12" y="21"/>
                  <a:pt x="11" y="19"/>
                  <a:pt x="13" y="19"/>
                </a:cubicBezTo>
                <a:cubicBezTo>
                  <a:pt x="11" y="18"/>
                  <a:pt x="8" y="19"/>
                  <a:pt x="6" y="20"/>
                </a:cubicBezTo>
                <a:cubicBezTo>
                  <a:pt x="6" y="19"/>
                  <a:pt x="8" y="19"/>
                  <a:pt x="9" y="19"/>
                </a:cubicBezTo>
                <a:cubicBezTo>
                  <a:pt x="9" y="19"/>
                  <a:pt x="9" y="18"/>
                  <a:pt x="9" y="18"/>
                </a:cubicBezTo>
                <a:cubicBezTo>
                  <a:pt x="11" y="18"/>
                  <a:pt x="12" y="18"/>
                  <a:pt x="14" y="18"/>
                </a:cubicBezTo>
                <a:cubicBezTo>
                  <a:pt x="16" y="17"/>
                  <a:pt x="15" y="15"/>
                  <a:pt x="19" y="15"/>
                </a:cubicBezTo>
                <a:cubicBezTo>
                  <a:pt x="21" y="15"/>
                  <a:pt x="26" y="14"/>
                  <a:pt x="28" y="15"/>
                </a:cubicBezTo>
                <a:cubicBezTo>
                  <a:pt x="26" y="15"/>
                  <a:pt x="28" y="16"/>
                  <a:pt x="29" y="16"/>
                </a:cubicBezTo>
                <a:cubicBezTo>
                  <a:pt x="30" y="16"/>
                  <a:pt x="30" y="16"/>
                  <a:pt x="31" y="16"/>
                </a:cubicBezTo>
                <a:cubicBezTo>
                  <a:pt x="32" y="14"/>
                  <a:pt x="33" y="13"/>
                  <a:pt x="32" y="12"/>
                </a:cubicBezTo>
                <a:cubicBezTo>
                  <a:pt x="28" y="12"/>
                  <a:pt x="28" y="13"/>
                  <a:pt x="28" y="15"/>
                </a:cubicBezTo>
                <a:cubicBezTo>
                  <a:pt x="26" y="12"/>
                  <a:pt x="34" y="10"/>
                  <a:pt x="37" y="12"/>
                </a:cubicBezTo>
                <a:cubicBezTo>
                  <a:pt x="38" y="12"/>
                  <a:pt x="39" y="11"/>
                  <a:pt x="41" y="11"/>
                </a:cubicBezTo>
                <a:cubicBezTo>
                  <a:pt x="43" y="12"/>
                  <a:pt x="46" y="12"/>
                  <a:pt x="48" y="12"/>
                </a:cubicBezTo>
                <a:cubicBezTo>
                  <a:pt x="49" y="12"/>
                  <a:pt x="53" y="12"/>
                  <a:pt x="54" y="11"/>
                </a:cubicBezTo>
                <a:cubicBezTo>
                  <a:pt x="54" y="10"/>
                  <a:pt x="51" y="9"/>
                  <a:pt x="53" y="9"/>
                </a:cubicBezTo>
                <a:cubicBezTo>
                  <a:pt x="55" y="9"/>
                  <a:pt x="55" y="11"/>
                  <a:pt x="56" y="10"/>
                </a:cubicBezTo>
                <a:cubicBezTo>
                  <a:pt x="57" y="11"/>
                  <a:pt x="55" y="12"/>
                  <a:pt x="57" y="13"/>
                </a:cubicBezTo>
                <a:cubicBezTo>
                  <a:pt x="58" y="13"/>
                  <a:pt x="60" y="13"/>
                  <a:pt x="61" y="12"/>
                </a:cubicBezTo>
                <a:cubicBezTo>
                  <a:pt x="60" y="12"/>
                  <a:pt x="58" y="12"/>
                  <a:pt x="58" y="13"/>
                </a:cubicBezTo>
                <a:cubicBezTo>
                  <a:pt x="57" y="12"/>
                  <a:pt x="60" y="12"/>
                  <a:pt x="60" y="11"/>
                </a:cubicBezTo>
                <a:cubicBezTo>
                  <a:pt x="60" y="12"/>
                  <a:pt x="60" y="12"/>
                  <a:pt x="62" y="12"/>
                </a:cubicBezTo>
                <a:cubicBezTo>
                  <a:pt x="62" y="12"/>
                  <a:pt x="62" y="11"/>
                  <a:pt x="61" y="11"/>
                </a:cubicBezTo>
                <a:cubicBezTo>
                  <a:pt x="61" y="11"/>
                  <a:pt x="63" y="11"/>
                  <a:pt x="64" y="11"/>
                </a:cubicBezTo>
                <a:cubicBezTo>
                  <a:pt x="63" y="10"/>
                  <a:pt x="64" y="10"/>
                  <a:pt x="64" y="9"/>
                </a:cubicBezTo>
                <a:cubicBezTo>
                  <a:pt x="65" y="9"/>
                  <a:pt x="64" y="10"/>
                  <a:pt x="64" y="11"/>
                </a:cubicBezTo>
                <a:cubicBezTo>
                  <a:pt x="66" y="11"/>
                  <a:pt x="70" y="13"/>
                  <a:pt x="72" y="11"/>
                </a:cubicBezTo>
                <a:cubicBezTo>
                  <a:pt x="71" y="11"/>
                  <a:pt x="69" y="11"/>
                  <a:pt x="69" y="9"/>
                </a:cubicBezTo>
                <a:cubicBezTo>
                  <a:pt x="70" y="10"/>
                  <a:pt x="71" y="10"/>
                  <a:pt x="72" y="11"/>
                </a:cubicBezTo>
                <a:cubicBezTo>
                  <a:pt x="74" y="11"/>
                  <a:pt x="73" y="10"/>
                  <a:pt x="73" y="10"/>
                </a:cubicBezTo>
                <a:cubicBezTo>
                  <a:pt x="75" y="9"/>
                  <a:pt x="75" y="10"/>
                  <a:pt x="78" y="10"/>
                </a:cubicBezTo>
                <a:cubicBezTo>
                  <a:pt x="79" y="9"/>
                  <a:pt x="78" y="7"/>
                  <a:pt x="80" y="7"/>
                </a:cubicBezTo>
                <a:cubicBezTo>
                  <a:pt x="80" y="8"/>
                  <a:pt x="79" y="9"/>
                  <a:pt x="79" y="10"/>
                </a:cubicBezTo>
                <a:cubicBezTo>
                  <a:pt x="80" y="10"/>
                  <a:pt x="82" y="11"/>
                  <a:pt x="82" y="12"/>
                </a:cubicBezTo>
                <a:cubicBezTo>
                  <a:pt x="84" y="11"/>
                  <a:pt x="84" y="12"/>
                  <a:pt x="86" y="12"/>
                </a:cubicBezTo>
                <a:cubicBezTo>
                  <a:pt x="86" y="11"/>
                  <a:pt x="85" y="11"/>
                  <a:pt x="83" y="11"/>
                </a:cubicBezTo>
                <a:cubicBezTo>
                  <a:pt x="83" y="10"/>
                  <a:pt x="83" y="10"/>
                  <a:pt x="83" y="9"/>
                </a:cubicBezTo>
                <a:cubicBezTo>
                  <a:pt x="84" y="10"/>
                  <a:pt x="84" y="9"/>
                  <a:pt x="86" y="9"/>
                </a:cubicBezTo>
                <a:cubicBezTo>
                  <a:pt x="83" y="10"/>
                  <a:pt x="86" y="11"/>
                  <a:pt x="86" y="12"/>
                </a:cubicBezTo>
                <a:cubicBezTo>
                  <a:pt x="89" y="12"/>
                  <a:pt x="93" y="13"/>
                  <a:pt x="95" y="11"/>
                </a:cubicBezTo>
                <a:cubicBezTo>
                  <a:pt x="96" y="12"/>
                  <a:pt x="96" y="12"/>
                  <a:pt x="96" y="12"/>
                </a:cubicBezTo>
                <a:cubicBezTo>
                  <a:pt x="97" y="12"/>
                  <a:pt x="101" y="12"/>
                  <a:pt x="102" y="11"/>
                </a:cubicBezTo>
                <a:cubicBezTo>
                  <a:pt x="100" y="11"/>
                  <a:pt x="101" y="9"/>
                  <a:pt x="103" y="9"/>
                </a:cubicBezTo>
                <a:cubicBezTo>
                  <a:pt x="103" y="8"/>
                  <a:pt x="102" y="8"/>
                  <a:pt x="102" y="7"/>
                </a:cubicBezTo>
                <a:cubicBezTo>
                  <a:pt x="104" y="8"/>
                  <a:pt x="103" y="9"/>
                  <a:pt x="105" y="10"/>
                </a:cubicBezTo>
                <a:cubicBezTo>
                  <a:pt x="105" y="9"/>
                  <a:pt x="104" y="7"/>
                  <a:pt x="106" y="6"/>
                </a:cubicBezTo>
                <a:cubicBezTo>
                  <a:pt x="107" y="6"/>
                  <a:pt x="108" y="7"/>
                  <a:pt x="109" y="6"/>
                </a:cubicBezTo>
                <a:cubicBezTo>
                  <a:pt x="109" y="8"/>
                  <a:pt x="106" y="8"/>
                  <a:pt x="105" y="9"/>
                </a:cubicBezTo>
                <a:cubicBezTo>
                  <a:pt x="106" y="9"/>
                  <a:pt x="108" y="9"/>
                  <a:pt x="108" y="10"/>
                </a:cubicBezTo>
                <a:cubicBezTo>
                  <a:pt x="109" y="10"/>
                  <a:pt x="111" y="10"/>
                  <a:pt x="110" y="10"/>
                </a:cubicBezTo>
                <a:cubicBezTo>
                  <a:pt x="110" y="9"/>
                  <a:pt x="112" y="10"/>
                  <a:pt x="112" y="10"/>
                </a:cubicBezTo>
                <a:cubicBezTo>
                  <a:pt x="113" y="10"/>
                  <a:pt x="114" y="10"/>
                  <a:pt x="116" y="10"/>
                </a:cubicBezTo>
                <a:cubicBezTo>
                  <a:pt x="116" y="9"/>
                  <a:pt x="114" y="8"/>
                  <a:pt x="116" y="8"/>
                </a:cubicBezTo>
                <a:cubicBezTo>
                  <a:pt x="116" y="9"/>
                  <a:pt x="116" y="9"/>
                  <a:pt x="116" y="9"/>
                </a:cubicBezTo>
                <a:cubicBezTo>
                  <a:pt x="119" y="8"/>
                  <a:pt x="119" y="10"/>
                  <a:pt x="122" y="9"/>
                </a:cubicBezTo>
                <a:cubicBezTo>
                  <a:pt x="122" y="8"/>
                  <a:pt x="121" y="8"/>
                  <a:pt x="121" y="7"/>
                </a:cubicBezTo>
                <a:cubicBezTo>
                  <a:pt x="122" y="7"/>
                  <a:pt x="123" y="8"/>
                  <a:pt x="124" y="8"/>
                </a:cubicBezTo>
                <a:cubicBezTo>
                  <a:pt x="124" y="8"/>
                  <a:pt x="123" y="8"/>
                  <a:pt x="123" y="8"/>
                </a:cubicBezTo>
                <a:cubicBezTo>
                  <a:pt x="126" y="8"/>
                  <a:pt x="125" y="7"/>
                  <a:pt x="126" y="6"/>
                </a:cubicBezTo>
                <a:cubicBezTo>
                  <a:pt x="127" y="6"/>
                  <a:pt x="125" y="7"/>
                  <a:pt x="127" y="7"/>
                </a:cubicBezTo>
                <a:cubicBezTo>
                  <a:pt x="129" y="7"/>
                  <a:pt x="128" y="6"/>
                  <a:pt x="129" y="6"/>
                </a:cubicBezTo>
                <a:cubicBezTo>
                  <a:pt x="129" y="5"/>
                  <a:pt x="128" y="6"/>
                  <a:pt x="128" y="5"/>
                </a:cubicBezTo>
                <a:cubicBezTo>
                  <a:pt x="129" y="5"/>
                  <a:pt x="130" y="4"/>
                  <a:pt x="131" y="3"/>
                </a:cubicBezTo>
                <a:cubicBezTo>
                  <a:pt x="133" y="3"/>
                  <a:pt x="135" y="4"/>
                  <a:pt x="135" y="5"/>
                </a:cubicBezTo>
                <a:cubicBezTo>
                  <a:pt x="142" y="4"/>
                  <a:pt x="145" y="6"/>
                  <a:pt x="150" y="5"/>
                </a:cubicBezTo>
                <a:cubicBezTo>
                  <a:pt x="150" y="5"/>
                  <a:pt x="151" y="4"/>
                  <a:pt x="151" y="4"/>
                </a:cubicBezTo>
                <a:cubicBezTo>
                  <a:pt x="154" y="4"/>
                  <a:pt x="155" y="4"/>
                  <a:pt x="156" y="3"/>
                </a:cubicBezTo>
                <a:cubicBezTo>
                  <a:pt x="157" y="3"/>
                  <a:pt x="156" y="4"/>
                  <a:pt x="156" y="5"/>
                </a:cubicBezTo>
                <a:cubicBezTo>
                  <a:pt x="157" y="4"/>
                  <a:pt x="157" y="4"/>
                  <a:pt x="158" y="3"/>
                </a:cubicBezTo>
                <a:cubicBezTo>
                  <a:pt x="159" y="4"/>
                  <a:pt x="157" y="4"/>
                  <a:pt x="158" y="4"/>
                </a:cubicBezTo>
                <a:cubicBezTo>
                  <a:pt x="160" y="4"/>
                  <a:pt x="159" y="4"/>
                  <a:pt x="160" y="3"/>
                </a:cubicBezTo>
                <a:cubicBezTo>
                  <a:pt x="162" y="4"/>
                  <a:pt x="159" y="4"/>
                  <a:pt x="160" y="4"/>
                </a:cubicBezTo>
                <a:cubicBezTo>
                  <a:pt x="160" y="5"/>
                  <a:pt x="161" y="5"/>
                  <a:pt x="161" y="5"/>
                </a:cubicBezTo>
                <a:cubicBezTo>
                  <a:pt x="163" y="4"/>
                  <a:pt x="164" y="3"/>
                  <a:pt x="166" y="2"/>
                </a:cubicBezTo>
                <a:cubicBezTo>
                  <a:pt x="167" y="2"/>
                  <a:pt x="167" y="2"/>
                  <a:pt x="168" y="2"/>
                </a:cubicBezTo>
                <a:cubicBezTo>
                  <a:pt x="167" y="3"/>
                  <a:pt x="170" y="2"/>
                  <a:pt x="168" y="3"/>
                </a:cubicBezTo>
                <a:cubicBezTo>
                  <a:pt x="170" y="4"/>
                  <a:pt x="172" y="3"/>
                  <a:pt x="173" y="3"/>
                </a:cubicBezTo>
                <a:cubicBezTo>
                  <a:pt x="173" y="3"/>
                  <a:pt x="173" y="4"/>
                  <a:pt x="173" y="4"/>
                </a:cubicBezTo>
                <a:cubicBezTo>
                  <a:pt x="175" y="3"/>
                  <a:pt x="176" y="5"/>
                  <a:pt x="178" y="4"/>
                </a:cubicBezTo>
                <a:cubicBezTo>
                  <a:pt x="178" y="5"/>
                  <a:pt x="176" y="4"/>
                  <a:pt x="176" y="5"/>
                </a:cubicBezTo>
                <a:cubicBezTo>
                  <a:pt x="175" y="5"/>
                  <a:pt x="177" y="5"/>
                  <a:pt x="177" y="6"/>
                </a:cubicBezTo>
                <a:cubicBezTo>
                  <a:pt x="177" y="4"/>
                  <a:pt x="183" y="2"/>
                  <a:pt x="187" y="3"/>
                </a:cubicBezTo>
                <a:cubicBezTo>
                  <a:pt x="186" y="4"/>
                  <a:pt x="187" y="4"/>
                  <a:pt x="185" y="4"/>
                </a:cubicBezTo>
                <a:cubicBezTo>
                  <a:pt x="185" y="4"/>
                  <a:pt x="186" y="4"/>
                  <a:pt x="186" y="4"/>
                </a:cubicBezTo>
                <a:cubicBezTo>
                  <a:pt x="181" y="4"/>
                  <a:pt x="178" y="6"/>
                  <a:pt x="182" y="8"/>
                </a:cubicBezTo>
                <a:cubicBezTo>
                  <a:pt x="183" y="8"/>
                  <a:pt x="183" y="7"/>
                  <a:pt x="182" y="6"/>
                </a:cubicBezTo>
                <a:cubicBezTo>
                  <a:pt x="184" y="6"/>
                  <a:pt x="184" y="5"/>
                  <a:pt x="186" y="5"/>
                </a:cubicBezTo>
                <a:cubicBezTo>
                  <a:pt x="186" y="6"/>
                  <a:pt x="185" y="6"/>
                  <a:pt x="185" y="6"/>
                </a:cubicBezTo>
                <a:cubicBezTo>
                  <a:pt x="185" y="6"/>
                  <a:pt x="187" y="5"/>
                  <a:pt x="187" y="5"/>
                </a:cubicBezTo>
                <a:cubicBezTo>
                  <a:pt x="188" y="5"/>
                  <a:pt x="186" y="5"/>
                  <a:pt x="187" y="6"/>
                </a:cubicBezTo>
                <a:cubicBezTo>
                  <a:pt x="188" y="6"/>
                  <a:pt x="189" y="5"/>
                  <a:pt x="190" y="5"/>
                </a:cubicBezTo>
                <a:cubicBezTo>
                  <a:pt x="189" y="4"/>
                  <a:pt x="189" y="4"/>
                  <a:pt x="188" y="3"/>
                </a:cubicBezTo>
                <a:cubicBezTo>
                  <a:pt x="189" y="3"/>
                  <a:pt x="190" y="3"/>
                  <a:pt x="191" y="2"/>
                </a:cubicBezTo>
                <a:cubicBezTo>
                  <a:pt x="190" y="1"/>
                  <a:pt x="192" y="1"/>
                  <a:pt x="194" y="1"/>
                </a:cubicBezTo>
                <a:cubicBezTo>
                  <a:pt x="194" y="1"/>
                  <a:pt x="193" y="1"/>
                  <a:pt x="193" y="2"/>
                </a:cubicBezTo>
                <a:cubicBezTo>
                  <a:pt x="194" y="2"/>
                  <a:pt x="193" y="3"/>
                  <a:pt x="195" y="3"/>
                </a:cubicBezTo>
                <a:cubicBezTo>
                  <a:pt x="193" y="4"/>
                  <a:pt x="192" y="6"/>
                  <a:pt x="189" y="5"/>
                </a:cubicBezTo>
                <a:cubicBezTo>
                  <a:pt x="188" y="6"/>
                  <a:pt x="187" y="7"/>
                  <a:pt x="187" y="8"/>
                </a:cubicBezTo>
                <a:cubicBezTo>
                  <a:pt x="186" y="8"/>
                  <a:pt x="186" y="7"/>
                  <a:pt x="185" y="7"/>
                </a:cubicBezTo>
                <a:cubicBezTo>
                  <a:pt x="184" y="7"/>
                  <a:pt x="186" y="8"/>
                  <a:pt x="185" y="8"/>
                </a:cubicBezTo>
                <a:cubicBezTo>
                  <a:pt x="184" y="8"/>
                  <a:pt x="185" y="7"/>
                  <a:pt x="184" y="7"/>
                </a:cubicBezTo>
                <a:cubicBezTo>
                  <a:pt x="183" y="7"/>
                  <a:pt x="184" y="8"/>
                  <a:pt x="182" y="8"/>
                </a:cubicBezTo>
                <a:cubicBezTo>
                  <a:pt x="183" y="8"/>
                  <a:pt x="184" y="9"/>
                  <a:pt x="185" y="9"/>
                </a:cubicBezTo>
                <a:cubicBezTo>
                  <a:pt x="187" y="8"/>
                  <a:pt x="189" y="8"/>
                  <a:pt x="190" y="6"/>
                </a:cubicBezTo>
                <a:cubicBezTo>
                  <a:pt x="192" y="6"/>
                  <a:pt x="193" y="7"/>
                  <a:pt x="195" y="7"/>
                </a:cubicBezTo>
                <a:cubicBezTo>
                  <a:pt x="196" y="6"/>
                  <a:pt x="198" y="5"/>
                  <a:pt x="200" y="6"/>
                </a:cubicBezTo>
                <a:cubicBezTo>
                  <a:pt x="200" y="6"/>
                  <a:pt x="199" y="6"/>
                  <a:pt x="199" y="6"/>
                </a:cubicBezTo>
                <a:cubicBezTo>
                  <a:pt x="204" y="7"/>
                  <a:pt x="208" y="3"/>
                  <a:pt x="209" y="2"/>
                </a:cubicBezTo>
                <a:cubicBezTo>
                  <a:pt x="211" y="0"/>
                  <a:pt x="212" y="1"/>
                  <a:pt x="215" y="1"/>
                </a:cubicBezTo>
                <a:cubicBezTo>
                  <a:pt x="216" y="2"/>
                  <a:pt x="217" y="3"/>
                  <a:pt x="218" y="4"/>
                </a:cubicBezTo>
                <a:cubicBezTo>
                  <a:pt x="223" y="0"/>
                  <a:pt x="231" y="4"/>
                  <a:pt x="233" y="7"/>
                </a:cubicBezTo>
                <a:cubicBezTo>
                  <a:pt x="232" y="6"/>
                  <a:pt x="238" y="7"/>
                  <a:pt x="239" y="5"/>
                </a:cubicBezTo>
                <a:cubicBezTo>
                  <a:pt x="240" y="5"/>
                  <a:pt x="239" y="6"/>
                  <a:pt x="240" y="6"/>
                </a:cubicBezTo>
                <a:cubicBezTo>
                  <a:pt x="240" y="7"/>
                  <a:pt x="239" y="6"/>
                  <a:pt x="238" y="6"/>
                </a:cubicBezTo>
                <a:cubicBezTo>
                  <a:pt x="239" y="7"/>
                  <a:pt x="238" y="7"/>
                  <a:pt x="239" y="7"/>
                </a:cubicBezTo>
                <a:cubicBezTo>
                  <a:pt x="241" y="8"/>
                  <a:pt x="240" y="6"/>
                  <a:pt x="242" y="6"/>
                </a:cubicBezTo>
                <a:cubicBezTo>
                  <a:pt x="242" y="7"/>
                  <a:pt x="241" y="7"/>
                  <a:pt x="241" y="7"/>
                </a:cubicBezTo>
                <a:cubicBezTo>
                  <a:pt x="242" y="7"/>
                  <a:pt x="242" y="7"/>
                  <a:pt x="242" y="7"/>
                </a:cubicBezTo>
                <a:cubicBezTo>
                  <a:pt x="244" y="8"/>
                  <a:pt x="243" y="6"/>
                  <a:pt x="245" y="6"/>
                </a:cubicBezTo>
                <a:cubicBezTo>
                  <a:pt x="245" y="7"/>
                  <a:pt x="244" y="7"/>
                  <a:pt x="244" y="7"/>
                </a:cubicBezTo>
                <a:cubicBezTo>
                  <a:pt x="244" y="7"/>
                  <a:pt x="244" y="7"/>
                  <a:pt x="244" y="8"/>
                </a:cubicBezTo>
                <a:cubicBezTo>
                  <a:pt x="248" y="7"/>
                  <a:pt x="249" y="5"/>
                  <a:pt x="252" y="5"/>
                </a:cubicBezTo>
                <a:cubicBezTo>
                  <a:pt x="255" y="6"/>
                  <a:pt x="260" y="6"/>
                  <a:pt x="261" y="7"/>
                </a:cubicBezTo>
                <a:cubicBezTo>
                  <a:pt x="262" y="7"/>
                  <a:pt x="263" y="6"/>
                  <a:pt x="264" y="7"/>
                </a:cubicBezTo>
                <a:cubicBezTo>
                  <a:pt x="267" y="7"/>
                  <a:pt x="266" y="5"/>
                  <a:pt x="270" y="5"/>
                </a:cubicBezTo>
                <a:cubicBezTo>
                  <a:pt x="269" y="5"/>
                  <a:pt x="268" y="5"/>
                  <a:pt x="268" y="5"/>
                </a:cubicBezTo>
                <a:cubicBezTo>
                  <a:pt x="268" y="6"/>
                  <a:pt x="269" y="5"/>
                  <a:pt x="270" y="5"/>
                </a:cubicBezTo>
                <a:cubicBezTo>
                  <a:pt x="268" y="6"/>
                  <a:pt x="267" y="6"/>
                  <a:pt x="266" y="7"/>
                </a:cubicBezTo>
                <a:cubicBezTo>
                  <a:pt x="266" y="7"/>
                  <a:pt x="267" y="7"/>
                  <a:pt x="267" y="7"/>
                </a:cubicBezTo>
                <a:cubicBezTo>
                  <a:pt x="268" y="7"/>
                  <a:pt x="268" y="7"/>
                  <a:pt x="269" y="7"/>
                </a:cubicBezTo>
                <a:cubicBezTo>
                  <a:pt x="271" y="8"/>
                  <a:pt x="272" y="8"/>
                  <a:pt x="273" y="7"/>
                </a:cubicBezTo>
                <a:cubicBezTo>
                  <a:pt x="274" y="7"/>
                  <a:pt x="272" y="7"/>
                  <a:pt x="272" y="7"/>
                </a:cubicBezTo>
                <a:cubicBezTo>
                  <a:pt x="273" y="8"/>
                  <a:pt x="273" y="8"/>
                  <a:pt x="273" y="8"/>
                </a:cubicBezTo>
                <a:cubicBezTo>
                  <a:pt x="274" y="8"/>
                  <a:pt x="274" y="8"/>
                  <a:pt x="274" y="7"/>
                </a:cubicBezTo>
                <a:cubicBezTo>
                  <a:pt x="275" y="8"/>
                  <a:pt x="275" y="8"/>
                  <a:pt x="275" y="8"/>
                </a:cubicBezTo>
                <a:cubicBezTo>
                  <a:pt x="276" y="8"/>
                  <a:pt x="277" y="8"/>
                  <a:pt x="278" y="9"/>
                </a:cubicBezTo>
                <a:cubicBezTo>
                  <a:pt x="281" y="8"/>
                  <a:pt x="283" y="6"/>
                  <a:pt x="285" y="6"/>
                </a:cubicBezTo>
                <a:cubicBezTo>
                  <a:pt x="286" y="6"/>
                  <a:pt x="286" y="6"/>
                  <a:pt x="286" y="7"/>
                </a:cubicBezTo>
                <a:cubicBezTo>
                  <a:pt x="287" y="6"/>
                  <a:pt x="290" y="7"/>
                  <a:pt x="291" y="8"/>
                </a:cubicBezTo>
                <a:cubicBezTo>
                  <a:pt x="290" y="8"/>
                  <a:pt x="289" y="7"/>
                  <a:pt x="287" y="7"/>
                </a:cubicBezTo>
                <a:cubicBezTo>
                  <a:pt x="286" y="7"/>
                  <a:pt x="286" y="8"/>
                  <a:pt x="286" y="8"/>
                </a:cubicBezTo>
                <a:cubicBezTo>
                  <a:pt x="288" y="9"/>
                  <a:pt x="291" y="9"/>
                  <a:pt x="292" y="11"/>
                </a:cubicBezTo>
                <a:cubicBezTo>
                  <a:pt x="293" y="10"/>
                  <a:pt x="294" y="9"/>
                  <a:pt x="292" y="10"/>
                </a:cubicBezTo>
                <a:cubicBezTo>
                  <a:pt x="294" y="9"/>
                  <a:pt x="296" y="9"/>
                  <a:pt x="300" y="9"/>
                </a:cubicBezTo>
                <a:cubicBezTo>
                  <a:pt x="301" y="9"/>
                  <a:pt x="302" y="7"/>
                  <a:pt x="304" y="8"/>
                </a:cubicBezTo>
                <a:cubicBezTo>
                  <a:pt x="304" y="9"/>
                  <a:pt x="302" y="9"/>
                  <a:pt x="302" y="10"/>
                </a:cubicBezTo>
                <a:cubicBezTo>
                  <a:pt x="305" y="9"/>
                  <a:pt x="306" y="7"/>
                  <a:pt x="310" y="7"/>
                </a:cubicBezTo>
                <a:cubicBezTo>
                  <a:pt x="310" y="7"/>
                  <a:pt x="310" y="8"/>
                  <a:pt x="310" y="8"/>
                </a:cubicBezTo>
                <a:cubicBezTo>
                  <a:pt x="305" y="8"/>
                  <a:pt x="303" y="10"/>
                  <a:pt x="302" y="11"/>
                </a:cubicBezTo>
                <a:cubicBezTo>
                  <a:pt x="304" y="11"/>
                  <a:pt x="305" y="11"/>
                  <a:pt x="303" y="12"/>
                </a:cubicBezTo>
                <a:cubicBezTo>
                  <a:pt x="307" y="12"/>
                  <a:pt x="307" y="10"/>
                  <a:pt x="310" y="10"/>
                </a:cubicBezTo>
                <a:cubicBezTo>
                  <a:pt x="310" y="10"/>
                  <a:pt x="310" y="10"/>
                  <a:pt x="309" y="10"/>
                </a:cubicBezTo>
                <a:cubicBezTo>
                  <a:pt x="309" y="10"/>
                  <a:pt x="310" y="10"/>
                  <a:pt x="310" y="10"/>
                </a:cubicBezTo>
                <a:cubicBezTo>
                  <a:pt x="311" y="10"/>
                  <a:pt x="311" y="10"/>
                  <a:pt x="312" y="10"/>
                </a:cubicBezTo>
                <a:cubicBezTo>
                  <a:pt x="313" y="10"/>
                  <a:pt x="313" y="10"/>
                  <a:pt x="313" y="11"/>
                </a:cubicBezTo>
                <a:cubicBezTo>
                  <a:pt x="314" y="11"/>
                  <a:pt x="313" y="10"/>
                  <a:pt x="314" y="10"/>
                </a:cubicBezTo>
                <a:cubicBezTo>
                  <a:pt x="314" y="10"/>
                  <a:pt x="313" y="10"/>
                  <a:pt x="313" y="10"/>
                </a:cubicBezTo>
                <a:cubicBezTo>
                  <a:pt x="315" y="10"/>
                  <a:pt x="319" y="10"/>
                  <a:pt x="322" y="10"/>
                </a:cubicBezTo>
                <a:cubicBezTo>
                  <a:pt x="322" y="11"/>
                  <a:pt x="319" y="12"/>
                  <a:pt x="321" y="12"/>
                </a:cubicBezTo>
                <a:cubicBezTo>
                  <a:pt x="321" y="13"/>
                  <a:pt x="320" y="12"/>
                  <a:pt x="319" y="12"/>
                </a:cubicBezTo>
                <a:cubicBezTo>
                  <a:pt x="321" y="13"/>
                  <a:pt x="323" y="13"/>
                  <a:pt x="324" y="15"/>
                </a:cubicBezTo>
                <a:cubicBezTo>
                  <a:pt x="325" y="14"/>
                  <a:pt x="326" y="14"/>
                  <a:pt x="326" y="14"/>
                </a:cubicBezTo>
                <a:cubicBezTo>
                  <a:pt x="326" y="14"/>
                  <a:pt x="325" y="14"/>
                  <a:pt x="325" y="14"/>
                </a:cubicBezTo>
                <a:cubicBezTo>
                  <a:pt x="326" y="13"/>
                  <a:pt x="328" y="14"/>
                  <a:pt x="329" y="15"/>
                </a:cubicBezTo>
                <a:cubicBezTo>
                  <a:pt x="330" y="15"/>
                  <a:pt x="330" y="14"/>
                  <a:pt x="330" y="14"/>
                </a:cubicBezTo>
                <a:cubicBezTo>
                  <a:pt x="331" y="14"/>
                  <a:pt x="330" y="15"/>
                  <a:pt x="330" y="15"/>
                </a:cubicBezTo>
                <a:cubicBezTo>
                  <a:pt x="330" y="15"/>
                  <a:pt x="331" y="15"/>
                  <a:pt x="332" y="15"/>
                </a:cubicBezTo>
                <a:cubicBezTo>
                  <a:pt x="330" y="16"/>
                  <a:pt x="331" y="16"/>
                  <a:pt x="331" y="17"/>
                </a:cubicBezTo>
                <a:cubicBezTo>
                  <a:pt x="332" y="17"/>
                  <a:pt x="334" y="16"/>
                  <a:pt x="333" y="15"/>
                </a:cubicBezTo>
                <a:cubicBezTo>
                  <a:pt x="331" y="15"/>
                  <a:pt x="334" y="15"/>
                  <a:pt x="333" y="16"/>
                </a:cubicBezTo>
                <a:cubicBezTo>
                  <a:pt x="334" y="14"/>
                  <a:pt x="332" y="13"/>
                  <a:pt x="331" y="12"/>
                </a:cubicBezTo>
                <a:cubicBezTo>
                  <a:pt x="332" y="12"/>
                  <a:pt x="333" y="12"/>
                  <a:pt x="333" y="11"/>
                </a:cubicBezTo>
                <a:cubicBezTo>
                  <a:pt x="334" y="11"/>
                  <a:pt x="335" y="11"/>
                  <a:pt x="335" y="12"/>
                </a:cubicBezTo>
                <a:cubicBezTo>
                  <a:pt x="341" y="11"/>
                  <a:pt x="344" y="14"/>
                  <a:pt x="344" y="16"/>
                </a:cubicBezTo>
                <a:cubicBezTo>
                  <a:pt x="347" y="18"/>
                  <a:pt x="349" y="20"/>
                  <a:pt x="352" y="22"/>
                </a:cubicBezTo>
                <a:cubicBezTo>
                  <a:pt x="352" y="22"/>
                  <a:pt x="353" y="22"/>
                  <a:pt x="354" y="22"/>
                </a:cubicBezTo>
                <a:cubicBezTo>
                  <a:pt x="354" y="21"/>
                  <a:pt x="353" y="21"/>
                  <a:pt x="353" y="20"/>
                </a:cubicBezTo>
                <a:cubicBezTo>
                  <a:pt x="354" y="20"/>
                  <a:pt x="355" y="20"/>
                  <a:pt x="355" y="20"/>
                </a:cubicBezTo>
                <a:cubicBezTo>
                  <a:pt x="356" y="22"/>
                  <a:pt x="361" y="22"/>
                  <a:pt x="363" y="22"/>
                </a:cubicBezTo>
                <a:cubicBezTo>
                  <a:pt x="365" y="22"/>
                  <a:pt x="363" y="24"/>
                  <a:pt x="364" y="24"/>
                </a:cubicBezTo>
                <a:cubicBezTo>
                  <a:pt x="362" y="24"/>
                  <a:pt x="363" y="22"/>
                  <a:pt x="360" y="22"/>
                </a:cubicBezTo>
                <a:cubicBezTo>
                  <a:pt x="359" y="22"/>
                  <a:pt x="360" y="23"/>
                  <a:pt x="360" y="23"/>
                </a:cubicBezTo>
                <a:cubicBezTo>
                  <a:pt x="362" y="23"/>
                  <a:pt x="363" y="24"/>
                  <a:pt x="363" y="25"/>
                </a:cubicBezTo>
                <a:cubicBezTo>
                  <a:pt x="364" y="25"/>
                  <a:pt x="365" y="25"/>
                  <a:pt x="365" y="24"/>
                </a:cubicBezTo>
                <a:cubicBezTo>
                  <a:pt x="366" y="25"/>
                  <a:pt x="367" y="26"/>
                  <a:pt x="365" y="25"/>
                </a:cubicBezTo>
                <a:cubicBezTo>
                  <a:pt x="365" y="25"/>
                  <a:pt x="366" y="25"/>
                  <a:pt x="365" y="25"/>
                </a:cubicBezTo>
                <a:cubicBezTo>
                  <a:pt x="365" y="25"/>
                  <a:pt x="364" y="26"/>
                  <a:pt x="365" y="26"/>
                </a:cubicBezTo>
                <a:cubicBezTo>
                  <a:pt x="365" y="26"/>
                  <a:pt x="364" y="25"/>
                  <a:pt x="363" y="26"/>
                </a:cubicBezTo>
                <a:cubicBezTo>
                  <a:pt x="364" y="25"/>
                  <a:pt x="363" y="25"/>
                  <a:pt x="361" y="25"/>
                </a:cubicBezTo>
                <a:cubicBezTo>
                  <a:pt x="361" y="25"/>
                  <a:pt x="363" y="25"/>
                  <a:pt x="362" y="26"/>
                </a:cubicBezTo>
                <a:cubicBezTo>
                  <a:pt x="361" y="26"/>
                  <a:pt x="361" y="25"/>
                  <a:pt x="361" y="25"/>
                </a:cubicBezTo>
                <a:cubicBezTo>
                  <a:pt x="360" y="25"/>
                  <a:pt x="361" y="26"/>
                  <a:pt x="361" y="26"/>
                </a:cubicBezTo>
                <a:cubicBezTo>
                  <a:pt x="360" y="26"/>
                  <a:pt x="360" y="26"/>
                  <a:pt x="360" y="25"/>
                </a:cubicBezTo>
                <a:cubicBezTo>
                  <a:pt x="359" y="25"/>
                  <a:pt x="358" y="27"/>
                  <a:pt x="359" y="26"/>
                </a:cubicBezTo>
                <a:cubicBezTo>
                  <a:pt x="357" y="26"/>
                  <a:pt x="357" y="27"/>
                  <a:pt x="357" y="27"/>
                </a:cubicBezTo>
                <a:cubicBezTo>
                  <a:pt x="356" y="27"/>
                  <a:pt x="355" y="27"/>
                  <a:pt x="355" y="26"/>
                </a:cubicBezTo>
                <a:cubicBezTo>
                  <a:pt x="358" y="27"/>
                  <a:pt x="359" y="23"/>
                  <a:pt x="356" y="24"/>
                </a:cubicBezTo>
                <a:cubicBezTo>
                  <a:pt x="355" y="24"/>
                  <a:pt x="357" y="23"/>
                  <a:pt x="359" y="23"/>
                </a:cubicBezTo>
                <a:cubicBezTo>
                  <a:pt x="359" y="24"/>
                  <a:pt x="358" y="24"/>
                  <a:pt x="358" y="25"/>
                </a:cubicBezTo>
                <a:cubicBezTo>
                  <a:pt x="361" y="24"/>
                  <a:pt x="358" y="23"/>
                  <a:pt x="359" y="22"/>
                </a:cubicBezTo>
                <a:cubicBezTo>
                  <a:pt x="357" y="22"/>
                  <a:pt x="357" y="23"/>
                  <a:pt x="357" y="22"/>
                </a:cubicBezTo>
                <a:cubicBezTo>
                  <a:pt x="357" y="22"/>
                  <a:pt x="357" y="23"/>
                  <a:pt x="357" y="23"/>
                </a:cubicBezTo>
                <a:cubicBezTo>
                  <a:pt x="359" y="23"/>
                  <a:pt x="356" y="22"/>
                  <a:pt x="358" y="23"/>
                </a:cubicBezTo>
                <a:cubicBezTo>
                  <a:pt x="359" y="23"/>
                  <a:pt x="357" y="23"/>
                  <a:pt x="357" y="23"/>
                </a:cubicBezTo>
                <a:cubicBezTo>
                  <a:pt x="356" y="23"/>
                  <a:pt x="356" y="23"/>
                  <a:pt x="356" y="22"/>
                </a:cubicBezTo>
                <a:cubicBezTo>
                  <a:pt x="354" y="23"/>
                  <a:pt x="354" y="22"/>
                  <a:pt x="353" y="23"/>
                </a:cubicBezTo>
                <a:cubicBezTo>
                  <a:pt x="354" y="23"/>
                  <a:pt x="354" y="24"/>
                  <a:pt x="355" y="24"/>
                </a:cubicBezTo>
                <a:cubicBezTo>
                  <a:pt x="355" y="25"/>
                  <a:pt x="355" y="25"/>
                  <a:pt x="355" y="25"/>
                </a:cubicBezTo>
                <a:cubicBezTo>
                  <a:pt x="354" y="25"/>
                  <a:pt x="355" y="25"/>
                  <a:pt x="354" y="24"/>
                </a:cubicBezTo>
                <a:cubicBezTo>
                  <a:pt x="355" y="26"/>
                  <a:pt x="352" y="28"/>
                  <a:pt x="354" y="30"/>
                </a:cubicBezTo>
                <a:cubicBezTo>
                  <a:pt x="356" y="30"/>
                  <a:pt x="354" y="29"/>
                  <a:pt x="354" y="29"/>
                </a:cubicBezTo>
                <a:cubicBezTo>
                  <a:pt x="354" y="29"/>
                  <a:pt x="354" y="29"/>
                  <a:pt x="355" y="29"/>
                </a:cubicBezTo>
                <a:cubicBezTo>
                  <a:pt x="356" y="29"/>
                  <a:pt x="355" y="28"/>
                  <a:pt x="356" y="28"/>
                </a:cubicBezTo>
                <a:cubicBezTo>
                  <a:pt x="356" y="29"/>
                  <a:pt x="355" y="30"/>
                  <a:pt x="355" y="31"/>
                </a:cubicBezTo>
                <a:cubicBezTo>
                  <a:pt x="355" y="31"/>
                  <a:pt x="356" y="31"/>
                  <a:pt x="356" y="31"/>
                </a:cubicBezTo>
                <a:cubicBezTo>
                  <a:pt x="357" y="31"/>
                  <a:pt x="357" y="31"/>
                  <a:pt x="358" y="31"/>
                </a:cubicBezTo>
                <a:cubicBezTo>
                  <a:pt x="358" y="30"/>
                  <a:pt x="359" y="30"/>
                  <a:pt x="359" y="29"/>
                </a:cubicBezTo>
                <a:cubicBezTo>
                  <a:pt x="358" y="29"/>
                  <a:pt x="358" y="30"/>
                  <a:pt x="356" y="29"/>
                </a:cubicBezTo>
                <a:cubicBezTo>
                  <a:pt x="360" y="29"/>
                  <a:pt x="360" y="28"/>
                  <a:pt x="360" y="27"/>
                </a:cubicBezTo>
                <a:cubicBezTo>
                  <a:pt x="362" y="28"/>
                  <a:pt x="362" y="31"/>
                  <a:pt x="365" y="32"/>
                </a:cubicBezTo>
                <a:cubicBezTo>
                  <a:pt x="366" y="32"/>
                  <a:pt x="367" y="31"/>
                  <a:pt x="366" y="30"/>
                </a:cubicBezTo>
                <a:cubicBezTo>
                  <a:pt x="367" y="31"/>
                  <a:pt x="368" y="31"/>
                  <a:pt x="368" y="32"/>
                </a:cubicBezTo>
                <a:cubicBezTo>
                  <a:pt x="368" y="31"/>
                  <a:pt x="370" y="31"/>
                  <a:pt x="372" y="31"/>
                </a:cubicBezTo>
                <a:cubicBezTo>
                  <a:pt x="372" y="31"/>
                  <a:pt x="372" y="32"/>
                  <a:pt x="373" y="32"/>
                </a:cubicBezTo>
                <a:cubicBezTo>
                  <a:pt x="372" y="33"/>
                  <a:pt x="373" y="32"/>
                  <a:pt x="368" y="33"/>
                </a:cubicBezTo>
                <a:close/>
                <a:moveTo>
                  <a:pt x="233" y="36"/>
                </a:moveTo>
                <a:cubicBezTo>
                  <a:pt x="233" y="35"/>
                  <a:pt x="232" y="34"/>
                  <a:pt x="231" y="33"/>
                </a:cubicBezTo>
                <a:cubicBezTo>
                  <a:pt x="232" y="34"/>
                  <a:pt x="229" y="35"/>
                  <a:pt x="233" y="36"/>
                </a:cubicBezTo>
                <a:close/>
                <a:moveTo>
                  <a:pt x="238" y="6"/>
                </a:moveTo>
                <a:cubicBezTo>
                  <a:pt x="236" y="6"/>
                  <a:pt x="236" y="7"/>
                  <a:pt x="235" y="7"/>
                </a:cubicBezTo>
                <a:cubicBezTo>
                  <a:pt x="236" y="8"/>
                  <a:pt x="235" y="9"/>
                  <a:pt x="236" y="9"/>
                </a:cubicBezTo>
                <a:cubicBezTo>
                  <a:pt x="237" y="8"/>
                  <a:pt x="237" y="8"/>
                  <a:pt x="236" y="7"/>
                </a:cubicBezTo>
                <a:cubicBezTo>
                  <a:pt x="237" y="7"/>
                  <a:pt x="238" y="8"/>
                  <a:pt x="239" y="7"/>
                </a:cubicBezTo>
                <a:cubicBezTo>
                  <a:pt x="238" y="7"/>
                  <a:pt x="238" y="7"/>
                  <a:pt x="238" y="6"/>
                </a:cubicBezTo>
                <a:close/>
                <a:moveTo>
                  <a:pt x="351" y="28"/>
                </a:moveTo>
                <a:cubicBezTo>
                  <a:pt x="350" y="28"/>
                  <a:pt x="352" y="27"/>
                  <a:pt x="351" y="26"/>
                </a:cubicBezTo>
                <a:cubicBezTo>
                  <a:pt x="349" y="27"/>
                  <a:pt x="350" y="28"/>
                  <a:pt x="351" y="28"/>
                </a:cubicBezTo>
                <a:close/>
                <a:moveTo>
                  <a:pt x="349" y="26"/>
                </a:moveTo>
                <a:cubicBezTo>
                  <a:pt x="348" y="26"/>
                  <a:pt x="348" y="27"/>
                  <a:pt x="346" y="27"/>
                </a:cubicBezTo>
                <a:cubicBezTo>
                  <a:pt x="347" y="27"/>
                  <a:pt x="346" y="28"/>
                  <a:pt x="347" y="28"/>
                </a:cubicBezTo>
                <a:cubicBezTo>
                  <a:pt x="347" y="27"/>
                  <a:pt x="348" y="28"/>
                  <a:pt x="349" y="28"/>
                </a:cubicBezTo>
                <a:cubicBezTo>
                  <a:pt x="349" y="28"/>
                  <a:pt x="350" y="26"/>
                  <a:pt x="349" y="26"/>
                </a:cubicBezTo>
                <a:close/>
                <a:moveTo>
                  <a:pt x="341" y="38"/>
                </a:moveTo>
                <a:cubicBezTo>
                  <a:pt x="342" y="38"/>
                  <a:pt x="343" y="38"/>
                  <a:pt x="344" y="38"/>
                </a:cubicBezTo>
                <a:cubicBezTo>
                  <a:pt x="343" y="38"/>
                  <a:pt x="341" y="38"/>
                  <a:pt x="341" y="38"/>
                </a:cubicBezTo>
                <a:close/>
                <a:moveTo>
                  <a:pt x="337" y="12"/>
                </a:moveTo>
                <a:cubicBezTo>
                  <a:pt x="339" y="13"/>
                  <a:pt x="341" y="15"/>
                  <a:pt x="343" y="16"/>
                </a:cubicBezTo>
                <a:cubicBezTo>
                  <a:pt x="342" y="13"/>
                  <a:pt x="341" y="13"/>
                  <a:pt x="337" y="12"/>
                </a:cubicBezTo>
                <a:close/>
                <a:moveTo>
                  <a:pt x="338" y="14"/>
                </a:moveTo>
                <a:cubicBezTo>
                  <a:pt x="340" y="14"/>
                  <a:pt x="337" y="15"/>
                  <a:pt x="339" y="16"/>
                </a:cubicBezTo>
                <a:cubicBezTo>
                  <a:pt x="338" y="15"/>
                  <a:pt x="340" y="16"/>
                  <a:pt x="340" y="15"/>
                </a:cubicBezTo>
                <a:cubicBezTo>
                  <a:pt x="339" y="15"/>
                  <a:pt x="339" y="13"/>
                  <a:pt x="338" y="14"/>
                </a:cubicBezTo>
                <a:close/>
                <a:moveTo>
                  <a:pt x="336" y="14"/>
                </a:moveTo>
                <a:cubicBezTo>
                  <a:pt x="335" y="14"/>
                  <a:pt x="336" y="15"/>
                  <a:pt x="338" y="15"/>
                </a:cubicBezTo>
                <a:cubicBezTo>
                  <a:pt x="338" y="14"/>
                  <a:pt x="337" y="14"/>
                  <a:pt x="336" y="14"/>
                </a:cubicBezTo>
                <a:close/>
                <a:moveTo>
                  <a:pt x="333" y="18"/>
                </a:moveTo>
                <a:cubicBezTo>
                  <a:pt x="333" y="19"/>
                  <a:pt x="334" y="19"/>
                  <a:pt x="335" y="19"/>
                </a:cubicBezTo>
                <a:cubicBezTo>
                  <a:pt x="333" y="20"/>
                  <a:pt x="334" y="20"/>
                  <a:pt x="334" y="21"/>
                </a:cubicBezTo>
                <a:cubicBezTo>
                  <a:pt x="336" y="21"/>
                  <a:pt x="336" y="21"/>
                  <a:pt x="337" y="20"/>
                </a:cubicBezTo>
                <a:cubicBezTo>
                  <a:pt x="335" y="19"/>
                  <a:pt x="336" y="18"/>
                  <a:pt x="333" y="18"/>
                </a:cubicBezTo>
                <a:close/>
                <a:moveTo>
                  <a:pt x="335" y="16"/>
                </a:moveTo>
                <a:cubicBezTo>
                  <a:pt x="334" y="16"/>
                  <a:pt x="333" y="16"/>
                  <a:pt x="333" y="16"/>
                </a:cubicBezTo>
                <a:cubicBezTo>
                  <a:pt x="335" y="16"/>
                  <a:pt x="334" y="17"/>
                  <a:pt x="335" y="17"/>
                </a:cubicBezTo>
                <a:cubicBezTo>
                  <a:pt x="336" y="17"/>
                  <a:pt x="335" y="16"/>
                  <a:pt x="335" y="16"/>
                </a:cubicBezTo>
                <a:close/>
                <a:moveTo>
                  <a:pt x="332" y="36"/>
                </a:moveTo>
                <a:cubicBezTo>
                  <a:pt x="332" y="36"/>
                  <a:pt x="332" y="37"/>
                  <a:pt x="333" y="37"/>
                </a:cubicBezTo>
                <a:cubicBezTo>
                  <a:pt x="334" y="36"/>
                  <a:pt x="333" y="36"/>
                  <a:pt x="332" y="36"/>
                </a:cubicBezTo>
                <a:close/>
                <a:moveTo>
                  <a:pt x="254" y="7"/>
                </a:moveTo>
                <a:cubicBezTo>
                  <a:pt x="256" y="8"/>
                  <a:pt x="258" y="8"/>
                  <a:pt x="260" y="9"/>
                </a:cubicBezTo>
                <a:cubicBezTo>
                  <a:pt x="261" y="8"/>
                  <a:pt x="256" y="5"/>
                  <a:pt x="254" y="7"/>
                </a:cubicBezTo>
                <a:close/>
                <a:moveTo>
                  <a:pt x="251" y="6"/>
                </a:moveTo>
                <a:cubicBezTo>
                  <a:pt x="250" y="7"/>
                  <a:pt x="252" y="7"/>
                  <a:pt x="250" y="7"/>
                </a:cubicBezTo>
                <a:cubicBezTo>
                  <a:pt x="252" y="8"/>
                  <a:pt x="252" y="6"/>
                  <a:pt x="254" y="6"/>
                </a:cubicBezTo>
                <a:cubicBezTo>
                  <a:pt x="252" y="6"/>
                  <a:pt x="253" y="6"/>
                  <a:pt x="251" y="6"/>
                </a:cubicBezTo>
                <a:close/>
                <a:moveTo>
                  <a:pt x="239" y="36"/>
                </a:moveTo>
                <a:cubicBezTo>
                  <a:pt x="240" y="37"/>
                  <a:pt x="241" y="37"/>
                  <a:pt x="242" y="36"/>
                </a:cubicBezTo>
                <a:cubicBezTo>
                  <a:pt x="241" y="36"/>
                  <a:pt x="241" y="36"/>
                  <a:pt x="242" y="35"/>
                </a:cubicBezTo>
                <a:cubicBezTo>
                  <a:pt x="242" y="35"/>
                  <a:pt x="243" y="35"/>
                  <a:pt x="242" y="35"/>
                </a:cubicBezTo>
                <a:cubicBezTo>
                  <a:pt x="240" y="35"/>
                  <a:pt x="240" y="36"/>
                  <a:pt x="239" y="36"/>
                </a:cubicBezTo>
                <a:close/>
                <a:moveTo>
                  <a:pt x="238" y="9"/>
                </a:moveTo>
                <a:cubicBezTo>
                  <a:pt x="239" y="9"/>
                  <a:pt x="237" y="10"/>
                  <a:pt x="238" y="10"/>
                </a:cubicBezTo>
                <a:cubicBezTo>
                  <a:pt x="238" y="10"/>
                  <a:pt x="238" y="10"/>
                  <a:pt x="239" y="10"/>
                </a:cubicBezTo>
                <a:cubicBezTo>
                  <a:pt x="239" y="10"/>
                  <a:pt x="239" y="10"/>
                  <a:pt x="239" y="10"/>
                </a:cubicBezTo>
                <a:cubicBezTo>
                  <a:pt x="240" y="10"/>
                  <a:pt x="238" y="9"/>
                  <a:pt x="238" y="9"/>
                </a:cubicBezTo>
                <a:close/>
                <a:moveTo>
                  <a:pt x="235" y="34"/>
                </a:moveTo>
                <a:cubicBezTo>
                  <a:pt x="235" y="35"/>
                  <a:pt x="236" y="36"/>
                  <a:pt x="236" y="35"/>
                </a:cubicBezTo>
                <a:cubicBezTo>
                  <a:pt x="235" y="35"/>
                  <a:pt x="237" y="34"/>
                  <a:pt x="235" y="34"/>
                </a:cubicBezTo>
                <a:close/>
                <a:moveTo>
                  <a:pt x="227" y="6"/>
                </a:moveTo>
                <a:cubicBezTo>
                  <a:pt x="228" y="6"/>
                  <a:pt x="229" y="6"/>
                  <a:pt x="229" y="6"/>
                </a:cubicBezTo>
                <a:cubicBezTo>
                  <a:pt x="228" y="6"/>
                  <a:pt x="229" y="5"/>
                  <a:pt x="229" y="5"/>
                </a:cubicBezTo>
                <a:cubicBezTo>
                  <a:pt x="226" y="3"/>
                  <a:pt x="224" y="2"/>
                  <a:pt x="219" y="4"/>
                </a:cubicBezTo>
                <a:cubicBezTo>
                  <a:pt x="218" y="4"/>
                  <a:pt x="220" y="5"/>
                  <a:pt x="219" y="5"/>
                </a:cubicBezTo>
                <a:cubicBezTo>
                  <a:pt x="219" y="4"/>
                  <a:pt x="218" y="4"/>
                  <a:pt x="217" y="3"/>
                </a:cubicBezTo>
                <a:cubicBezTo>
                  <a:pt x="214" y="4"/>
                  <a:pt x="214" y="2"/>
                  <a:pt x="212" y="2"/>
                </a:cubicBezTo>
                <a:cubicBezTo>
                  <a:pt x="212" y="3"/>
                  <a:pt x="209" y="4"/>
                  <a:pt x="208" y="5"/>
                </a:cubicBezTo>
                <a:cubicBezTo>
                  <a:pt x="209" y="5"/>
                  <a:pt x="209" y="5"/>
                  <a:pt x="209" y="5"/>
                </a:cubicBezTo>
                <a:cubicBezTo>
                  <a:pt x="210" y="5"/>
                  <a:pt x="211" y="4"/>
                  <a:pt x="211" y="5"/>
                </a:cubicBezTo>
                <a:cubicBezTo>
                  <a:pt x="210" y="5"/>
                  <a:pt x="210" y="6"/>
                  <a:pt x="209" y="6"/>
                </a:cubicBezTo>
                <a:cubicBezTo>
                  <a:pt x="209" y="6"/>
                  <a:pt x="209" y="6"/>
                  <a:pt x="209" y="6"/>
                </a:cubicBezTo>
                <a:cubicBezTo>
                  <a:pt x="209" y="6"/>
                  <a:pt x="210" y="7"/>
                  <a:pt x="209" y="7"/>
                </a:cubicBezTo>
                <a:cubicBezTo>
                  <a:pt x="208" y="7"/>
                  <a:pt x="209" y="7"/>
                  <a:pt x="208" y="6"/>
                </a:cubicBezTo>
                <a:cubicBezTo>
                  <a:pt x="209" y="8"/>
                  <a:pt x="211" y="9"/>
                  <a:pt x="213" y="10"/>
                </a:cubicBezTo>
                <a:cubicBezTo>
                  <a:pt x="213" y="9"/>
                  <a:pt x="214" y="9"/>
                  <a:pt x="213" y="8"/>
                </a:cubicBezTo>
                <a:cubicBezTo>
                  <a:pt x="216" y="9"/>
                  <a:pt x="216" y="7"/>
                  <a:pt x="218" y="6"/>
                </a:cubicBezTo>
                <a:cubicBezTo>
                  <a:pt x="220" y="7"/>
                  <a:pt x="222" y="5"/>
                  <a:pt x="223" y="4"/>
                </a:cubicBezTo>
                <a:cubicBezTo>
                  <a:pt x="225" y="5"/>
                  <a:pt x="226" y="5"/>
                  <a:pt x="227" y="6"/>
                </a:cubicBezTo>
                <a:close/>
                <a:moveTo>
                  <a:pt x="227" y="13"/>
                </a:moveTo>
                <a:cubicBezTo>
                  <a:pt x="228" y="13"/>
                  <a:pt x="227" y="12"/>
                  <a:pt x="228" y="12"/>
                </a:cubicBezTo>
                <a:cubicBezTo>
                  <a:pt x="226" y="12"/>
                  <a:pt x="226" y="13"/>
                  <a:pt x="227" y="13"/>
                </a:cubicBezTo>
                <a:close/>
                <a:moveTo>
                  <a:pt x="221" y="6"/>
                </a:moveTo>
                <a:cubicBezTo>
                  <a:pt x="223" y="6"/>
                  <a:pt x="224" y="6"/>
                  <a:pt x="225" y="7"/>
                </a:cubicBezTo>
                <a:cubicBezTo>
                  <a:pt x="225" y="6"/>
                  <a:pt x="221" y="5"/>
                  <a:pt x="221" y="6"/>
                </a:cubicBezTo>
                <a:close/>
                <a:moveTo>
                  <a:pt x="222" y="7"/>
                </a:moveTo>
                <a:cubicBezTo>
                  <a:pt x="223" y="7"/>
                  <a:pt x="224" y="7"/>
                  <a:pt x="224" y="7"/>
                </a:cubicBezTo>
                <a:cubicBezTo>
                  <a:pt x="223" y="7"/>
                  <a:pt x="222" y="7"/>
                  <a:pt x="222" y="7"/>
                </a:cubicBezTo>
                <a:close/>
                <a:moveTo>
                  <a:pt x="219" y="15"/>
                </a:moveTo>
                <a:cubicBezTo>
                  <a:pt x="218" y="15"/>
                  <a:pt x="219" y="15"/>
                  <a:pt x="219" y="16"/>
                </a:cubicBezTo>
                <a:cubicBezTo>
                  <a:pt x="221" y="16"/>
                  <a:pt x="219" y="15"/>
                  <a:pt x="219" y="15"/>
                </a:cubicBezTo>
                <a:close/>
                <a:moveTo>
                  <a:pt x="192" y="40"/>
                </a:moveTo>
                <a:cubicBezTo>
                  <a:pt x="193" y="41"/>
                  <a:pt x="193" y="39"/>
                  <a:pt x="193" y="39"/>
                </a:cubicBezTo>
                <a:cubicBezTo>
                  <a:pt x="193" y="40"/>
                  <a:pt x="192" y="40"/>
                  <a:pt x="192" y="40"/>
                </a:cubicBezTo>
                <a:close/>
                <a:moveTo>
                  <a:pt x="189" y="39"/>
                </a:moveTo>
                <a:cubicBezTo>
                  <a:pt x="188" y="39"/>
                  <a:pt x="186" y="40"/>
                  <a:pt x="187" y="40"/>
                </a:cubicBezTo>
                <a:cubicBezTo>
                  <a:pt x="187" y="40"/>
                  <a:pt x="188" y="41"/>
                  <a:pt x="189" y="41"/>
                </a:cubicBezTo>
                <a:cubicBezTo>
                  <a:pt x="190" y="40"/>
                  <a:pt x="190" y="39"/>
                  <a:pt x="189" y="39"/>
                </a:cubicBezTo>
                <a:close/>
                <a:moveTo>
                  <a:pt x="183" y="41"/>
                </a:moveTo>
                <a:cubicBezTo>
                  <a:pt x="183" y="41"/>
                  <a:pt x="184" y="42"/>
                  <a:pt x="184" y="42"/>
                </a:cubicBezTo>
                <a:cubicBezTo>
                  <a:pt x="184" y="41"/>
                  <a:pt x="184" y="41"/>
                  <a:pt x="185" y="40"/>
                </a:cubicBezTo>
                <a:cubicBezTo>
                  <a:pt x="183" y="40"/>
                  <a:pt x="183" y="41"/>
                  <a:pt x="183" y="41"/>
                </a:cubicBezTo>
                <a:close/>
                <a:moveTo>
                  <a:pt x="179" y="10"/>
                </a:moveTo>
                <a:cubicBezTo>
                  <a:pt x="178" y="11"/>
                  <a:pt x="178" y="12"/>
                  <a:pt x="180" y="12"/>
                </a:cubicBezTo>
                <a:cubicBezTo>
                  <a:pt x="180" y="11"/>
                  <a:pt x="180" y="11"/>
                  <a:pt x="179" y="10"/>
                </a:cubicBezTo>
                <a:close/>
                <a:moveTo>
                  <a:pt x="177" y="7"/>
                </a:moveTo>
                <a:cubicBezTo>
                  <a:pt x="176" y="7"/>
                  <a:pt x="177" y="7"/>
                  <a:pt x="177" y="6"/>
                </a:cubicBezTo>
                <a:cubicBezTo>
                  <a:pt x="176" y="6"/>
                  <a:pt x="175" y="6"/>
                  <a:pt x="174" y="6"/>
                </a:cubicBezTo>
                <a:cubicBezTo>
                  <a:pt x="175" y="7"/>
                  <a:pt x="171" y="8"/>
                  <a:pt x="174" y="9"/>
                </a:cubicBezTo>
                <a:cubicBezTo>
                  <a:pt x="176" y="8"/>
                  <a:pt x="178" y="8"/>
                  <a:pt x="180" y="8"/>
                </a:cubicBezTo>
                <a:cubicBezTo>
                  <a:pt x="180" y="7"/>
                  <a:pt x="180" y="8"/>
                  <a:pt x="180" y="7"/>
                </a:cubicBezTo>
                <a:cubicBezTo>
                  <a:pt x="178" y="7"/>
                  <a:pt x="178" y="7"/>
                  <a:pt x="177" y="7"/>
                </a:cubicBezTo>
                <a:close/>
                <a:moveTo>
                  <a:pt x="177" y="41"/>
                </a:moveTo>
                <a:cubicBezTo>
                  <a:pt x="178" y="41"/>
                  <a:pt x="179" y="40"/>
                  <a:pt x="178" y="39"/>
                </a:cubicBezTo>
                <a:cubicBezTo>
                  <a:pt x="177" y="40"/>
                  <a:pt x="176" y="40"/>
                  <a:pt x="177" y="41"/>
                </a:cubicBezTo>
                <a:close/>
                <a:moveTo>
                  <a:pt x="171" y="5"/>
                </a:moveTo>
                <a:cubicBezTo>
                  <a:pt x="172" y="5"/>
                  <a:pt x="172" y="4"/>
                  <a:pt x="173" y="4"/>
                </a:cubicBezTo>
                <a:cubicBezTo>
                  <a:pt x="171" y="4"/>
                  <a:pt x="170" y="5"/>
                  <a:pt x="171" y="5"/>
                </a:cubicBezTo>
                <a:close/>
                <a:moveTo>
                  <a:pt x="168" y="47"/>
                </a:moveTo>
                <a:cubicBezTo>
                  <a:pt x="169" y="47"/>
                  <a:pt x="170" y="47"/>
                  <a:pt x="170" y="47"/>
                </a:cubicBezTo>
                <a:cubicBezTo>
                  <a:pt x="170" y="46"/>
                  <a:pt x="171" y="45"/>
                  <a:pt x="170" y="45"/>
                </a:cubicBezTo>
                <a:cubicBezTo>
                  <a:pt x="170" y="45"/>
                  <a:pt x="170" y="45"/>
                  <a:pt x="169" y="45"/>
                </a:cubicBezTo>
                <a:cubicBezTo>
                  <a:pt x="168" y="45"/>
                  <a:pt x="169" y="44"/>
                  <a:pt x="168" y="43"/>
                </a:cubicBezTo>
                <a:cubicBezTo>
                  <a:pt x="168" y="44"/>
                  <a:pt x="168" y="44"/>
                  <a:pt x="167" y="44"/>
                </a:cubicBezTo>
                <a:cubicBezTo>
                  <a:pt x="168" y="44"/>
                  <a:pt x="167" y="44"/>
                  <a:pt x="167" y="43"/>
                </a:cubicBezTo>
                <a:cubicBezTo>
                  <a:pt x="166" y="44"/>
                  <a:pt x="165" y="46"/>
                  <a:pt x="166" y="47"/>
                </a:cubicBezTo>
                <a:cubicBezTo>
                  <a:pt x="167" y="46"/>
                  <a:pt x="167" y="44"/>
                  <a:pt x="168" y="45"/>
                </a:cubicBezTo>
                <a:cubicBezTo>
                  <a:pt x="168" y="45"/>
                  <a:pt x="167" y="46"/>
                  <a:pt x="168" y="47"/>
                </a:cubicBezTo>
                <a:close/>
                <a:moveTo>
                  <a:pt x="165" y="48"/>
                </a:moveTo>
                <a:cubicBezTo>
                  <a:pt x="166" y="48"/>
                  <a:pt x="167" y="47"/>
                  <a:pt x="167" y="47"/>
                </a:cubicBezTo>
                <a:cubicBezTo>
                  <a:pt x="166" y="47"/>
                  <a:pt x="165" y="47"/>
                  <a:pt x="165" y="48"/>
                </a:cubicBezTo>
                <a:close/>
                <a:moveTo>
                  <a:pt x="164" y="6"/>
                </a:moveTo>
                <a:cubicBezTo>
                  <a:pt x="164" y="6"/>
                  <a:pt x="164" y="6"/>
                  <a:pt x="164" y="6"/>
                </a:cubicBezTo>
                <a:cubicBezTo>
                  <a:pt x="165" y="6"/>
                  <a:pt x="166" y="5"/>
                  <a:pt x="165" y="5"/>
                </a:cubicBezTo>
                <a:cubicBezTo>
                  <a:pt x="166" y="6"/>
                  <a:pt x="164" y="5"/>
                  <a:pt x="164" y="6"/>
                </a:cubicBezTo>
                <a:close/>
                <a:moveTo>
                  <a:pt x="160" y="45"/>
                </a:moveTo>
                <a:cubicBezTo>
                  <a:pt x="158" y="45"/>
                  <a:pt x="157" y="46"/>
                  <a:pt x="156" y="46"/>
                </a:cubicBezTo>
                <a:cubicBezTo>
                  <a:pt x="157" y="47"/>
                  <a:pt x="160" y="46"/>
                  <a:pt x="161" y="45"/>
                </a:cubicBezTo>
                <a:cubicBezTo>
                  <a:pt x="160" y="45"/>
                  <a:pt x="160" y="45"/>
                  <a:pt x="160" y="45"/>
                </a:cubicBezTo>
                <a:close/>
                <a:moveTo>
                  <a:pt x="155" y="5"/>
                </a:moveTo>
                <a:cubicBezTo>
                  <a:pt x="153" y="5"/>
                  <a:pt x="156" y="4"/>
                  <a:pt x="154" y="4"/>
                </a:cubicBezTo>
                <a:cubicBezTo>
                  <a:pt x="152" y="4"/>
                  <a:pt x="151" y="5"/>
                  <a:pt x="152" y="6"/>
                </a:cubicBezTo>
                <a:cubicBezTo>
                  <a:pt x="153" y="6"/>
                  <a:pt x="152" y="7"/>
                  <a:pt x="155" y="7"/>
                </a:cubicBezTo>
                <a:cubicBezTo>
                  <a:pt x="155" y="6"/>
                  <a:pt x="156" y="5"/>
                  <a:pt x="155" y="5"/>
                </a:cubicBezTo>
                <a:cubicBezTo>
                  <a:pt x="155" y="5"/>
                  <a:pt x="155" y="5"/>
                  <a:pt x="155" y="5"/>
                </a:cubicBezTo>
                <a:close/>
                <a:moveTo>
                  <a:pt x="113" y="11"/>
                </a:moveTo>
                <a:cubicBezTo>
                  <a:pt x="113" y="11"/>
                  <a:pt x="114" y="11"/>
                  <a:pt x="113" y="11"/>
                </a:cubicBezTo>
                <a:cubicBezTo>
                  <a:pt x="115" y="12"/>
                  <a:pt x="115" y="11"/>
                  <a:pt x="115" y="11"/>
                </a:cubicBezTo>
                <a:cubicBezTo>
                  <a:pt x="114" y="11"/>
                  <a:pt x="114" y="11"/>
                  <a:pt x="113" y="11"/>
                </a:cubicBezTo>
                <a:close/>
                <a:moveTo>
                  <a:pt x="112" y="49"/>
                </a:moveTo>
                <a:cubicBezTo>
                  <a:pt x="112" y="49"/>
                  <a:pt x="111" y="50"/>
                  <a:pt x="113" y="50"/>
                </a:cubicBezTo>
                <a:cubicBezTo>
                  <a:pt x="112" y="49"/>
                  <a:pt x="114" y="49"/>
                  <a:pt x="114" y="49"/>
                </a:cubicBezTo>
                <a:cubicBezTo>
                  <a:pt x="113" y="49"/>
                  <a:pt x="113" y="49"/>
                  <a:pt x="112" y="49"/>
                </a:cubicBezTo>
                <a:close/>
                <a:moveTo>
                  <a:pt x="71" y="39"/>
                </a:moveTo>
                <a:cubicBezTo>
                  <a:pt x="71" y="40"/>
                  <a:pt x="72" y="41"/>
                  <a:pt x="71" y="41"/>
                </a:cubicBezTo>
                <a:cubicBezTo>
                  <a:pt x="73" y="41"/>
                  <a:pt x="73" y="41"/>
                  <a:pt x="75" y="41"/>
                </a:cubicBezTo>
                <a:cubicBezTo>
                  <a:pt x="76" y="40"/>
                  <a:pt x="74" y="39"/>
                  <a:pt x="72" y="39"/>
                </a:cubicBezTo>
                <a:cubicBezTo>
                  <a:pt x="73" y="39"/>
                  <a:pt x="75" y="39"/>
                  <a:pt x="75" y="38"/>
                </a:cubicBezTo>
                <a:cubicBezTo>
                  <a:pt x="73" y="38"/>
                  <a:pt x="73" y="39"/>
                  <a:pt x="71" y="39"/>
                </a:cubicBezTo>
                <a:close/>
                <a:moveTo>
                  <a:pt x="70" y="42"/>
                </a:moveTo>
                <a:cubicBezTo>
                  <a:pt x="71" y="43"/>
                  <a:pt x="72" y="44"/>
                  <a:pt x="75" y="44"/>
                </a:cubicBezTo>
                <a:cubicBezTo>
                  <a:pt x="75" y="43"/>
                  <a:pt x="73" y="42"/>
                  <a:pt x="75" y="42"/>
                </a:cubicBezTo>
                <a:cubicBezTo>
                  <a:pt x="73" y="42"/>
                  <a:pt x="71" y="41"/>
                  <a:pt x="70" y="42"/>
                </a:cubicBezTo>
                <a:close/>
                <a:moveTo>
                  <a:pt x="64" y="40"/>
                </a:moveTo>
                <a:cubicBezTo>
                  <a:pt x="64" y="40"/>
                  <a:pt x="64" y="40"/>
                  <a:pt x="65" y="40"/>
                </a:cubicBezTo>
                <a:cubicBezTo>
                  <a:pt x="65" y="40"/>
                  <a:pt x="65" y="39"/>
                  <a:pt x="64" y="40"/>
                </a:cubicBezTo>
                <a:close/>
                <a:moveTo>
                  <a:pt x="58" y="14"/>
                </a:moveTo>
                <a:cubicBezTo>
                  <a:pt x="59" y="14"/>
                  <a:pt x="61" y="14"/>
                  <a:pt x="61" y="13"/>
                </a:cubicBezTo>
                <a:cubicBezTo>
                  <a:pt x="59" y="13"/>
                  <a:pt x="57" y="14"/>
                  <a:pt x="58" y="14"/>
                </a:cubicBezTo>
                <a:close/>
                <a:moveTo>
                  <a:pt x="36" y="35"/>
                </a:moveTo>
                <a:cubicBezTo>
                  <a:pt x="38" y="35"/>
                  <a:pt x="40" y="36"/>
                  <a:pt x="41" y="35"/>
                </a:cubicBezTo>
                <a:cubicBezTo>
                  <a:pt x="40" y="35"/>
                  <a:pt x="38" y="34"/>
                  <a:pt x="36" y="35"/>
                </a:cubicBezTo>
                <a:close/>
              </a:path>
            </a:pathLst>
          </a:custGeom>
          <a:solidFill>
            <a:schemeClr val="tx1"/>
          </a:solidFill>
          <a:ln>
            <a:noFill/>
          </a:ln>
        </p:spPr>
        <p:txBody>
          <a:bodyPr anchor="ctr" anchorCtr="1"/>
          <a:lstStyle/>
          <a:p>
            <a:endParaRPr lang="zh-CN" altLang="en-US"/>
          </a:p>
        </p:txBody>
      </p:sp>
      <p:sp>
        <p:nvSpPr>
          <p:cNvPr id="14" name="文本框 13"/>
          <p:cNvSpPr txBox="1"/>
          <p:nvPr/>
        </p:nvSpPr>
        <p:spPr>
          <a:xfrm>
            <a:off x="2573338" y="-27445"/>
            <a:ext cx="2400300" cy="923330"/>
          </a:xfrm>
          <a:prstGeom prst="rect">
            <a:avLst/>
          </a:prstGeom>
          <a:noFill/>
        </p:spPr>
        <p:txBody>
          <a:bodyPr wrap="square" rtlCol="0">
            <a:spAutoFit/>
          </a:bodyPr>
          <a:lstStyle/>
          <a:p>
            <a:r>
              <a:rPr lang="zh-CN" altLang="en-US" sz="5400" dirty="0" smtClean="0">
                <a:solidFill>
                  <a:schemeClr val="bg1"/>
                </a:solidFill>
                <a:latin typeface="李旭科书法" panose="02000603000000000000" pitchFamily="2" charset="-122"/>
                <a:ea typeface="李旭科书法" panose="02000603000000000000" pitchFamily="2" charset="-122"/>
              </a:rPr>
              <a:t>目录</a:t>
            </a:r>
            <a:endParaRPr lang="zh-CN" altLang="en-US" sz="5400" dirty="0">
              <a:solidFill>
                <a:schemeClr val="bg1"/>
              </a:solidFill>
              <a:latin typeface="李旭科书法" panose="02000603000000000000" pitchFamily="2" charset="-122"/>
              <a:ea typeface="李旭科书法" panose="02000603000000000000" pitchFamily="2" charset="-122"/>
            </a:endParaRPr>
          </a:p>
        </p:txBody>
      </p:sp>
      <p:sp>
        <p:nvSpPr>
          <p:cNvPr id="15" name="文本框 14"/>
          <p:cNvSpPr txBox="1"/>
          <p:nvPr/>
        </p:nvSpPr>
        <p:spPr>
          <a:xfrm>
            <a:off x="1858918" y="3110190"/>
            <a:ext cx="735015" cy="1754326"/>
          </a:xfrm>
          <a:prstGeom prst="rect">
            <a:avLst/>
          </a:prstGeom>
          <a:noFill/>
        </p:spPr>
        <p:txBody>
          <a:bodyPr wrap="square" rtlCol="0">
            <a:spAutoFit/>
          </a:bodyPr>
          <a:lstStyle/>
          <a:p>
            <a:r>
              <a:rPr lang="en-US" altLang="zh-CN" sz="5400" dirty="0" smtClean="0">
                <a:solidFill>
                  <a:schemeClr val="bg1"/>
                </a:solidFill>
                <a:latin typeface="李旭科书法" panose="02000603000000000000" pitchFamily="2" charset="-122"/>
                <a:ea typeface="李旭科书法" panose="02000603000000000000" pitchFamily="2" charset="-122"/>
              </a:rPr>
              <a:t>02</a:t>
            </a:r>
            <a:endParaRPr lang="zh-CN" altLang="en-US" sz="5400" dirty="0">
              <a:solidFill>
                <a:schemeClr val="bg1"/>
              </a:solidFill>
              <a:latin typeface="李旭科书法" panose="02000603000000000000" pitchFamily="2" charset="-122"/>
              <a:ea typeface="李旭科书法" panose="02000603000000000000" pitchFamily="2" charset="-122"/>
            </a:endParaRPr>
          </a:p>
        </p:txBody>
      </p:sp>
      <p:sp>
        <p:nvSpPr>
          <p:cNvPr id="16" name="文本框 15"/>
          <p:cNvSpPr txBox="1"/>
          <p:nvPr/>
        </p:nvSpPr>
        <p:spPr>
          <a:xfrm>
            <a:off x="1840751" y="4238884"/>
            <a:ext cx="727031" cy="1754326"/>
          </a:xfrm>
          <a:prstGeom prst="rect">
            <a:avLst/>
          </a:prstGeom>
          <a:noFill/>
        </p:spPr>
        <p:txBody>
          <a:bodyPr wrap="square" rtlCol="0">
            <a:spAutoFit/>
          </a:bodyPr>
          <a:lstStyle/>
          <a:p>
            <a:r>
              <a:rPr lang="en-US" altLang="zh-CN" sz="5400" dirty="0" smtClean="0">
                <a:solidFill>
                  <a:schemeClr val="bg1"/>
                </a:solidFill>
                <a:latin typeface="李旭科书法" panose="02000603000000000000" pitchFamily="2" charset="-122"/>
                <a:ea typeface="李旭科书法" panose="02000603000000000000" pitchFamily="2" charset="-122"/>
              </a:rPr>
              <a:t>03</a:t>
            </a:r>
            <a:endParaRPr lang="zh-CN" altLang="en-US" sz="5400" dirty="0">
              <a:solidFill>
                <a:schemeClr val="bg1"/>
              </a:solidFill>
              <a:latin typeface="李旭科书法" panose="02000603000000000000" pitchFamily="2" charset="-122"/>
              <a:ea typeface="李旭科书法" panose="02000603000000000000" pitchFamily="2" charset="-122"/>
            </a:endParaRPr>
          </a:p>
        </p:txBody>
      </p:sp>
      <p:sp>
        <p:nvSpPr>
          <p:cNvPr id="17" name="文本框 16"/>
          <p:cNvSpPr txBox="1"/>
          <p:nvPr/>
        </p:nvSpPr>
        <p:spPr>
          <a:xfrm>
            <a:off x="1858918" y="5548867"/>
            <a:ext cx="892220" cy="923330"/>
          </a:xfrm>
          <a:prstGeom prst="rect">
            <a:avLst/>
          </a:prstGeom>
          <a:noFill/>
        </p:spPr>
        <p:txBody>
          <a:bodyPr wrap="square" rtlCol="0">
            <a:spAutoFit/>
          </a:bodyPr>
          <a:lstStyle/>
          <a:p>
            <a:r>
              <a:rPr lang="en-US" altLang="zh-CN" sz="5400" dirty="0" smtClean="0">
                <a:solidFill>
                  <a:schemeClr val="bg1"/>
                </a:solidFill>
                <a:latin typeface="李旭科书法" panose="02000603000000000000" pitchFamily="2" charset="-122"/>
                <a:ea typeface="李旭科书法" panose="02000603000000000000" pitchFamily="2" charset="-122"/>
              </a:rPr>
              <a:t>04</a:t>
            </a:r>
            <a:endParaRPr lang="zh-CN" altLang="en-US" sz="5400" dirty="0">
              <a:solidFill>
                <a:schemeClr val="bg1"/>
              </a:solidFill>
              <a:latin typeface="李旭科书法" panose="02000603000000000000" pitchFamily="2" charset="-122"/>
              <a:ea typeface="李旭科书法" panose="02000603000000000000" pitchFamily="2" charset="-122"/>
            </a:endParaRPr>
          </a:p>
        </p:txBody>
      </p:sp>
      <p:sp>
        <p:nvSpPr>
          <p:cNvPr id="18" name="文本框 17"/>
          <p:cNvSpPr txBox="1"/>
          <p:nvPr/>
        </p:nvSpPr>
        <p:spPr>
          <a:xfrm>
            <a:off x="1937521" y="1948001"/>
            <a:ext cx="735015" cy="1754326"/>
          </a:xfrm>
          <a:prstGeom prst="rect">
            <a:avLst/>
          </a:prstGeom>
          <a:noFill/>
        </p:spPr>
        <p:txBody>
          <a:bodyPr wrap="square" rtlCol="0">
            <a:spAutoFit/>
          </a:bodyPr>
          <a:lstStyle/>
          <a:p>
            <a:r>
              <a:rPr lang="en-US" altLang="zh-CN" sz="5400" dirty="0" smtClean="0">
                <a:solidFill>
                  <a:schemeClr val="bg1"/>
                </a:solidFill>
                <a:latin typeface="李旭科书法" panose="02000603000000000000" pitchFamily="2" charset="-122"/>
                <a:ea typeface="李旭科书法" panose="02000603000000000000" pitchFamily="2" charset="-122"/>
              </a:rPr>
              <a:t>01</a:t>
            </a:r>
            <a:endParaRPr lang="zh-CN" altLang="en-US" sz="5400" dirty="0">
              <a:solidFill>
                <a:schemeClr val="bg1"/>
              </a:solidFill>
              <a:latin typeface="李旭科书法" panose="02000603000000000000" pitchFamily="2" charset="-122"/>
              <a:ea typeface="李旭科书法" panose="02000603000000000000" pitchFamily="2" charset="-122"/>
            </a:endParaRPr>
          </a:p>
        </p:txBody>
      </p:sp>
      <p:sp>
        <p:nvSpPr>
          <p:cNvPr id="19" name="文本框 18"/>
          <p:cNvSpPr txBox="1"/>
          <p:nvPr/>
        </p:nvSpPr>
        <p:spPr>
          <a:xfrm>
            <a:off x="3746500" y="2183648"/>
            <a:ext cx="3733800" cy="461665"/>
          </a:xfrm>
          <a:prstGeom prst="rect">
            <a:avLst/>
          </a:prstGeom>
          <a:noFill/>
        </p:spPr>
        <p:txBody>
          <a:bodyPr wrap="square" rtlCol="0">
            <a:spAutoFit/>
          </a:bodyPr>
          <a:lstStyle/>
          <a:p>
            <a:r>
              <a:rPr lang="zh-CN" altLang="en-US" sz="2400" spc="600" dirty="0" smtClean="0">
                <a:solidFill>
                  <a:schemeClr val="bg1"/>
                </a:solidFill>
                <a:latin typeface="李旭科书法" panose="02000603000000000000" pitchFamily="2" charset="-122"/>
                <a:ea typeface="李旭科书法" panose="02000603000000000000" pitchFamily="2" charset="-122"/>
              </a:rPr>
              <a:t>什么是京剧</a:t>
            </a:r>
            <a:endParaRPr lang="zh-CN" altLang="en-US" sz="2400" spc="600" dirty="0">
              <a:solidFill>
                <a:schemeClr val="bg1"/>
              </a:solidFill>
              <a:latin typeface="李旭科书法" panose="02000603000000000000" pitchFamily="2" charset="-122"/>
              <a:ea typeface="李旭科书法" panose="02000603000000000000" pitchFamily="2" charset="-122"/>
            </a:endParaRPr>
          </a:p>
        </p:txBody>
      </p:sp>
      <p:sp>
        <p:nvSpPr>
          <p:cNvPr id="20" name="文本框 19"/>
          <p:cNvSpPr txBox="1"/>
          <p:nvPr/>
        </p:nvSpPr>
        <p:spPr>
          <a:xfrm>
            <a:off x="3746500" y="3398590"/>
            <a:ext cx="3733800" cy="461665"/>
          </a:xfrm>
          <a:prstGeom prst="rect">
            <a:avLst/>
          </a:prstGeom>
          <a:noFill/>
        </p:spPr>
        <p:txBody>
          <a:bodyPr wrap="square" rtlCol="0">
            <a:spAutoFit/>
          </a:bodyPr>
          <a:lstStyle/>
          <a:p>
            <a:r>
              <a:rPr lang="zh-CN" altLang="en-US" sz="2400" spc="600" dirty="0" smtClean="0">
                <a:solidFill>
                  <a:schemeClr val="bg1"/>
                </a:solidFill>
                <a:latin typeface="李旭科书法" panose="02000603000000000000" pitchFamily="2" charset="-122"/>
                <a:ea typeface="李旭科书法" panose="02000603000000000000" pitchFamily="2" charset="-122"/>
              </a:rPr>
              <a:t>京剧的起源</a:t>
            </a:r>
            <a:endParaRPr lang="zh-CN" altLang="en-US" sz="2400" spc="600" dirty="0">
              <a:solidFill>
                <a:schemeClr val="bg1"/>
              </a:solidFill>
              <a:latin typeface="李旭科书法" panose="02000603000000000000" pitchFamily="2" charset="-122"/>
              <a:ea typeface="李旭科书法" panose="02000603000000000000" pitchFamily="2" charset="-122"/>
            </a:endParaRPr>
          </a:p>
        </p:txBody>
      </p:sp>
      <p:sp>
        <p:nvSpPr>
          <p:cNvPr id="21" name="文本框 20"/>
          <p:cNvSpPr txBox="1"/>
          <p:nvPr/>
        </p:nvSpPr>
        <p:spPr>
          <a:xfrm>
            <a:off x="3746500" y="4575365"/>
            <a:ext cx="3733800" cy="461665"/>
          </a:xfrm>
          <a:prstGeom prst="rect">
            <a:avLst/>
          </a:prstGeom>
          <a:noFill/>
        </p:spPr>
        <p:txBody>
          <a:bodyPr wrap="square" rtlCol="0">
            <a:spAutoFit/>
          </a:bodyPr>
          <a:lstStyle/>
          <a:p>
            <a:r>
              <a:rPr lang="zh-CN" altLang="en-US" sz="2400" spc="600" dirty="0" smtClean="0">
                <a:solidFill>
                  <a:schemeClr val="bg1"/>
                </a:solidFill>
                <a:latin typeface="李旭科书法" panose="02000603000000000000" pitchFamily="2" charset="-122"/>
                <a:ea typeface="李旭科书法" panose="02000603000000000000" pitchFamily="2" charset="-122"/>
              </a:rPr>
              <a:t>京剧四大功夫</a:t>
            </a:r>
            <a:endParaRPr lang="zh-CN" altLang="en-US" sz="2400" spc="600" dirty="0">
              <a:solidFill>
                <a:schemeClr val="bg1"/>
              </a:solidFill>
              <a:latin typeface="李旭科书法" panose="02000603000000000000" pitchFamily="2" charset="-122"/>
              <a:ea typeface="李旭科书法" panose="02000603000000000000" pitchFamily="2" charset="-122"/>
            </a:endParaRPr>
          </a:p>
        </p:txBody>
      </p:sp>
      <p:sp>
        <p:nvSpPr>
          <p:cNvPr id="22" name="文本框 21"/>
          <p:cNvSpPr txBox="1"/>
          <p:nvPr/>
        </p:nvSpPr>
        <p:spPr>
          <a:xfrm>
            <a:off x="3746500" y="5779701"/>
            <a:ext cx="3733800" cy="461665"/>
          </a:xfrm>
          <a:prstGeom prst="rect">
            <a:avLst/>
          </a:prstGeom>
          <a:noFill/>
        </p:spPr>
        <p:txBody>
          <a:bodyPr wrap="square" rtlCol="0">
            <a:spAutoFit/>
          </a:bodyPr>
          <a:lstStyle/>
          <a:p>
            <a:r>
              <a:rPr lang="zh-CN" altLang="en-US" sz="2400" spc="600" dirty="0" smtClean="0">
                <a:solidFill>
                  <a:schemeClr val="bg1"/>
                </a:solidFill>
                <a:latin typeface="李旭科书法" panose="02000603000000000000" pitchFamily="2" charset="-122"/>
                <a:ea typeface="李旭科书法" panose="02000603000000000000" pitchFamily="2" charset="-122"/>
              </a:rPr>
              <a:t>京剧的行当</a:t>
            </a:r>
            <a:endParaRPr lang="zh-CN" altLang="en-US" sz="2400" spc="600" dirty="0">
              <a:solidFill>
                <a:schemeClr val="bg1"/>
              </a:solidFill>
              <a:latin typeface="李旭科书法" panose="02000603000000000000" pitchFamily="2" charset="-122"/>
              <a:ea typeface="李旭科书法" panose="02000603000000000000" pitchFamily="2" charset="-122"/>
            </a:endParaRPr>
          </a:p>
        </p:txBody>
      </p:sp>
      <p:pic>
        <p:nvPicPr>
          <p:cNvPr id="23" name="图片 2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690767" y="1329932"/>
            <a:ext cx="4803792" cy="6000031"/>
          </a:xfrm>
          <a:prstGeom prst="rect">
            <a:avLst/>
          </a:prstGeom>
        </p:spPr>
      </p:pic>
    </p:spTree>
    <p:extLst>
      <p:ext uri="{BB962C8B-B14F-4D97-AF65-F5344CB8AC3E}">
        <p14:creationId xmlns:p14="http://schemas.microsoft.com/office/powerpoint/2010/main" val="2768824037"/>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ppt_x"/>
                                          </p:val>
                                        </p:tav>
                                        <p:tav tm="100000">
                                          <p:val>
                                            <p:strVal val="#ppt_x"/>
                                          </p:val>
                                        </p:tav>
                                      </p:tavLst>
                                    </p:anim>
                                    <p:anim calcmode="lin" valueType="num">
                                      <p:cBhvr additive="base">
                                        <p:cTn id="23" dur="1000" fill="hold"/>
                                        <p:tgtEl>
                                          <p:spTgt spid="6"/>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0" fill="hold"/>
                                        <p:tgtEl>
                                          <p:spTgt spid="8"/>
                                        </p:tgtEl>
                                        <p:attrNameLst>
                                          <p:attrName>ppt_x</p:attrName>
                                        </p:attrNameLst>
                                      </p:cBhvr>
                                      <p:tavLst>
                                        <p:tav tm="0">
                                          <p:val>
                                            <p:strVal val="#ppt_x"/>
                                          </p:val>
                                        </p:tav>
                                        <p:tav tm="100000">
                                          <p:val>
                                            <p:strVal val="#ppt_x"/>
                                          </p:val>
                                        </p:tav>
                                      </p:tavLst>
                                    </p:anim>
                                    <p:anim calcmode="lin" valueType="num">
                                      <p:cBhvr additive="base">
                                        <p:cTn id="27" dur="1000" fill="hold"/>
                                        <p:tgtEl>
                                          <p:spTgt spid="8"/>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1000" fill="hold"/>
                                        <p:tgtEl>
                                          <p:spTgt spid="10"/>
                                        </p:tgtEl>
                                        <p:attrNameLst>
                                          <p:attrName>ppt_x</p:attrName>
                                        </p:attrNameLst>
                                      </p:cBhvr>
                                      <p:tavLst>
                                        <p:tav tm="0">
                                          <p:val>
                                            <p:strVal val="#ppt_x"/>
                                          </p:val>
                                        </p:tav>
                                        <p:tav tm="100000">
                                          <p:val>
                                            <p:strVal val="#ppt_x"/>
                                          </p:val>
                                        </p:tav>
                                      </p:tavLst>
                                    </p:anim>
                                    <p:anim calcmode="lin" valueType="num">
                                      <p:cBhvr additive="base">
                                        <p:cTn id="31" dur="1000" fill="hold"/>
                                        <p:tgtEl>
                                          <p:spTgt spid="1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1000" fill="hold"/>
                                        <p:tgtEl>
                                          <p:spTgt spid="12"/>
                                        </p:tgtEl>
                                        <p:attrNameLst>
                                          <p:attrName>ppt_x</p:attrName>
                                        </p:attrNameLst>
                                      </p:cBhvr>
                                      <p:tavLst>
                                        <p:tav tm="0">
                                          <p:val>
                                            <p:strVal val="#ppt_x"/>
                                          </p:val>
                                        </p:tav>
                                        <p:tav tm="100000">
                                          <p:val>
                                            <p:strVal val="#ppt_x"/>
                                          </p:val>
                                        </p:tav>
                                      </p:tavLst>
                                    </p:anim>
                                    <p:anim calcmode="lin" valueType="num">
                                      <p:cBhvr additive="base">
                                        <p:cTn id="35" dur="1000" fill="hold"/>
                                        <p:tgtEl>
                                          <p:spTgt spid="12"/>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1000" fill="hold"/>
                                        <p:tgtEl>
                                          <p:spTgt spid="15"/>
                                        </p:tgtEl>
                                        <p:attrNameLst>
                                          <p:attrName>ppt_x</p:attrName>
                                        </p:attrNameLst>
                                      </p:cBhvr>
                                      <p:tavLst>
                                        <p:tav tm="0">
                                          <p:val>
                                            <p:strVal val="#ppt_x"/>
                                          </p:val>
                                        </p:tav>
                                        <p:tav tm="100000">
                                          <p:val>
                                            <p:strVal val="#ppt_x"/>
                                          </p:val>
                                        </p:tav>
                                      </p:tavLst>
                                    </p:anim>
                                    <p:anim calcmode="lin" valueType="num">
                                      <p:cBhvr additive="base">
                                        <p:cTn id="39" dur="1000" fill="hold"/>
                                        <p:tgtEl>
                                          <p:spTgt spid="15"/>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1000" fill="hold"/>
                                        <p:tgtEl>
                                          <p:spTgt spid="16"/>
                                        </p:tgtEl>
                                        <p:attrNameLst>
                                          <p:attrName>ppt_x</p:attrName>
                                        </p:attrNameLst>
                                      </p:cBhvr>
                                      <p:tavLst>
                                        <p:tav tm="0">
                                          <p:val>
                                            <p:strVal val="#ppt_x"/>
                                          </p:val>
                                        </p:tav>
                                        <p:tav tm="100000">
                                          <p:val>
                                            <p:strVal val="#ppt_x"/>
                                          </p:val>
                                        </p:tav>
                                      </p:tavLst>
                                    </p:anim>
                                    <p:anim calcmode="lin" valueType="num">
                                      <p:cBhvr additive="base">
                                        <p:cTn id="43" dur="1000" fill="hold"/>
                                        <p:tgtEl>
                                          <p:spTgt spid="16"/>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1000" fill="hold"/>
                                        <p:tgtEl>
                                          <p:spTgt spid="17"/>
                                        </p:tgtEl>
                                        <p:attrNameLst>
                                          <p:attrName>ppt_x</p:attrName>
                                        </p:attrNameLst>
                                      </p:cBhvr>
                                      <p:tavLst>
                                        <p:tav tm="0">
                                          <p:val>
                                            <p:strVal val="#ppt_x"/>
                                          </p:val>
                                        </p:tav>
                                        <p:tav tm="100000">
                                          <p:val>
                                            <p:strVal val="#ppt_x"/>
                                          </p:val>
                                        </p:tav>
                                      </p:tavLst>
                                    </p:anim>
                                    <p:anim calcmode="lin" valueType="num">
                                      <p:cBhvr additive="base">
                                        <p:cTn id="47" dur="1000" fill="hold"/>
                                        <p:tgtEl>
                                          <p:spTgt spid="17"/>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000" fill="hold"/>
                                        <p:tgtEl>
                                          <p:spTgt spid="18"/>
                                        </p:tgtEl>
                                        <p:attrNameLst>
                                          <p:attrName>ppt_x</p:attrName>
                                        </p:attrNameLst>
                                      </p:cBhvr>
                                      <p:tavLst>
                                        <p:tav tm="0">
                                          <p:val>
                                            <p:strVal val="#ppt_x"/>
                                          </p:val>
                                        </p:tav>
                                        <p:tav tm="100000">
                                          <p:val>
                                            <p:strVal val="#ppt_x"/>
                                          </p:val>
                                        </p:tav>
                                      </p:tavLst>
                                    </p:anim>
                                    <p:anim calcmode="lin" valueType="num">
                                      <p:cBhvr additive="base">
                                        <p:cTn id="51" dur="10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additive="base">
                                        <p:cTn id="56" dur="1000" fill="hold"/>
                                        <p:tgtEl>
                                          <p:spTgt spid="7"/>
                                        </p:tgtEl>
                                        <p:attrNameLst>
                                          <p:attrName>ppt_x</p:attrName>
                                        </p:attrNameLst>
                                      </p:cBhvr>
                                      <p:tavLst>
                                        <p:tav tm="0">
                                          <p:val>
                                            <p:strVal val="1+#ppt_w/2"/>
                                          </p:val>
                                        </p:tav>
                                        <p:tav tm="100000">
                                          <p:val>
                                            <p:strVal val="#ppt_x"/>
                                          </p:val>
                                        </p:tav>
                                      </p:tavLst>
                                    </p:anim>
                                    <p:anim calcmode="lin" valueType="num">
                                      <p:cBhvr additive="base">
                                        <p:cTn id="57" dur="1000" fill="hold"/>
                                        <p:tgtEl>
                                          <p:spTgt spid="7"/>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1000" fill="hold"/>
                                        <p:tgtEl>
                                          <p:spTgt spid="9"/>
                                        </p:tgtEl>
                                        <p:attrNameLst>
                                          <p:attrName>ppt_x</p:attrName>
                                        </p:attrNameLst>
                                      </p:cBhvr>
                                      <p:tavLst>
                                        <p:tav tm="0">
                                          <p:val>
                                            <p:strVal val="1+#ppt_w/2"/>
                                          </p:val>
                                        </p:tav>
                                        <p:tav tm="100000">
                                          <p:val>
                                            <p:strVal val="#ppt_x"/>
                                          </p:val>
                                        </p:tav>
                                      </p:tavLst>
                                    </p:anim>
                                    <p:anim calcmode="lin" valueType="num">
                                      <p:cBhvr additive="base">
                                        <p:cTn id="61" dur="1000" fill="hold"/>
                                        <p:tgtEl>
                                          <p:spTgt spid="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1000" fill="hold"/>
                                        <p:tgtEl>
                                          <p:spTgt spid="11"/>
                                        </p:tgtEl>
                                        <p:attrNameLst>
                                          <p:attrName>ppt_x</p:attrName>
                                        </p:attrNameLst>
                                      </p:cBhvr>
                                      <p:tavLst>
                                        <p:tav tm="0">
                                          <p:val>
                                            <p:strVal val="1+#ppt_w/2"/>
                                          </p:val>
                                        </p:tav>
                                        <p:tav tm="100000">
                                          <p:val>
                                            <p:strVal val="#ppt_x"/>
                                          </p:val>
                                        </p:tav>
                                      </p:tavLst>
                                    </p:anim>
                                    <p:anim calcmode="lin" valueType="num">
                                      <p:cBhvr additive="base">
                                        <p:cTn id="65" dur="1000" fill="hold"/>
                                        <p:tgtEl>
                                          <p:spTgt spid="11"/>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1000" fill="hold"/>
                                        <p:tgtEl>
                                          <p:spTgt spid="13"/>
                                        </p:tgtEl>
                                        <p:attrNameLst>
                                          <p:attrName>ppt_x</p:attrName>
                                        </p:attrNameLst>
                                      </p:cBhvr>
                                      <p:tavLst>
                                        <p:tav tm="0">
                                          <p:val>
                                            <p:strVal val="1+#ppt_w/2"/>
                                          </p:val>
                                        </p:tav>
                                        <p:tav tm="100000">
                                          <p:val>
                                            <p:strVal val="#ppt_x"/>
                                          </p:val>
                                        </p:tav>
                                      </p:tavLst>
                                    </p:anim>
                                    <p:anim calcmode="lin" valueType="num">
                                      <p:cBhvr additive="base">
                                        <p:cTn id="69" dur="1000" fill="hold"/>
                                        <p:tgtEl>
                                          <p:spTgt spid="13"/>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1000" fill="hold"/>
                                        <p:tgtEl>
                                          <p:spTgt spid="19"/>
                                        </p:tgtEl>
                                        <p:attrNameLst>
                                          <p:attrName>ppt_x</p:attrName>
                                        </p:attrNameLst>
                                      </p:cBhvr>
                                      <p:tavLst>
                                        <p:tav tm="0">
                                          <p:val>
                                            <p:strVal val="1+#ppt_w/2"/>
                                          </p:val>
                                        </p:tav>
                                        <p:tav tm="100000">
                                          <p:val>
                                            <p:strVal val="#ppt_x"/>
                                          </p:val>
                                        </p:tav>
                                      </p:tavLst>
                                    </p:anim>
                                    <p:anim calcmode="lin" valueType="num">
                                      <p:cBhvr additive="base">
                                        <p:cTn id="73" dur="1000" fill="hold"/>
                                        <p:tgtEl>
                                          <p:spTgt spid="19"/>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additive="base">
                                        <p:cTn id="76" dur="1000" fill="hold"/>
                                        <p:tgtEl>
                                          <p:spTgt spid="20"/>
                                        </p:tgtEl>
                                        <p:attrNameLst>
                                          <p:attrName>ppt_x</p:attrName>
                                        </p:attrNameLst>
                                      </p:cBhvr>
                                      <p:tavLst>
                                        <p:tav tm="0">
                                          <p:val>
                                            <p:strVal val="1+#ppt_w/2"/>
                                          </p:val>
                                        </p:tav>
                                        <p:tav tm="100000">
                                          <p:val>
                                            <p:strVal val="#ppt_x"/>
                                          </p:val>
                                        </p:tav>
                                      </p:tavLst>
                                    </p:anim>
                                    <p:anim calcmode="lin" valueType="num">
                                      <p:cBhvr additive="base">
                                        <p:cTn id="77" dur="1000" fill="hold"/>
                                        <p:tgtEl>
                                          <p:spTgt spid="20"/>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1000" fill="hold"/>
                                        <p:tgtEl>
                                          <p:spTgt spid="21"/>
                                        </p:tgtEl>
                                        <p:attrNameLst>
                                          <p:attrName>ppt_x</p:attrName>
                                        </p:attrNameLst>
                                      </p:cBhvr>
                                      <p:tavLst>
                                        <p:tav tm="0">
                                          <p:val>
                                            <p:strVal val="1+#ppt_w/2"/>
                                          </p:val>
                                        </p:tav>
                                        <p:tav tm="100000">
                                          <p:val>
                                            <p:strVal val="#ppt_x"/>
                                          </p:val>
                                        </p:tav>
                                      </p:tavLst>
                                    </p:anim>
                                    <p:anim calcmode="lin" valueType="num">
                                      <p:cBhvr additive="base">
                                        <p:cTn id="81" dur="1000" fill="hold"/>
                                        <p:tgtEl>
                                          <p:spTgt spid="21"/>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1000" fill="hold"/>
                                        <p:tgtEl>
                                          <p:spTgt spid="22"/>
                                        </p:tgtEl>
                                        <p:attrNameLst>
                                          <p:attrName>ppt_x</p:attrName>
                                        </p:attrNameLst>
                                      </p:cBhvr>
                                      <p:tavLst>
                                        <p:tav tm="0">
                                          <p:val>
                                            <p:strVal val="1+#ppt_w/2"/>
                                          </p:val>
                                        </p:tav>
                                        <p:tav tm="100000">
                                          <p:val>
                                            <p:strVal val="#ppt_x"/>
                                          </p:val>
                                        </p:tav>
                                      </p:tavLst>
                                    </p:anim>
                                    <p:anim calcmode="lin" valueType="num">
                                      <p:cBhvr additive="base">
                                        <p:cTn id="85"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8" name="标题 9"/>
          <p:cNvSpPr>
            <a:spLocks noGrp="1"/>
          </p:cNvSpPr>
          <p:nvPr>
            <p:ph type="title"/>
          </p:nvPr>
        </p:nvSpPr>
        <p:spPr>
          <a:xfrm>
            <a:off x="3079273" y="25297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什么是“老生”</a:t>
            </a:r>
          </a:p>
        </p:txBody>
      </p:sp>
      <p:sp>
        <p:nvSpPr>
          <p:cNvPr id="15" name="KSO_Shape"/>
          <p:cNvSpPr>
            <a:spLocks/>
          </p:cNvSpPr>
          <p:nvPr/>
        </p:nvSpPr>
        <p:spPr bwMode="auto">
          <a:xfrm>
            <a:off x="4843238" y="3209059"/>
            <a:ext cx="599887" cy="660226"/>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8" name="文本框 17"/>
          <p:cNvSpPr txBox="1"/>
          <p:nvPr/>
        </p:nvSpPr>
        <p:spPr>
          <a:xfrm>
            <a:off x="5341523" y="3072182"/>
            <a:ext cx="5622580" cy="1292662"/>
          </a:xfrm>
          <a:prstGeom prst="rect">
            <a:avLst/>
          </a:prstGeom>
          <a:noFill/>
        </p:spPr>
        <p:txBody>
          <a:bodyPr wrap="square" rtlCol="0">
            <a:spAutoFit/>
          </a:bodyPr>
          <a:lstStyle/>
          <a:p>
            <a:r>
              <a:rPr lang="zh-CN" altLang="en-US" sz="2600" dirty="0">
                <a:latin typeface="李旭科书法" panose="02000603000000000000" pitchFamily="2" charset="-122"/>
                <a:ea typeface="李旭科书法" panose="02000603000000000000" pitchFamily="2" charset="-122"/>
              </a:rPr>
              <a:t>老</a:t>
            </a:r>
            <a:r>
              <a:rPr lang="zh-CN" altLang="en-US" sz="2600" dirty="0" smtClean="0">
                <a:latin typeface="李旭科书法" panose="02000603000000000000" pitchFamily="2" charset="-122"/>
                <a:ea typeface="李旭科书法" panose="02000603000000000000" pitchFamily="2" charset="-122"/>
              </a:rPr>
              <a:t>生：中年轻的男性武将，他们用高超的武打技术来展示剧中人物的武艺高强。</a:t>
            </a:r>
            <a:endParaRPr lang="zh-CN" altLang="en-US" sz="2600" dirty="0">
              <a:latin typeface="李旭科书法" panose="02000603000000000000" pitchFamily="2" charset="-122"/>
              <a:ea typeface="李旭科书法" panose="02000603000000000000" pitchFamily="2"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802" y="1781724"/>
            <a:ext cx="4319095" cy="4175125"/>
          </a:xfrm>
          <a:prstGeom prst="rect">
            <a:avLst/>
          </a:prstGeom>
        </p:spPr>
      </p:pic>
    </p:spTree>
    <p:extLst>
      <p:ext uri="{BB962C8B-B14F-4D97-AF65-F5344CB8AC3E}">
        <p14:creationId xmlns:p14="http://schemas.microsoft.com/office/powerpoint/2010/main" val="56459070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1000"/>
                                        <p:tgtEl>
                                          <p:spTgt spid="2"/>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1000"/>
                                        <p:tgtEl>
                                          <p:spTgt spid="18"/>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5" grpId="0" animBg="1"/>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ardrop 7"/>
          <p:cNvSpPr/>
          <p:nvPr/>
        </p:nvSpPr>
        <p:spPr>
          <a:xfrm rot="16200000">
            <a:off x="3489498" y="3725863"/>
            <a:ext cx="1587500" cy="15875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a:defRPr/>
            </a:pPr>
            <a:endParaRPr lang="th-TH" sz="3600" dirty="0"/>
          </a:p>
        </p:txBody>
      </p:sp>
      <p:sp>
        <p:nvSpPr>
          <p:cNvPr id="3" name="Teardrop 10"/>
          <p:cNvSpPr/>
          <p:nvPr/>
        </p:nvSpPr>
        <p:spPr>
          <a:xfrm rot="10800000">
            <a:off x="3489499" y="2541587"/>
            <a:ext cx="1130300" cy="1128712"/>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a:defRPr/>
            </a:pPr>
            <a:endParaRPr lang="th-TH" sz="4000" dirty="0"/>
          </a:p>
        </p:txBody>
      </p:sp>
      <p:sp>
        <p:nvSpPr>
          <p:cNvPr id="4" name="Teardrop 6"/>
          <p:cNvSpPr/>
          <p:nvPr/>
        </p:nvSpPr>
        <p:spPr>
          <a:xfrm>
            <a:off x="2305225" y="3725862"/>
            <a:ext cx="1128713" cy="11303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a:defRPr/>
            </a:pPr>
            <a:endParaRPr lang="th-TH" sz="3600" dirty="0"/>
          </a:p>
        </p:txBody>
      </p:sp>
      <p:sp>
        <p:nvSpPr>
          <p:cNvPr id="5" name="Teardrop 8"/>
          <p:cNvSpPr/>
          <p:nvPr/>
        </p:nvSpPr>
        <p:spPr>
          <a:xfrm rot="5400000">
            <a:off x="2298876" y="2552702"/>
            <a:ext cx="1128713" cy="1128713"/>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a:defRPr/>
            </a:pPr>
            <a:endParaRPr lang="th-TH" sz="3600" dirty="0"/>
          </a:p>
        </p:txBody>
      </p:sp>
      <p:sp>
        <p:nvSpPr>
          <p:cNvPr id="2054" name="Freeform 52"/>
          <p:cNvSpPr>
            <a:spLocks noEditPoints="1"/>
          </p:cNvSpPr>
          <p:nvPr/>
        </p:nvSpPr>
        <p:spPr bwMode="auto">
          <a:xfrm>
            <a:off x="2637013" y="4011612"/>
            <a:ext cx="465137" cy="500062"/>
          </a:xfrm>
          <a:custGeom>
            <a:avLst/>
            <a:gdLst>
              <a:gd name="T0" fmla="*/ 67 w 67"/>
              <a:gd name="T1" fmla="*/ 67 h 72"/>
              <a:gd name="T2" fmla="*/ 61 w 67"/>
              <a:gd name="T3" fmla="*/ 72 h 72"/>
              <a:gd name="T4" fmla="*/ 5 w 67"/>
              <a:gd name="T5" fmla="*/ 72 h 72"/>
              <a:gd name="T6" fmla="*/ 0 w 67"/>
              <a:gd name="T7" fmla="*/ 67 h 72"/>
              <a:gd name="T8" fmla="*/ 0 w 67"/>
              <a:gd name="T9" fmla="*/ 16 h 72"/>
              <a:gd name="T10" fmla="*/ 5 w 67"/>
              <a:gd name="T11" fmla="*/ 11 h 72"/>
              <a:gd name="T12" fmla="*/ 10 w 67"/>
              <a:gd name="T13" fmla="*/ 11 h 72"/>
              <a:gd name="T14" fmla="*/ 10 w 67"/>
              <a:gd name="T15" fmla="*/ 7 h 72"/>
              <a:gd name="T16" fmla="*/ 16 w 67"/>
              <a:gd name="T17" fmla="*/ 0 h 72"/>
              <a:gd name="T18" fmla="*/ 19 w 67"/>
              <a:gd name="T19" fmla="*/ 0 h 72"/>
              <a:gd name="T20" fmla="*/ 25 w 67"/>
              <a:gd name="T21" fmla="*/ 7 h 72"/>
              <a:gd name="T22" fmla="*/ 25 w 67"/>
              <a:gd name="T23" fmla="*/ 11 h 72"/>
              <a:gd name="T24" fmla="*/ 41 w 67"/>
              <a:gd name="T25" fmla="*/ 11 h 72"/>
              <a:gd name="T26" fmla="*/ 41 w 67"/>
              <a:gd name="T27" fmla="*/ 7 h 72"/>
              <a:gd name="T28" fmla="*/ 47 w 67"/>
              <a:gd name="T29" fmla="*/ 0 h 72"/>
              <a:gd name="T30" fmla="*/ 50 w 67"/>
              <a:gd name="T31" fmla="*/ 0 h 72"/>
              <a:gd name="T32" fmla="*/ 56 w 67"/>
              <a:gd name="T33" fmla="*/ 7 h 72"/>
              <a:gd name="T34" fmla="*/ 56 w 67"/>
              <a:gd name="T35" fmla="*/ 11 h 72"/>
              <a:gd name="T36" fmla="*/ 61 w 67"/>
              <a:gd name="T37" fmla="*/ 11 h 72"/>
              <a:gd name="T38" fmla="*/ 67 w 67"/>
              <a:gd name="T39" fmla="*/ 16 h 72"/>
              <a:gd name="T40" fmla="*/ 67 w 67"/>
              <a:gd name="T41" fmla="*/ 67 h 72"/>
              <a:gd name="T42" fmla="*/ 61 w 67"/>
              <a:gd name="T43" fmla="*/ 67 h 72"/>
              <a:gd name="T44" fmla="*/ 61 w 67"/>
              <a:gd name="T45" fmla="*/ 26 h 72"/>
              <a:gd name="T46" fmla="*/ 5 w 67"/>
              <a:gd name="T47" fmla="*/ 26 h 72"/>
              <a:gd name="T48" fmla="*/ 5 w 67"/>
              <a:gd name="T49" fmla="*/ 67 h 72"/>
              <a:gd name="T50" fmla="*/ 61 w 67"/>
              <a:gd name="T51" fmla="*/ 67 h 72"/>
              <a:gd name="T52" fmla="*/ 20 w 67"/>
              <a:gd name="T53" fmla="*/ 7 h 72"/>
              <a:gd name="T54" fmla="*/ 19 w 67"/>
              <a:gd name="T55" fmla="*/ 5 h 72"/>
              <a:gd name="T56" fmla="*/ 16 w 67"/>
              <a:gd name="T57" fmla="*/ 5 h 72"/>
              <a:gd name="T58" fmla="*/ 15 w 67"/>
              <a:gd name="T59" fmla="*/ 7 h 72"/>
              <a:gd name="T60" fmla="*/ 15 w 67"/>
              <a:gd name="T61" fmla="*/ 18 h 72"/>
              <a:gd name="T62" fmla="*/ 16 w 67"/>
              <a:gd name="T63" fmla="*/ 20 h 72"/>
              <a:gd name="T64" fmla="*/ 19 w 67"/>
              <a:gd name="T65" fmla="*/ 20 h 72"/>
              <a:gd name="T66" fmla="*/ 20 w 67"/>
              <a:gd name="T67" fmla="*/ 18 h 72"/>
              <a:gd name="T68" fmla="*/ 20 w 67"/>
              <a:gd name="T69" fmla="*/ 7 h 72"/>
              <a:gd name="T70" fmla="*/ 51 w 67"/>
              <a:gd name="T71" fmla="*/ 7 h 72"/>
              <a:gd name="T72" fmla="*/ 50 w 67"/>
              <a:gd name="T73" fmla="*/ 5 h 72"/>
              <a:gd name="T74" fmla="*/ 47 w 67"/>
              <a:gd name="T75" fmla="*/ 5 h 72"/>
              <a:gd name="T76" fmla="*/ 46 w 67"/>
              <a:gd name="T77" fmla="*/ 7 h 72"/>
              <a:gd name="T78" fmla="*/ 46 w 67"/>
              <a:gd name="T79" fmla="*/ 18 h 72"/>
              <a:gd name="T80" fmla="*/ 47 w 67"/>
              <a:gd name="T81" fmla="*/ 20 h 72"/>
              <a:gd name="T82" fmla="*/ 50 w 67"/>
              <a:gd name="T83" fmla="*/ 20 h 72"/>
              <a:gd name="T84" fmla="*/ 51 w 67"/>
              <a:gd name="T85" fmla="*/ 18 h 72"/>
              <a:gd name="T86" fmla="*/ 51 w 67"/>
              <a:gd name="T87" fmla="*/ 7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 name="Freeform 42"/>
          <p:cNvSpPr>
            <a:spLocks noEditPoints="1"/>
          </p:cNvSpPr>
          <p:nvPr/>
        </p:nvSpPr>
        <p:spPr bwMode="auto">
          <a:xfrm>
            <a:off x="4030838" y="4262440"/>
            <a:ext cx="504825" cy="434975"/>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6" name="Freeform 178"/>
          <p:cNvSpPr>
            <a:spLocks noEditPoints="1"/>
          </p:cNvSpPr>
          <p:nvPr/>
        </p:nvSpPr>
        <p:spPr bwMode="auto">
          <a:xfrm>
            <a:off x="3802238" y="2927349"/>
            <a:ext cx="504825" cy="381000"/>
          </a:xfrm>
          <a:custGeom>
            <a:avLst/>
            <a:gdLst>
              <a:gd name="T0" fmla="*/ 158 w 158"/>
              <a:gd name="T1" fmla="*/ 119 h 119"/>
              <a:gd name="T2" fmla="*/ 0 w 158"/>
              <a:gd name="T3" fmla="*/ 119 h 119"/>
              <a:gd name="T4" fmla="*/ 0 w 158"/>
              <a:gd name="T5" fmla="*/ 0 h 119"/>
              <a:gd name="T6" fmla="*/ 9 w 158"/>
              <a:gd name="T7" fmla="*/ 0 h 119"/>
              <a:gd name="T8" fmla="*/ 9 w 158"/>
              <a:gd name="T9" fmla="*/ 108 h 119"/>
              <a:gd name="T10" fmla="*/ 158 w 158"/>
              <a:gd name="T11" fmla="*/ 108 h 119"/>
              <a:gd name="T12" fmla="*/ 158 w 158"/>
              <a:gd name="T13" fmla="*/ 119 h 119"/>
              <a:gd name="T14" fmla="*/ 50 w 158"/>
              <a:gd name="T15" fmla="*/ 99 h 119"/>
              <a:gd name="T16" fmla="*/ 29 w 158"/>
              <a:gd name="T17" fmla="*/ 99 h 119"/>
              <a:gd name="T18" fmla="*/ 29 w 158"/>
              <a:gd name="T19" fmla="*/ 60 h 119"/>
              <a:gd name="T20" fmla="*/ 50 w 158"/>
              <a:gd name="T21" fmla="*/ 60 h 119"/>
              <a:gd name="T22" fmla="*/ 50 w 158"/>
              <a:gd name="T23" fmla="*/ 99 h 119"/>
              <a:gd name="T24" fmla="*/ 78 w 158"/>
              <a:gd name="T25" fmla="*/ 99 h 119"/>
              <a:gd name="T26" fmla="*/ 59 w 158"/>
              <a:gd name="T27" fmla="*/ 99 h 119"/>
              <a:gd name="T28" fmla="*/ 59 w 158"/>
              <a:gd name="T29" fmla="*/ 19 h 119"/>
              <a:gd name="T30" fmla="*/ 78 w 158"/>
              <a:gd name="T31" fmla="*/ 19 h 119"/>
              <a:gd name="T32" fmla="*/ 78 w 158"/>
              <a:gd name="T33" fmla="*/ 99 h 119"/>
              <a:gd name="T34" fmla="*/ 109 w 158"/>
              <a:gd name="T35" fmla="*/ 99 h 119"/>
              <a:gd name="T36" fmla="*/ 89 w 158"/>
              <a:gd name="T37" fmla="*/ 99 h 119"/>
              <a:gd name="T38" fmla="*/ 89 w 158"/>
              <a:gd name="T39" fmla="*/ 39 h 119"/>
              <a:gd name="T40" fmla="*/ 109 w 158"/>
              <a:gd name="T41" fmla="*/ 39 h 119"/>
              <a:gd name="T42" fmla="*/ 109 w 158"/>
              <a:gd name="T43" fmla="*/ 99 h 119"/>
              <a:gd name="T44" fmla="*/ 139 w 158"/>
              <a:gd name="T45" fmla="*/ 99 h 119"/>
              <a:gd name="T46" fmla="*/ 119 w 158"/>
              <a:gd name="T47" fmla="*/ 99 h 119"/>
              <a:gd name="T48" fmla="*/ 119 w 158"/>
              <a:gd name="T49" fmla="*/ 11 h 119"/>
              <a:gd name="T50" fmla="*/ 139 w 158"/>
              <a:gd name="T51" fmla="*/ 11 h 119"/>
              <a:gd name="T52" fmla="*/ 139 w 158"/>
              <a:gd name="T53" fmla="*/ 99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7" name="Freeform 86"/>
          <p:cNvSpPr>
            <a:spLocks noEditPoints="1"/>
          </p:cNvSpPr>
          <p:nvPr/>
        </p:nvSpPr>
        <p:spPr bwMode="auto">
          <a:xfrm>
            <a:off x="2697337" y="2849562"/>
            <a:ext cx="346075" cy="582612"/>
          </a:xfrm>
          <a:custGeom>
            <a:avLst/>
            <a:gdLst>
              <a:gd name="T0" fmla="*/ 29 w 29"/>
              <a:gd name="T1" fmla="*/ 44 h 49"/>
              <a:gd name="T2" fmla="*/ 24 w 29"/>
              <a:gd name="T3" fmla="*/ 49 h 49"/>
              <a:gd name="T4" fmla="*/ 5 w 29"/>
              <a:gd name="T5" fmla="*/ 49 h 49"/>
              <a:gd name="T6" fmla="*/ 0 w 29"/>
              <a:gd name="T7" fmla="*/ 44 h 49"/>
              <a:gd name="T8" fmla="*/ 0 w 29"/>
              <a:gd name="T9" fmla="*/ 5 h 49"/>
              <a:gd name="T10" fmla="*/ 5 w 29"/>
              <a:gd name="T11" fmla="*/ 0 h 49"/>
              <a:gd name="T12" fmla="*/ 24 w 29"/>
              <a:gd name="T13" fmla="*/ 0 h 49"/>
              <a:gd name="T14" fmla="*/ 29 w 29"/>
              <a:gd name="T15" fmla="*/ 5 h 49"/>
              <a:gd name="T16" fmla="*/ 29 w 29"/>
              <a:gd name="T17" fmla="*/ 44 h 49"/>
              <a:gd name="T18" fmla="*/ 25 w 29"/>
              <a:gd name="T19" fmla="*/ 11 h 49"/>
              <a:gd name="T20" fmla="*/ 24 w 29"/>
              <a:gd name="T21" fmla="*/ 10 h 49"/>
              <a:gd name="T22" fmla="*/ 5 w 29"/>
              <a:gd name="T23" fmla="*/ 10 h 49"/>
              <a:gd name="T24" fmla="*/ 3 w 29"/>
              <a:gd name="T25" fmla="*/ 11 h 49"/>
              <a:gd name="T26" fmla="*/ 3 w 29"/>
              <a:gd name="T27" fmla="*/ 38 h 49"/>
              <a:gd name="T28" fmla="*/ 5 w 29"/>
              <a:gd name="T29" fmla="*/ 39 h 49"/>
              <a:gd name="T30" fmla="*/ 24 w 29"/>
              <a:gd name="T31" fmla="*/ 39 h 49"/>
              <a:gd name="T32" fmla="*/ 25 w 29"/>
              <a:gd name="T33" fmla="*/ 38 h 49"/>
              <a:gd name="T34" fmla="*/ 25 w 29"/>
              <a:gd name="T35" fmla="*/ 11 h 49"/>
              <a:gd name="T36" fmla="*/ 17 w 29"/>
              <a:gd name="T37" fmla="*/ 5 h 49"/>
              <a:gd name="T38" fmla="*/ 11 w 29"/>
              <a:gd name="T39" fmla="*/ 5 h 49"/>
              <a:gd name="T40" fmla="*/ 11 w 29"/>
              <a:gd name="T41" fmla="*/ 6 h 49"/>
              <a:gd name="T42" fmla="*/ 11 w 29"/>
              <a:gd name="T43" fmla="*/ 6 h 49"/>
              <a:gd name="T44" fmla="*/ 17 w 29"/>
              <a:gd name="T45" fmla="*/ 6 h 49"/>
              <a:gd name="T46" fmla="*/ 18 w 29"/>
              <a:gd name="T47" fmla="*/ 6 h 49"/>
              <a:gd name="T48" fmla="*/ 17 w 29"/>
              <a:gd name="T49" fmla="*/ 5 h 49"/>
              <a:gd name="T50" fmla="*/ 14 w 29"/>
              <a:gd name="T51" fmla="*/ 41 h 49"/>
              <a:gd name="T52" fmla="*/ 11 w 29"/>
              <a:gd name="T53" fmla="*/ 44 h 49"/>
              <a:gd name="T54" fmla="*/ 14 w 29"/>
              <a:gd name="T55" fmla="*/ 47 h 49"/>
              <a:gd name="T56" fmla="*/ 17 w 29"/>
              <a:gd name="T57" fmla="*/ 44 h 49"/>
              <a:gd name="T58" fmla="*/ 14 w 29"/>
              <a:gd name="T59" fmla="*/ 41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Rounded Rectangle 72"/>
          <p:cNvSpPr/>
          <p:nvPr/>
        </p:nvSpPr>
        <p:spPr>
          <a:xfrm>
            <a:off x="5511975" y="2552702"/>
            <a:ext cx="1389063" cy="377825"/>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mj-ea"/>
                <a:ea typeface="+mj-ea"/>
              </a:rPr>
              <a:t>标题</a:t>
            </a:r>
            <a:endParaRPr lang="en-US" dirty="0">
              <a:solidFill>
                <a:srgbClr val="FFFFFF"/>
              </a:solidFill>
              <a:latin typeface="+mj-ea"/>
              <a:ea typeface="+mj-ea"/>
            </a:endParaRPr>
          </a:p>
        </p:txBody>
      </p:sp>
      <p:sp>
        <p:nvSpPr>
          <p:cNvPr id="13" name="文本框 12"/>
          <p:cNvSpPr txBox="1"/>
          <p:nvPr/>
        </p:nvSpPr>
        <p:spPr>
          <a:xfrm>
            <a:off x="5511973" y="2936876"/>
            <a:ext cx="1614488" cy="932563"/>
          </a:xfrm>
          <a:prstGeom prst="rect">
            <a:avLst/>
          </a:prstGeom>
          <a:noFill/>
        </p:spPr>
        <p:txBody>
          <a:bodyPr>
            <a:spAutoFit/>
          </a:bodyPr>
          <a:lstStyle/>
          <a:p>
            <a:pPr algn="just">
              <a:lnSpc>
                <a:spcPct val="130000"/>
              </a:lnSpc>
              <a:defRPr/>
            </a:pPr>
            <a:r>
              <a:rPr lang="zh-CN" altLang="en-US" sz="1400" dirty="0">
                <a:latin typeface="+mn-ea"/>
              </a:rPr>
              <a:t>请在此处输入您的文本，或者将您的文本粘贴到此处。</a:t>
            </a:r>
          </a:p>
        </p:txBody>
      </p:sp>
      <p:sp>
        <p:nvSpPr>
          <p:cNvPr id="15" name="Rounded Rectangle 72"/>
          <p:cNvSpPr/>
          <p:nvPr/>
        </p:nvSpPr>
        <p:spPr>
          <a:xfrm>
            <a:off x="7637636" y="2552702"/>
            <a:ext cx="1390651" cy="377825"/>
          </a:xfrm>
          <a:prstGeom prst="roundRect">
            <a:avLst>
              <a:gd name="adj" fmla="val 211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mj-ea"/>
                <a:ea typeface="+mj-ea"/>
              </a:rPr>
              <a:t>标题</a:t>
            </a:r>
            <a:endParaRPr lang="en-US" altLang="zh-CN" dirty="0">
              <a:solidFill>
                <a:srgbClr val="FFFFFF"/>
              </a:solidFill>
              <a:latin typeface="+mj-ea"/>
              <a:ea typeface="+mj-ea"/>
            </a:endParaRPr>
          </a:p>
        </p:txBody>
      </p:sp>
      <p:sp>
        <p:nvSpPr>
          <p:cNvPr id="17" name="文本框 16"/>
          <p:cNvSpPr txBox="1"/>
          <p:nvPr/>
        </p:nvSpPr>
        <p:spPr>
          <a:xfrm>
            <a:off x="7583663" y="2936876"/>
            <a:ext cx="1685925" cy="932563"/>
          </a:xfrm>
          <a:prstGeom prst="rect">
            <a:avLst/>
          </a:prstGeom>
          <a:noFill/>
        </p:spPr>
        <p:txBody>
          <a:bodyPr>
            <a:spAutoFit/>
          </a:bodyPr>
          <a:lstStyle/>
          <a:p>
            <a:pPr algn="just">
              <a:lnSpc>
                <a:spcPct val="130000"/>
              </a:lnSpc>
              <a:defRPr/>
            </a:pPr>
            <a:r>
              <a:rPr lang="zh-CN" altLang="en-US" sz="1400" dirty="0">
                <a:latin typeface="+mn-ea"/>
              </a:rPr>
              <a:t>请在此处输入您的文本，或者将您的文本粘贴到此处。</a:t>
            </a:r>
          </a:p>
        </p:txBody>
      </p:sp>
      <p:sp>
        <p:nvSpPr>
          <p:cNvPr id="19" name="Rounded Rectangle 72"/>
          <p:cNvSpPr/>
          <p:nvPr/>
        </p:nvSpPr>
        <p:spPr>
          <a:xfrm>
            <a:off x="5511975" y="4114802"/>
            <a:ext cx="1389063" cy="377825"/>
          </a:xfrm>
          <a:prstGeom prst="roundRect">
            <a:avLst>
              <a:gd name="adj" fmla="val 2111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mj-ea"/>
                <a:ea typeface="+mj-ea"/>
              </a:rPr>
              <a:t>标题</a:t>
            </a:r>
            <a:endParaRPr lang="en-US" altLang="zh-CN" dirty="0">
              <a:solidFill>
                <a:srgbClr val="FFFFFF"/>
              </a:solidFill>
              <a:latin typeface="+mj-ea"/>
              <a:ea typeface="+mj-ea"/>
            </a:endParaRPr>
          </a:p>
        </p:txBody>
      </p:sp>
      <p:sp>
        <p:nvSpPr>
          <p:cNvPr id="21" name="文本框 20"/>
          <p:cNvSpPr txBox="1"/>
          <p:nvPr/>
        </p:nvSpPr>
        <p:spPr>
          <a:xfrm>
            <a:off x="5511975" y="4500564"/>
            <a:ext cx="1685925" cy="932563"/>
          </a:xfrm>
          <a:prstGeom prst="rect">
            <a:avLst/>
          </a:prstGeom>
          <a:noFill/>
        </p:spPr>
        <p:txBody>
          <a:bodyPr>
            <a:spAutoFit/>
          </a:bodyPr>
          <a:lstStyle/>
          <a:p>
            <a:pPr algn="just">
              <a:lnSpc>
                <a:spcPct val="130000"/>
              </a:lnSpc>
              <a:defRPr/>
            </a:pPr>
            <a:r>
              <a:rPr lang="zh-CN" altLang="en-US" sz="1400" dirty="0">
                <a:latin typeface="+mn-ea"/>
              </a:rPr>
              <a:t>请在此处输入您的文本，或者将您的文本粘贴到此处。</a:t>
            </a:r>
          </a:p>
        </p:txBody>
      </p:sp>
      <p:sp>
        <p:nvSpPr>
          <p:cNvPr id="23" name="Rounded Rectangle 72"/>
          <p:cNvSpPr/>
          <p:nvPr/>
        </p:nvSpPr>
        <p:spPr>
          <a:xfrm>
            <a:off x="7637636" y="4114802"/>
            <a:ext cx="1390651" cy="377825"/>
          </a:xfrm>
          <a:prstGeom prst="roundRect">
            <a:avLst>
              <a:gd name="adj" fmla="val 2111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mj-ea"/>
                <a:ea typeface="+mj-ea"/>
              </a:rPr>
              <a:t>标题</a:t>
            </a:r>
            <a:endParaRPr lang="en-US" altLang="zh-CN" dirty="0">
              <a:solidFill>
                <a:srgbClr val="FFFFFF"/>
              </a:solidFill>
              <a:latin typeface="+mj-ea"/>
              <a:ea typeface="+mj-ea"/>
            </a:endParaRPr>
          </a:p>
        </p:txBody>
      </p:sp>
      <p:sp>
        <p:nvSpPr>
          <p:cNvPr id="25" name="文本框 24"/>
          <p:cNvSpPr txBox="1"/>
          <p:nvPr/>
        </p:nvSpPr>
        <p:spPr>
          <a:xfrm>
            <a:off x="7583663" y="4500564"/>
            <a:ext cx="1685925" cy="932563"/>
          </a:xfrm>
          <a:prstGeom prst="rect">
            <a:avLst/>
          </a:prstGeom>
          <a:noFill/>
        </p:spPr>
        <p:txBody>
          <a:bodyPr>
            <a:spAutoFit/>
          </a:bodyPr>
          <a:lstStyle/>
          <a:p>
            <a:pPr algn="just">
              <a:lnSpc>
                <a:spcPct val="130000"/>
              </a:lnSpc>
              <a:defRPr/>
            </a:pPr>
            <a:r>
              <a:rPr lang="zh-CN" altLang="en-US" sz="1400" dirty="0">
                <a:latin typeface="+mn-ea"/>
              </a:rPr>
              <a:t>请在此处输入您的文本，或者将您的文本粘贴到此处。</a:t>
            </a:r>
          </a:p>
        </p:txBody>
      </p:sp>
      <p:sp>
        <p:nvSpPr>
          <p:cNvPr id="18"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20"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368684682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14725"/>
            <a:ext cx="12453257" cy="824325"/>
          </a:xfrm>
          <a:prstGeom prst="rect">
            <a:avLst/>
          </a:prstGeom>
        </p:spPr>
      </p:pic>
      <p:sp>
        <p:nvSpPr>
          <p:cNvPr id="8" name="KSO_Shape"/>
          <p:cNvSpPr>
            <a:spLocks/>
          </p:cNvSpPr>
          <p:nvPr/>
        </p:nvSpPr>
        <p:spPr bwMode="auto">
          <a:xfrm>
            <a:off x="439018" y="1381258"/>
            <a:ext cx="3377559" cy="4495800"/>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0" name="KSO_Shape"/>
          <p:cNvSpPr>
            <a:spLocks/>
          </p:cNvSpPr>
          <p:nvPr/>
        </p:nvSpPr>
        <p:spPr bwMode="auto">
          <a:xfrm>
            <a:off x="2644618" y="1970130"/>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1" name="文本框 10"/>
          <p:cNvSpPr txBox="1"/>
          <p:nvPr/>
        </p:nvSpPr>
        <p:spPr>
          <a:xfrm>
            <a:off x="1411515" y="1970132"/>
            <a:ext cx="1233103" cy="1323439"/>
          </a:xfrm>
          <a:prstGeom prst="rect">
            <a:avLst/>
          </a:prstGeom>
          <a:noFill/>
        </p:spPr>
        <p:txBody>
          <a:bodyPr wrap="square" rtlCol="0">
            <a:spAutoFit/>
          </a:bodyPr>
          <a:lstStyle/>
          <a:p>
            <a:r>
              <a:rPr lang="en-US" altLang="zh-CN" sz="8000" dirty="0" smtClean="0">
                <a:solidFill>
                  <a:schemeClr val="bg1"/>
                </a:solidFill>
                <a:latin typeface="李旭科书法" panose="02000603000000000000" pitchFamily="2" charset="-122"/>
                <a:ea typeface="李旭科书法" panose="02000603000000000000" pitchFamily="2" charset="-122"/>
              </a:rPr>
              <a:t>04</a:t>
            </a: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14" name="文本框 13"/>
          <p:cNvSpPr txBox="1"/>
          <p:nvPr/>
        </p:nvSpPr>
        <p:spPr>
          <a:xfrm>
            <a:off x="5049679" y="2207713"/>
            <a:ext cx="3733800" cy="646331"/>
          </a:xfrm>
          <a:prstGeom prst="rect">
            <a:avLst/>
          </a:prstGeom>
          <a:noFill/>
        </p:spPr>
        <p:txBody>
          <a:bodyPr wrap="square" rtlCol="0">
            <a:spAutoFit/>
          </a:bodyPr>
          <a:lstStyle/>
          <a:p>
            <a:r>
              <a:rPr lang="zh-CN" altLang="en-US" sz="3600" spc="-150" dirty="0" smtClean="0">
                <a:solidFill>
                  <a:schemeClr val="bg1"/>
                </a:solidFill>
                <a:latin typeface="李旭科书法" panose="02000603000000000000" pitchFamily="2" charset="-122"/>
                <a:ea typeface="李旭科书法" panose="02000603000000000000" pitchFamily="2" charset="-122"/>
              </a:rPr>
              <a:t>点击此处输入标题</a:t>
            </a:r>
            <a:endParaRPr lang="zh-CN" altLang="en-US" sz="3600" spc="-150" dirty="0">
              <a:solidFill>
                <a:schemeClr val="bg1"/>
              </a:solidFill>
              <a:latin typeface="李旭科书法" panose="02000603000000000000" pitchFamily="2" charset="-122"/>
              <a:ea typeface="李旭科书法" panose="02000603000000000000" pitchFamily="2" charset="-122"/>
            </a:endParaRPr>
          </a:p>
        </p:txBody>
      </p:sp>
      <p:pic>
        <p:nvPicPr>
          <p:cNvPr id="7" name="图片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5660571"/>
            <a:ext cx="12453257" cy="1129660"/>
          </a:xfrm>
          <a:prstGeom prst="rect">
            <a:avLst/>
          </a:prstGeom>
        </p:spPr>
      </p:pic>
      <p:pic>
        <p:nvPicPr>
          <p:cNvPr id="12" name="图片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927635" y="901700"/>
            <a:ext cx="4772871" cy="4952174"/>
          </a:xfrm>
          <a:prstGeom prst="rect">
            <a:avLst/>
          </a:prstGeom>
        </p:spPr>
      </p:pic>
    </p:spTree>
    <p:extLst>
      <p:ext uri="{BB962C8B-B14F-4D97-AF65-F5344CB8AC3E}">
        <p14:creationId xmlns:p14="http://schemas.microsoft.com/office/powerpoint/2010/main" val="40955876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p:val>
                                            <p:strVal val="4/3*#ppt_w"/>
                                          </p:val>
                                        </p:tav>
                                        <p:tav tm="100000">
                                          <p:val>
                                            <p:strVal val="#ppt_w"/>
                                          </p:val>
                                        </p:tav>
                                      </p:tavLst>
                                    </p:anim>
                                    <p:anim calcmode="lin" valueType="num">
                                      <p:cBhvr>
                                        <p:cTn id="8" dur="5000" fill="hold"/>
                                        <p:tgtEl>
                                          <p:spTgt spid="4"/>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1000" fill="hold"/>
                                        <p:tgtEl>
                                          <p:spTgt spid="14"/>
                                        </p:tgtEl>
                                        <p:attrNameLst>
                                          <p:attrName>ppt_x</p:attrName>
                                        </p:attrNameLst>
                                      </p:cBhvr>
                                      <p:tavLst>
                                        <p:tav tm="0">
                                          <p:val>
                                            <p:strVal val="1+#ppt_w/2"/>
                                          </p:val>
                                        </p:tav>
                                        <p:tav tm="100000">
                                          <p:val>
                                            <p:strVal val="#ppt_x"/>
                                          </p:val>
                                        </p:tav>
                                      </p:tavLst>
                                    </p:anim>
                                    <p:anim calcmode="lin" valueType="num">
                                      <p:cBhvr additive="base">
                                        <p:cTn id="22" dur="100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1+#ppt_w/2"/>
                                          </p:val>
                                        </p:tav>
                                        <p:tav tm="100000">
                                          <p:val>
                                            <p:strVal val="#ppt_x"/>
                                          </p:val>
                                        </p:tav>
                                      </p:tavLst>
                                    </p:anim>
                                    <p:anim calcmode="lin" valueType="num">
                                      <p:cBhvr additive="base">
                                        <p:cTn id="26" dur="1000" fill="hold"/>
                                        <p:tgtEl>
                                          <p:spTgt spid="10"/>
                                        </p:tgtEl>
                                        <p:attrNameLst>
                                          <p:attrName>ppt_y</p:attrName>
                                        </p:attrNameLst>
                                      </p:cBhvr>
                                      <p:tavLst>
                                        <p:tav tm="0">
                                          <p:val>
                                            <p:strVal val="#ppt_y"/>
                                          </p:val>
                                        </p:tav>
                                        <p:tav tm="100000">
                                          <p:val>
                                            <p:strVal val="#ppt_y"/>
                                          </p:val>
                                        </p:tav>
                                      </p:tavLst>
                                    </p:anim>
                                  </p:childTnLst>
                                </p:cTn>
                              </p:par>
                              <p:par>
                                <p:cTn id="27" presetID="23" presetClass="entr" presetSubtype="28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0" fill="hold"/>
                                        <p:tgtEl>
                                          <p:spTgt spid="7"/>
                                        </p:tgtEl>
                                        <p:attrNameLst>
                                          <p:attrName>ppt_w</p:attrName>
                                        </p:attrNameLst>
                                      </p:cBhvr>
                                      <p:tavLst>
                                        <p:tav tm="0">
                                          <p:val>
                                            <p:strVal val="4/3*#ppt_w"/>
                                          </p:val>
                                        </p:tav>
                                        <p:tav tm="100000">
                                          <p:val>
                                            <p:strVal val="#ppt_w"/>
                                          </p:val>
                                        </p:tav>
                                      </p:tavLst>
                                    </p:anim>
                                    <p:anim calcmode="lin" valueType="num">
                                      <p:cBhvr>
                                        <p:cTn id="30" dur="5000" fill="hold"/>
                                        <p:tgtEl>
                                          <p:spTgt spid="7"/>
                                        </p:tgtEl>
                                        <p:attrNameLst>
                                          <p:attrName>ppt_h</p:attrName>
                                        </p:attrNameLst>
                                      </p:cBhvr>
                                      <p:tavLst>
                                        <p:tav tm="0">
                                          <p:val>
                                            <p:strVal val="4/3*#ppt_h"/>
                                          </p:val>
                                        </p:tav>
                                        <p:tav tm="100000">
                                          <p:val>
                                            <p:strVal val="#ppt_h"/>
                                          </p:val>
                                        </p:tav>
                                      </p:tavLst>
                                    </p:anim>
                                  </p:childTnLst>
                                </p:cTn>
                              </p:par>
                              <p:par>
                                <p:cTn id="31" presetID="2" presetClass="entr" presetSubtype="8"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组合 2"/>
          <p:cNvGrpSpPr/>
          <p:nvPr/>
        </p:nvGrpSpPr>
        <p:grpSpPr>
          <a:xfrm>
            <a:off x="6310314" y="1895475"/>
            <a:ext cx="3294063" cy="1131888"/>
            <a:chOff x="4786313" y="1895475"/>
            <a:chExt cx="3294062" cy="1131888"/>
          </a:xfrm>
        </p:grpSpPr>
        <p:sp>
          <p:nvSpPr>
            <p:cNvPr id="51" name="矩形 50"/>
            <p:cNvSpPr/>
            <p:nvPr/>
          </p:nvSpPr>
          <p:spPr>
            <a:xfrm>
              <a:off x="4786313" y="2254250"/>
              <a:ext cx="3294062" cy="773113"/>
            </a:xfrm>
            <a:prstGeom prst="rect">
              <a:avLst/>
            </a:prstGeom>
            <a:solidFill>
              <a:schemeClr val="accent1"/>
            </a:solidFill>
            <a:ln w="25400" cap="flat" cmpd="sng" algn="ctr">
              <a:noFill/>
              <a:prstDash val="solid"/>
            </a:ln>
            <a:effectLst/>
          </p:spPr>
          <p:txBody>
            <a:bodyPr anchor="ctr"/>
            <a:lstStyle/>
            <a:p>
              <a:pPr algn="just">
                <a:lnSpc>
                  <a:spcPct val="130000"/>
                </a:lnSpc>
                <a:defRPr/>
              </a:pPr>
              <a:endParaRPr lang="zh-CN" altLang="en-US" sz="1350" kern="0">
                <a:latin typeface="Calibri"/>
                <a:ea typeface="宋体"/>
              </a:endParaRPr>
            </a:p>
          </p:txBody>
        </p:sp>
        <p:sp>
          <p:nvSpPr>
            <p:cNvPr id="49" name="任意多边形 48"/>
            <p:cNvSpPr/>
            <p:nvPr/>
          </p:nvSpPr>
          <p:spPr>
            <a:xfrm>
              <a:off x="4881563" y="2362200"/>
              <a:ext cx="3103562" cy="557213"/>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4 h 557548"/>
                <a:gd name="connsiteX4" fmla="*/ 2844907 w 3104014"/>
                <a:gd name="connsiteY4" fmla="*/ 385782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4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4"/>
                  </a:lnTo>
                  <a:lnTo>
                    <a:pt x="2844907" y="385782"/>
                  </a:lnTo>
                  <a:lnTo>
                    <a:pt x="2844907" y="557548"/>
                  </a:lnTo>
                  <a:lnTo>
                    <a:pt x="216817" y="557548"/>
                  </a:lnTo>
                  <a:lnTo>
                    <a:pt x="216817" y="368317"/>
                  </a:lnTo>
                  <a:lnTo>
                    <a:pt x="0" y="278774"/>
                  </a:lnTo>
                  <a:lnTo>
                    <a:pt x="216817" y="18923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幼圆" panose="02010509060101010101" pitchFamily="49" charset="-122"/>
                  <a:ea typeface="幼圆" panose="02010509060101010101" pitchFamily="49" charset="-122"/>
                </a:rPr>
                <a:t>点击此处输入文本内容</a:t>
              </a:r>
            </a:p>
          </p:txBody>
        </p:sp>
        <p:sp>
          <p:nvSpPr>
            <p:cNvPr id="54" name="椭圆 53"/>
            <p:cNvSpPr/>
            <p:nvPr/>
          </p:nvSpPr>
          <p:spPr>
            <a:xfrm>
              <a:off x="4889371" y="2293845"/>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55" name="椭圆 54"/>
            <p:cNvSpPr/>
            <p:nvPr/>
          </p:nvSpPr>
          <p:spPr>
            <a:xfrm>
              <a:off x="4889371" y="2883793"/>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56" name="椭圆 55"/>
            <p:cNvSpPr/>
            <p:nvPr/>
          </p:nvSpPr>
          <p:spPr>
            <a:xfrm>
              <a:off x="7865045" y="2293845"/>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57" name="椭圆 56"/>
            <p:cNvSpPr/>
            <p:nvPr/>
          </p:nvSpPr>
          <p:spPr>
            <a:xfrm>
              <a:off x="7865045" y="2883793"/>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77" name="弧形 76"/>
            <p:cNvSpPr/>
            <p:nvPr/>
          </p:nvSpPr>
          <p:spPr>
            <a:xfrm flipH="1">
              <a:off x="4949825" y="1906588"/>
              <a:ext cx="33338" cy="941387"/>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sp>
          <p:nvSpPr>
            <p:cNvPr id="78" name="弧形 77"/>
            <p:cNvSpPr/>
            <p:nvPr/>
          </p:nvSpPr>
          <p:spPr>
            <a:xfrm flipH="1">
              <a:off x="7929563" y="1895475"/>
              <a:ext cx="34925" cy="982663"/>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grpSp>
      <p:sp>
        <p:nvSpPr>
          <p:cNvPr id="80" name="TextBox 79"/>
          <p:cNvSpPr txBox="1"/>
          <p:nvPr/>
        </p:nvSpPr>
        <p:spPr>
          <a:xfrm>
            <a:off x="6634166" y="2390778"/>
            <a:ext cx="522287" cy="500063"/>
          </a:xfrm>
          <a:prstGeom prst="rect">
            <a:avLst/>
          </a:prstGeom>
          <a:no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lumMod val="75000"/>
                    <a:lumOff val="25000"/>
                  </a:schemeClr>
                </a:solidFill>
                <a:effectLst>
                  <a:outerShdw dist="38100" dir="5400000" algn="t" rotWithShape="0">
                    <a:sysClr val="window" lastClr="FFFFFF">
                      <a:alpha val="40000"/>
                    </a:sysClr>
                  </a:outerShdw>
                </a:effectLst>
              </a:rPr>
              <a:t>01</a:t>
            </a:r>
            <a:endParaRPr lang="zh-CN" altLang="en-US" sz="3300" dirty="0">
              <a:solidFill>
                <a:schemeClr val="tx1">
                  <a:lumMod val="75000"/>
                  <a:lumOff val="25000"/>
                </a:schemeClr>
              </a:solidFill>
              <a:effectLst>
                <a:outerShdw dist="38100" dir="5400000" algn="t" rotWithShape="0">
                  <a:sysClr val="window" lastClr="FFFFFF">
                    <a:alpha val="40000"/>
                  </a:sysClr>
                </a:outerShdw>
              </a:effectLst>
            </a:endParaRPr>
          </a:p>
        </p:txBody>
      </p:sp>
      <p:grpSp>
        <p:nvGrpSpPr>
          <p:cNvPr id="4" name="组合 3"/>
          <p:cNvGrpSpPr/>
          <p:nvPr/>
        </p:nvGrpSpPr>
        <p:grpSpPr>
          <a:xfrm>
            <a:off x="6310314" y="2940050"/>
            <a:ext cx="3294063" cy="1104900"/>
            <a:chOff x="4786313" y="2940050"/>
            <a:chExt cx="3294062" cy="1104900"/>
          </a:xfrm>
        </p:grpSpPr>
        <p:sp>
          <p:nvSpPr>
            <p:cNvPr id="59" name="矩形 58"/>
            <p:cNvSpPr/>
            <p:nvPr/>
          </p:nvSpPr>
          <p:spPr>
            <a:xfrm>
              <a:off x="4786313" y="3273425"/>
              <a:ext cx="3294062" cy="771525"/>
            </a:xfrm>
            <a:prstGeom prst="rect">
              <a:avLst/>
            </a:prstGeom>
            <a:solidFill>
              <a:schemeClr val="accent1"/>
            </a:solidFill>
            <a:ln w="25400" cap="flat" cmpd="sng" algn="ctr">
              <a:noFill/>
              <a:prstDash val="solid"/>
            </a:ln>
            <a:effectLst/>
          </p:spPr>
          <p:txBody>
            <a:bodyPr anchor="ctr"/>
            <a:lstStyle/>
            <a:p>
              <a:pPr algn="ctr">
                <a:defRPr/>
              </a:pPr>
              <a:endParaRPr lang="zh-CN" altLang="en-US" sz="1350" kern="0">
                <a:latin typeface="Calibri"/>
                <a:ea typeface="宋体"/>
              </a:endParaRPr>
            </a:p>
          </p:txBody>
        </p:sp>
        <p:sp>
          <p:nvSpPr>
            <p:cNvPr id="50" name="任意多边形 49"/>
            <p:cNvSpPr/>
            <p:nvPr/>
          </p:nvSpPr>
          <p:spPr>
            <a:xfrm>
              <a:off x="4881563" y="3379788"/>
              <a:ext cx="3103562" cy="558800"/>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3 h 557547"/>
                <a:gd name="connsiteX4" fmla="*/ 2844907 w 3104014"/>
                <a:gd name="connsiteY4" fmla="*/ 385781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3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3"/>
                  </a:lnTo>
                  <a:lnTo>
                    <a:pt x="2844907" y="385781"/>
                  </a:lnTo>
                  <a:lnTo>
                    <a:pt x="2844907" y="557547"/>
                  </a:lnTo>
                  <a:lnTo>
                    <a:pt x="216817" y="557547"/>
                  </a:lnTo>
                  <a:lnTo>
                    <a:pt x="216817" y="368316"/>
                  </a:lnTo>
                  <a:lnTo>
                    <a:pt x="0" y="278773"/>
                  </a:lnTo>
                  <a:lnTo>
                    <a:pt x="216817" y="1892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幼圆" panose="02010509060101010101" pitchFamily="49" charset="-122"/>
                  <a:ea typeface="幼圆" panose="02010509060101010101" pitchFamily="49" charset="-122"/>
                </a:rPr>
                <a:t>点击此处输入文本内容</a:t>
              </a:r>
            </a:p>
          </p:txBody>
        </p:sp>
        <p:sp>
          <p:nvSpPr>
            <p:cNvPr id="62" name="椭圆 61"/>
            <p:cNvSpPr/>
            <p:nvPr/>
          </p:nvSpPr>
          <p:spPr>
            <a:xfrm>
              <a:off x="4889371" y="3296212"/>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63" name="椭圆 62"/>
            <p:cNvSpPr/>
            <p:nvPr/>
          </p:nvSpPr>
          <p:spPr>
            <a:xfrm>
              <a:off x="4889371" y="3902636"/>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64" name="椭圆 63"/>
            <p:cNvSpPr/>
            <p:nvPr/>
          </p:nvSpPr>
          <p:spPr>
            <a:xfrm>
              <a:off x="7865045" y="3312688"/>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65" name="椭圆 64"/>
            <p:cNvSpPr/>
            <p:nvPr/>
          </p:nvSpPr>
          <p:spPr>
            <a:xfrm>
              <a:off x="7865045" y="3902636"/>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72" name="弧形 71"/>
            <p:cNvSpPr/>
            <p:nvPr/>
          </p:nvSpPr>
          <p:spPr>
            <a:xfrm flipH="1">
              <a:off x="4949825" y="2960688"/>
              <a:ext cx="38100" cy="774700"/>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sp>
          <p:nvSpPr>
            <p:cNvPr id="73" name="弧形 72"/>
            <p:cNvSpPr/>
            <p:nvPr/>
          </p:nvSpPr>
          <p:spPr>
            <a:xfrm flipH="1">
              <a:off x="7929563" y="2940050"/>
              <a:ext cx="34925" cy="879475"/>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sp>
          <p:nvSpPr>
            <p:cNvPr id="87" name="TextBox 86"/>
            <p:cNvSpPr txBox="1"/>
            <p:nvPr/>
          </p:nvSpPr>
          <p:spPr>
            <a:xfrm>
              <a:off x="5110163" y="3408363"/>
              <a:ext cx="522287" cy="501650"/>
            </a:xfrm>
            <a:prstGeom prst="rect">
              <a:avLst/>
            </a:prstGeom>
            <a:no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rPr>
                <a:t>02</a:t>
              </a:r>
              <a:endParaRPr lang="zh-CN" altLang="en-US" sz="3300" dirty="0">
                <a:solidFill>
                  <a:schemeClr val="tx1"/>
                </a:solidFill>
                <a:effectLst>
                  <a:outerShdw dist="38100" dir="5400000" algn="t" rotWithShape="0">
                    <a:sysClr val="window" lastClr="FFFFFF">
                      <a:alpha val="40000"/>
                    </a:sysClr>
                  </a:outerShdw>
                </a:effectLst>
              </a:endParaRPr>
            </a:p>
          </p:txBody>
        </p:sp>
      </p:grpSp>
      <p:grpSp>
        <p:nvGrpSpPr>
          <p:cNvPr id="6" name="组合 5"/>
          <p:cNvGrpSpPr/>
          <p:nvPr/>
        </p:nvGrpSpPr>
        <p:grpSpPr>
          <a:xfrm>
            <a:off x="6310314" y="3968753"/>
            <a:ext cx="3294063" cy="1095375"/>
            <a:chOff x="4786313" y="3968750"/>
            <a:chExt cx="3294062" cy="1095375"/>
          </a:xfrm>
        </p:grpSpPr>
        <p:sp>
          <p:nvSpPr>
            <p:cNvPr id="67" name="矩形 66"/>
            <p:cNvSpPr/>
            <p:nvPr/>
          </p:nvSpPr>
          <p:spPr>
            <a:xfrm>
              <a:off x="4786313" y="4291013"/>
              <a:ext cx="3294062" cy="773112"/>
            </a:xfrm>
            <a:prstGeom prst="rect">
              <a:avLst/>
            </a:prstGeom>
            <a:solidFill>
              <a:schemeClr val="accent1"/>
            </a:solidFill>
            <a:ln w="25400" cap="flat" cmpd="sng" algn="ctr">
              <a:noFill/>
              <a:prstDash val="solid"/>
            </a:ln>
            <a:effectLst/>
          </p:spPr>
          <p:txBody>
            <a:bodyPr anchor="ctr"/>
            <a:lstStyle/>
            <a:p>
              <a:pPr algn="ctr">
                <a:defRPr/>
              </a:pPr>
              <a:endParaRPr lang="zh-CN" altLang="en-US" sz="1350" kern="0">
                <a:latin typeface="Calibri"/>
                <a:ea typeface="宋体"/>
              </a:endParaRPr>
            </a:p>
          </p:txBody>
        </p:sp>
        <p:sp>
          <p:nvSpPr>
            <p:cNvPr id="52" name="任意多边形 51"/>
            <p:cNvSpPr/>
            <p:nvPr/>
          </p:nvSpPr>
          <p:spPr>
            <a:xfrm>
              <a:off x="4881563" y="4398963"/>
              <a:ext cx="3103562" cy="557212"/>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4 h 557547"/>
                <a:gd name="connsiteX4" fmla="*/ 2844907 w 3104014"/>
                <a:gd name="connsiteY4" fmla="*/ 385782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4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4"/>
                  </a:lnTo>
                  <a:lnTo>
                    <a:pt x="2844907" y="385782"/>
                  </a:lnTo>
                  <a:lnTo>
                    <a:pt x="2844907" y="557547"/>
                  </a:lnTo>
                  <a:lnTo>
                    <a:pt x="216817" y="557547"/>
                  </a:lnTo>
                  <a:lnTo>
                    <a:pt x="216817" y="368316"/>
                  </a:lnTo>
                  <a:lnTo>
                    <a:pt x="0" y="278774"/>
                  </a:lnTo>
                  <a:lnTo>
                    <a:pt x="216817" y="1892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幼圆" panose="02010509060101010101" pitchFamily="49" charset="-122"/>
                  <a:ea typeface="幼圆" panose="02010509060101010101" pitchFamily="49" charset="-122"/>
                </a:rPr>
                <a:t>点击此处输入文本内容</a:t>
              </a:r>
            </a:p>
          </p:txBody>
        </p:sp>
        <p:sp>
          <p:nvSpPr>
            <p:cNvPr id="70" name="椭圆 69"/>
            <p:cNvSpPr/>
            <p:nvPr/>
          </p:nvSpPr>
          <p:spPr>
            <a:xfrm>
              <a:off x="4889371" y="4296660"/>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71" name="椭圆 70"/>
            <p:cNvSpPr/>
            <p:nvPr/>
          </p:nvSpPr>
          <p:spPr>
            <a:xfrm>
              <a:off x="7865045" y="4296660"/>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74" name="弧形 73"/>
            <p:cNvSpPr/>
            <p:nvPr/>
          </p:nvSpPr>
          <p:spPr>
            <a:xfrm flipH="1">
              <a:off x="4949825" y="3976688"/>
              <a:ext cx="38100" cy="774700"/>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sp>
          <p:nvSpPr>
            <p:cNvPr id="75" name="弧形 74"/>
            <p:cNvSpPr/>
            <p:nvPr/>
          </p:nvSpPr>
          <p:spPr>
            <a:xfrm flipH="1">
              <a:off x="7929563" y="3968750"/>
              <a:ext cx="38100" cy="774700"/>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sp>
          <p:nvSpPr>
            <p:cNvPr id="89" name="TextBox 88"/>
            <p:cNvSpPr txBox="1"/>
            <p:nvPr/>
          </p:nvSpPr>
          <p:spPr>
            <a:xfrm>
              <a:off x="5110163" y="4427538"/>
              <a:ext cx="522287" cy="500062"/>
            </a:xfrm>
            <a:prstGeom prst="rect">
              <a:avLst/>
            </a:prstGeom>
            <a:no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rPr>
                <a:t>03</a:t>
              </a:r>
              <a:endParaRPr lang="zh-CN" altLang="en-US" sz="3300" dirty="0">
                <a:solidFill>
                  <a:schemeClr val="tx1"/>
                </a:solidFill>
                <a:effectLst>
                  <a:outerShdw dist="38100" dir="5400000" algn="t" rotWithShape="0">
                    <a:sysClr val="window" lastClr="FFFFFF">
                      <a:alpha val="40000"/>
                    </a:sysClr>
                  </a:outerShdw>
                </a:effectLst>
              </a:endParaRPr>
            </a:p>
          </p:txBody>
        </p:sp>
        <p:sp>
          <p:nvSpPr>
            <p:cNvPr id="92" name="椭圆 91"/>
            <p:cNvSpPr/>
            <p:nvPr/>
          </p:nvSpPr>
          <p:spPr>
            <a:xfrm>
              <a:off x="4855186" y="4927236"/>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93" name="椭圆 92"/>
            <p:cNvSpPr/>
            <p:nvPr/>
          </p:nvSpPr>
          <p:spPr>
            <a:xfrm>
              <a:off x="7830859" y="4927236"/>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grpSp>
      <p:grpSp>
        <p:nvGrpSpPr>
          <p:cNvPr id="7" name="组合 6"/>
          <p:cNvGrpSpPr/>
          <p:nvPr/>
        </p:nvGrpSpPr>
        <p:grpSpPr>
          <a:xfrm>
            <a:off x="6330953" y="4992691"/>
            <a:ext cx="3294063" cy="1095375"/>
            <a:chOff x="4806950" y="4992688"/>
            <a:chExt cx="3294063" cy="1095375"/>
          </a:xfrm>
        </p:grpSpPr>
        <p:sp>
          <p:nvSpPr>
            <p:cNvPr id="83" name="矩形 82"/>
            <p:cNvSpPr/>
            <p:nvPr/>
          </p:nvSpPr>
          <p:spPr>
            <a:xfrm>
              <a:off x="4806950" y="5314950"/>
              <a:ext cx="3294063" cy="773113"/>
            </a:xfrm>
            <a:prstGeom prst="rect">
              <a:avLst/>
            </a:prstGeom>
            <a:solidFill>
              <a:schemeClr val="accent1"/>
            </a:solidFill>
            <a:ln w="25400" cap="flat" cmpd="sng" algn="ctr">
              <a:noFill/>
              <a:prstDash val="solid"/>
            </a:ln>
            <a:effectLst/>
          </p:spPr>
          <p:txBody>
            <a:bodyPr anchor="ctr"/>
            <a:lstStyle/>
            <a:p>
              <a:pPr algn="ctr">
                <a:defRPr/>
              </a:pPr>
              <a:endParaRPr lang="zh-CN" altLang="en-US" sz="1350" kern="0">
                <a:latin typeface="Calibri"/>
                <a:ea typeface="宋体"/>
              </a:endParaRPr>
            </a:p>
          </p:txBody>
        </p:sp>
        <p:sp>
          <p:nvSpPr>
            <p:cNvPr id="58" name="任意多边形 57"/>
            <p:cNvSpPr/>
            <p:nvPr/>
          </p:nvSpPr>
          <p:spPr>
            <a:xfrm>
              <a:off x="4902200" y="5422900"/>
              <a:ext cx="3103563" cy="557213"/>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5 h 557548"/>
                <a:gd name="connsiteX4" fmla="*/ 2844907 w 3104014"/>
                <a:gd name="connsiteY4" fmla="*/ 385783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5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5"/>
                  </a:lnTo>
                  <a:lnTo>
                    <a:pt x="2844907" y="385783"/>
                  </a:lnTo>
                  <a:lnTo>
                    <a:pt x="2844907" y="557548"/>
                  </a:lnTo>
                  <a:lnTo>
                    <a:pt x="216817" y="557548"/>
                  </a:lnTo>
                  <a:lnTo>
                    <a:pt x="216817" y="368317"/>
                  </a:lnTo>
                  <a:lnTo>
                    <a:pt x="0" y="278775"/>
                  </a:lnTo>
                  <a:lnTo>
                    <a:pt x="216817" y="18923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幼圆" panose="02010509060101010101" pitchFamily="49" charset="-122"/>
                  <a:ea typeface="幼圆" panose="02010509060101010101" pitchFamily="49" charset="-122"/>
                </a:rPr>
                <a:t>点击此处输入文本内容</a:t>
              </a:r>
            </a:p>
          </p:txBody>
        </p:sp>
        <p:sp>
          <p:nvSpPr>
            <p:cNvPr id="91" name="TextBox 90"/>
            <p:cNvSpPr txBox="1"/>
            <p:nvPr/>
          </p:nvSpPr>
          <p:spPr>
            <a:xfrm>
              <a:off x="5110163" y="5451475"/>
              <a:ext cx="522287" cy="500063"/>
            </a:xfrm>
            <a:prstGeom prst="rect">
              <a:avLst/>
            </a:prstGeom>
            <a:no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rPr>
                <a:t>04</a:t>
              </a:r>
              <a:endParaRPr lang="zh-CN" altLang="en-US" sz="3300" dirty="0">
                <a:solidFill>
                  <a:schemeClr val="tx1"/>
                </a:solidFill>
                <a:effectLst>
                  <a:outerShdw dist="38100" dir="5400000" algn="t" rotWithShape="0">
                    <a:sysClr val="window" lastClr="FFFFFF">
                      <a:alpha val="40000"/>
                    </a:sysClr>
                  </a:outerShdw>
                </a:effectLst>
              </a:endParaRPr>
            </a:p>
          </p:txBody>
        </p:sp>
        <p:sp>
          <p:nvSpPr>
            <p:cNvPr id="94" name="椭圆 93"/>
            <p:cNvSpPr/>
            <p:nvPr/>
          </p:nvSpPr>
          <p:spPr>
            <a:xfrm>
              <a:off x="4855186" y="5321260"/>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95" name="椭圆 94"/>
            <p:cNvSpPr/>
            <p:nvPr/>
          </p:nvSpPr>
          <p:spPr>
            <a:xfrm>
              <a:off x="7830859" y="5321260"/>
              <a:ext cx="136802" cy="1003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Calibri"/>
              </a:endParaRPr>
            </a:p>
          </p:txBody>
        </p:sp>
        <p:sp>
          <p:nvSpPr>
            <p:cNvPr id="96" name="弧形 95"/>
            <p:cNvSpPr/>
            <p:nvPr/>
          </p:nvSpPr>
          <p:spPr>
            <a:xfrm flipH="1">
              <a:off x="7894638" y="4992688"/>
              <a:ext cx="38100" cy="776287"/>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sp>
          <p:nvSpPr>
            <p:cNvPr id="97" name="弧形 96"/>
            <p:cNvSpPr/>
            <p:nvPr/>
          </p:nvSpPr>
          <p:spPr>
            <a:xfrm flipH="1">
              <a:off x="4927600" y="4992688"/>
              <a:ext cx="38100" cy="776287"/>
            </a:xfrm>
            <a:prstGeom prst="arc">
              <a:avLst/>
            </a:prstGeom>
            <a:noFill/>
            <a:ln w="38100" cap="flat" cmpd="sng" algn="ctr">
              <a:solidFill>
                <a:sysClr val="window" lastClr="FFFFFF">
                  <a:lumMod val="50000"/>
                </a:sysClr>
              </a:solidFill>
              <a:prstDash val="solid"/>
            </a:ln>
            <a:effectLst/>
          </p:spPr>
          <p:txBody>
            <a:bodyPr anchor="ctr"/>
            <a:lstStyle/>
            <a:p>
              <a:pPr algn="ctr">
                <a:defRPr/>
              </a:pPr>
              <a:endParaRPr lang="en-US" sz="1350" kern="0">
                <a:latin typeface="Calibri"/>
              </a:endParaRPr>
            </a:p>
          </p:txBody>
        </p:sp>
      </p:grpSp>
      <p:sp>
        <p:nvSpPr>
          <p:cNvPr id="41" name="文本框 40"/>
          <p:cNvSpPr txBox="1"/>
          <p:nvPr/>
        </p:nvSpPr>
        <p:spPr>
          <a:xfrm>
            <a:off x="2659063" y="2179638"/>
            <a:ext cx="2938463" cy="3732212"/>
          </a:xfrm>
          <a:prstGeom prst="rect">
            <a:avLst/>
          </a:prstGeom>
          <a:noFill/>
        </p:spPr>
        <p:txBody>
          <a:bodyPr anchor="ctr"/>
          <a:lstStyle/>
          <a:p>
            <a:pPr algn="just">
              <a:lnSpc>
                <a:spcPct val="130000"/>
              </a:lnSpc>
              <a:defRPr/>
            </a:pPr>
            <a:r>
              <a:rPr lang="zh-CN" altLang="en-US" sz="1300" dirty="0">
                <a:latin typeface="幼圆" panose="02010509060101010101" pitchFamily="49" charset="-122"/>
                <a:ea typeface="幼圆" panose="02010509060101010101" pitchFamily="49" charset="-122"/>
              </a:rPr>
              <a:t>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a:t>
            </a:r>
          </a:p>
        </p:txBody>
      </p:sp>
      <p:cxnSp>
        <p:nvCxnSpPr>
          <p:cNvPr id="5" name="直接连接符 4"/>
          <p:cNvCxnSpPr/>
          <p:nvPr/>
        </p:nvCxnSpPr>
        <p:spPr>
          <a:xfrm>
            <a:off x="1524000" y="1895475"/>
            <a:ext cx="91440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3"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44"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2153303718"/>
      </p:ext>
    </p:extLst>
  </p:cSld>
  <p:clrMapOvr>
    <a:masterClrMapping/>
  </p:clrMapOvr>
  <p:transition spd="slow"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1000" fill="hold"/>
                                        <p:tgtEl>
                                          <p:spTgt spid="80"/>
                                        </p:tgtEl>
                                        <p:attrNameLst>
                                          <p:attrName>ppt_w</p:attrName>
                                        </p:attrNameLst>
                                      </p:cBhvr>
                                      <p:tavLst>
                                        <p:tav tm="0">
                                          <p:val>
                                            <p:fltVal val="0"/>
                                          </p:val>
                                        </p:tav>
                                        <p:tav tm="100000">
                                          <p:val>
                                            <p:strVal val="#ppt_w"/>
                                          </p:val>
                                        </p:tav>
                                      </p:tavLst>
                                    </p:anim>
                                    <p:anim calcmode="lin" valueType="num">
                                      <p:cBhvr>
                                        <p:cTn id="19" dur="1000" fill="hold"/>
                                        <p:tgtEl>
                                          <p:spTgt spid="80"/>
                                        </p:tgtEl>
                                        <p:attrNameLst>
                                          <p:attrName>ppt_h</p:attrName>
                                        </p:attrNameLst>
                                      </p:cBhvr>
                                      <p:tavLst>
                                        <p:tav tm="0">
                                          <p:val>
                                            <p:fltVal val="0"/>
                                          </p:val>
                                        </p:tav>
                                        <p:tav tm="100000">
                                          <p:val>
                                            <p:strVal val="#ppt_h"/>
                                          </p:val>
                                        </p:tav>
                                      </p:tavLst>
                                    </p:anim>
                                    <p:anim calcmode="lin" valueType="num">
                                      <p:cBhvr>
                                        <p:cTn id="20" dur="1000" fill="hold"/>
                                        <p:tgtEl>
                                          <p:spTgt spid="80"/>
                                        </p:tgtEl>
                                        <p:attrNameLst>
                                          <p:attrName>style.rotation</p:attrName>
                                        </p:attrNameLst>
                                      </p:cBhvr>
                                      <p:tavLst>
                                        <p:tav tm="0">
                                          <p:val>
                                            <p:fltVal val="90"/>
                                          </p:val>
                                        </p:tav>
                                        <p:tav tm="100000">
                                          <p:val>
                                            <p:fltVal val="0"/>
                                          </p:val>
                                        </p:tav>
                                      </p:tavLst>
                                    </p:anim>
                                    <p:animEffect transition="in" filter="fade">
                                      <p:cBhvr>
                                        <p:cTn id="21" dur="1000"/>
                                        <p:tgtEl>
                                          <p:spTgt spid="8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25"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1" dur="1000" fill="hold"/>
                                        <p:tgtEl>
                                          <p:spTgt spid="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heel(1)">
                                      <p:cBhvr>
                                        <p:cTn id="50"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6928350" y="1374470"/>
            <a:ext cx="2050551" cy="1167753"/>
            <a:chOff x="384908" y="4545107"/>
            <a:chExt cx="3852985" cy="2194207"/>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908" y="4695091"/>
              <a:ext cx="1833607" cy="2044223"/>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5855" y="4545107"/>
              <a:ext cx="2242038" cy="2194207"/>
            </a:xfrm>
            <a:prstGeom prst="rect">
              <a:avLst/>
            </a:prstGeom>
          </p:spPr>
        </p:pic>
      </p:grpSp>
      <p:sp>
        <p:nvSpPr>
          <p:cNvPr id="7"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8" name="标题 9"/>
          <p:cNvSpPr>
            <a:spLocks noGrp="1"/>
          </p:cNvSpPr>
          <p:nvPr>
            <p:ph type="title"/>
          </p:nvPr>
        </p:nvSpPr>
        <p:spPr>
          <a:xfrm>
            <a:off x="2812573" y="25297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京剧的唱腔</a:t>
            </a:r>
          </a:p>
        </p:txBody>
      </p:sp>
      <p:sp>
        <p:nvSpPr>
          <p:cNvPr id="11" name="文本框 10"/>
          <p:cNvSpPr txBox="1"/>
          <p:nvPr/>
        </p:nvSpPr>
        <p:spPr>
          <a:xfrm>
            <a:off x="2147606" y="2296002"/>
            <a:ext cx="1292662" cy="3802551"/>
          </a:xfrm>
          <a:prstGeom prst="rect">
            <a:avLst/>
          </a:prstGeom>
          <a:noFill/>
        </p:spPr>
        <p:txBody>
          <a:bodyPr vert="eaVert" wrap="square" rtlCol="0">
            <a:spAutoFit/>
          </a:bodyPr>
          <a:lstStyle/>
          <a:p>
            <a:r>
              <a:rPr lang="zh-CN" altLang="en-US" sz="2400" dirty="0" smtClean="0">
                <a:latin typeface="李旭科书法" panose="02000603000000000000" pitchFamily="2" charset="-122"/>
                <a:ea typeface="李旭科书法" panose="02000603000000000000" pitchFamily="2" charset="-122"/>
              </a:rPr>
              <a:t>京剧的唱腔主要以著名的西皮和二黄两大声腔组成，既所谓的皮黄腔。</a:t>
            </a:r>
            <a:endParaRPr lang="zh-CN" altLang="en-US" sz="2400" dirty="0">
              <a:latin typeface="李旭科书法" panose="02000603000000000000" pitchFamily="2" charset="-122"/>
              <a:ea typeface="李旭科书法" panose="02000603000000000000" pitchFamily="2" charset="-122"/>
            </a:endParaRPr>
          </a:p>
        </p:txBody>
      </p:sp>
      <p:sp>
        <p:nvSpPr>
          <p:cNvPr id="12" name="KSO_Shape"/>
          <p:cNvSpPr>
            <a:spLocks/>
          </p:cNvSpPr>
          <p:nvPr/>
        </p:nvSpPr>
        <p:spPr bwMode="auto">
          <a:xfrm>
            <a:off x="3851535" y="2358502"/>
            <a:ext cx="599887" cy="660226"/>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3" name="文本框 12"/>
          <p:cNvSpPr txBox="1"/>
          <p:nvPr/>
        </p:nvSpPr>
        <p:spPr>
          <a:xfrm>
            <a:off x="4353549" y="2296002"/>
            <a:ext cx="1202991" cy="492443"/>
          </a:xfrm>
          <a:prstGeom prst="rect">
            <a:avLst/>
          </a:prstGeom>
          <a:noFill/>
        </p:spPr>
        <p:txBody>
          <a:bodyPr wrap="square" rtlCol="0">
            <a:spAutoFit/>
          </a:bodyPr>
          <a:lstStyle/>
          <a:p>
            <a:r>
              <a:rPr lang="zh-CN" altLang="en-US" sz="2600" u="sng" dirty="0" smtClean="0">
                <a:latin typeface="李旭科书法" panose="02000603000000000000" pitchFamily="2" charset="-122"/>
                <a:ea typeface="李旭科书法" panose="02000603000000000000" pitchFamily="2" charset="-122"/>
              </a:rPr>
              <a:t>二黄</a:t>
            </a:r>
            <a:endParaRPr lang="zh-CN" altLang="en-US" sz="2600" u="sng" dirty="0">
              <a:latin typeface="李旭科书法" panose="02000603000000000000" pitchFamily="2" charset="-122"/>
              <a:ea typeface="李旭科书法" panose="02000603000000000000" pitchFamily="2" charset="-122"/>
            </a:endParaRPr>
          </a:p>
        </p:txBody>
      </p:sp>
      <p:sp>
        <p:nvSpPr>
          <p:cNvPr id="15" name="KSO_Shape"/>
          <p:cNvSpPr>
            <a:spLocks/>
          </p:cNvSpPr>
          <p:nvPr/>
        </p:nvSpPr>
        <p:spPr bwMode="auto">
          <a:xfrm>
            <a:off x="3819648" y="3133527"/>
            <a:ext cx="599887" cy="660226"/>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6" name="文本框 15"/>
          <p:cNvSpPr txBox="1"/>
          <p:nvPr/>
        </p:nvSpPr>
        <p:spPr>
          <a:xfrm>
            <a:off x="4341450" y="3025530"/>
            <a:ext cx="1202991" cy="492443"/>
          </a:xfrm>
          <a:prstGeom prst="rect">
            <a:avLst/>
          </a:prstGeom>
          <a:noFill/>
        </p:spPr>
        <p:txBody>
          <a:bodyPr wrap="square" rtlCol="0">
            <a:spAutoFit/>
          </a:bodyPr>
          <a:lstStyle/>
          <a:p>
            <a:r>
              <a:rPr lang="zh-CN" altLang="en-US" sz="2600" u="sng" dirty="0" smtClean="0">
                <a:latin typeface="李旭科书法" panose="02000603000000000000" pitchFamily="2" charset="-122"/>
                <a:ea typeface="李旭科书法" panose="02000603000000000000" pitchFamily="2" charset="-122"/>
              </a:rPr>
              <a:t>西皮</a:t>
            </a:r>
            <a:endParaRPr lang="zh-CN" altLang="en-US" sz="2600" u="sng" dirty="0">
              <a:latin typeface="李旭科书法" panose="02000603000000000000" pitchFamily="2" charset="-122"/>
              <a:ea typeface="李旭科书法" panose="02000603000000000000" pitchFamily="2" charset="-122"/>
            </a:endParaRPr>
          </a:p>
        </p:txBody>
      </p:sp>
      <p:pic>
        <p:nvPicPr>
          <p:cNvPr id="17" name="图片 1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56537" y="2606051"/>
            <a:ext cx="5080000" cy="3378200"/>
          </a:xfrm>
          <a:prstGeom prst="rect">
            <a:avLst/>
          </a:prstGeom>
        </p:spPr>
      </p:pic>
    </p:spTree>
    <p:extLst>
      <p:ext uri="{BB962C8B-B14F-4D97-AF65-F5344CB8AC3E}">
        <p14:creationId xmlns:p14="http://schemas.microsoft.com/office/powerpoint/2010/main" val="282250707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P spid="15"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KSO_Shape"/>
          <p:cNvSpPr>
            <a:spLocks/>
          </p:cNvSpPr>
          <p:nvPr/>
        </p:nvSpPr>
        <p:spPr bwMode="auto">
          <a:xfrm>
            <a:off x="4381500" y="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7003573" y="25998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什么是“正旦”</a:t>
            </a:r>
          </a:p>
        </p:txBody>
      </p:sp>
      <p:sp>
        <p:nvSpPr>
          <p:cNvPr id="7" name="文本框 6"/>
          <p:cNvSpPr txBox="1"/>
          <p:nvPr/>
        </p:nvSpPr>
        <p:spPr>
          <a:xfrm>
            <a:off x="5593035" y="3196983"/>
            <a:ext cx="5622580" cy="2246769"/>
          </a:xfrm>
          <a:prstGeom prst="rect">
            <a:avLst/>
          </a:prstGeom>
          <a:noFill/>
        </p:spPr>
        <p:txBody>
          <a:bodyPr wrap="square" rtlCol="0">
            <a:spAutoFit/>
          </a:bodyPr>
          <a:lstStyle/>
          <a:p>
            <a:r>
              <a:rPr lang="zh-CN" altLang="en-US" sz="3600" dirty="0" smtClean="0">
                <a:solidFill>
                  <a:srgbClr val="FF0000"/>
                </a:solidFill>
                <a:latin typeface="李旭科书法" panose="02000603000000000000" pitchFamily="2" charset="-122"/>
                <a:ea typeface="李旭科书法" panose="02000603000000000000" pitchFamily="2" charset="-122"/>
              </a:rPr>
              <a:t>花旦：</a:t>
            </a:r>
            <a:r>
              <a:rPr lang="zh-CN" altLang="en-US" sz="2600" dirty="0" smtClean="0">
                <a:latin typeface="李旭科书法" panose="02000603000000000000" pitchFamily="2" charset="-122"/>
                <a:ea typeface="李旭科书法" panose="02000603000000000000" pitchFamily="2" charset="-122"/>
              </a:rPr>
              <a:t>动多一般扮演品貌或者性格有特点的男子，在京剧中多为将军、神话人物或有一定社会地位的人，虽有文武善恶之分，但在性格气质上都近乎粗狂、奇伟豪迈。</a:t>
            </a:r>
            <a:endParaRPr lang="zh-CN" altLang="en-US" sz="2600" dirty="0">
              <a:latin typeface="李旭科书法" panose="02000603000000000000" pitchFamily="2" charset="-122"/>
              <a:ea typeface="李旭科书法" panose="02000603000000000000" pitchFamily="2" charset="-122"/>
            </a:endParaRPr>
          </a:p>
        </p:txBody>
      </p:sp>
      <p:sp>
        <p:nvSpPr>
          <p:cNvPr id="8" name="KSO_Shape"/>
          <p:cNvSpPr>
            <a:spLocks/>
          </p:cNvSpPr>
          <p:nvPr/>
        </p:nvSpPr>
        <p:spPr bwMode="auto">
          <a:xfrm>
            <a:off x="5798283" y="2806701"/>
            <a:ext cx="449440" cy="494647"/>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9" name="文本框 8"/>
          <p:cNvSpPr txBox="1"/>
          <p:nvPr/>
        </p:nvSpPr>
        <p:spPr>
          <a:xfrm>
            <a:off x="6247723" y="2669303"/>
            <a:ext cx="5622580" cy="384721"/>
          </a:xfrm>
          <a:prstGeom prst="rect">
            <a:avLst/>
          </a:prstGeom>
          <a:noFill/>
        </p:spPr>
        <p:txBody>
          <a:bodyPr wrap="square" rtlCol="0">
            <a:spAutoFit/>
          </a:bodyPr>
          <a:lstStyle/>
          <a:p>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草桥关</a:t>
            </a:r>
            <a:r>
              <a:rPr lang="en-US" altLang="zh-CN" sz="1900" dirty="0" smtClean="0">
                <a:latin typeface="李旭科书法" panose="02000603000000000000" pitchFamily="2" charset="-122"/>
                <a:ea typeface="李旭科书法" panose="02000603000000000000" pitchFamily="2" charset="-122"/>
              </a:rPr>
              <a:t>》</a:t>
            </a:r>
            <a:r>
              <a:rPr lang="zh-CN" altLang="en-US" sz="1900" dirty="0" smtClean="0">
                <a:latin typeface="李旭科书法" panose="02000603000000000000" pitchFamily="2" charset="-122"/>
                <a:ea typeface="李旭科书法" panose="02000603000000000000" pitchFamily="2" charset="-122"/>
              </a:rPr>
              <a:t>角色：姚期</a:t>
            </a:r>
            <a:endParaRPr lang="zh-CN" altLang="en-US" sz="1900" dirty="0">
              <a:latin typeface="李旭科书法" panose="02000603000000000000" pitchFamily="2" charset="-122"/>
              <a:ea typeface="李旭科书法" panose="02000603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25716" y="1446593"/>
            <a:ext cx="3816184" cy="5088245"/>
          </a:xfrm>
          <a:prstGeom prst="rect">
            <a:avLst/>
          </a:prstGeom>
        </p:spPr>
      </p:pic>
    </p:spTree>
    <p:extLst>
      <p:ext uri="{BB962C8B-B14F-4D97-AF65-F5344CB8AC3E}">
        <p14:creationId xmlns:p14="http://schemas.microsoft.com/office/powerpoint/2010/main" val="3014253173"/>
      </p:ext>
    </p:extLst>
  </p:cSld>
  <p:clrMapOvr>
    <a:masterClrMapping/>
  </p:clrMapOvr>
  <p:transition spd="slow" advTm="0">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93" name="直接连接符 92"/>
          <p:cNvCxnSpPr/>
          <p:nvPr/>
        </p:nvCxnSpPr>
        <p:spPr>
          <a:xfrm>
            <a:off x="3734040" y="2073275"/>
            <a:ext cx="1785312" cy="0"/>
          </a:xfrm>
          <a:prstGeom prst="line">
            <a:avLst/>
          </a:prstGeom>
          <a:ln w="25400">
            <a:gradFill flip="none" rotWithShape="1">
              <a:gsLst>
                <a:gs pos="0">
                  <a:schemeClr val="accent1">
                    <a:lumMod val="5000"/>
                    <a:lumOff val="95000"/>
                    <a:alpha val="0"/>
                  </a:schemeClr>
                </a:gs>
                <a:gs pos="100000">
                  <a:schemeClr val="accent1"/>
                </a:gs>
              </a:gsLst>
              <a:lin ang="0" scaled="1"/>
              <a:tileRect/>
            </a:gradFill>
            <a:prstDash val="solid"/>
            <a:headEnd type="none"/>
          </a:ln>
        </p:spPr>
        <p:style>
          <a:lnRef idx="1">
            <a:schemeClr val="accent1"/>
          </a:lnRef>
          <a:fillRef idx="0">
            <a:schemeClr val="accent1"/>
          </a:fillRef>
          <a:effectRef idx="0">
            <a:schemeClr val="accent1"/>
          </a:effectRef>
          <a:fontRef idx="minor">
            <a:schemeClr val="tx1"/>
          </a:fontRef>
        </p:style>
      </p:cxnSp>
      <p:sp>
        <p:nvSpPr>
          <p:cNvPr id="54" name="Oval 65"/>
          <p:cNvSpPr>
            <a:spLocks noChangeArrowheads="1"/>
          </p:cNvSpPr>
          <p:nvPr/>
        </p:nvSpPr>
        <p:spPr bwMode="auto">
          <a:xfrm>
            <a:off x="7427914" y="5683253"/>
            <a:ext cx="1028700" cy="288925"/>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sz="1350">
              <a:latin typeface="Arial" pitchFamily="34" charset="0"/>
            </a:endParaRPr>
          </a:p>
        </p:txBody>
      </p:sp>
      <p:sp>
        <p:nvSpPr>
          <p:cNvPr id="3" name="Rounded Rectangle 64"/>
          <p:cNvSpPr/>
          <p:nvPr/>
        </p:nvSpPr>
        <p:spPr>
          <a:xfrm rot="5400000">
            <a:off x="8473283" y="2463008"/>
            <a:ext cx="46037"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5" name="Rounded Rectangle 66"/>
          <p:cNvSpPr/>
          <p:nvPr/>
        </p:nvSpPr>
        <p:spPr>
          <a:xfrm rot="5400000">
            <a:off x="7312028" y="3148014"/>
            <a:ext cx="47625"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6" name="Rounded Rectangle 65"/>
          <p:cNvSpPr/>
          <p:nvPr/>
        </p:nvSpPr>
        <p:spPr>
          <a:xfrm rot="5400000">
            <a:off x="8478840" y="3854453"/>
            <a:ext cx="46037" cy="1204913"/>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7" name="Rounded Rectangle 27"/>
          <p:cNvSpPr/>
          <p:nvPr/>
        </p:nvSpPr>
        <p:spPr>
          <a:xfrm rot="5400000">
            <a:off x="7312822" y="1789908"/>
            <a:ext cx="46037"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22" name="Rounded Rectangle 48"/>
          <p:cNvSpPr/>
          <p:nvPr/>
        </p:nvSpPr>
        <p:spPr bwMode="auto">
          <a:xfrm>
            <a:off x="6242049" y="2522541"/>
            <a:ext cx="1430339"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p:txBody>
      </p:sp>
      <p:sp>
        <p:nvSpPr>
          <p:cNvPr id="24" name="Rounded Rectangle 50"/>
          <p:cNvSpPr/>
          <p:nvPr/>
        </p:nvSpPr>
        <p:spPr bwMode="auto">
          <a:xfrm>
            <a:off x="6243638" y="2270128"/>
            <a:ext cx="1428751" cy="250825"/>
          </a:xfrm>
          <a:prstGeom prst="round2Same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标题</a:t>
            </a:r>
            <a:endParaRPr lang="en-US" sz="1600" dirty="0">
              <a:latin typeface="微软雅黑" panose="020B0503020204020204" pitchFamily="34" charset="-122"/>
            </a:endParaRPr>
          </a:p>
        </p:txBody>
      </p:sp>
      <p:sp>
        <p:nvSpPr>
          <p:cNvPr id="35" name="Rounded Rectangle 10"/>
          <p:cNvSpPr/>
          <p:nvPr/>
        </p:nvSpPr>
        <p:spPr>
          <a:xfrm>
            <a:off x="7854949" y="2112963"/>
            <a:ext cx="120651" cy="3714750"/>
          </a:xfrm>
          <a:prstGeom prst="roundRect">
            <a:avLst>
              <a:gd name="adj" fmla="val 44167"/>
            </a:avLst>
          </a:prstGeom>
          <a:gradFill>
            <a:gsLst>
              <a:gs pos="15000">
                <a:schemeClr val="bg1">
                  <a:lumMod val="85000"/>
                </a:schemeClr>
              </a:gs>
              <a:gs pos="83000">
                <a:schemeClr val="bg1"/>
              </a:gs>
            </a:gsLst>
            <a:lin ang="10800000" scaled="0"/>
          </a:gra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17" name="TextBox 59"/>
          <p:cNvSpPr txBox="1"/>
          <p:nvPr/>
        </p:nvSpPr>
        <p:spPr>
          <a:xfrm>
            <a:off x="2443164" y="2119316"/>
            <a:ext cx="3006725" cy="3563937"/>
          </a:xfrm>
          <a:prstGeom prst="rect">
            <a:avLst/>
          </a:prstGeom>
          <a:noFill/>
        </p:spPr>
        <p:txBody>
          <a:bodyPr lIns="108000" rIns="108000" anchor="ctr"/>
          <a:lstStyle/>
          <a:p>
            <a:pPr indent="360000" algn="just">
              <a:lnSpc>
                <a:spcPct val="130000"/>
              </a:lnSpc>
              <a:defRPr/>
            </a:pPr>
            <a:r>
              <a:rPr lang="zh-CN" altLang="en-US" sz="1400" dirty="0">
                <a:latin typeface="幼圆" panose="02010509060101010101" pitchFamily="49" charset="-122"/>
                <a:ea typeface="幼圆" panose="02010509060101010101" pitchFamily="49" charset="-122"/>
              </a:rPr>
              <a:t>请在此处输入您的文字，或者复制您的文字粘贴到此处，并且在粘贴后选择“仅文字”。请在此处输入您的文字，或者复制您的文字粘贴到此处，并且在粘贴后选择“仅文字”。</a:t>
            </a:r>
            <a:endParaRPr lang="en-US" altLang="zh-CN" sz="1400" dirty="0">
              <a:latin typeface="幼圆" panose="02010509060101010101" pitchFamily="49" charset="-122"/>
              <a:ea typeface="幼圆" panose="02010509060101010101" pitchFamily="49" charset="-122"/>
            </a:endParaRPr>
          </a:p>
          <a:p>
            <a:pPr indent="360000" algn="just">
              <a:lnSpc>
                <a:spcPct val="130000"/>
              </a:lnSpc>
              <a:defRPr/>
            </a:pPr>
            <a:r>
              <a:rPr lang="zh-CN" altLang="en-US" sz="1400" dirty="0">
                <a:latin typeface="幼圆" panose="02010509060101010101" pitchFamily="49" charset="-122"/>
                <a:ea typeface="幼圆" panose="02010509060101010101" pitchFamily="49" charset="-122"/>
              </a:rPr>
              <a:t>请在此处输入您的文字，或者复制您的文字粘贴到此处，并且在粘贴后选择“仅文字”。请在此处输入您的文字，或者复制您的文字粘贴到此处，并且在粘贴后选择“仅文字”。</a:t>
            </a:r>
            <a:endParaRPr lang="en-US" altLang="zh-CN" sz="1400" dirty="0">
              <a:latin typeface="幼圆" panose="02010509060101010101" pitchFamily="49" charset="-122"/>
              <a:ea typeface="幼圆" panose="02010509060101010101" pitchFamily="49" charset="-122"/>
            </a:endParaRPr>
          </a:p>
        </p:txBody>
      </p:sp>
      <p:cxnSp>
        <p:nvCxnSpPr>
          <p:cNvPr id="90" name="直接连接符 89"/>
          <p:cNvCxnSpPr/>
          <p:nvPr/>
        </p:nvCxnSpPr>
        <p:spPr>
          <a:xfrm>
            <a:off x="2360620" y="5632450"/>
            <a:ext cx="1785312" cy="0"/>
          </a:xfrm>
          <a:prstGeom prst="line">
            <a:avLst/>
          </a:prstGeom>
          <a:ln w="25400">
            <a:gradFill flip="none" rotWithShape="1">
              <a:gsLst>
                <a:gs pos="0">
                  <a:schemeClr val="accent1">
                    <a:lumMod val="5000"/>
                    <a:lumOff val="95000"/>
                    <a:alpha val="0"/>
                  </a:schemeClr>
                </a:gs>
                <a:gs pos="100000">
                  <a:schemeClr val="accent1"/>
                </a:gs>
              </a:gsLst>
              <a:lin ang="10800000" scaled="1"/>
              <a:tileRect/>
            </a:gradFill>
            <a:prstDash val="solid"/>
            <a:headEnd type="none"/>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2322513" y="4346968"/>
            <a:ext cx="0" cy="1351005"/>
          </a:xfrm>
          <a:prstGeom prst="line">
            <a:avLst/>
          </a:prstGeom>
          <a:ln w="25400">
            <a:gradFill flip="none" rotWithShape="1">
              <a:gsLst>
                <a:gs pos="0">
                  <a:schemeClr val="accent1">
                    <a:lumMod val="5000"/>
                    <a:lumOff val="95000"/>
                    <a:alpha val="0"/>
                  </a:schemeClr>
                </a:gs>
                <a:gs pos="100000">
                  <a:schemeClr val="accent1"/>
                </a:gs>
              </a:gsLst>
              <a:lin ang="5400000" scaled="1"/>
              <a:tileRect/>
            </a:gradFill>
            <a:prstDash val="solid"/>
            <a:headEnd type="none"/>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5462588" y="2107784"/>
            <a:ext cx="0" cy="1351005"/>
          </a:xfrm>
          <a:prstGeom prst="line">
            <a:avLst/>
          </a:prstGeom>
          <a:ln w="25400">
            <a:gradFill flip="none" rotWithShape="1">
              <a:gsLst>
                <a:gs pos="0">
                  <a:schemeClr val="accent1">
                    <a:lumMod val="5000"/>
                    <a:lumOff val="95000"/>
                    <a:alpha val="0"/>
                  </a:schemeClr>
                </a:gs>
                <a:gs pos="100000">
                  <a:schemeClr val="accent1"/>
                </a:gs>
              </a:gsLst>
              <a:lin ang="16200000" scaled="1"/>
              <a:tileRect/>
            </a:gradFill>
            <a:prstDash val="solid"/>
            <a:headEnd type="none"/>
          </a:ln>
        </p:spPr>
        <p:style>
          <a:lnRef idx="1">
            <a:schemeClr val="accent1"/>
          </a:lnRef>
          <a:fillRef idx="0">
            <a:schemeClr val="accent1"/>
          </a:fillRef>
          <a:effectRef idx="0">
            <a:schemeClr val="accent1"/>
          </a:effectRef>
          <a:fontRef idx="minor">
            <a:schemeClr val="tx1"/>
          </a:fontRef>
        </p:style>
      </p:cxnSp>
      <p:sp>
        <p:nvSpPr>
          <p:cNvPr id="25" name="Rounded Rectangle 48"/>
          <p:cNvSpPr/>
          <p:nvPr/>
        </p:nvSpPr>
        <p:spPr bwMode="auto">
          <a:xfrm>
            <a:off x="6242049" y="3883028"/>
            <a:ext cx="1430339"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p:txBody>
      </p:sp>
      <p:sp>
        <p:nvSpPr>
          <p:cNvPr id="26" name="Rounded Rectangle 50"/>
          <p:cNvSpPr/>
          <p:nvPr/>
        </p:nvSpPr>
        <p:spPr bwMode="auto">
          <a:xfrm>
            <a:off x="6243638" y="3630613"/>
            <a:ext cx="1428751" cy="252412"/>
          </a:xfrm>
          <a:prstGeom prst="round2Same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标题</a:t>
            </a:r>
            <a:endParaRPr lang="en-US" sz="1600" dirty="0">
              <a:latin typeface="微软雅黑" panose="020B0503020204020204" pitchFamily="34" charset="-122"/>
            </a:endParaRPr>
          </a:p>
        </p:txBody>
      </p:sp>
      <p:sp>
        <p:nvSpPr>
          <p:cNvPr id="27" name="Rounded Rectangle 48"/>
          <p:cNvSpPr/>
          <p:nvPr/>
        </p:nvSpPr>
        <p:spPr bwMode="auto">
          <a:xfrm>
            <a:off x="8161341" y="3192466"/>
            <a:ext cx="1430337"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p:txBody>
      </p:sp>
      <p:sp>
        <p:nvSpPr>
          <p:cNvPr id="28" name="Rounded Rectangle 50"/>
          <p:cNvSpPr/>
          <p:nvPr/>
        </p:nvSpPr>
        <p:spPr bwMode="auto">
          <a:xfrm>
            <a:off x="8161338" y="2940053"/>
            <a:ext cx="1428751" cy="252413"/>
          </a:xfrm>
          <a:prstGeom prst="round2Same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标题</a:t>
            </a:r>
            <a:endParaRPr lang="en-US" sz="1600" dirty="0">
              <a:latin typeface="微软雅黑" panose="020B0503020204020204" pitchFamily="34" charset="-122"/>
            </a:endParaRPr>
          </a:p>
        </p:txBody>
      </p:sp>
      <p:sp>
        <p:nvSpPr>
          <p:cNvPr id="30" name="Rounded Rectangle 48"/>
          <p:cNvSpPr/>
          <p:nvPr/>
        </p:nvSpPr>
        <p:spPr bwMode="auto">
          <a:xfrm>
            <a:off x="8161341" y="4586291"/>
            <a:ext cx="1430337"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a:p>
            <a:pPr algn="ctr">
              <a:lnSpc>
                <a:spcPct val="130000"/>
              </a:lnSpc>
              <a:defRPr/>
            </a:pPr>
            <a:r>
              <a:rPr lang="zh-CN" altLang="en-US" sz="1200" dirty="0">
                <a:solidFill>
                  <a:schemeClr val="bg1">
                    <a:lumMod val="50000"/>
                  </a:schemeClr>
                </a:solidFill>
                <a:latin typeface="微软雅黑" panose="020B0503020204020204" pitchFamily="34" charset="-122"/>
              </a:rPr>
              <a:t>此处输入文本</a:t>
            </a:r>
          </a:p>
        </p:txBody>
      </p:sp>
      <p:sp>
        <p:nvSpPr>
          <p:cNvPr id="32" name="Rounded Rectangle 50"/>
          <p:cNvSpPr/>
          <p:nvPr/>
        </p:nvSpPr>
        <p:spPr bwMode="auto">
          <a:xfrm>
            <a:off x="8161338" y="4333878"/>
            <a:ext cx="1428751" cy="252413"/>
          </a:xfrm>
          <a:prstGeom prst="round2Same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标题</a:t>
            </a:r>
            <a:endParaRPr lang="en-US" sz="1600" dirty="0">
              <a:latin typeface="微软雅黑" panose="020B0503020204020204" pitchFamily="34" charset="-122"/>
            </a:endParaRPr>
          </a:p>
        </p:txBody>
      </p:sp>
      <p:sp>
        <p:nvSpPr>
          <p:cNvPr id="21"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23"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763019102"/>
      </p:ext>
    </p:extLst>
  </p:cSld>
  <p:clrMapOvr>
    <a:masterClrMapping/>
  </p:clrMapOvr>
  <mc:AlternateContent xmlns:mc="http://schemas.openxmlformats.org/markup-compatibility/2006" xmlns:p14="http://schemas.microsoft.com/office/powerpoint/2010/main">
    <mc:Choice Requires="p14">
      <p:transition spd="slow" p14:dur="3000" advTm="4000">
        <p14:shred/>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fill="hold"/>
                                        <p:tgtEl>
                                          <p:spTgt spid="93"/>
                                        </p:tgtEl>
                                        <p:attrNameLst>
                                          <p:attrName>ppt_w</p:attrName>
                                        </p:attrNameLst>
                                      </p:cBhvr>
                                      <p:tavLst>
                                        <p:tav tm="0">
                                          <p:val>
                                            <p:fltVal val="0"/>
                                          </p:val>
                                        </p:tav>
                                        <p:tav tm="100000">
                                          <p:val>
                                            <p:strVal val="#ppt_w"/>
                                          </p:val>
                                        </p:tav>
                                      </p:tavLst>
                                    </p:anim>
                                    <p:anim calcmode="lin" valueType="num">
                                      <p:cBhvr>
                                        <p:cTn id="8" dur="500" fill="hold"/>
                                        <p:tgtEl>
                                          <p:spTgt spid="93"/>
                                        </p:tgtEl>
                                        <p:attrNameLst>
                                          <p:attrName>ppt_h</p:attrName>
                                        </p:attrNameLst>
                                      </p:cBhvr>
                                      <p:tavLst>
                                        <p:tav tm="0">
                                          <p:val>
                                            <p:fltVal val="0"/>
                                          </p:val>
                                        </p:tav>
                                        <p:tav tm="100000">
                                          <p:val>
                                            <p:strVal val="#ppt_h"/>
                                          </p:val>
                                        </p:tav>
                                      </p:tavLst>
                                    </p:anim>
                                    <p:anim calcmode="lin" valueType="num">
                                      <p:cBhvr>
                                        <p:cTn id="9" dur="500" fill="hold"/>
                                        <p:tgtEl>
                                          <p:spTgt spid="93"/>
                                        </p:tgtEl>
                                        <p:attrNameLst>
                                          <p:attrName>style.rotation</p:attrName>
                                        </p:attrNameLst>
                                      </p:cBhvr>
                                      <p:tavLst>
                                        <p:tav tm="0">
                                          <p:val>
                                            <p:fltVal val="360"/>
                                          </p:val>
                                        </p:tav>
                                        <p:tav tm="100000">
                                          <p:val>
                                            <p:fltVal val="0"/>
                                          </p:val>
                                        </p:tav>
                                      </p:tavLst>
                                    </p:anim>
                                    <p:animEffect transition="in" filter="fade">
                                      <p:cBhvr>
                                        <p:cTn id="10" dur="500"/>
                                        <p:tgtEl>
                                          <p:spTgt spid="93"/>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04"/>
                                        </p:tgtEl>
                                        <p:attrNameLst>
                                          <p:attrName>style.visibility</p:attrName>
                                        </p:attrNameLst>
                                      </p:cBhvr>
                                      <p:to>
                                        <p:strVal val="visible"/>
                                      </p:to>
                                    </p:set>
                                    <p:anim calcmode="lin" valueType="num">
                                      <p:cBhvr>
                                        <p:cTn id="13" dur="500" fill="hold"/>
                                        <p:tgtEl>
                                          <p:spTgt spid="104"/>
                                        </p:tgtEl>
                                        <p:attrNameLst>
                                          <p:attrName>ppt_w</p:attrName>
                                        </p:attrNameLst>
                                      </p:cBhvr>
                                      <p:tavLst>
                                        <p:tav tm="0">
                                          <p:val>
                                            <p:fltVal val="0"/>
                                          </p:val>
                                        </p:tav>
                                        <p:tav tm="100000">
                                          <p:val>
                                            <p:strVal val="#ppt_w"/>
                                          </p:val>
                                        </p:tav>
                                      </p:tavLst>
                                    </p:anim>
                                    <p:anim calcmode="lin" valueType="num">
                                      <p:cBhvr>
                                        <p:cTn id="14" dur="500" fill="hold"/>
                                        <p:tgtEl>
                                          <p:spTgt spid="104"/>
                                        </p:tgtEl>
                                        <p:attrNameLst>
                                          <p:attrName>ppt_h</p:attrName>
                                        </p:attrNameLst>
                                      </p:cBhvr>
                                      <p:tavLst>
                                        <p:tav tm="0">
                                          <p:val>
                                            <p:fltVal val="0"/>
                                          </p:val>
                                        </p:tav>
                                        <p:tav tm="100000">
                                          <p:val>
                                            <p:strVal val="#ppt_h"/>
                                          </p:val>
                                        </p:tav>
                                      </p:tavLst>
                                    </p:anim>
                                    <p:anim calcmode="lin" valueType="num">
                                      <p:cBhvr>
                                        <p:cTn id="15" dur="500" fill="hold"/>
                                        <p:tgtEl>
                                          <p:spTgt spid="104"/>
                                        </p:tgtEl>
                                        <p:attrNameLst>
                                          <p:attrName>style.rotation</p:attrName>
                                        </p:attrNameLst>
                                      </p:cBhvr>
                                      <p:tavLst>
                                        <p:tav tm="0">
                                          <p:val>
                                            <p:fltVal val="360"/>
                                          </p:val>
                                        </p:tav>
                                        <p:tav tm="100000">
                                          <p:val>
                                            <p:fltVal val="0"/>
                                          </p:val>
                                        </p:tav>
                                      </p:tavLst>
                                    </p:anim>
                                    <p:animEffect transition="in" filter="fade">
                                      <p:cBhvr>
                                        <p:cTn id="16" dur="500"/>
                                        <p:tgtEl>
                                          <p:spTgt spid="104"/>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p:cTn id="19" dur="500" fill="hold"/>
                                        <p:tgtEl>
                                          <p:spTgt spid="103"/>
                                        </p:tgtEl>
                                        <p:attrNameLst>
                                          <p:attrName>ppt_w</p:attrName>
                                        </p:attrNameLst>
                                      </p:cBhvr>
                                      <p:tavLst>
                                        <p:tav tm="0">
                                          <p:val>
                                            <p:fltVal val="0"/>
                                          </p:val>
                                        </p:tav>
                                        <p:tav tm="100000">
                                          <p:val>
                                            <p:strVal val="#ppt_w"/>
                                          </p:val>
                                        </p:tav>
                                      </p:tavLst>
                                    </p:anim>
                                    <p:anim calcmode="lin" valueType="num">
                                      <p:cBhvr>
                                        <p:cTn id="20" dur="500" fill="hold"/>
                                        <p:tgtEl>
                                          <p:spTgt spid="103"/>
                                        </p:tgtEl>
                                        <p:attrNameLst>
                                          <p:attrName>ppt_h</p:attrName>
                                        </p:attrNameLst>
                                      </p:cBhvr>
                                      <p:tavLst>
                                        <p:tav tm="0">
                                          <p:val>
                                            <p:fltVal val="0"/>
                                          </p:val>
                                        </p:tav>
                                        <p:tav tm="100000">
                                          <p:val>
                                            <p:strVal val="#ppt_h"/>
                                          </p:val>
                                        </p:tav>
                                      </p:tavLst>
                                    </p:anim>
                                    <p:anim calcmode="lin" valueType="num">
                                      <p:cBhvr>
                                        <p:cTn id="21" dur="500" fill="hold"/>
                                        <p:tgtEl>
                                          <p:spTgt spid="103"/>
                                        </p:tgtEl>
                                        <p:attrNameLst>
                                          <p:attrName>style.rotation</p:attrName>
                                        </p:attrNameLst>
                                      </p:cBhvr>
                                      <p:tavLst>
                                        <p:tav tm="0">
                                          <p:val>
                                            <p:fltVal val="360"/>
                                          </p:val>
                                        </p:tav>
                                        <p:tav tm="100000">
                                          <p:val>
                                            <p:fltVal val="0"/>
                                          </p:val>
                                        </p:tav>
                                      </p:tavLst>
                                    </p:anim>
                                    <p:animEffect transition="in" filter="fade">
                                      <p:cBhvr>
                                        <p:cTn id="22" dur="500"/>
                                        <p:tgtEl>
                                          <p:spTgt spid="103"/>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 calcmode="lin" valueType="num">
                                      <p:cBhvr>
                                        <p:cTn id="27" dur="500" fill="hold"/>
                                        <p:tgtEl>
                                          <p:spTgt spid="90"/>
                                        </p:tgtEl>
                                        <p:attrNameLst>
                                          <p:attrName>style.rotation</p:attrName>
                                        </p:attrNameLst>
                                      </p:cBhvr>
                                      <p:tavLst>
                                        <p:tav tm="0">
                                          <p:val>
                                            <p:fltVal val="360"/>
                                          </p:val>
                                        </p:tav>
                                        <p:tav tm="100000">
                                          <p:val>
                                            <p:fltVal val="0"/>
                                          </p:val>
                                        </p:tav>
                                      </p:tavLst>
                                    </p:anim>
                                    <p:animEffect transition="in" filter="fade">
                                      <p:cBhvr>
                                        <p:cTn id="28" dur="500"/>
                                        <p:tgtEl>
                                          <p:spTgt spid="90"/>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6"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barn(inHorizontal)">
                                      <p:cBhvr>
                                        <p:cTn id="39" dur="500"/>
                                        <p:tgtEl>
                                          <p:spTgt spid="35"/>
                                        </p:tgtEl>
                                      </p:cBhvr>
                                    </p:animEffect>
                                  </p:childTnLst>
                                </p:cTn>
                              </p:par>
                              <p:par>
                                <p:cTn id="40" presetID="16" presetClass="entr" presetSubtype="26" fill="hold" grpId="0"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barn(inHorizontal)">
                                      <p:cBhvr>
                                        <p:cTn id="42" dur="500"/>
                                        <p:tgtEl>
                                          <p:spTgt spid="54"/>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0-#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0-#ppt_w/2"/>
                                          </p:val>
                                        </p:tav>
                                        <p:tav tm="100000">
                                          <p:val>
                                            <p:strVal val="#ppt_x"/>
                                          </p:val>
                                        </p:tav>
                                      </p:tavLst>
                                    </p:anim>
                                    <p:anim calcmode="lin" valueType="num">
                                      <p:cBhvr additive="base">
                                        <p:cTn id="62" dur="500" fill="hold"/>
                                        <p:tgtEl>
                                          <p:spTgt spid="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500" fill="hold"/>
                                        <p:tgtEl>
                                          <p:spTgt spid="28"/>
                                        </p:tgtEl>
                                        <p:attrNameLst>
                                          <p:attrName>ppt_x</p:attrName>
                                        </p:attrNameLst>
                                      </p:cBhvr>
                                      <p:tavLst>
                                        <p:tav tm="0">
                                          <p:val>
                                            <p:strVal val="0-#ppt_w/2"/>
                                          </p:val>
                                        </p:tav>
                                        <p:tav tm="100000">
                                          <p:val>
                                            <p:strVal val="#ppt_x"/>
                                          </p:val>
                                        </p:tav>
                                      </p:tavLst>
                                    </p:anim>
                                    <p:anim calcmode="lin" valueType="num">
                                      <p:cBhvr additive="base">
                                        <p:cTn id="66" dur="500" fill="hold"/>
                                        <p:tgtEl>
                                          <p:spTgt spid="2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500" fill="hold"/>
                                        <p:tgtEl>
                                          <p:spTgt spid="27"/>
                                        </p:tgtEl>
                                        <p:attrNameLst>
                                          <p:attrName>ppt_x</p:attrName>
                                        </p:attrNameLst>
                                      </p:cBhvr>
                                      <p:tavLst>
                                        <p:tav tm="0">
                                          <p:val>
                                            <p:strVal val="0-#ppt_w/2"/>
                                          </p:val>
                                        </p:tav>
                                        <p:tav tm="100000">
                                          <p:val>
                                            <p:strVal val="#ppt_x"/>
                                          </p:val>
                                        </p:tav>
                                      </p:tavLst>
                                    </p:anim>
                                    <p:anim calcmode="lin" valueType="num">
                                      <p:cBhvr additive="base">
                                        <p:cTn id="70"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additive="base">
                                        <p:cTn id="75" dur="500" fill="hold"/>
                                        <p:tgtEl>
                                          <p:spTgt spid="5"/>
                                        </p:tgtEl>
                                        <p:attrNameLst>
                                          <p:attrName>ppt_x</p:attrName>
                                        </p:attrNameLst>
                                      </p:cBhvr>
                                      <p:tavLst>
                                        <p:tav tm="0">
                                          <p:val>
                                            <p:strVal val="0-#ppt_w/2"/>
                                          </p:val>
                                        </p:tav>
                                        <p:tav tm="100000">
                                          <p:val>
                                            <p:strVal val="#ppt_x"/>
                                          </p:val>
                                        </p:tav>
                                      </p:tavLst>
                                    </p:anim>
                                    <p:anim calcmode="lin" valueType="num">
                                      <p:cBhvr additive="base">
                                        <p:cTn id="76" dur="500" fill="hold"/>
                                        <p:tgtEl>
                                          <p:spTgt spid="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0-#ppt_w/2"/>
                                          </p:val>
                                        </p:tav>
                                        <p:tav tm="100000">
                                          <p:val>
                                            <p:strVal val="#ppt_x"/>
                                          </p:val>
                                        </p:tav>
                                      </p:tavLst>
                                    </p:anim>
                                    <p:anim calcmode="lin" valueType="num">
                                      <p:cBhvr additive="base">
                                        <p:cTn id="80" dur="500" fill="hold"/>
                                        <p:tgtEl>
                                          <p:spTgt spid="2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0-#ppt_w/2"/>
                                          </p:val>
                                        </p:tav>
                                        <p:tav tm="100000">
                                          <p:val>
                                            <p:strVal val="#ppt_x"/>
                                          </p:val>
                                        </p:tav>
                                      </p:tavLst>
                                    </p:anim>
                                    <p:anim calcmode="lin" valueType="num">
                                      <p:cBhvr additive="base">
                                        <p:cTn id="8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anim calcmode="lin" valueType="num">
                                      <p:cBhvr additive="base">
                                        <p:cTn id="89" dur="500" fill="hold"/>
                                        <p:tgtEl>
                                          <p:spTgt spid="6"/>
                                        </p:tgtEl>
                                        <p:attrNameLst>
                                          <p:attrName>ppt_x</p:attrName>
                                        </p:attrNameLst>
                                      </p:cBhvr>
                                      <p:tavLst>
                                        <p:tav tm="0">
                                          <p:val>
                                            <p:strVal val="0-#ppt_w/2"/>
                                          </p:val>
                                        </p:tav>
                                        <p:tav tm="100000">
                                          <p:val>
                                            <p:strVal val="#ppt_x"/>
                                          </p:val>
                                        </p:tav>
                                      </p:tavLst>
                                    </p:anim>
                                    <p:anim calcmode="lin" valueType="num">
                                      <p:cBhvr additive="base">
                                        <p:cTn id="90" dur="500" fill="hold"/>
                                        <p:tgtEl>
                                          <p:spTgt spid="6"/>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0-#ppt_w/2"/>
                                          </p:val>
                                        </p:tav>
                                        <p:tav tm="100000">
                                          <p:val>
                                            <p:strVal val="#ppt_x"/>
                                          </p:val>
                                        </p:tav>
                                      </p:tavLst>
                                    </p:anim>
                                    <p:anim calcmode="lin" valueType="num">
                                      <p:cBhvr additive="base">
                                        <p:cTn id="94" dur="500" fill="hold"/>
                                        <p:tgtEl>
                                          <p:spTgt spid="32"/>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500" fill="hold"/>
                                        <p:tgtEl>
                                          <p:spTgt spid="30"/>
                                        </p:tgtEl>
                                        <p:attrNameLst>
                                          <p:attrName>ppt_x</p:attrName>
                                        </p:attrNameLst>
                                      </p:cBhvr>
                                      <p:tavLst>
                                        <p:tav tm="0">
                                          <p:val>
                                            <p:strVal val="0-#ppt_w/2"/>
                                          </p:val>
                                        </p:tav>
                                        <p:tav tm="100000">
                                          <p:val>
                                            <p:strVal val="#ppt_x"/>
                                          </p:val>
                                        </p:tav>
                                      </p:tavLst>
                                    </p:anim>
                                    <p:anim calcmode="lin" valueType="num">
                                      <p:cBhvr additive="base">
                                        <p:cTn id="9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3" grpId="0" animBg="1"/>
      <p:bldP spid="5" grpId="0" animBg="1"/>
      <p:bldP spid="6" grpId="0" animBg="1"/>
      <p:bldP spid="7" grpId="0" animBg="1"/>
      <p:bldP spid="22" grpId="0" animBg="1"/>
      <p:bldP spid="24" grpId="0" animBg="1"/>
      <p:bldP spid="35" grpId="0" animBg="1"/>
      <p:bldP spid="17" grpId="0"/>
      <p:bldP spid="25" grpId="0" animBg="1"/>
      <p:bldP spid="26" grpId="0" animBg="1"/>
      <p:bldP spid="27" grpId="0" animBg="1"/>
      <p:bldP spid="28" grpId="0" animBg="1"/>
      <p:bldP spid="30" grpId="0" animBg="1"/>
      <p:bldP spid="32"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KSO_GT3"/>
          <p:cNvSpPr/>
          <p:nvPr/>
        </p:nvSpPr>
        <p:spPr>
          <a:xfrm>
            <a:off x="7322913" y="1816554"/>
            <a:ext cx="1120775" cy="1535113"/>
          </a:xfrm>
          <a:custGeom>
            <a:avLst/>
            <a:gdLst>
              <a:gd name="connsiteX0" fmla="*/ 613332 w 1181346"/>
              <a:gd name="connsiteY0" fmla="*/ 0 h 1617509"/>
              <a:gd name="connsiteX1" fmla="*/ 1018352 w 1181346"/>
              <a:gd name="connsiteY1" fmla="*/ 610087 h 1617509"/>
              <a:gd name="connsiteX2" fmla="*/ 994072 w 1181346"/>
              <a:gd name="connsiteY2" fmla="*/ 1454515 h 1617509"/>
              <a:gd name="connsiteX3" fmla="*/ 149644 w 1181346"/>
              <a:gd name="connsiteY3" fmla="*/ 1430234 h 1617509"/>
              <a:gd name="connsiteX4" fmla="*/ 173925 w 1181346"/>
              <a:gd name="connsiteY4" fmla="*/ 585807 h 1617509"/>
              <a:gd name="connsiteX5" fmla="*/ 613332 w 1181346"/>
              <a:gd name="connsiteY5" fmla="*/ 0 h 1617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1346" h="1617509">
                <a:moveTo>
                  <a:pt x="613332" y="0"/>
                </a:moveTo>
                <a:cubicBezTo>
                  <a:pt x="718208" y="231809"/>
                  <a:pt x="853214" y="356033"/>
                  <a:pt x="1018352" y="610087"/>
                </a:cubicBezTo>
                <a:cubicBezTo>
                  <a:pt x="1244829" y="849974"/>
                  <a:pt x="1233959" y="1228038"/>
                  <a:pt x="994072" y="1454515"/>
                </a:cubicBezTo>
                <a:cubicBezTo>
                  <a:pt x="754185" y="1680992"/>
                  <a:pt x="376121" y="1670121"/>
                  <a:pt x="149644" y="1430234"/>
                </a:cubicBezTo>
                <a:cubicBezTo>
                  <a:pt x="-76833" y="1190347"/>
                  <a:pt x="-27923" y="846757"/>
                  <a:pt x="173925" y="585807"/>
                </a:cubicBezTo>
                <a:cubicBezTo>
                  <a:pt x="356755" y="349444"/>
                  <a:pt x="495310" y="225400"/>
                  <a:pt x="613332" y="0"/>
                </a:cubicBezTo>
                <a:close/>
              </a:path>
            </a:pathLst>
          </a:custGeom>
          <a:solidFill>
            <a:schemeClr val="accent3"/>
          </a:solidFill>
          <a:ln w="57150" cap="flat" cmpd="sng" algn="ctr">
            <a:solidFill>
              <a:schemeClr val="bg1"/>
            </a:solidFill>
            <a:prstDash val="solid"/>
          </a:ln>
          <a:effectLst>
            <a:outerShdw blurRad="50800" dist="38100" dir="5400000" algn="t" rotWithShape="0">
              <a:prstClr val="black">
                <a:alpha val="40000"/>
              </a:prstClr>
            </a:outerShdw>
          </a:effectLst>
        </p:spPr>
        <p:txBody>
          <a:bodyPr lIns="72000" tIns="504000" rIns="72000" bIns="0" anchor="ctr"/>
          <a:lstStyle/>
          <a:p>
            <a:pPr algn="ctr">
              <a:defRPr/>
            </a:pPr>
            <a:r>
              <a:rPr lang="zh-CN" altLang="en-US" sz="2400" kern="0" dirty="0">
                <a:solidFill>
                  <a:schemeClr val="bg2"/>
                </a:solidFill>
                <a:latin typeface="微软雅黑" panose="020B0503020204020204" pitchFamily="34" charset="-122"/>
                <a:ea typeface="微软雅黑" panose="020B0503020204020204" pitchFamily="34" charset="-122"/>
              </a:rPr>
              <a:t>标题</a:t>
            </a:r>
          </a:p>
        </p:txBody>
      </p:sp>
      <p:sp>
        <p:nvSpPr>
          <p:cNvPr id="24" name="KSO_GT2"/>
          <p:cNvSpPr/>
          <p:nvPr/>
        </p:nvSpPr>
        <p:spPr>
          <a:xfrm>
            <a:off x="5486175" y="2264229"/>
            <a:ext cx="1120775" cy="1535113"/>
          </a:xfrm>
          <a:custGeom>
            <a:avLst/>
            <a:gdLst>
              <a:gd name="connsiteX0" fmla="*/ 613332 w 1181347"/>
              <a:gd name="connsiteY0" fmla="*/ 0 h 1617509"/>
              <a:gd name="connsiteX1" fmla="*/ 1018353 w 1181347"/>
              <a:gd name="connsiteY1" fmla="*/ 610087 h 1617509"/>
              <a:gd name="connsiteX2" fmla="*/ 994072 w 1181347"/>
              <a:gd name="connsiteY2" fmla="*/ 1454515 h 1617509"/>
              <a:gd name="connsiteX3" fmla="*/ 149644 w 1181347"/>
              <a:gd name="connsiteY3" fmla="*/ 1430234 h 1617509"/>
              <a:gd name="connsiteX4" fmla="*/ 173925 w 1181347"/>
              <a:gd name="connsiteY4" fmla="*/ 585807 h 1617509"/>
              <a:gd name="connsiteX5" fmla="*/ 613332 w 1181347"/>
              <a:gd name="connsiteY5" fmla="*/ 0 h 1617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1347" h="1617509">
                <a:moveTo>
                  <a:pt x="613332" y="0"/>
                </a:moveTo>
                <a:cubicBezTo>
                  <a:pt x="718208" y="231809"/>
                  <a:pt x="853214" y="356033"/>
                  <a:pt x="1018353" y="610087"/>
                </a:cubicBezTo>
                <a:cubicBezTo>
                  <a:pt x="1244830" y="849974"/>
                  <a:pt x="1233959" y="1228038"/>
                  <a:pt x="994072" y="1454515"/>
                </a:cubicBezTo>
                <a:cubicBezTo>
                  <a:pt x="754185" y="1680992"/>
                  <a:pt x="376121" y="1670121"/>
                  <a:pt x="149644" y="1430234"/>
                </a:cubicBezTo>
                <a:cubicBezTo>
                  <a:pt x="-76833" y="1190347"/>
                  <a:pt x="-27923" y="846757"/>
                  <a:pt x="173925" y="585807"/>
                </a:cubicBezTo>
                <a:cubicBezTo>
                  <a:pt x="356755" y="349444"/>
                  <a:pt x="495310" y="225400"/>
                  <a:pt x="613332" y="0"/>
                </a:cubicBezTo>
                <a:close/>
              </a:path>
            </a:pathLst>
          </a:custGeom>
          <a:solidFill>
            <a:schemeClr val="accent2"/>
          </a:solidFill>
          <a:ln w="57150" cap="flat" cmpd="sng" algn="ctr">
            <a:solidFill>
              <a:schemeClr val="bg1"/>
            </a:solidFill>
            <a:prstDash val="solid"/>
          </a:ln>
          <a:effectLst>
            <a:outerShdw blurRad="50800" dist="38100" dir="5400000" algn="t" rotWithShape="0">
              <a:prstClr val="black">
                <a:alpha val="40000"/>
              </a:prstClr>
            </a:outerShdw>
          </a:effectLst>
        </p:spPr>
        <p:txBody>
          <a:bodyPr lIns="72000" tIns="504000" rIns="72000" bIns="0" anchor="ctr"/>
          <a:lstStyle/>
          <a:p>
            <a:pPr algn="ctr">
              <a:defRPr/>
            </a:pPr>
            <a:r>
              <a:rPr lang="zh-CN" altLang="en-US" sz="2400" kern="0" dirty="0">
                <a:solidFill>
                  <a:schemeClr val="bg2"/>
                </a:solidFill>
                <a:latin typeface="微软雅黑" panose="020B0503020204020204" pitchFamily="34" charset="-122"/>
                <a:ea typeface="微软雅黑" panose="020B0503020204020204" pitchFamily="34" charset="-122"/>
              </a:rPr>
              <a:t>标题</a:t>
            </a:r>
          </a:p>
        </p:txBody>
      </p:sp>
      <p:sp>
        <p:nvSpPr>
          <p:cNvPr id="32" name="KSO_GT1.1"/>
          <p:cNvSpPr txBox="1"/>
          <p:nvPr/>
        </p:nvSpPr>
        <p:spPr>
          <a:xfrm>
            <a:off x="3331937" y="3104017"/>
            <a:ext cx="1463675" cy="1061829"/>
          </a:xfrm>
          <a:prstGeom prst="rect">
            <a:avLst/>
          </a:prstGeom>
          <a:noFill/>
        </p:spPr>
        <p:txBody>
          <a:bodyPr>
            <a:spAutoFit/>
          </a:bodyPr>
          <a:lstStyle/>
          <a:p>
            <a:pPr algn="just">
              <a:lnSpc>
                <a:spcPct val="150000"/>
              </a:lnSpc>
              <a:defRPr/>
            </a:pPr>
            <a:r>
              <a:rPr lang="zh-CN" altLang="en-US" sz="1400" kern="0" dirty="0">
                <a:latin typeface="幼圆" panose="02010509060101010101" pitchFamily="49" charset="-122"/>
                <a:ea typeface="幼圆" panose="02010509060101010101" pitchFamily="49" charset="-122"/>
                <a:cs typeface="Arial" pitchFamily="34" charset="0"/>
              </a:rPr>
              <a:t>请在此处输入文本，或将您的文本粘贴到此处。</a:t>
            </a:r>
          </a:p>
        </p:txBody>
      </p:sp>
      <p:sp>
        <p:nvSpPr>
          <p:cNvPr id="44" name="KSO_GT1"/>
          <p:cNvSpPr/>
          <p:nvPr/>
        </p:nvSpPr>
        <p:spPr>
          <a:xfrm>
            <a:off x="3557362" y="1478414"/>
            <a:ext cx="1120775" cy="1535112"/>
          </a:xfrm>
          <a:custGeom>
            <a:avLst/>
            <a:gdLst>
              <a:gd name="connsiteX0" fmla="*/ 613333 w 1181348"/>
              <a:gd name="connsiteY0" fmla="*/ 0 h 1617509"/>
              <a:gd name="connsiteX1" fmla="*/ 1018354 w 1181348"/>
              <a:gd name="connsiteY1" fmla="*/ 610087 h 1617509"/>
              <a:gd name="connsiteX2" fmla="*/ 994073 w 1181348"/>
              <a:gd name="connsiteY2" fmla="*/ 1454515 h 1617509"/>
              <a:gd name="connsiteX3" fmla="*/ 149645 w 1181348"/>
              <a:gd name="connsiteY3" fmla="*/ 1430234 h 1617509"/>
              <a:gd name="connsiteX4" fmla="*/ 173926 w 1181348"/>
              <a:gd name="connsiteY4" fmla="*/ 585807 h 1617509"/>
              <a:gd name="connsiteX5" fmla="*/ 613333 w 1181348"/>
              <a:gd name="connsiteY5" fmla="*/ 0 h 1617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1348" h="1617509">
                <a:moveTo>
                  <a:pt x="613333" y="0"/>
                </a:moveTo>
                <a:cubicBezTo>
                  <a:pt x="718209" y="231809"/>
                  <a:pt x="853215" y="356033"/>
                  <a:pt x="1018354" y="610087"/>
                </a:cubicBezTo>
                <a:cubicBezTo>
                  <a:pt x="1244831" y="849974"/>
                  <a:pt x="1233960" y="1228038"/>
                  <a:pt x="994073" y="1454515"/>
                </a:cubicBezTo>
                <a:cubicBezTo>
                  <a:pt x="754186" y="1680992"/>
                  <a:pt x="376122" y="1670121"/>
                  <a:pt x="149645" y="1430234"/>
                </a:cubicBezTo>
                <a:cubicBezTo>
                  <a:pt x="-76832" y="1190347"/>
                  <a:pt x="-27922" y="846757"/>
                  <a:pt x="173926" y="585807"/>
                </a:cubicBezTo>
                <a:cubicBezTo>
                  <a:pt x="356756" y="349444"/>
                  <a:pt x="495311" y="225400"/>
                  <a:pt x="613333" y="0"/>
                </a:cubicBezTo>
                <a:close/>
              </a:path>
            </a:pathLst>
          </a:custGeom>
          <a:solidFill>
            <a:schemeClr val="accent1"/>
          </a:solidFill>
          <a:ln w="57150" cap="flat" cmpd="sng" algn="ctr">
            <a:solidFill>
              <a:schemeClr val="bg1"/>
            </a:solidFill>
            <a:prstDash val="solid"/>
          </a:ln>
          <a:effectLst>
            <a:outerShdw blurRad="50800" dist="38100" dir="5400000" algn="t" rotWithShape="0">
              <a:prstClr val="black">
                <a:alpha val="40000"/>
              </a:prstClr>
            </a:outerShdw>
          </a:effectLst>
        </p:spPr>
        <p:txBody>
          <a:bodyPr lIns="144000" tIns="432000" rIns="144000" bIns="0" anchor="ctr"/>
          <a:lstStyle/>
          <a:p>
            <a:pPr algn="ctr">
              <a:lnSpc>
                <a:spcPct val="130000"/>
              </a:lnSpc>
              <a:defRPr/>
            </a:pPr>
            <a:r>
              <a:rPr lang="zh-CN" altLang="en-US" sz="2400" kern="0" dirty="0">
                <a:solidFill>
                  <a:schemeClr val="bg2"/>
                </a:solidFill>
                <a:latin typeface="微软雅黑" panose="020B0503020204020204" pitchFamily="34" charset="-122"/>
                <a:ea typeface="微软雅黑" panose="020B0503020204020204" pitchFamily="34" charset="-122"/>
              </a:rPr>
              <a:t>标题</a:t>
            </a:r>
            <a:endParaRPr lang="en-US" altLang="zh-CN" sz="2400" kern="0" dirty="0">
              <a:solidFill>
                <a:schemeClr val="bg2"/>
              </a:solidFill>
              <a:latin typeface="微软雅黑" panose="020B0503020204020204" pitchFamily="34" charset="-122"/>
              <a:ea typeface="微软雅黑" panose="020B0503020204020204" pitchFamily="34" charset="-122"/>
            </a:endParaRPr>
          </a:p>
        </p:txBody>
      </p:sp>
      <p:sp>
        <p:nvSpPr>
          <p:cNvPr id="22" name="KSO_GT1.1"/>
          <p:cNvSpPr txBox="1"/>
          <p:nvPr/>
        </p:nvSpPr>
        <p:spPr>
          <a:xfrm>
            <a:off x="5313137" y="3904117"/>
            <a:ext cx="1463675" cy="1061829"/>
          </a:xfrm>
          <a:prstGeom prst="rect">
            <a:avLst/>
          </a:prstGeom>
          <a:noFill/>
        </p:spPr>
        <p:txBody>
          <a:bodyPr>
            <a:spAutoFit/>
          </a:bodyPr>
          <a:lstStyle/>
          <a:p>
            <a:pPr algn="just">
              <a:lnSpc>
                <a:spcPct val="150000"/>
              </a:lnSpc>
              <a:defRPr/>
            </a:pPr>
            <a:r>
              <a:rPr lang="zh-CN" altLang="en-US" sz="1400" kern="0" dirty="0">
                <a:latin typeface="幼圆" panose="02010509060101010101" pitchFamily="49" charset="-122"/>
                <a:ea typeface="幼圆" panose="02010509060101010101" pitchFamily="49" charset="-122"/>
                <a:cs typeface="Arial" pitchFamily="34" charset="0"/>
              </a:rPr>
              <a:t>请在此处输入文本，或将您的文本粘贴到此处。</a:t>
            </a:r>
          </a:p>
        </p:txBody>
      </p:sp>
      <p:sp>
        <p:nvSpPr>
          <p:cNvPr id="23" name="KSO_GT1.1"/>
          <p:cNvSpPr txBox="1"/>
          <p:nvPr/>
        </p:nvSpPr>
        <p:spPr>
          <a:xfrm>
            <a:off x="7165749" y="3458028"/>
            <a:ext cx="1465263" cy="1061829"/>
          </a:xfrm>
          <a:prstGeom prst="rect">
            <a:avLst/>
          </a:prstGeom>
          <a:noFill/>
        </p:spPr>
        <p:txBody>
          <a:bodyPr>
            <a:spAutoFit/>
          </a:bodyPr>
          <a:lstStyle/>
          <a:p>
            <a:pPr algn="just">
              <a:lnSpc>
                <a:spcPct val="150000"/>
              </a:lnSpc>
              <a:defRPr/>
            </a:pPr>
            <a:r>
              <a:rPr lang="zh-CN" altLang="en-US" sz="1400" kern="0" dirty="0">
                <a:latin typeface="幼圆" panose="02010509060101010101" pitchFamily="49" charset="-122"/>
                <a:ea typeface="幼圆" panose="02010509060101010101" pitchFamily="49" charset="-122"/>
                <a:cs typeface="Arial" pitchFamily="34" charset="0"/>
              </a:rPr>
              <a:t>请在此处输入文本，或将您的文本粘贴到此处。</a:t>
            </a:r>
          </a:p>
        </p:txBody>
      </p:sp>
      <p:sp>
        <p:nvSpPr>
          <p:cNvPr id="8"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9"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2998215441"/>
      </p:ext>
    </p:extLst>
  </p:cSld>
  <p:clrMapOvr>
    <a:masterClrMapping/>
  </p:clrMapOvr>
  <mc:AlternateContent xmlns:mc="http://schemas.openxmlformats.org/markup-compatibility/2006" xmlns:p14="http://schemas.microsoft.com/office/powerpoint/2010/main">
    <mc:Choice Requires="p14">
      <p:transition spd="slow" p14:dur="1600" advTm="4000">
        <p:blinds dir="vert"/>
      </p:transition>
    </mc:Choice>
    <mc:Fallback xmlns="">
      <p:transition spd="slow" advTm="4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1000" fill="hold"/>
                                        <p:tgtEl>
                                          <p:spTgt spid="41"/>
                                        </p:tgtEl>
                                        <p:attrNameLst>
                                          <p:attrName>ppt_w</p:attrName>
                                        </p:attrNameLst>
                                      </p:cBhvr>
                                      <p:tavLst>
                                        <p:tav tm="0">
                                          <p:val>
                                            <p:fltVal val="0"/>
                                          </p:val>
                                        </p:tav>
                                        <p:tav tm="100000">
                                          <p:val>
                                            <p:strVal val="#ppt_w"/>
                                          </p:val>
                                        </p:tav>
                                      </p:tavLst>
                                    </p:anim>
                                    <p:anim calcmode="lin" valueType="num">
                                      <p:cBhvr>
                                        <p:cTn id="30" dur="1000" fill="hold"/>
                                        <p:tgtEl>
                                          <p:spTgt spid="41"/>
                                        </p:tgtEl>
                                        <p:attrNameLst>
                                          <p:attrName>ppt_h</p:attrName>
                                        </p:attrNameLst>
                                      </p:cBhvr>
                                      <p:tavLst>
                                        <p:tav tm="0">
                                          <p:val>
                                            <p:fltVal val="0"/>
                                          </p:val>
                                        </p:tav>
                                        <p:tav tm="100000">
                                          <p:val>
                                            <p:strVal val="#ppt_h"/>
                                          </p:val>
                                        </p:tav>
                                      </p:tavLst>
                                    </p:anim>
                                    <p:anim calcmode="lin" valueType="num">
                                      <p:cBhvr>
                                        <p:cTn id="31" dur="1000" fill="hold"/>
                                        <p:tgtEl>
                                          <p:spTgt spid="41"/>
                                        </p:tgtEl>
                                        <p:attrNameLst>
                                          <p:attrName>style.rotation</p:attrName>
                                        </p:attrNameLst>
                                      </p:cBhvr>
                                      <p:tavLst>
                                        <p:tav tm="0">
                                          <p:val>
                                            <p:fltVal val="90"/>
                                          </p:val>
                                        </p:tav>
                                        <p:tav tm="100000">
                                          <p:val>
                                            <p:fltVal val="0"/>
                                          </p:val>
                                        </p:tav>
                                      </p:tavLst>
                                    </p:anim>
                                    <p:animEffect transition="in" filter="fade">
                                      <p:cBhvr>
                                        <p:cTn id="32" dur="1000"/>
                                        <p:tgtEl>
                                          <p:spTgt spid="41"/>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0" fill="hold"/>
                                        <p:tgtEl>
                                          <p:spTgt spid="23"/>
                                        </p:tgtEl>
                                        <p:attrNameLst>
                                          <p:attrName>ppt_w</p:attrName>
                                        </p:attrNameLst>
                                      </p:cBhvr>
                                      <p:tavLst>
                                        <p:tav tm="0">
                                          <p:val>
                                            <p:fltVal val="0"/>
                                          </p:val>
                                        </p:tav>
                                        <p:tav tm="100000">
                                          <p:val>
                                            <p:strVal val="#ppt_w"/>
                                          </p:val>
                                        </p:tav>
                                      </p:tavLst>
                                    </p:anim>
                                    <p:anim calcmode="lin" valueType="num">
                                      <p:cBhvr>
                                        <p:cTn id="36" dur="1000" fill="hold"/>
                                        <p:tgtEl>
                                          <p:spTgt spid="23"/>
                                        </p:tgtEl>
                                        <p:attrNameLst>
                                          <p:attrName>ppt_h</p:attrName>
                                        </p:attrNameLst>
                                      </p:cBhvr>
                                      <p:tavLst>
                                        <p:tav tm="0">
                                          <p:val>
                                            <p:fltVal val="0"/>
                                          </p:val>
                                        </p:tav>
                                        <p:tav tm="100000">
                                          <p:val>
                                            <p:strVal val="#ppt_h"/>
                                          </p:val>
                                        </p:tav>
                                      </p:tavLst>
                                    </p:anim>
                                    <p:anim calcmode="lin" valueType="num">
                                      <p:cBhvr>
                                        <p:cTn id="37" dur="1000" fill="hold"/>
                                        <p:tgtEl>
                                          <p:spTgt spid="23"/>
                                        </p:tgtEl>
                                        <p:attrNameLst>
                                          <p:attrName>style.rotation</p:attrName>
                                        </p:attrNameLst>
                                      </p:cBhvr>
                                      <p:tavLst>
                                        <p:tav tm="0">
                                          <p:val>
                                            <p:fltVal val="90"/>
                                          </p:val>
                                        </p:tav>
                                        <p:tav tm="100000">
                                          <p:val>
                                            <p:fltVal val="0"/>
                                          </p:val>
                                        </p:tav>
                                      </p:tavLst>
                                    </p:anim>
                                    <p:animEffect transition="in" filter="fade">
                                      <p:cBhvr>
                                        <p:cTn id="38"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24" grpId="0" animBg="1"/>
      <p:bldP spid="32" grpId="0"/>
      <p:bldP spid="44" grpId="0" animBg="1"/>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任意多边形 25"/>
          <p:cNvSpPr/>
          <p:nvPr/>
        </p:nvSpPr>
        <p:spPr>
          <a:xfrm flipH="1">
            <a:off x="9137651" y="2608266"/>
            <a:ext cx="1131888" cy="1038225"/>
          </a:xfrm>
          <a:custGeom>
            <a:avLst/>
            <a:gdLst>
              <a:gd name="connsiteX0" fmla="*/ 1131151 w 1131151"/>
              <a:gd name="connsiteY0" fmla="*/ 0 h 1038220"/>
              <a:gd name="connsiteX1" fmla="*/ 1131151 w 1131151"/>
              <a:gd name="connsiteY1" fmla="*/ 1038220 h 1038220"/>
              <a:gd name="connsiteX2" fmla="*/ 9525 w 1131151"/>
              <a:gd name="connsiteY2" fmla="*/ 883166 h 1038220"/>
              <a:gd name="connsiteX3" fmla="*/ 0 w 1131151"/>
              <a:gd name="connsiteY3" fmla="*/ 149741 h 1038220"/>
            </a:gdLst>
            <a:ahLst/>
            <a:cxnLst>
              <a:cxn ang="0">
                <a:pos x="connsiteX0" y="connsiteY0"/>
              </a:cxn>
              <a:cxn ang="0">
                <a:pos x="connsiteX1" y="connsiteY1"/>
              </a:cxn>
              <a:cxn ang="0">
                <a:pos x="connsiteX2" y="connsiteY2"/>
              </a:cxn>
              <a:cxn ang="0">
                <a:pos x="connsiteX3" y="connsiteY3"/>
              </a:cxn>
            </a:cxnLst>
            <a:rect l="l" t="t" r="r" b="b"/>
            <a:pathLst>
              <a:path w="1131151" h="1038220">
                <a:moveTo>
                  <a:pt x="1131151" y="0"/>
                </a:moveTo>
                <a:lnTo>
                  <a:pt x="1131151" y="1038220"/>
                </a:lnTo>
                <a:lnTo>
                  <a:pt x="9525" y="883166"/>
                </a:lnTo>
                <a:lnTo>
                  <a:pt x="0" y="149741"/>
                </a:lnTo>
                <a:close/>
              </a:path>
            </a:pathLst>
          </a:custGeom>
          <a:gradFill flip="none" rotWithShape="1">
            <a:gsLst>
              <a:gs pos="0">
                <a:schemeClr val="accent2"/>
              </a:gs>
              <a:gs pos="50000">
                <a:schemeClr val="accent2">
                  <a:lumMod val="60000"/>
                  <a:lumOff val="40000"/>
                </a:schemeClr>
              </a:gs>
              <a:gs pos="100000">
                <a:schemeClr val="accent2">
                  <a:lumMod val="40000"/>
                  <a:lumOff val="60000"/>
                </a:schemeClr>
              </a:gs>
            </a:gsLst>
            <a:lin ang="10800000" scaled="1"/>
            <a:tileRect/>
          </a:gra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Calibri"/>
            </a:endParaRPr>
          </a:p>
        </p:txBody>
      </p:sp>
      <p:sp>
        <p:nvSpPr>
          <p:cNvPr id="25" name="任意多边形 24"/>
          <p:cNvSpPr/>
          <p:nvPr/>
        </p:nvSpPr>
        <p:spPr>
          <a:xfrm rot="19200000" flipH="1" flipV="1">
            <a:off x="7319963" y="3019428"/>
            <a:ext cx="1130300" cy="1038225"/>
          </a:xfrm>
          <a:custGeom>
            <a:avLst/>
            <a:gdLst>
              <a:gd name="connsiteX0" fmla="*/ 1131151 w 1131151"/>
              <a:gd name="connsiteY0" fmla="*/ 0 h 1038220"/>
              <a:gd name="connsiteX1" fmla="*/ 1131151 w 1131151"/>
              <a:gd name="connsiteY1" fmla="*/ 1038220 h 1038220"/>
              <a:gd name="connsiteX2" fmla="*/ 9525 w 1131151"/>
              <a:gd name="connsiteY2" fmla="*/ 883166 h 1038220"/>
              <a:gd name="connsiteX3" fmla="*/ 0 w 1131151"/>
              <a:gd name="connsiteY3" fmla="*/ 149741 h 1038220"/>
            </a:gdLst>
            <a:ahLst/>
            <a:cxnLst>
              <a:cxn ang="0">
                <a:pos x="connsiteX0" y="connsiteY0"/>
              </a:cxn>
              <a:cxn ang="0">
                <a:pos x="connsiteX1" y="connsiteY1"/>
              </a:cxn>
              <a:cxn ang="0">
                <a:pos x="connsiteX2" y="connsiteY2"/>
              </a:cxn>
              <a:cxn ang="0">
                <a:pos x="connsiteX3" y="connsiteY3"/>
              </a:cxn>
            </a:cxnLst>
            <a:rect l="l" t="t" r="r" b="b"/>
            <a:pathLst>
              <a:path w="1131151" h="1038220">
                <a:moveTo>
                  <a:pt x="1131151" y="0"/>
                </a:moveTo>
                <a:lnTo>
                  <a:pt x="1131151" y="1038220"/>
                </a:lnTo>
                <a:lnTo>
                  <a:pt x="9525" y="883166"/>
                </a:lnTo>
                <a:lnTo>
                  <a:pt x="0" y="149741"/>
                </a:lnTo>
                <a:close/>
              </a:path>
            </a:pathLst>
          </a:custGeom>
          <a:gradFill flip="none" rotWithShape="1">
            <a:gsLst>
              <a:gs pos="0">
                <a:schemeClr val="accent1"/>
              </a:gs>
              <a:gs pos="50000">
                <a:schemeClr val="accent1">
                  <a:lumMod val="60000"/>
                  <a:lumOff val="40000"/>
                </a:schemeClr>
              </a:gs>
              <a:gs pos="100000">
                <a:schemeClr val="accent1">
                  <a:lumMod val="40000"/>
                  <a:lumOff val="60000"/>
                </a:schemeClr>
              </a:gs>
            </a:gsLst>
            <a:lin ang="10800000" scaled="1"/>
            <a:tileRect/>
          </a:gra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Calibri"/>
            </a:endParaRPr>
          </a:p>
        </p:txBody>
      </p:sp>
      <p:sp>
        <p:nvSpPr>
          <p:cNvPr id="24" name="任意多边形 23"/>
          <p:cNvSpPr/>
          <p:nvPr/>
        </p:nvSpPr>
        <p:spPr>
          <a:xfrm rot="11400000">
            <a:off x="5467351" y="3532191"/>
            <a:ext cx="1131888" cy="1038225"/>
          </a:xfrm>
          <a:custGeom>
            <a:avLst/>
            <a:gdLst>
              <a:gd name="connsiteX0" fmla="*/ 1131151 w 1131151"/>
              <a:gd name="connsiteY0" fmla="*/ 0 h 1038220"/>
              <a:gd name="connsiteX1" fmla="*/ 1131151 w 1131151"/>
              <a:gd name="connsiteY1" fmla="*/ 1038220 h 1038220"/>
              <a:gd name="connsiteX2" fmla="*/ 9525 w 1131151"/>
              <a:gd name="connsiteY2" fmla="*/ 883166 h 1038220"/>
              <a:gd name="connsiteX3" fmla="*/ 0 w 1131151"/>
              <a:gd name="connsiteY3" fmla="*/ 149741 h 1038220"/>
            </a:gdLst>
            <a:ahLst/>
            <a:cxnLst>
              <a:cxn ang="0">
                <a:pos x="connsiteX0" y="connsiteY0"/>
              </a:cxn>
              <a:cxn ang="0">
                <a:pos x="connsiteX1" y="connsiteY1"/>
              </a:cxn>
              <a:cxn ang="0">
                <a:pos x="connsiteX2" y="connsiteY2"/>
              </a:cxn>
              <a:cxn ang="0">
                <a:pos x="connsiteX3" y="connsiteY3"/>
              </a:cxn>
            </a:cxnLst>
            <a:rect l="l" t="t" r="r" b="b"/>
            <a:pathLst>
              <a:path w="1131151" h="1038220">
                <a:moveTo>
                  <a:pt x="1131151" y="0"/>
                </a:moveTo>
                <a:lnTo>
                  <a:pt x="1131151" y="1038220"/>
                </a:lnTo>
                <a:lnTo>
                  <a:pt x="9525" y="883166"/>
                </a:lnTo>
                <a:lnTo>
                  <a:pt x="0" y="149741"/>
                </a:lnTo>
                <a:close/>
              </a:path>
            </a:pathLst>
          </a:custGeom>
          <a:gradFill flip="none" rotWithShape="1">
            <a:gsLst>
              <a:gs pos="0">
                <a:schemeClr val="accent2"/>
              </a:gs>
              <a:gs pos="50000">
                <a:schemeClr val="accent2">
                  <a:lumMod val="60000"/>
                  <a:lumOff val="40000"/>
                </a:schemeClr>
              </a:gs>
              <a:gs pos="100000">
                <a:schemeClr val="accent2">
                  <a:lumMod val="40000"/>
                  <a:lumOff val="60000"/>
                </a:schemeClr>
              </a:gs>
            </a:gsLst>
            <a:lin ang="10800000" scaled="1"/>
            <a:tileRect/>
          </a:gra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Calibri"/>
            </a:endParaRPr>
          </a:p>
        </p:txBody>
      </p:sp>
      <p:sp>
        <p:nvSpPr>
          <p:cNvPr id="23" name="任意多边形 22"/>
          <p:cNvSpPr/>
          <p:nvPr/>
        </p:nvSpPr>
        <p:spPr>
          <a:xfrm rot="19200000" flipH="1" flipV="1">
            <a:off x="3609975" y="3921128"/>
            <a:ext cx="1130300" cy="1038225"/>
          </a:xfrm>
          <a:custGeom>
            <a:avLst/>
            <a:gdLst>
              <a:gd name="connsiteX0" fmla="*/ 1131151 w 1131151"/>
              <a:gd name="connsiteY0" fmla="*/ 0 h 1038220"/>
              <a:gd name="connsiteX1" fmla="*/ 1131151 w 1131151"/>
              <a:gd name="connsiteY1" fmla="*/ 1038220 h 1038220"/>
              <a:gd name="connsiteX2" fmla="*/ 9525 w 1131151"/>
              <a:gd name="connsiteY2" fmla="*/ 883166 h 1038220"/>
              <a:gd name="connsiteX3" fmla="*/ 0 w 1131151"/>
              <a:gd name="connsiteY3" fmla="*/ 149741 h 1038220"/>
            </a:gdLst>
            <a:ahLst/>
            <a:cxnLst>
              <a:cxn ang="0">
                <a:pos x="connsiteX0" y="connsiteY0"/>
              </a:cxn>
              <a:cxn ang="0">
                <a:pos x="connsiteX1" y="connsiteY1"/>
              </a:cxn>
              <a:cxn ang="0">
                <a:pos x="connsiteX2" y="connsiteY2"/>
              </a:cxn>
              <a:cxn ang="0">
                <a:pos x="connsiteX3" y="connsiteY3"/>
              </a:cxn>
            </a:cxnLst>
            <a:rect l="l" t="t" r="r" b="b"/>
            <a:pathLst>
              <a:path w="1131151" h="1038220">
                <a:moveTo>
                  <a:pt x="1131151" y="0"/>
                </a:moveTo>
                <a:lnTo>
                  <a:pt x="1131151" y="1038220"/>
                </a:lnTo>
                <a:lnTo>
                  <a:pt x="9525" y="883166"/>
                </a:lnTo>
                <a:lnTo>
                  <a:pt x="0" y="149741"/>
                </a:lnTo>
                <a:close/>
              </a:path>
            </a:pathLst>
          </a:custGeom>
          <a:gradFill flip="none" rotWithShape="1">
            <a:gsLst>
              <a:gs pos="0">
                <a:schemeClr val="accent1"/>
              </a:gs>
              <a:gs pos="50000">
                <a:schemeClr val="accent1">
                  <a:lumMod val="60000"/>
                  <a:lumOff val="40000"/>
                </a:schemeClr>
              </a:gs>
              <a:gs pos="100000">
                <a:schemeClr val="accent1">
                  <a:lumMod val="40000"/>
                  <a:lumOff val="60000"/>
                </a:schemeClr>
              </a:gs>
            </a:gsLst>
            <a:lin ang="10800000" scaled="1"/>
            <a:tileRect/>
          </a:gra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Calibri"/>
            </a:endParaRPr>
          </a:p>
        </p:txBody>
      </p:sp>
      <p:sp>
        <p:nvSpPr>
          <p:cNvPr id="22" name="任意多边形 21"/>
          <p:cNvSpPr/>
          <p:nvPr/>
        </p:nvSpPr>
        <p:spPr>
          <a:xfrm>
            <a:off x="1906590" y="4648203"/>
            <a:ext cx="1131887" cy="1038225"/>
          </a:xfrm>
          <a:custGeom>
            <a:avLst/>
            <a:gdLst>
              <a:gd name="connsiteX0" fmla="*/ 1131151 w 1131151"/>
              <a:gd name="connsiteY0" fmla="*/ 0 h 1038220"/>
              <a:gd name="connsiteX1" fmla="*/ 1131151 w 1131151"/>
              <a:gd name="connsiteY1" fmla="*/ 1038220 h 1038220"/>
              <a:gd name="connsiteX2" fmla="*/ 9525 w 1131151"/>
              <a:gd name="connsiteY2" fmla="*/ 883166 h 1038220"/>
              <a:gd name="connsiteX3" fmla="*/ 0 w 1131151"/>
              <a:gd name="connsiteY3" fmla="*/ 149741 h 1038220"/>
            </a:gdLst>
            <a:ahLst/>
            <a:cxnLst>
              <a:cxn ang="0">
                <a:pos x="connsiteX0" y="connsiteY0"/>
              </a:cxn>
              <a:cxn ang="0">
                <a:pos x="connsiteX1" y="connsiteY1"/>
              </a:cxn>
              <a:cxn ang="0">
                <a:pos x="connsiteX2" y="connsiteY2"/>
              </a:cxn>
              <a:cxn ang="0">
                <a:pos x="connsiteX3" y="connsiteY3"/>
              </a:cxn>
            </a:cxnLst>
            <a:rect l="l" t="t" r="r" b="b"/>
            <a:pathLst>
              <a:path w="1131151" h="1038220">
                <a:moveTo>
                  <a:pt x="1131151" y="0"/>
                </a:moveTo>
                <a:lnTo>
                  <a:pt x="1131151" y="1038220"/>
                </a:lnTo>
                <a:lnTo>
                  <a:pt x="9525" y="883166"/>
                </a:lnTo>
                <a:lnTo>
                  <a:pt x="0" y="149741"/>
                </a:lnTo>
                <a:close/>
              </a:path>
            </a:pathLst>
          </a:custGeom>
          <a:gradFill flip="none" rotWithShape="1">
            <a:gsLst>
              <a:gs pos="0">
                <a:schemeClr val="accent2"/>
              </a:gs>
              <a:gs pos="50000">
                <a:schemeClr val="accent2">
                  <a:lumMod val="60000"/>
                  <a:lumOff val="40000"/>
                </a:schemeClr>
              </a:gs>
              <a:gs pos="100000">
                <a:schemeClr val="accent2">
                  <a:lumMod val="40000"/>
                  <a:lumOff val="60000"/>
                </a:schemeClr>
              </a:gs>
            </a:gsLst>
            <a:lin ang="0" scaled="1"/>
            <a:tileRect/>
          </a:gradFill>
          <a:ln w="25400" cap="flat" cmpd="sng" algn="ctr">
            <a:noFill/>
            <a:prstDash val="solid"/>
          </a:ln>
          <a:effectLst/>
        </p:spPr>
        <p:txBody>
          <a:bodyPr lIns="68580" tIns="34290" rIns="68580" bIns="34290" anchor="ctr"/>
          <a:lstStyle/>
          <a:p>
            <a:pPr algn="ctr">
              <a:defRPr/>
            </a:pPr>
            <a:endParaRPr lang="zh-CN" altLang="en-US" sz="1350" kern="0">
              <a:solidFill>
                <a:sysClr val="window" lastClr="FFFFFF"/>
              </a:solidFill>
              <a:latin typeface="Calibri"/>
            </a:endParaRPr>
          </a:p>
        </p:txBody>
      </p:sp>
      <p:sp>
        <p:nvSpPr>
          <p:cNvPr id="51" name="TextBox 50"/>
          <p:cNvSpPr txBox="1"/>
          <p:nvPr/>
        </p:nvSpPr>
        <p:spPr>
          <a:xfrm flipH="1">
            <a:off x="2085977" y="5910266"/>
            <a:ext cx="2519363" cy="554037"/>
          </a:xfrm>
          <a:prstGeom prst="rect">
            <a:avLst/>
          </a:prstGeom>
          <a:noFill/>
        </p:spPr>
        <p:txBody>
          <a:bodyPr anchor="ctr"/>
          <a:lstStyle/>
          <a:p>
            <a:pPr algn="just">
              <a:lnSpc>
                <a:spcPct val="130000"/>
              </a:lnSpc>
              <a:defRPr/>
            </a:pPr>
            <a:r>
              <a:rPr lang="zh-CN" altLang="en-US" sz="1400" kern="0" dirty="0">
                <a:latin typeface="幼圆" panose="02010509060101010101" pitchFamily="49" charset="-122"/>
                <a:ea typeface="幼圆" panose="02010509060101010101" pitchFamily="49" charset="-122"/>
                <a:cs typeface="Arial" pitchFamily="34" charset="0"/>
              </a:rPr>
              <a:t>点击此处输入文本内容点击此处输入文本内容</a:t>
            </a:r>
            <a:endParaRPr lang="en-US" altLang="zh-CN" sz="1400" kern="0" dirty="0">
              <a:latin typeface="幼圆" panose="02010509060101010101" pitchFamily="49" charset="-122"/>
              <a:ea typeface="幼圆" panose="02010509060101010101" pitchFamily="49" charset="-122"/>
              <a:cs typeface="Arial" pitchFamily="34" charset="0"/>
            </a:endParaRPr>
          </a:p>
          <a:p>
            <a:pPr algn="just">
              <a:lnSpc>
                <a:spcPct val="130000"/>
              </a:lnSpc>
              <a:defRPr/>
            </a:pPr>
            <a:endParaRPr lang="en-US" altLang="zh-CN" sz="1400" kern="0" dirty="0">
              <a:latin typeface="幼圆" panose="02010509060101010101" pitchFamily="49" charset="-122"/>
              <a:ea typeface="幼圆" panose="02010509060101010101" pitchFamily="49" charset="-122"/>
              <a:cs typeface="Arial" pitchFamily="34" charset="0"/>
            </a:endParaRPr>
          </a:p>
        </p:txBody>
      </p:sp>
      <p:sp>
        <p:nvSpPr>
          <p:cNvPr id="52" name="TextBox 51"/>
          <p:cNvSpPr txBox="1"/>
          <p:nvPr/>
        </p:nvSpPr>
        <p:spPr>
          <a:xfrm flipH="1">
            <a:off x="3713163" y="2614616"/>
            <a:ext cx="2520951" cy="554037"/>
          </a:xfrm>
          <a:prstGeom prst="rect">
            <a:avLst/>
          </a:prstGeom>
          <a:noFill/>
        </p:spPr>
        <p:txBody>
          <a:bodyPr anchor="ctr"/>
          <a:lstStyle/>
          <a:p>
            <a:pPr algn="just">
              <a:lnSpc>
                <a:spcPct val="130000"/>
              </a:lnSpc>
              <a:defRPr/>
            </a:pPr>
            <a:r>
              <a:rPr lang="zh-CN" altLang="en-US" sz="1400" kern="0" dirty="0">
                <a:latin typeface="幼圆" panose="02010509060101010101" pitchFamily="49" charset="-122"/>
                <a:ea typeface="幼圆" panose="02010509060101010101" pitchFamily="49" charset="-122"/>
                <a:cs typeface="Arial" pitchFamily="34" charset="0"/>
              </a:rPr>
              <a:t>点击此处输入文本内容点击此处输入文本内容</a:t>
            </a:r>
            <a:endParaRPr lang="en-US" altLang="zh-CN" sz="1400" kern="0" dirty="0">
              <a:latin typeface="幼圆" panose="02010509060101010101" pitchFamily="49" charset="-122"/>
              <a:ea typeface="幼圆" panose="02010509060101010101" pitchFamily="49" charset="-122"/>
              <a:cs typeface="Arial" pitchFamily="34" charset="0"/>
            </a:endParaRPr>
          </a:p>
        </p:txBody>
      </p:sp>
      <p:sp>
        <p:nvSpPr>
          <p:cNvPr id="53" name="TextBox 52"/>
          <p:cNvSpPr txBox="1"/>
          <p:nvPr/>
        </p:nvSpPr>
        <p:spPr>
          <a:xfrm flipH="1">
            <a:off x="5953126" y="4933950"/>
            <a:ext cx="2520951" cy="554038"/>
          </a:xfrm>
          <a:prstGeom prst="rect">
            <a:avLst/>
          </a:prstGeom>
          <a:noFill/>
        </p:spPr>
        <p:txBody>
          <a:bodyPr anchor="ctr"/>
          <a:lstStyle/>
          <a:p>
            <a:pPr algn="just">
              <a:lnSpc>
                <a:spcPct val="130000"/>
              </a:lnSpc>
              <a:defRPr/>
            </a:pPr>
            <a:r>
              <a:rPr lang="zh-CN" altLang="en-US" sz="1400" kern="0" dirty="0">
                <a:latin typeface="幼圆" panose="02010509060101010101" pitchFamily="49" charset="-122"/>
                <a:ea typeface="幼圆" panose="02010509060101010101" pitchFamily="49" charset="-122"/>
                <a:cs typeface="Arial" pitchFamily="34" charset="0"/>
              </a:rPr>
              <a:t>点击此处输入文本内容点击此处输入文本内容</a:t>
            </a:r>
            <a:endParaRPr lang="en-US" altLang="zh-CN" sz="1400" kern="0" dirty="0">
              <a:latin typeface="幼圆" panose="02010509060101010101" pitchFamily="49" charset="-122"/>
              <a:ea typeface="幼圆" panose="02010509060101010101" pitchFamily="49" charset="-122"/>
              <a:cs typeface="Arial" pitchFamily="34" charset="0"/>
            </a:endParaRPr>
          </a:p>
        </p:txBody>
      </p:sp>
      <p:sp>
        <p:nvSpPr>
          <p:cNvPr id="54" name="TextBox 53"/>
          <p:cNvSpPr txBox="1"/>
          <p:nvPr/>
        </p:nvSpPr>
        <p:spPr>
          <a:xfrm flipH="1">
            <a:off x="7646989" y="1557341"/>
            <a:ext cx="2520951" cy="554037"/>
          </a:xfrm>
          <a:prstGeom prst="rect">
            <a:avLst/>
          </a:prstGeom>
          <a:noFill/>
        </p:spPr>
        <p:txBody>
          <a:bodyPr anchor="ctr"/>
          <a:lstStyle/>
          <a:p>
            <a:pPr algn="just">
              <a:lnSpc>
                <a:spcPct val="130000"/>
              </a:lnSpc>
              <a:defRPr/>
            </a:pPr>
            <a:r>
              <a:rPr lang="zh-CN" altLang="en-US" sz="1400" kern="0" dirty="0">
                <a:latin typeface="幼圆" panose="02010509060101010101" pitchFamily="49" charset="-122"/>
                <a:ea typeface="幼圆" panose="02010509060101010101" pitchFamily="49" charset="-122"/>
                <a:cs typeface="Arial" pitchFamily="34" charset="0"/>
              </a:rPr>
              <a:t>点击此处输入文本内容点击此处输入文本内容</a:t>
            </a:r>
            <a:endParaRPr lang="en-US" altLang="zh-CN" sz="1400" kern="0" dirty="0">
              <a:latin typeface="幼圆" panose="02010509060101010101" pitchFamily="49" charset="-122"/>
              <a:ea typeface="幼圆" panose="02010509060101010101" pitchFamily="49" charset="-122"/>
              <a:cs typeface="Arial" pitchFamily="34" charset="0"/>
            </a:endParaRPr>
          </a:p>
        </p:txBody>
      </p:sp>
      <p:sp>
        <p:nvSpPr>
          <p:cNvPr id="56" name="燕尾形 55"/>
          <p:cNvSpPr/>
          <p:nvPr/>
        </p:nvSpPr>
        <p:spPr>
          <a:xfrm rot="19200000">
            <a:off x="4044952" y="4286250"/>
            <a:ext cx="277813" cy="292100"/>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endParaRPr>
          </a:p>
        </p:txBody>
      </p:sp>
      <p:sp>
        <p:nvSpPr>
          <p:cNvPr id="57" name="燕尾形 56"/>
          <p:cNvSpPr/>
          <p:nvPr/>
        </p:nvSpPr>
        <p:spPr>
          <a:xfrm rot="360000">
            <a:off x="5915027" y="3871916"/>
            <a:ext cx="303213" cy="319087"/>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endParaRPr>
          </a:p>
        </p:txBody>
      </p:sp>
      <p:sp>
        <p:nvSpPr>
          <p:cNvPr id="27" name="燕尾形 26"/>
          <p:cNvSpPr/>
          <p:nvPr/>
        </p:nvSpPr>
        <p:spPr>
          <a:xfrm rot="19200000">
            <a:off x="7816852" y="3360738"/>
            <a:ext cx="277813" cy="292100"/>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endParaRPr>
          </a:p>
        </p:txBody>
      </p:sp>
      <p:sp>
        <p:nvSpPr>
          <p:cNvPr id="2" name="六边形 1"/>
          <p:cNvSpPr/>
          <p:nvPr/>
        </p:nvSpPr>
        <p:spPr>
          <a:xfrm>
            <a:off x="2662238" y="4413250"/>
            <a:ext cx="1490663" cy="1284288"/>
          </a:xfrm>
          <a:prstGeom prst="hexagon">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800" dirty="0">
                <a:solidFill>
                  <a:schemeClr val="tx1">
                    <a:lumMod val="50000"/>
                    <a:lumOff val="50000"/>
                  </a:schemeClr>
                </a:solidFill>
                <a:latin typeface="Impact" panose="020B0806030902050204" pitchFamily="34" charset="0"/>
              </a:rPr>
              <a:t>2010</a:t>
            </a:r>
            <a:endParaRPr lang="zh-CN" altLang="en-US" sz="2800" dirty="0">
              <a:solidFill>
                <a:schemeClr val="tx1">
                  <a:lumMod val="50000"/>
                  <a:lumOff val="50000"/>
                </a:schemeClr>
              </a:solidFill>
              <a:latin typeface="Impact" panose="020B0806030902050204" pitchFamily="34" charset="0"/>
            </a:endParaRPr>
          </a:p>
        </p:txBody>
      </p:sp>
      <p:sp>
        <p:nvSpPr>
          <p:cNvPr id="20" name="六边形 19"/>
          <p:cNvSpPr/>
          <p:nvPr/>
        </p:nvSpPr>
        <p:spPr>
          <a:xfrm>
            <a:off x="4289427" y="3281366"/>
            <a:ext cx="1490663" cy="1284287"/>
          </a:xfrm>
          <a:prstGeom prst="hexagon">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800" dirty="0">
                <a:solidFill>
                  <a:schemeClr val="tx1">
                    <a:lumMod val="50000"/>
                    <a:lumOff val="50000"/>
                  </a:schemeClr>
                </a:solidFill>
                <a:latin typeface="Impact" panose="020B0806030902050204" pitchFamily="34" charset="0"/>
              </a:rPr>
              <a:t>2011</a:t>
            </a:r>
            <a:endParaRPr lang="zh-CN" altLang="en-US" sz="2800" dirty="0">
              <a:solidFill>
                <a:schemeClr val="tx1">
                  <a:lumMod val="50000"/>
                  <a:lumOff val="50000"/>
                </a:schemeClr>
              </a:solidFill>
              <a:latin typeface="Impact" panose="020B0806030902050204" pitchFamily="34" charset="0"/>
            </a:endParaRPr>
          </a:p>
        </p:txBody>
      </p:sp>
      <p:sp>
        <p:nvSpPr>
          <p:cNvPr id="21" name="六边形 20"/>
          <p:cNvSpPr/>
          <p:nvPr/>
        </p:nvSpPr>
        <p:spPr>
          <a:xfrm>
            <a:off x="6361114" y="3470275"/>
            <a:ext cx="1490663" cy="1284288"/>
          </a:xfrm>
          <a:prstGeom prst="hexagon">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800" dirty="0">
                <a:solidFill>
                  <a:schemeClr val="tx1">
                    <a:lumMod val="50000"/>
                    <a:lumOff val="50000"/>
                  </a:schemeClr>
                </a:solidFill>
                <a:latin typeface="Impact" panose="020B0806030902050204" pitchFamily="34" charset="0"/>
              </a:rPr>
              <a:t>2012</a:t>
            </a:r>
            <a:endParaRPr lang="zh-CN" altLang="en-US" sz="2800" dirty="0">
              <a:solidFill>
                <a:schemeClr val="tx1">
                  <a:lumMod val="50000"/>
                  <a:lumOff val="50000"/>
                </a:schemeClr>
              </a:solidFill>
              <a:latin typeface="Impact" panose="020B0806030902050204" pitchFamily="34" charset="0"/>
            </a:endParaRPr>
          </a:p>
        </p:txBody>
      </p:sp>
      <p:sp>
        <p:nvSpPr>
          <p:cNvPr id="28" name="六边形 27"/>
          <p:cNvSpPr/>
          <p:nvPr/>
        </p:nvSpPr>
        <p:spPr>
          <a:xfrm>
            <a:off x="8077201" y="2327275"/>
            <a:ext cx="1489075" cy="1284288"/>
          </a:xfrm>
          <a:prstGeom prst="hexagon">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800" dirty="0">
                <a:solidFill>
                  <a:schemeClr val="tx1">
                    <a:lumMod val="50000"/>
                    <a:lumOff val="50000"/>
                  </a:schemeClr>
                </a:solidFill>
                <a:latin typeface="Impact" panose="020B0806030902050204" pitchFamily="34" charset="0"/>
              </a:rPr>
              <a:t>2013</a:t>
            </a:r>
            <a:endParaRPr lang="zh-CN" altLang="en-US" sz="2800" dirty="0">
              <a:solidFill>
                <a:schemeClr val="tx1">
                  <a:lumMod val="50000"/>
                  <a:lumOff val="50000"/>
                </a:schemeClr>
              </a:solidFill>
              <a:latin typeface="Impact" panose="020B0806030902050204" pitchFamily="34" charset="0"/>
            </a:endParaRPr>
          </a:p>
        </p:txBody>
      </p:sp>
      <p:sp>
        <p:nvSpPr>
          <p:cNvPr id="30"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31"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1965099774"/>
      </p:ext>
    </p:extLst>
  </p:cSld>
  <p:clrMapOvr>
    <a:masterClrMapping/>
  </p:clrMapOvr>
  <mc:AlternateContent xmlns:mc="http://schemas.openxmlformats.org/markup-compatibility/2006" xmlns:p14="http://schemas.microsoft.com/office/powerpoint/2010/main">
    <mc:Choice Requires="p14">
      <p:transition spd="slow" p14:dur="1600" advTm="4000">
        <p:blinds dir="vert"/>
      </p:transition>
    </mc:Choice>
    <mc:Fallback xmlns="">
      <p:transition spd="slow" advTm="4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inVertical)">
                                      <p:cBhvr>
                                        <p:cTn id="21" dur="500"/>
                                        <p:tgtEl>
                                          <p:spTgt spid="23"/>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barn(inVertical)">
                                      <p:cBhvr>
                                        <p:cTn id="24" dur="500"/>
                                        <p:tgtEl>
                                          <p:spTgt spid="5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circle(in)">
                                      <p:cBhvr>
                                        <p:cTn id="29" dur="2000"/>
                                        <p:tgtEl>
                                          <p:spTgt spid="20"/>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circle(in)">
                                      <p:cBhvr>
                                        <p:cTn id="32" dur="200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arn(inVertical)">
                                      <p:cBhvr>
                                        <p:cTn id="37" dur="500"/>
                                        <p:tgtEl>
                                          <p:spTgt spid="24"/>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barn(inVertical)">
                                      <p:cBhvr>
                                        <p:cTn id="40" dur="500"/>
                                        <p:tgtEl>
                                          <p:spTgt spid="57"/>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randombar(horizontal)">
                                      <p:cBhvr>
                                        <p:cTn id="45" dur="500"/>
                                        <p:tgtEl>
                                          <p:spTgt spid="2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randombar(horizontal)">
                                      <p:cBhvr>
                                        <p:cTn id="48" dur="500"/>
                                        <p:tgtEl>
                                          <p:spTgt spid="53"/>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barn(inVertical)">
                                      <p:cBhvr>
                                        <p:cTn id="53" dur="500"/>
                                        <p:tgtEl>
                                          <p:spTgt spid="27"/>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barn(inVertical)">
                                      <p:cBhvr>
                                        <p:cTn id="56" dur="500"/>
                                        <p:tgtEl>
                                          <p:spTgt spid="25"/>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500" fill="hold"/>
                                        <p:tgtEl>
                                          <p:spTgt spid="28"/>
                                        </p:tgtEl>
                                        <p:attrNameLst>
                                          <p:attrName>ppt_w</p:attrName>
                                        </p:attrNameLst>
                                      </p:cBhvr>
                                      <p:tavLst>
                                        <p:tav tm="0">
                                          <p:val>
                                            <p:fltVal val="0"/>
                                          </p:val>
                                        </p:tav>
                                        <p:tav tm="100000">
                                          <p:val>
                                            <p:strVal val="#ppt_w"/>
                                          </p:val>
                                        </p:tav>
                                      </p:tavLst>
                                    </p:anim>
                                    <p:anim calcmode="lin" valueType="num">
                                      <p:cBhvr>
                                        <p:cTn id="67" dur="500" fill="hold"/>
                                        <p:tgtEl>
                                          <p:spTgt spid="28"/>
                                        </p:tgtEl>
                                        <p:attrNameLst>
                                          <p:attrName>ppt_h</p:attrName>
                                        </p:attrNameLst>
                                      </p:cBhvr>
                                      <p:tavLst>
                                        <p:tav tm="0">
                                          <p:val>
                                            <p:fltVal val="0"/>
                                          </p:val>
                                        </p:tav>
                                        <p:tav tm="100000">
                                          <p:val>
                                            <p:strVal val="#ppt_h"/>
                                          </p:val>
                                        </p:tav>
                                      </p:tavLst>
                                    </p:anim>
                                    <p:animEffect transition="in" filter="fade">
                                      <p:cBhvr>
                                        <p:cTn id="68" dur="500"/>
                                        <p:tgtEl>
                                          <p:spTgt spid="28"/>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barn(inVertical)">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5" grpId="0" animBg="1"/>
      <p:bldP spid="24" grpId="0" animBg="1"/>
      <p:bldP spid="23" grpId="0" animBg="1"/>
      <p:bldP spid="22" grpId="0" animBg="1"/>
      <p:bldP spid="51" grpId="0"/>
      <p:bldP spid="52" grpId="0"/>
      <p:bldP spid="53" grpId="0"/>
      <p:bldP spid="54" grpId="0"/>
      <p:bldP spid="56" grpId="0" animBg="1"/>
      <p:bldP spid="57" grpId="0" animBg="1"/>
      <p:bldP spid="27" grpId="0" animBg="1"/>
      <p:bldP spid="2" grpId="0" animBg="1"/>
      <p:bldP spid="20" grpId="0" animBg="1"/>
      <p:bldP spid="21" grpId="0" animBg="1"/>
      <p:bldP spid="28"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矩形 1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12" name="KSO_Shape"/>
          <p:cNvSpPr>
            <a:spLocks/>
          </p:cNvSpPr>
          <p:nvPr/>
        </p:nvSpPr>
        <p:spPr bwMode="auto">
          <a:xfrm rot="16200000">
            <a:off x="782218" y="2487167"/>
            <a:ext cx="7958866" cy="2359772"/>
          </a:xfrm>
          <a:custGeom>
            <a:avLst/>
            <a:gdLst>
              <a:gd name="T0" fmla="*/ 157847 w 313"/>
              <a:gd name="T1" fmla="*/ 255366 h 93"/>
              <a:gd name="T2" fmla="*/ 379585 w 313"/>
              <a:gd name="T3" fmla="*/ 266632 h 93"/>
              <a:gd name="T4" fmla="*/ 390860 w 313"/>
              <a:gd name="T5" fmla="*/ 281653 h 93"/>
              <a:gd name="T6" fmla="*/ 503608 w 313"/>
              <a:gd name="T7" fmla="*/ 281653 h 93"/>
              <a:gd name="T8" fmla="*/ 665214 w 313"/>
              <a:gd name="T9" fmla="*/ 285409 h 93"/>
              <a:gd name="T10" fmla="*/ 710313 w 313"/>
              <a:gd name="T11" fmla="*/ 285409 h 93"/>
              <a:gd name="T12" fmla="*/ 792995 w 313"/>
              <a:gd name="T13" fmla="*/ 304185 h 93"/>
              <a:gd name="T14" fmla="*/ 717829 w 313"/>
              <a:gd name="T15" fmla="*/ 315452 h 93"/>
              <a:gd name="T16" fmla="*/ 774203 w 313"/>
              <a:gd name="T17" fmla="*/ 330473 h 93"/>
              <a:gd name="T18" fmla="*/ 849369 w 313"/>
              <a:gd name="T19" fmla="*/ 326718 h 93"/>
              <a:gd name="T20" fmla="*/ 962117 w 313"/>
              <a:gd name="T21" fmla="*/ 341739 h 93"/>
              <a:gd name="T22" fmla="*/ 1063590 w 313"/>
              <a:gd name="T23" fmla="*/ 311696 h 93"/>
              <a:gd name="T24" fmla="*/ 1142514 w 313"/>
              <a:gd name="T25" fmla="*/ 270387 h 93"/>
              <a:gd name="T26" fmla="*/ 1157547 w 313"/>
              <a:gd name="T27" fmla="*/ 202790 h 93"/>
              <a:gd name="T28" fmla="*/ 1022249 w 313"/>
              <a:gd name="T29" fmla="*/ 180258 h 93"/>
              <a:gd name="T30" fmla="*/ 1093656 w 313"/>
              <a:gd name="T31" fmla="*/ 116417 h 93"/>
              <a:gd name="T32" fmla="*/ 988425 w 313"/>
              <a:gd name="T33" fmla="*/ 105151 h 93"/>
              <a:gd name="T34" fmla="*/ 932051 w 313"/>
              <a:gd name="T35" fmla="*/ 90129 h 93"/>
              <a:gd name="T36" fmla="*/ 958358 w 313"/>
              <a:gd name="T37" fmla="*/ 63841 h 93"/>
              <a:gd name="T38" fmla="*/ 969633 w 313"/>
              <a:gd name="T39" fmla="*/ 45065 h 93"/>
              <a:gd name="T40" fmla="*/ 905743 w 313"/>
              <a:gd name="T41" fmla="*/ 33798 h 93"/>
              <a:gd name="T42" fmla="*/ 1033524 w 313"/>
              <a:gd name="T43" fmla="*/ 30043 h 93"/>
              <a:gd name="T44" fmla="*/ 932051 w 313"/>
              <a:gd name="T45" fmla="*/ 15022 h 93"/>
              <a:gd name="T46" fmla="*/ 792995 w 313"/>
              <a:gd name="T47" fmla="*/ 11266 h 93"/>
              <a:gd name="T48" fmla="*/ 699038 w 313"/>
              <a:gd name="T49" fmla="*/ 3755 h 93"/>
              <a:gd name="T50" fmla="*/ 616356 w 313"/>
              <a:gd name="T51" fmla="*/ 11266 h 93"/>
              <a:gd name="T52" fmla="*/ 503608 w 313"/>
              <a:gd name="T53" fmla="*/ 11266 h 93"/>
              <a:gd name="T54" fmla="*/ 315695 w 313"/>
              <a:gd name="T55" fmla="*/ 22532 h 93"/>
              <a:gd name="T56" fmla="*/ 507366 w 313"/>
              <a:gd name="T57" fmla="*/ 26288 h 93"/>
              <a:gd name="T58" fmla="*/ 552465 w 313"/>
              <a:gd name="T59" fmla="*/ 30043 h 93"/>
              <a:gd name="T60" fmla="*/ 435959 w 313"/>
              <a:gd name="T61" fmla="*/ 41309 h 93"/>
              <a:gd name="T62" fmla="*/ 372069 w 313"/>
              <a:gd name="T63" fmla="*/ 52575 h 93"/>
              <a:gd name="T64" fmla="*/ 251804 w 313"/>
              <a:gd name="T65" fmla="*/ 75108 h 93"/>
              <a:gd name="T66" fmla="*/ 172880 w 313"/>
              <a:gd name="T67" fmla="*/ 108906 h 93"/>
              <a:gd name="T68" fmla="*/ 398376 w 313"/>
              <a:gd name="T69" fmla="*/ 131438 h 93"/>
              <a:gd name="T70" fmla="*/ 405893 w 313"/>
              <a:gd name="T71" fmla="*/ 150215 h 93"/>
              <a:gd name="T72" fmla="*/ 187913 w 313"/>
              <a:gd name="T73" fmla="*/ 161481 h 93"/>
              <a:gd name="T74" fmla="*/ 270595 w 313"/>
              <a:gd name="T75" fmla="*/ 168992 h 93"/>
              <a:gd name="T76" fmla="*/ 56374 w 313"/>
              <a:gd name="T77" fmla="*/ 195280 h 93"/>
              <a:gd name="T78" fmla="*/ 394618 w 313"/>
              <a:gd name="T79" fmla="*/ 22532 h 93"/>
              <a:gd name="T80" fmla="*/ 7517 w 313"/>
              <a:gd name="T81" fmla="*/ 221567 h 93"/>
              <a:gd name="T82" fmla="*/ 405893 w 313"/>
              <a:gd name="T83" fmla="*/ 161481 h 93"/>
              <a:gd name="T84" fmla="*/ 518641 w 313"/>
              <a:gd name="T85" fmla="*/ 157726 h 93"/>
              <a:gd name="T86" fmla="*/ 424684 w 313"/>
              <a:gd name="T87" fmla="*/ 165237 h 93"/>
              <a:gd name="T88" fmla="*/ 345761 w 313"/>
              <a:gd name="T89" fmla="*/ 165237 h 93"/>
              <a:gd name="T90" fmla="*/ 435959 w 313"/>
              <a:gd name="T91" fmla="*/ 274142 h 93"/>
              <a:gd name="T92" fmla="*/ 462267 w 313"/>
              <a:gd name="T93" fmla="*/ 41309 h 93"/>
              <a:gd name="T94" fmla="*/ 526158 w 313"/>
              <a:gd name="T95" fmla="*/ 37554 h 93"/>
              <a:gd name="T96" fmla="*/ 571257 w 313"/>
              <a:gd name="T97" fmla="*/ 26288 h 93"/>
              <a:gd name="T98" fmla="*/ 608839 w 313"/>
              <a:gd name="T99" fmla="*/ 11266 h 93"/>
              <a:gd name="T100" fmla="*/ 661455 w 313"/>
              <a:gd name="T101" fmla="*/ 11266 h 93"/>
              <a:gd name="T102" fmla="*/ 691521 w 313"/>
              <a:gd name="T103" fmla="*/ 285409 h 93"/>
              <a:gd name="T104" fmla="*/ 706554 w 313"/>
              <a:gd name="T105" fmla="*/ 3755 h 93"/>
              <a:gd name="T106" fmla="*/ 770445 w 313"/>
              <a:gd name="T107" fmla="*/ 311696 h 93"/>
              <a:gd name="T108" fmla="*/ 789236 w 313"/>
              <a:gd name="T109" fmla="*/ 289164 h 93"/>
              <a:gd name="T110" fmla="*/ 808028 w 313"/>
              <a:gd name="T111" fmla="*/ 48820 h 93"/>
              <a:gd name="T112" fmla="*/ 871918 w 313"/>
              <a:gd name="T113" fmla="*/ 26288 h 93"/>
              <a:gd name="T114" fmla="*/ 856885 w 313"/>
              <a:gd name="T115" fmla="*/ 63841 h 93"/>
              <a:gd name="T116" fmla="*/ 864402 w 313"/>
              <a:gd name="T117" fmla="*/ 86374 h 93"/>
              <a:gd name="T118" fmla="*/ 901984 w 313"/>
              <a:gd name="T119" fmla="*/ 78863 h 93"/>
              <a:gd name="T120" fmla="*/ 917017 w 313"/>
              <a:gd name="T121" fmla="*/ 334228 h 93"/>
              <a:gd name="T122" fmla="*/ 1007216 w 313"/>
              <a:gd name="T123" fmla="*/ 101395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chemeClr val="accent2">
              <a:lumMod val="75000"/>
              <a:alpha val="18000"/>
            </a:schemeClr>
          </a:solidFill>
          <a:ln>
            <a:noFill/>
          </a:ln>
        </p:spPr>
        <p:txBody>
          <a:bodyPr anchor="ctr" anchorCtr="1"/>
          <a:lstStyle/>
          <a:p>
            <a:endParaRPr lang="zh-CN" altLang="en-US"/>
          </a:p>
        </p:txBody>
      </p:sp>
      <p:sp>
        <p:nvSpPr>
          <p:cNvPr id="13" name="文本框 12"/>
          <p:cNvSpPr txBox="1"/>
          <p:nvPr/>
        </p:nvSpPr>
        <p:spPr>
          <a:xfrm>
            <a:off x="2465337" y="1412040"/>
            <a:ext cx="1569660" cy="4353850"/>
          </a:xfrm>
          <a:prstGeom prst="rect">
            <a:avLst/>
          </a:prstGeom>
          <a:noFill/>
        </p:spPr>
        <p:txBody>
          <a:bodyPr vert="eaVert" wrap="square" rtlCol="0">
            <a:spAutoFit/>
          </a:bodyPr>
          <a:lstStyle/>
          <a:p>
            <a:r>
              <a:rPr lang="zh-CN" altLang="en-US" dirty="0" smtClean="0">
                <a:latin typeface="方正字迹-吕建德行楷繁体" panose="02010600010101010101" pitchFamily="2" charset="-122"/>
                <a:ea typeface="方正字迹-吕建德行楷繁体" panose="02010600010101010101" pitchFamily="2" charset="-122"/>
              </a:rPr>
              <a:t>点击此处输入文本内容点击此处输入文本内容点击此处输入文本内容</a:t>
            </a:r>
          </a:p>
          <a:p>
            <a:r>
              <a:rPr lang="zh-CN" altLang="en-US" dirty="0" smtClean="0">
                <a:latin typeface="方正字迹-吕建德行楷繁体" panose="02010600010101010101" pitchFamily="2" charset="-122"/>
                <a:ea typeface="方正字迹-吕建德行楷繁体" panose="02010600010101010101" pitchFamily="2" charset="-122"/>
              </a:rPr>
              <a:t>点击此处输入文本内容</a:t>
            </a:r>
          </a:p>
          <a:p>
            <a:endParaRPr lang="zh-CN" altLang="en-US" dirty="0" smtClean="0">
              <a:latin typeface="方正字迹-吕建德行楷繁体" panose="02010600010101010101" pitchFamily="2" charset="-122"/>
              <a:ea typeface="方正字迹-吕建德行楷繁体" panose="02010600010101010101" pitchFamily="2" charset="-122"/>
            </a:endParaRPr>
          </a:p>
          <a:p>
            <a:endParaRPr lang="zh-CN" altLang="en-US" dirty="0">
              <a:latin typeface="方正字迹-吕建德行楷繁体" panose="02010600010101010101" pitchFamily="2" charset="-122"/>
              <a:ea typeface="方正字迹-吕建德行楷繁体" panose="02010600010101010101" pitchFamily="2" charset="-122"/>
            </a:endParaRPr>
          </a:p>
        </p:txBody>
      </p:sp>
      <p:sp>
        <p:nvSpPr>
          <p:cNvPr id="10" name="文本框 9"/>
          <p:cNvSpPr txBox="1"/>
          <p:nvPr/>
        </p:nvSpPr>
        <p:spPr>
          <a:xfrm>
            <a:off x="3931283" y="912744"/>
            <a:ext cx="1661993" cy="5508616"/>
          </a:xfrm>
          <a:prstGeom prst="rect">
            <a:avLst/>
          </a:prstGeom>
          <a:noFill/>
        </p:spPr>
        <p:txBody>
          <a:bodyPr vert="eaVert" wrap="square" rtlCol="0">
            <a:spAutoFit/>
          </a:bodyPr>
          <a:lstStyle/>
          <a:p>
            <a:r>
              <a:rPr lang="zh-CN" altLang="en-US" sz="9600" b="1" dirty="0" smtClean="0">
                <a:latin typeface="方正字迹-吕建德行楷繁体" panose="02010600010101010101" pitchFamily="2" charset="-122"/>
                <a:ea typeface="方正字迹-吕建德行楷繁体" panose="02010600010101010101" pitchFamily="2" charset="-122"/>
              </a:rPr>
              <a:t>谢谢大家</a:t>
            </a:r>
            <a:endParaRPr lang="zh-CN" altLang="en-US" sz="9600" b="1" dirty="0">
              <a:latin typeface="方正字迹-吕建德行楷繁体" panose="02010600010101010101" pitchFamily="2" charset="-122"/>
              <a:ea typeface="方正字迹-吕建德行楷繁体" panose="02010600010101010101" pitchFamily="2" charset="-122"/>
            </a:endParaRPr>
          </a:p>
        </p:txBody>
      </p:sp>
      <p:pic>
        <p:nvPicPr>
          <p:cNvPr id="14" name="图片 1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20644166">
            <a:off x="8358293" y="-563350"/>
            <a:ext cx="5505451" cy="2181225"/>
          </a:xfrm>
          <a:prstGeom prst="rect">
            <a:avLst/>
          </a:prstGeom>
        </p:spPr>
      </p:pic>
      <p:pic>
        <p:nvPicPr>
          <p:cNvPr id="15" name="图片 1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2711" y="2"/>
            <a:ext cx="1038225" cy="4924425"/>
          </a:xfrm>
          <a:prstGeom prst="rect">
            <a:avLst/>
          </a:prstGeom>
        </p:spPr>
      </p:pic>
      <p:cxnSp>
        <p:nvCxnSpPr>
          <p:cNvPr id="7" name="直接箭头连接符 6"/>
          <p:cNvCxnSpPr/>
          <p:nvPr/>
        </p:nvCxnSpPr>
        <p:spPr>
          <a:xfrm>
            <a:off x="4140857" y="1102554"/>
            <a:ext cx="0" cy="45307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69475" y="1581014"/>
            <a:ext cx="7207223" cy="5276986"/>
          </a:xfrm>
          <a:prstGeom prst="rect">
            <a:avLst/>
          </a:prstGeom>
        </p:spPr>
      </p:pic>
      <p:pic>
        <p:nvPicPr>
          <p:cNvPr id="25" name="图片 2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131402" y="4924425"/>
            <a:ext cx="1282700" cy="1905000"/>
          </a:xfrm>
          <a:prstGeom prst="rect">
            <a:avLst/>
          </a:prstGeom>
        </p:spPr>
      </p:pic>
      <p:pic>
        <p:nvPicPr>
          <p:cNvPr id="26" name="图片 25"/>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102701" y="3819525"/>
            <a:ext cx="1930400" cy="2857500"/>
          </a:xfrm>
          <a:prstGeom prst="rect">
            <a:avLst/>
          </a:prstGeom>
        </p:spPr>
      </p:pic>
      <p:pic>
        <p:nvPicPr>
          <p:cNvPr id="27" name="图片 26"/>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04972" y="3819525"/>
            <a:ext cx="2540000" cy="3162300"/>
          </a:xfrm>
          <a:prstGeom prst="rect">
            <a:avLst/>
          </a:prstGeom>
        </p:spPr>
      </p:pic>
    </p:spTree>
    <p:extLst>
      <p:ext uri="{BB962C8B-B14F-4D97-AF65-F5344CB8AC3E}">
        <p14:creationId xmlns:p14="http://schemas.microsoft.com/office/powerpoint/2010/main" val="193129006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00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par>
                                <p:cTn id="12" presetID="2" presetClass="entr" presetSubtype="6" fill="hold" nodeType="withEffect">
                                  <p:stCondLst>
                                    <p:cond delay="200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1+#ppt_h/2"/>
                                          </p:val>
                                        </p:tav>
                                        <p:tav tm="100000">
                                          <p:val>
                                            <p:strVal val="#ppt_y"/>
                                          </p:val>
                                        </p:tav>
                                      </p:tavLst>
                                    </p:anim>
                                  </p:childTnLst>
                                </p:cTn>
                              </p:par>
                              <p:par>
                                <p:cTn id="16" presetID="16" presetClass="entr" presetSubtype="42" fill="hold" nodeType="withEffect">
                                  <p:stCondLst>
                                    <p:cond delay="2000"/>
                                  </p:stCondLst>
                                  <p:childTnLst>
                                    <p:set>
                                      <p:cBhvr>
                                        <p:cTn id="17" dur="1" fill="hold">
                                          <p:stCondLst>
                                            <p:cond delay="0"/>
                                          </p:stCondLst>
                                        </p:cTn>
                                        <p:tgtEl>
                                          <p:spTgt spid="7"/>
                                        </p:tgtEl>
                                        <p:attrNameLst>
                                          <p:attrName>style.visibility</p:attrName>
                                        </p:attrNameLst>
                                      </p:cBhvr>
                                      <p:to>
                                        <p:strVal val="visible"/>
                                      </p:to>
                                    </p:set>
                                    <p:animEffect transition="in" filter="barn(outHorizontal)">
                                      <p:cBhvr>
                                        <p:cTn id="18" dur="500"/>
                                        <p:tgtEl>
                                          <p:spTgt spid="7"/>
                                        </p:tgtEl>
                                      </p:cBhvr>
                                    </p:animEffect>
                                  </p:childTnLst>
                                </p:cTn>
                              </p:par>
                              <p:par>
                                <p:cTn id="19" presetID="41" presetClass="entr" presetSubtype="0" fill="hold" grpId="0" nodeType="withEffect">
                                  <p:stCondLst>
                                    <p:cond delay="300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3"/>
                                        </p:tgtEl>
                                        <p:attrNameLst>
                                          <p:attrName>ppt_y</p:attrName>
                                        </p:attrNameLst>
                                      </p:cBhvr>
                                      <p:tavLst>
                                        <p:tav tm="0">
                                          <p:val>
                                            <p:strVal val="#ppt_y"/>
                                          </p:val>
                                        </p:tav>
                                        <p:tav tm="100000">
                                          <p:val>
                                            <p:strVal val="#ppt_y"/>
                                          </p:val>
                                        </p:tav>
                                      </p:tavLst>
                                    </p:anim>
                                    <p:anim calcmode="lin" valueType="num">
                                      <p:cBhvr>
                                        <p:cTn id="2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3"/>
                                        </p:tgtEl>
                                      </p:cBhvr>
                                    </p:animEffect>
                                  </p:childTnLst>
                                </p:cTn>
                              </p:par>
                              <p:par>
                                <p:cTn id="26" presetID="47" presetClass="entr" presetSubtype="0" fill="hold" nodeType="withEffect">
                                  <p:stCondLst>
                                    <p:cond delay="10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2" presetClass="entr" presetSubtype="2" fill="hold" nodeType="withEffect">
                                  <p:stCondLst>
                                    <p:cond delay="20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par>
                                <p:cTn id="35" presetID="2" presetClass="exit" presetSubtype="12" fill="hold" nodeType="withEffect">
                                  <p:stCondLst>
                                    <p:cond delay="0"/>
                                  </p:stCondLst>
                                  <p:childTnLst>
                                    <p:anim calcmode="lin" valueType="num">
                                      <p:cBhvr additive="base">
                                        <p:cTn id="36" dur="5000"/>
                                        <p:tgtEl>
                                          <p:spTgt spid="27"/>
                                        </p:tgtEl>
                                        <p:attrNameLst>
                                          <p:attrName>ppt_x</p:attrName>
                                        </p:attrNameLst>
                                      </p:cBhvr>
                                      <p:tavLst>
                                        <p:tav tm="0">
                                          <p:val>
                                            <p:strVal val="ppt_x"/>
                                          </p:val>
                                        </p:tav>
                                        <p:tav tm="100000">
                                          <p:val>
                                            <p:strVal val="0-ppt_w/2"/>
                                          </p:val>
                                        </p:tav>
                                      </p:tavLst>
                                    </p:anim>
                                    <p:anim calcmode="lin" valueType="num">
                                      <p:cBhvr additive="base">
                                        <p:cTn id="37" dur="5000"/>
                                        <p:tgtEl>
                                          <p:spTgt spid="27"/>
                                        </p:tgtEl>
                                        <p:attrNameLst>
                                          <p:attrName>ppt_y</p:attrName>
                                        </p:attrNameLst>
                                      </p:cBhvr>
                                      <p:tavLst>
                                        <p:tav tm="0">
                                          <p:val>
                                            <p:strVal val="ppt_y"/>
                                          </p:val>
                                        </p:tav>
                                        <p:tav tm="100000">
                                          <p:val>
                                            <p:strVal val="1+ppt_h/2"/>
                                          </p:val>
                                        </p:tav>
                                      </p:tavLst>
                                    </p:anim>
                                    <p:set>
                                      <p:cBhvr>
                                        <p:cTn id="38" dur="1" fill="hold">
                                          <p:stCondLst>
                                            <p:cond delay="49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14725"/>
            <a:ext cx="12453257" cy="824325"/>
          </a:xfrm>
          <a:prstGeom prst="rect">
            <a:avLst/>
          </a:prstGeom>
        </p:spPr>
      </p:pic>
      <p:sp>
        <p:nvSpPr>
          <p:cNvPr id="8" name="KSO_Shape"/>
          <p:cNvSpPr>
            <a:spLocks/>
          </p:cNvSpPr>
          <p:nvPr/>
        </p:nvSpPr>
        <p:spPr bwMode="auto">
          <a:xfrm>
            <a:off x="299318" y="1381258"/>
            <a:ext cx="3377559" cy="4495800"/>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0" name="KSO_Shape"/>
          <p:cNvSpPr>
            <a:spLocks/>
          </p:cNvSpPr>
          <p:nvPr/>
        </p:nvSpPr>
        <p:spPr bwMode="auto">
          <a:xfrm>
            <a:off x="2504918" y="1970130"/>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1" name="文本框 10"/>
          <p:cNvSpPr txBox="1"/>
          <p:nvPr/>
        </p:nvSpPr>
        <p:spPr>
          <a:xfrm>
            <a:off x="1271815" y="1970132"/>
            <a:ext cx="1233103" cy="1323439"/>
          </a:xfrm>
          <a:prstGeom prst="rect">
            <a:avLst/>
          </a:prstGeom>
          <a:noFill/>
        </p:spPr>
        <p:txBody>
          <a:bodyPr wrap="square" rtlCol="0">
            <a:spAutoFit/>
          </a:bodyPr>
          <a:lstStyle/>
          <a:p>
            <a:r>
              <a:rPr lang="en-US" altLang="zh-CN" sz="8000" dirty="0" smtClean="0">
                <a:solidFill>
                  <a:schemeClr val="bg1"/>
                </a:solidFill>
                <a:latin typeface="李旭科书法" panose="02000603000000000000" pitchFamily="2" charset="-122"/>
                <a:ea typeface="李旭科书法" panose="02000603000000000000" pitchFamily="2" charset="-122"/>
              </a:rPr>
              <a:t>01</a:t>
            </a: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14" name="文本框 13"/>
          <p:cNvSpPr txBox="1"/>
          <p:nvPr/>
        </p:nvSpPr>
        <p:spPr>
          <a:xfrm>
            <a:off x="5257180" y="2223102"/>
            <a:ext cx="3733800" cy="646331"/>
          </a:xfrm>
          <a:prstGeom prst="rect">
            <a:avLst/>
          </a:prstGeom>
          <a:noFill/>
        </p:spPr>
        <p:txBody>
          <a:bodyPr wrap="square" rtlCol="0">
            <a:spAutoFit/>
          </a:bodyPr>
          <a:lstStyle/>
          <a:p>
            <a:r>
              <a:rPr lang="zh-CN" altLang="en-US" sz="3600" spc="-150" dirty="0" smtClean="0">
                <a:solidFill>
                  <a:schemeClr val="bg1"/>
                </a:solidFill>
                <a:latin typeface="李旭科书法" panose="02000603000000000000" pitchFamily="2" charset="-122"/>
                <a:ea typeface="李旭科书法" panose="02000603000000000000" pitchFamily="2" charset="-122"/>
              </a:rPr>
              <a:t>京剧的起源</a:t>
            </a:r>
            <a:endParaRPr lang="zh-CN" altLang="en-US" sz="3600" spc="-150" dirty="0">
              <a:solidFill>
                <a:schemeClr val="bg1"/>
              </a:solidFill>
              <a:latin typeface="李旭科书法" panose="02000603000000000000" pitchFamily="2" charset="-122"/>
              <a:ea typeface="李旭科书法" panose="02000603000000000000" pitchFamily="2" charset="-122"/>
            </a:endParaRPr>
          </a:p>
        </p:txBody>
      </p:sp>
      <p:pic>
        <p:nvPicPr>
          <p:cNvPr id="7" name="图片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5660571"/>
            <a:ext cx="12453257" cy="1129660"/>
          </a:xfrm>
          <a:prstGeom prst="rect">
            <a:avLst/>
          </a:prstGeom>
        </p:spPr>
      </p:pic>
      <p:pic>
        <p:nvPicPr>
          <p:cNvPr id="12" name="图片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979705" y="1044828"/>
            <a:ext cx="4772871" cy="4952174"/>
          </a:xfrm>
          <a:prstGeom prst="rect">
            <a:avLst/>
          </a:prstGeom>
        </p:spPr>
      </p:pic>
    </p:spTree>
    <p:extLst>
      <p:ext uri="{BB962C8B-B14F-4D97-AF65-F5344CB8AC3E}">
        <p14:creationId xmlns:p14="http://schemas.microsoft.com/office/powerpoint/2010/main" val="290364341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p:val>
                                            <p:strVal val="4/3*#ppt_w"/>
                                          </p:val>
                                        </p:tav>
                                        <p:tav tm="100000">
                                          <p:val>
                                            <p:strVal val="#ppt_w"/>
                                          </p:val>
                                        </p:tav>
                                      </p:tavLst>
                                    </p:anim>
                                    <p:anim calcmode="lin" valueType="num">
                                      <p:cBhvr>
                                        <p:cTn id="8" dur="5000" fill="hold"/>
                                        <p:tgtEl>
                                          <p:spTgt spid="4"/>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1000" fill="hold"/>
                                        <p:tgtEl>
                                          <p:spTgt spid="14"/>
                                        </p:tgtEl>
                                        <p:attrNameLst>
                                          <p:attrName>ppt_x</p:attrName>
                                        </p:attrNameLst>
                                      </p:cBhvr>
                                      <p:tavLst>
                                        <p:tav tm="0">
                                          <p:val>
                                            <p:strVal val="1+#ppt_w/2"/>
                                          </p:val>
                                        </p:tav>
                                        <p:tav tm="100000">
                                          <p:val>
                                            <p:strVal val="#ppt_x"/>
                                          </p:val>
                                        </p:tav>
                                      </p:tavLst>
                                    </p:anim>
                                    <p:anim calcmode="lin" valueType="num">
                                      <p:cBhvr additive="base">
                                        <p:cTn id="22" dur="100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1+#ppt_w/2"/>
                                          </p:val>
                                        </p:tav>
                                        <p:tav tm="100000">
                                          <p:val>
                                            <p:strVal val="#ppt_x"/>
                                          </p:val>
                                        </p:tav>
                                      </p:tavLst>
                                    </p:anim>
                                    <p:anim calcmode="lin" valueType="num">
                                      <p:cBhvr additive="base">
                                        <p:cTn id="26" dur="1000" fill="hold"/>
                                        <p:tgtEl>
                                          <p:spTgt spid="10"/>
                                        </p:tgtEl>
                                        <p:attrNameLst>
                                          <p:attrName>ppt_y</p:attrName>
                                        </p:attrNameLst>
                                      </p:cBhvr>
                                      <p:tavLst>
                                        <p:tav tm="0">
                                          <p:val>
                                            <p:strVal val="#ppt_y"/>
                                          </p:val>
                                        </p:tav>
                                        <p:tav tm="100000">
                                          <p:val>
                                            <p:strVal val="#ppt_y"/>
                                          </p:val>
                                        </p:tav>
                                      </p:tavLst>
                                    </p:anim>
                                  </p:childTnLst>
                                </p:cTn>
                              </p:par>
                              <p:par>
                                <p:cTn id="27" presetID="23" presetClass="entr" presetSubtype="28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0" fill="hold"/>
                                        <p:tgtEl>
                                          <p:spTgt spid="7"/>
                                        </p:tgtEl>
                                        <p:attrNameLst>
                                          <p:attrName>ppt_w</p:attrName>
                                        </p:attrNameLst>
                                      </p:cBhvr>
                                      <p:tavLst>
                                        <p:tav tm="0">
                                          <p:val>
                                            <p:strVal val="4/3*#ppt_w"/>
                                          </p:val>
                                        </p:tav>
                                        <p:tav tm="100000">
                                          <p:val>
                                            <p:strVal val="#ppt_w"/>
                                          </p:val>
                                        </p:tav>
                                      </p:tavLst>
                                    </p:anim>
                                    <p:anim calcmode="lin" valueType="num">
                                      <p:cBhvr>
                                        <p:cTn id="30" dur="5000" fill="hold"/>
                                        <p:tgtEl>
                                          <p:spTgt spid="7"/>
                                        </p:tgtEl>
                                        <p:attrNameLst>
                                          <p:attrName>ppt_h</p:attrName>
                                        </p:attrNameLst>
                                      </p:cBhvr>
                                      <p:tavLst>
                                        <p:tav tm="0">
                                          <p:val>
                                            <p:strVal val="4/3*#ppt_h"/>
                                          </p:val>
                                        </p:tav>
                                        <p:tav tm="100000">
                                          <p:val>
                                            <p:strVal val="#ppt_h"/>
                                          </p:val>
                                        </p:tav>
                                      </p:tavLst>
                                    </p:anim>
                                  </p:childTnLst>
                                </p:cTn>
                              </p:par>
                              <p:par>
                                <p:cTn id="31" presetID="2" presetClass="entr" presetSubtype="8"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5784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3280517" y="276639"/>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京剧的起源</a:t>
            </a:r>
          </a:p>
        </p:txBody>
      </p:sp>
      <p:pic>
        <p:nvPicPr>
          <p:cNvPr id="10" name="图片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7509" y="4936733"/>
            <a:ext cx="2112347" cy="1635038"/>
          </a:xfrm>
          <a:prstGeom prst="rect">
            <a:avLst/>
          </a:prstGeom>
          <a:ln w="57150">
            <a:solidFill>
              <a:schemeClr val="accent3">
                <a:lumMod val="75000"/>
              </a:schemeClr>
            </a:solidFill>
          </a:ln>
        </p:spPr>
      </p:pic>
      <p:sp>
        <p:nvSpPr>
          <p:cNvPr id="12" name="文本框 11"/>
          <p:cNvSpPr txBox="1"/>
          <p:nvPr/>
        </p:nvSpPr>
        <p:spPr>
          <a:xfrm>
            <a:off x="1557706" y="1701783"/>
            <a:ext cx="9635391" cy="1938992"/>
          </a:xfrm>
          <a:prstGeom prst="rect">
            <a:avLst/>
          </a:prstGeom>
          <a:noFill/>
        </p:spPr>
        <p:txBody>
          <a:bodyPr wrap="square" rtlCol="0">
            <a:spAutoFit/>
          </a:bodyPr>
          <a:lstStyle/>
          <a:p>
            <a:r>
              <a:rPr lang="zh-CN" altLang="en-US" sz="2400" dirty="0">
                <a:latin typeface="李旭科书法" panose="02000603000000000000" pitchFamily="2" charset="-122"/>
                <a:ea typeface="李旭科书法" panose="02000603000000000000" pitchFamily="2" charset="-122"/>
              </a:rPr>
              <a:t> </a:t>
            </a:r>
            <a:r>
              <a:rPr lang="zh-CN" altLang="en-US" sz="2400" dirty="0" smtClean="0">
                <a:latin typeface="李旭科书法" panose="02000603000000000000" pitchFamily="2" charset="-122"/>
                <a:ea typeface="李旭科书法" panose="02000603000000000000" pitchFamily="2" charset="-122"/>
              </a:rPr>
              <a:t>  它中国京剧是中国的“国粹”，已有</a:t>
            </a:r>
            <a:r>
              <a:rPr lang="en-US" altLang="zh-CN" sz="2400" dirty="0" smtClean="0">
                <a:latin typeface="李旭科书法" panose="02000603000000000000" pitchFamily="2" charset="-122"/>
                <a:ea typeface="李旭科书法" panose="02000603000000000000" pitchFamily="2" charset="-122"/>
              </a:rPr>
              <a:t>20</a:t>
            </a:r>
            <a:r>
              <a:rPr lang="zh-CN" altLang="en-US" sz="2400" dirty="0" smtClean="0">
                <a:latin typeface="李旭科书法" panose="02000603000000000000" pitchFamily="2" charset="-122"/>
                <a:ea typeface="李旭科书法" panose="02000603000000000000" pitchFamily="2" charset="-122"/>
              </a:rPr>
              <a:t>年的历史。京剧之名始建于清光绪二年（</a:t>
            </a:r>
            <a:r>
              <a:rPr lang="en-US" altLang="zh-CN" sz="2400" dirty="0" smtClean="0">
                <a:latin typeface="李旭科书法" panose="02000603000000000000" pitchFamily="2" charset="-122"/>
                <a:ea typeface="李旭科书法" panose="02000603000000000000" pitchFamily="2" charset="-122"/>
              </a:rPr>
              <a:t>1876</a:t>
            </a:r>
            <a:r>
              <a:rPr lang="zh-CN" altLang="en-US" sz="2400" dirty="0" smtClean="0">
                <a:latin typeface="李旭科书法" panose="02000603000000000000" pitchFamily="2" charset="-122"/>
                <a:ea typeface="李旭科书法" panose="02000603000000000000" pitchFamily="2" charset="-122"/>
              </a:rPr>
              <a:t>年）的申报，历史上曾有皮黄、二黄、黄腔、京调、京戏、平剧、国剧等称谓，清朝乾隆五十五年（</a:t>
            </a:r>
            <a:r>
              <a:rPr lang="en-US" altLang="zh-CN" sz="2400" dirty="0" smtClean="0">
                <a:latin typeface="李旭科书法" panose="02000603000000000000" pitchFamily="2" charset="-122"/>
                <a:ea typeface="李旭科书法" panose="02000603000000000000" pitchFamily="2" charset="-122"/>
              </a:rPr>
              <a:t>1790</a:t>
            </a:r>
            <a:r>
              <a:rPr lang="zh-CN" altLang="en-US" sz="2400" dirty="0" smtClean="0">
                <a:latin typeface="李旭科书法" panose="02000603000000000000" pitchFamily="2" charset="-122"/>
                <a:ea typeface="李旭科书法" panose="02000603000000000000" pitchFamily="2" charset="-122"/>
              </a:rPr>
              <a:t>年）四大徽班（三庆、四喜、春台、和春）四班进京后与京剧坛的昆曲、汉剧、乱弹等剧种经过五、六十年的融汇，衍变成为京剧，是中国最大戏曲剧种。</a:t>
            </a:r>
            <a:endParaRPr lang="zh-CN" altLang="en-US" sz="2400" dirty="0">
              <a:latin typeface="李旭科书法" panose="02000603000000000000" pitchFamily="2" charset="-122"/>
              <a:ea typeface="李旭科书法" panose="02000603000000000000" pitchFamily="2" charset="-122"/>
            </a:endParaRP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51810" y="4228074"/>
            <a:ext cx="3289300" cy="2392966"/>
          </a:xfrm>
          <a:prstGeom prst="rect">
            <a:avLst/>
          </a:prstGeom>
          <a:ln w="57150">
            <a:solidFill>
              <a:schemeClr val="accent3">
                <a:lumMod val="75000"/>
              </a:schemeClr>
            </a:solidFill>
          </a:ln>
        </p:spPr>
      </p:pic>
    </p:spTree>
    <p:extLst>
      <p:ext uri="{BB962C8B-B14F-4D97-AF65-F5344CB8AC3E}">
        <p14:creationId xmlns:p14="http://schemas.microsoft.com/office/powerpoint/2010/main" val="200798722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 calcmode="lin" valueType="num">
                                      <p:cBhvr>
                                        <p:cTn id="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4701" y="1644650"/>
            <a:ext cx="4686300" cy="5213350"/>
          </a:xfrm>
          <a:prstGeom prst="rect">
            <a:avLst/>
          </a:prstGeom>
        </p:spPr>
      </p:pic>
      <p:sp>
        <p:nvSpPr>
          <p:cNvPr id="5" name="KSO_Shape"/>
          <p:cNvSpPr>
            <a:spLocks/>
          </p:cNvSpPr>
          <p:nvPr/>
        </p:nvSpPr>
        <p:spPr bwMode="auto">
          <a:xfrm>
            <a:off x="4381500" y="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6" name="标题 9"/>
          <p:cNvSpPr>
            <a:spLocks noGrp="1"/>
          </p:cNvSpPr>
          <p:nvPr>
            <p:ph type="title"/>
          </p:nvPr>
        </p:nvSpPr>
        <p:spPr>
          <a:xfrm>
            <a:off x="7003573" y="25998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什么是“小生”</a:t>
            </a:r>
          </a:p>
        </p:txBody>
      </p:sp>
      <p:sp>
        <p:nvSpPr>
          <p:cNvPr id="7" name="文本框 6"/>
          <p:cNvSpPr txBox="1"/>
          <p:nvPr/>
        </p:nvSpPr>
        <p:spPr>
          <a:xfrm>
            <a:off x="5697123" y="4930523"/>
            <a:ext cx="5622580" cy="1046440"/>
          </a:xfrm>
          <a:prstGeom prst="rect">
            <a:avLst/>
          </a:prstGeom>
          <a:noFill/>
        </p:spPr>
        <p:txBody>
          <a:bodyPr wrap="square" rtlCol="0">
            <a:spAutoFit/>
          </a:bodyPr>
          <a:lstStyle/>
          <a:p>
            <a:r>
              <a:rPr lang="zh-CN" altLang="en-US" sz="3600" dirty="0" smtClean="0">
                <a:solidFill>
                  <a:srgbClr val="FF0000"/>
                </a:solidFill>
                <a:latin typeface="李旭科书法" panose="02000603000000000000" pitchFamily="2" charset="-122"/>
                <a:ea typeface="李旭科书法" panose="02000603000000000000" pitchFamily="2" charset="-122"/>
              </a:rPr>
              <a:t>小生：</a:t>
            </a:r>
            <a:r>
              <a:rPr lang="zh-CN" altLang="en-US" sz="2600" dirty="0" smtClean="0">
                <a:latin typeface="李旭科书法" panose="02000603000000000000" pitchFamily="2" charset="-122"/>
                <a:ea typeface="李旭科书法" panose="02000603000000000000" pitchFamily="2" charset="-122"/>
              </a:rPr>
              <a:t>青少年男子角色，他们在剧种的动作造型儒雅倜傥、秀于风动。</a:t>
            </a:r>
            <a:endParaRPr lang="zh-CN" altLang="en-US" sz="2600" dirty="0">
              <a:latin typeface="李旭科书法" panose="02000603000000000000" pitchFamily="2" charset="-122"/>
              <a:ea typeface="李旭科书法" panose="02000603000000000000" pitchFamily="2" charset="-122"/>
            </a:endParaRPr>
          </a:p>
        </p:txBody>
      </p:sp>
      <p:sp>
        <p:nvSpPr>
          <p:cNvPr id="8" name="KSO_Shape"/>
          <p:cNvSpPr>
            <a:spLocks/>
          </p:cNvSpPr>
          <p:nvPr/>
        </p:nvSpPr>
        <p:spPr bwMode="auto">
          <a:xfrm>
            <a:off x="5697123" y="3263899"/>
            <a:ext cx="449440" cy="494647"/>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9" name="文本框 8"/>
          <p:cNvSpPr txBox="1"/>
          <p:nvPr/>
        </p:nvSpPr>
        <p:spPr>
          <a:xfrm>
            <a:off x="6146563" y="3126503"/>
            <a:ext cx="5622580" cy="384721"/>
          </a:xfrm>
          <a:prstGeom prst="rect">
            <a:avLst/>
          </a:prstGeom>
          <a:noFill/>
        </p:spPr>
        <p:txBody>
          <a:bodyPr wrap="square" rtlCol="0">
            <a:spAutoFit/>
          </a:bodyPr>
          <a:lstStyle/>
          <a:p>
            <a:r>
              <a:rPr lang="zh-CN" altLang="en-US" sz="1900" dirty="0" smtClean="0">
                <a:latin typeface="李旭科书法" panose="02000603000000000000" pitchFamily="2" charset="-122"/>
                <a:ea typeface="李旭科书法" panose="02000603000000000000" pitchFamily="2" charset="-122"/>
              </a:rPr>
              <a:t>白蛇传角色：许仙</a:t>
            </a:r>
            <a:endParaRPr lang="zh-CN" altLang="en-US" sz="1900" dirty="0">
              <a:latin typeface="李旭科书法" panose="02000603000000000000" pitchFamily="2" charset="-122"/>
              <a:ea typeface="李旭科书法" panose="02000603000000000000" pitchFamily="2" charset="-122"/>
            </a:endParaRPr>
          </a:p>
        </p:txBody>
      </p:sp>
    </p:spTree>
    <p:extLst>
      <p:ext uri="{BB962C8B-B14F-4D97-AF65-F5344CB8AC3E}">
        <p14:creationId xmlns:p14="http://schemas.microsoft.com/office/powerpoint/2010/main" val="102068556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
                                        </p:tgtEl>
                                        <p:attrNameLst>
                                          <p:attrName>ppt_y</p:attrName>
                                        </p:attrNameLst>
                                      </p:cBhvr>
                                      <p:tavLst>
                                        <p:tav tm="0">
                                          <p:val>
                                            <p:strVal val="#ppt_y"/>
                                          </p:val>
                                        </p:tav>
                                        <p:tav tm="100000">
                                          <p:val>
                                            <p:strVal val="#ppt_y"/>
                                          </p:val>
                                        </p:tav>
                                      </p:tavLst>
                                    </p:anim>
                                    <p:anim calcmode="lin" valueType="num">
                                      <p:cBhvr>
                                        <p:cTn id="3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KSO_Shape"/>
          <p:cNvSpPr>
            <a:spLocks/>
          </p:cNvSpPr>
          <p:nvPr/>
        </p:nvSpPr>
        <p:spPr bwMode="auto">
          <a:xfrm>
            <a:off x="431800" y="-701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8" name="标题 9"/>
          <p:cNvSpPr>
            <a:spLocks noGrp="1"/>
          </p:cNvSpPr>
          <p:nvPr>
            <p:ph type="title"/>
          </p:nvPr>
        </p:nvSpPr>
        <p:spPr>
          <a:xfrm>
            <a:off x="3079273" y="25297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什么是“武生”</a:t>
            </a:r>
          </a:p>
        </p:txBody>
      </p:sp>
      <p:sp>
        <p:nvSpPr>
          <p:cNvPr id="15" name="KSO_Shape"/>
          <p:cNvSpPr>
            <a:spLocks/>
          </p:cNvSpPr>
          <p:nvPr/>
        </p:nvSpPr>
        <p:spPr bwMode="auto">
          <a:xfrm>
            <a:off x="4843238" y="3209059"/>
            <a:ext cx="599887" cy="660226"/>
          </a:xfrm>
          <a:custGeom>
            <a:avLst/>
            <a:gdLst>
              <a:gd name="T0" fmla="*/ 805274 w 243"/>
              <a:gd name="T1" fmla="*/ 169366 h 329"/>
              <a:gd name="T2" fmla="*/ 726252 w 243"/>
              <a:gd name="T3" fmla="*/ 207002 h 329"/>
              <a:gd name="T4" fmla="*/ 560681 w 243"/>
              <a:gd name="T5" fmla="*/ 263457 h 329"/>
              <a:gd name="T6" fmla="*/ 553156 w 243"/>
              <a:gd name="T7" fmla="*/ 222057 h 329"/>
              <a:gd name="T8" fmla="*/ 609600 w 243"/>
              <a:gd name="T9" fmla="*/ 86565 h 329"/>
              <a:gd name="T10" fmla="*/ 481659 w 243"/>
              <a:gd name="T11" fmla="*/ 135492 h 329"/>
              <a:gd name="T12" fmla="*/ 440267 w 243"/>
              <a:gd name="T13" fmla="*/ 120438 h 329"/>
              <a:gd name="T14" fmla="*/ 391348 w 243"/>
              <a:gd name="T15" fmla="*/ 150547 h 329"/>
              <a:gd name="T16" fmla="*/ 327378 w 243"/>
              <a:gd name="T17" fmla="*/ 127965 h 329"/>
              <a:gd name="T18" fmla="*/ 316089 w 243"/>
              <a:gd name="T19" fmla="*/ 120438 h 329"/>
              <a:gd name="T20" fmla="*/ 259644 w 243"/>
              <a:gd name="T21" fmla="*/ 139256 h 329"/>
              <a:gd name="T22" fmla="*/ 180622 w 243"/>
              <a:gd name="T23" fmla="*/ 56455 h 329"/>
              <a:gd name="T24" fmla="*/ 161807 w 243"/>
              <a:gd name="T25" fmla="*/ 161838 h 329"/>
              <a:gd name="T26" fmla="*/ 94074 w 243"/>
              <a:gd name="T27" fmla="*/ 191948 h 329"/>
              <a:gd name="T28" fmla="*/ 218252 w 243"/>
              <a:gd name="T29" fmla="*/ 222057 h 329"/>
              <a:gd name="T30" fmla="*/ 210726 w 243"/>
              <a:gd name="T31" fmla="*/ 357549 h 329"/>
              <a:gd name="T32" fmla="*/ 45156 w 243"/>
              <a:gd name="T33" fmla="*/ 432823 h 329"/>
              <a:gd name="T34" fmla="*/ 150519 w 243"/>
              <a:gd name="T35" fmla="*/ 421532 h 329"/>
              <a:gd name="T36" fmla="*/ 184385 w 243"/>
              <a:gd name="T37" fmla="*/ 477987 h 329"/>
              <a:gd name="T38" fmla="*/ 176859 w 243"/>
              <a:gd name="T39" fmla="*/ 515624 h 329"/>
              <a:gd name="T40" fmla="*/ 45156 w 243"/>
              <a:gd name="T41" fmla="*/ 658644 h 329"/>
              <a:gd name="T42" fmla="*/ 22578 w 243"/>
              <a:gd name="T43" fmla="*/ 733917 h 329"/>
              <a:gd name="T44" fmla="*/ 105363 w 243"/>
              <a:gd name="T45" fmla="*/ 639825 h 329"/>
              <a:gd name="T46" fmla="*/ 222015 w 243"/>
              <a:gd name="T47" fmla="*/ 545733 h 329"/>
              <a:gd name="T48" fmla="*/ 248356 w 243"/>
              <a:gd name="T49" fmla="*/ 549497 h 329"/>
              <a:gd name="T50" fmla="*/ 263407 w 243"/>
              <a:gd name="T51" fmla="*/ 572079 h 329"/>
              <a:gd name="T52" fmla="*/ 285985 w 243"/>
              <a:gd name="T53" fmla="*/ 590897 h 329"/>
              <a:gd name="T54" fmla="*/ 297274 w 243"/>
              <a:gd name="T55" fmla="*/ 572079 h 329"/>
              <a:gd name="T56" fmla="*/ 342430 w 243"/>
              <a:gd name="T57" fmla="*/ 523151 h 329"/>
              <a:gd name="T58" fmla="*/ 353719 w 243"/>
              <a:gd name="T59" fmla="*/ 523151 h 329"/>
              <a:gd name="T60" fmla="*/ 349956 w 243"/>
              <a:gd name="T61" fmla="*/ 839300 h 329"/>
              <a:gd name="T62" fmla="*/ 338667 w 243"/>
              <a:gd name="T63" fmla="*/ 839300 h 329"/>
              <a:gd name="T64" fmla="*/ 338667 w 243"/>
              <a:gd name="T65" fmla="*/ 959738 h 329"/>
              <a:gd name="T66" fmla="*/ 338667 w 243"/>
              <a:gd name="T67" fmla="*/ 1200613 h 329"/>
              <a:gd name="T68" fmla="*/ 353719 w 243"/>
              <a:gd name="T69" fmla="*/ 1193086 h 329"/>
              <a:gd name="T70" fmla="*/ 365007 w 243"/>
              <a:gd name="T71" fmla="*/ 839300 h 329"/>
              <a:gd name="T72" fmla="*/ 372533 w 243"/>
              <a:gd name="T73" fmla="*/ 658644 h 329"/>
              <a:gd name="T74" fmla="*/ 470370 w 243"/>
              <a:gd name="T75" fmla="*/ 632298 h 329"/>
              <a:gd name="T76" fmla="*/ 462844 w 243"/>
              <a:gd name="T77" fmla="*/ 557024 h 329"/>
              <a:gd name="T78" fmla="*/ 571970 w 243"/>
              <a:gd name="T79" fmla="*/ 632298 h 329"/>
              <a:gd name="T80" fmla="*/ 526815 w 243"/>
              <a:gd name="T81" fmla="*/ 538206 h 329"/>
              <a:gd name="T82" fmla="*/ 526815 w 243"/>
              <a:gd name="T83" fmla="*/ 459169 h 329"/>
              <a:gd name="T84" fmla="*/ 594548 w 243"/>
              <a:gd name="T85" fmla="*/ 459169 h 329"/>
              <a:gd name="T86" fmla="*/ 590785 w 243"/>
              <a:gd name="T87" fmla="*/ 444114 h 329"/>
              <a:gd name="T88" fmla="*/ 545630 w 243"/>
              <a:gd name="T89" fmla="*/ 398950 h 329"/>
              <a:gd name="T90" fmla="*/ 639704 w 243"/>
              <a:gd name="T91" fmla="*/ 368840 h 329"/>
              <a:gd name="T92" fmla="*/ 587022 w 243"/>
              <a:gd name="T93" fmla="*/ 278512 h 329"/>
              <a:gd name="T94" fmla="*/ 650993 w 243"/>
              <a:gd name="T95" fmla="*/ 255930 h 329"/>
              <a:gd name="T96" fmla="*/ 722489 w 243"/>
              <a:gd name="T97" fmla="*/ 244639 h 329"/>
              <a:gd name="T98" fmla="*/ 801511 w 243"/>
              <a:gd name="T99" fmla="*/ 225821 h 329"/>
              <a:gd name="T100" fmla="*/ 914400 w 243"/>
              <a:gd name="T101" fmla="*/ 173129 h 329"/>
              <a:gd name="T102" fmla="*/ 827852 w 243"/>
              <a:gd name="T103" fmla="*/ 173129 h 3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43" h="329">
                <a:moveTo>
                  <a:pt x="220" y="46"/>
                </a:moveTo>
                <a:cubicBezTo>
                  <a:pt x="218" y="47"/>
                  <a:pt x="216" y="45"/>
                  <a:pt x="214" y="45"/>
                </a:cubicBezTo>
                <a:cubicBezTo>
                  <a:pt x="211" y="46"/>
                  <a:pt x="209" y="49"/>
                  <a:pt x="206" y="52"/>
                </a:cubicBezTo>
                <a:cubicBezTo>
                  <a:pt x="202" y="54"/>
                  <a:pt x="197" y="54"/>
                  <a:pt x="193" y="55"/>
                </a:cubicBezTo>
                <a:cubicBezTo>
                  <a:pt x="191" y="56"/>
                  <a:pt x="189" y="59"/>
                  <a:pt x="187" y="60"/>
                </a:cubicBezTo>
                <a:cubicBezTo>
                  <a:pt x="174" y="65"/>
                  <a:pt x="160" y="64"/>
                  <a:pt x="149" y="70"/>
                </a:cubicBezTo>
                <a:cubicBezTo>
                  <a:pt x="147" y="68"/>
                  <a:pt x="142" y="69"/>
                  <a:pt x="141" y="65"/>
                </a:cubicBezTo>
                <a:cubicBezTo>
                  <a:pt x="143" y="63"/>
                  <a:pt x="145" y="59"/>
                  <a:pt x="147" y="59"/>
                </a:cubicBezTo>
                <a:cubicBezTo>
                  <a:pt x="142" y="54"/>
                  <a:pt x="142" y="48"/>
                  <a:pt x="144" y="41"/>
                </a:cubicBezTo>
                <a:cubicBezTo>
                  <a:pt x="150" y="36"/>
                  <a:pt x="159" y="30"/>
                  <a:pt x="162" y="23"/>
                </a:cubicBezTo>
                <a:cubicBezTo>
                  <a:pt x="158" y="18"/>
                  <a:pt x="154" y="25"/>
                  <a:pt x="151" y="28"/>
                </a:cubicBezTo>
                <a:cubicBezTo>
                  <a:pt x="144" y="35"/>
                  <a:pt x="133" y="43"/>
                  <a:pt x="128" y="36"/>
                </a:cubicBezTo>
                <a:cubicBezTo>
                  <a:pt x="126" y="36"/>
                  <a:pt x="126" y="39"/>
                  <a:pt x="124" y="41"/>
                </a:cubicBezTo>
                <a:cubicBezTo>
                  <a:pt x="120" y="41"/>
                  <a:pt x="117" y="35"/>
                  <a:pt x="117" y="32"/>
                </a:cubicBezTo>
                <a:cubicBezTo>
                  <a:pt x="114" y="22"/>
                  <a:pt x="128" y="6"/>
                  <a:pt x="119" y="0"/>
                </a:cubicBezTo>
                <a:cubicBezTo>
                  <a:pt x="104" y="8"/>
                  <a:pt x="117" y="28"/>
                  <a:pt x="104" y="40"/>
                </a:cubicBezTo>
                <a:cubicBezTo>
                  <a:pt x="99" y="41"/>
                  <a:pt x="91" y="41"/>
                  <a:pt x="93" y="32"/>
                </a:cubicBezTo>
                <a:cubicBezTo>
                  <a:pt x="91" y="30"/>
                  <a:pt x="89" y="36"/>
                  <a:pt x="87" y="34"/>
                </a:cubicBezTo>
                <a:cubicBezTo>
                  <a:pt x="85" y="33"/>
                  <a:pt x="87" y="32"/>
                  <a:pt x="86" y="31"/>
                </a:cubicBezTo>
                <a:cubicBezTo>
                  <a:pt x="85" y="32"/>
                  <a:pt x="84" y="33"/>
                  <a:pt x="84" y="32"/>
                </a:cubicBezTo>
                <a:cubicBezTo>
                  <a:pt x="77" y="28"/>
                  <a:pt x="71" y="15"/>
                  <a:pt x="66" y="22"/>
                </a:cubicBezTo>
                <a:cubicBezTo>
                  <a:pt x="68" y="27"/>
                  <a:pt x="76" y="30"/>
                  <a:pt x="69" y="37"/>
                </a:cubicBezTo>
                <a:cubicBezTo>
                  <a:pt x="63" y="37"/>
                  <a:pt x="62" y="28"/>
                  <a:pt x="57" y="24"/>
                </a:cubicBezTo>
                <a:cubicBezTo>
                  <a:pt x="56" y="21"/>
                  <a:pt x="53" y="11"/>
                  <a:pt x="48" y="15"/>
                </a:cubicBezTo>
                <a:cubicBezTo>
                  <a:pt x="50" y="27"/>
                  <a:pt x="66" y="35"/>
                  <a:pt x="63" y="48"/>
                </a:cubicBezTo>
                <a:cubicBezTo>
                  <a:pt x="57" y="50"/>
                  <a:pt x="48" y="46"/>
                  <a:pt x="43" y="43"/>
                </a:cubicBezTo>
                <a:cubicBezTo>
                  <a:pt x="39" y="40"/>
                  <a:pt x="29" y="26"/>
                  <a:pt x="22" y="31"/>
                </a:cubicBezTo>
                <a:cubicBezTo>
                  <a:pt x="14" y="35"/>
                  <a:pt x="20" y="48"/>
                  <a:pt x="25" y="51"/>
                </a:cubicBezTo>
                <a:cubicBezTo>
                  <a:pt x="32" y="55"/>
                  <a:pt x="44" y="46"/>
                  <a:pt x="52" y="51"/>
                </a:cubicBezTo>
                <a:cubicBezTo>
                  <a:pt x="54" y="53"/>
                  <a:pt x="57" y="56"/>
                  <a:pt x="58" y="59"/>
                </a:cubicBezTo>
                <a:cubicBezTo>
                  <a:pt x="60" y="62"/>
                  <a:pt x="62" y="73"/>
                  <a:pt x="61" y="78"/>
                </a:cubicBezTo>
                <a:cubicBezTo>
                  <a:pt x="61" y="85"/>
                  <a:pt x="60" y="89"/>
                  <a:pt x="56" y="95"/>
                </a:cubicBezTo>
                <a:cubicBezTo>
                  <a:pt x="45" y="102"/>
                  <a:pt x="35" y="110"/>
                  <a:pt x="24" y="111"/>
                </a:cubicBezTo>
                <a:cubicBezTo>
                  <a:pt x="20" y="112"/>
                  <a:pt x="15" y="109"/>
                  <a:pt x="12" y="115"/>
                </a:cubicBezTo>
                <a:cubicBezTo>
                  <a:pt x="14" y="119"/>
                  <a:pt x="18" y="117"/>
                  <a:pt x="21" y="115"/>
                </a:cubicBezTo>
                <a:cubicBezTo>
                  <a:pt x="27" y="115"/>
                  <a:pt x="34" y="114"/>
                  <a:pt x="40" y="112"/>
                </a:cubicBezTo>
                <a:cubicBezTo>
                  <a:pt x="42" y="113"/>
                  <a:pt x="44" y="115"/>
                  <a:pt x="46" y="117"/>
                </a:cubicBezTo>
                <a:cubicBezTo>
                  <a:pt x="46" y="120"/>
                  <a:pt x="46" y="124"/>
                  <a:pt x="49" y="127"/>
                </a:cubicBezTo>
                <a:cubicBezTo>
                  <a:pt x="49" y="129"/>
                  <a:pt x="47" y="129"/>
                  <a:pt x="46" y="132"/>
                </a:cubicBezTo>
                <a:cubicBezTo>
                  <a:pt x="46" y="134"/>
                  <a:pt x="48" y="135"/>
                  <a:pt x="47" y="137"/>
                </a:cubicBezTo>
                <a:cubicBezTo>
                  <a:pt x="42" y="147"/>
                  <a:pt x="36" y="152"/>
                  <a:pt x="30" y="161"/>
                </a:cubicBezTo>
                <a:cubicBezTo>
                  <a:pt x="24" y="169"/>
                  <a:pt x="17" y="169"/>
                  <a:pt x="12" y="175"/>
                </a:cubicBezTo>
                <a:cubicBezTo>
                  <a:pt x="7" y="182"/>
                  <a:pt x="3" y="184"/>
                  <a:pt x="0" y="190"/>
                </a:cubicBezTo>
                <a:cubicBezTo>
                  <a:pt x="0" y="194"/>
                  <a:pt x="3" y="195"/>
                  <a:pt x="6" y="195"/>
                </a:cubicBezTo>
                <a:cubicBezTo>
                  <a:pt x="13" y="187"/>
                  <a:pt x="20" y="188"/>
                  <a:pt x="25" y="178"/>
                </a:cubicBezTo>
                <a:cubicBezTo>
                  <a:pt x="27" y="176"/>
                  <a:pt x="26" y="173"/>
                  <a:pt x="28" y="170"/>
                </a:cubicBezTo>
                <a:cubicBezTo>
                  <a:pt x="33" y="163"/>
                  <a:pt x="41" y="158"/>
                  <a:pt x="47" y="150"/>
                </a:cubicBezTo>
                <a:cubicBezTo>
                  <a:pt x="51" y="152"/>
                  <a:pt x="55" y="148"/>
                  <a:pt x="59" y="145"/>
                </a:cubicBezTo>
                <a:cubicBezTo>
                  <a:pt x="60" y="147"/>
                  <a:pt x="59" y="148"/>
                  <a:pt x="62" y="149"/>
                </a:cubicBezTo>
                <a:cubicBezTo>
                  <a:pt x="63" y="148"/>
                  <a:pt x="64" y="146"/>
                  <a:pt x="66" y="146"/>
                </a:cubicBezTo>
                <a:cubicBezTo>
                  <a:pt x="66" y="148"/>
                  <a:pt x="70" y="149"/>
                  <a:pt x="67" y="151"/>
                </a:cubicBezTo>
                <a:cubicBezTo>
                  <a:pt x="69" y="153"/>
                  <a:pt x="70" y="149"/>
                  <a:pt x="70" y="152"/>
                </a:cubicBezTo>
                <a:cubicBezTo>
                  <a:pt x="71" y="160"/>
                  <a:pt x="59" y="165"/>
                  <a:pt x="60" y="172"/>
                </a:cubicBezTo>
                <a:cubicBezTo>
                  <a:pt x="68" y="174"/>
                  <a:pt x="69" y="155"/>
                  <a:pt x="76" y="157"/>
                </a:cubicBezTo>
                <a:cubicBezTo>
                  <a:pt x="76" y="160"/>
                  <a:pt x="72" y="163"/>
                  <a:pt x="74" y="166"/>
                </a:cubicBezTo>
                <a:cubicBezTo>
                  <a:pt x="78" y="162"/>
                  <a:pt x="77" y="156"/>
                  <a:pt x="79" y="152"/>
                </a:cubicBezTo>
                <a:cubicBezTo>
                  <a:pt x="81" y="149"/>
                  <a:pt x="84" y="148"/>
                  <a:pt x="86" y="145"/>
                </a:cubicBezTo>
                <a:cubicBezTo>
                  <a:pt x="87" y="144"/>
                  <a:pt x="89" y="137"/>
                  <a:pt x="91" y="139"/>
                </a:cubicBezTo>
                <a:cubicBezTo>
                  <a:pt x="91" y="140"/>
                  <a:pt x="88" y="141"/>
                  <a:pt x="89" y="142"/>
                </a:cubicBezTo>
                <a:cubicBezTo>
                  <a:pt x="91" y="141"/>
                  <a:pt x="92" y="139"/>
                  <a:pt x="94" y="139"/>
                </a:cubicBezTo>
                <a:cubicBezTo>
                  <a:pt x="96" y="144"/>
                  <a:pt x="94" y="149"/>
                  <a:pt x="93" y="155"/>
                </a:cubicBezTo>
                <a:cubicBezTo>
                  <a:pt x="96" y="177"/>
                  <a:pt x="95" y="200"/>
                  <a:pt x="93" y="223"/>
                </a:cubicBezTo>
                <a:cubicBezTo>
                  <a:pt x="93" y="223"/>
                  <a:pt x="92" y="223"/>
                  <a:pt x="92" y="223"/>
                </a:cubicBezTo>
                <a:cubicBezTo>
                  <a:pt x="91" y="223"/>
                  <a:pt x="91" y="223"/>
                  <a:pt x="90" y="223"/>
                </a:cubicBezTo>
                <a:cubicBezTo>
                  <a:pt x="88" y="225"/>
                  <a:pt x="92" y="223"/>
                  <a:pt x="92" y="224"/>
                </a:cubicBezTo>
                <a:cubicBezTo>
                  <a:pt x="95" y="233"/>
                  <a:pt x="91" y="244"/>
                  <a:pt x="90" y="255"/>
                </a:cubicBezTo>
                <a:cubicBezTo>
                  <a:pt x="88" y="267"/>
                  <a:pt x="90" y="281"/>
                  <a:pt x="90" y="293"/>
                </a:cubicBezTo>
                <a:cubicBezTo>
                  <a:pt x="90" y="302"/>
                  <a:pt x="91" y="311"/>
                  <a:pt x="90" y="319"/>
                </a:cubicBezTo>
                <a:cubicBezTo>
                  <a:pt x="90" y="323"/>
                  <a:pt x="87" y="329"/>
                  <a:pt x="93" y="329"/>
                </a:cubicBezTo>
                <a:cubicBezTo>
                  <a:pt x="97" y="325"/>
                  <a:pt x="94" y="321"/>
                  <a:pt x="94" y="317"/>
                </a:cubicBezTo>
                <a:cubicBezTo>
                  <a:pt x="92" y="297"/>
                  <a:pt x="97" y="276"/>
                  <a:pt x="94" y="257"/>
                </a:cubicBezTo>
                <a:cubicBezTo>
                  <a:pt x="94" y="246"/>
                  <a:pt x="96" y="235"/>
                  <a:pt x="97" y="223"/>
                </a:cubicBezTo>
                <a:cubicBezTo>
                  <a:pt x="97" y="217"/>
                  <a:pt x="96" y="210"/>
                  <a:pt x="96" y="204"/>
                </a:cubicBezTo>
                <a:cubicBezTo>
                  <a:pt x="97" y="194"/>
                  <a:pt x="99" y="184"/>
                  <a:pt x="99" y="175"/>
                </a:cubicBezTo>
                <a:cubicBezTo>
                  <a:pt x="98" y="166"/>
                  <a:pt x="95" y="147"/>
                  <a:pt x="105" y="144"/>
                </a:cubicBezTo>
                <a:cubicBezTo>
                  <a:pt x="111" y="153"/>
                  <a:pt x="124" y="155"/>
                  <a:pt x="125" y="168"/>
                </a:cubicBezTo>
                <a:cubicBezTo>
                  <a:pt x="126" y="165"/>
                  <a:pt x="124" y="165"/>
                  <a:pt x="127" y="162"/>
                </a:cubicBezTo>
                <a:cubicBezTo>
                  <a:pt x="126" y="157"/>
                  <a:pt x="122" y="153"/>
                  <a:pt x="123" y="148"/>
                </a:cubicBezTo>
                <a:cubicBezTo>
                  <a:pt x="125" y="147"/>
                  <a:pt x="128" y="141"/>
                  <a:pt x="131" y="140"/>
                </a:cubicBezTo>
                <a:cubicBezTo>
                  <a:pt x="134" y="151"/>
                  <a:pt x="141" y="163"/>
                  <a:pt x="152" y="168"/>
                </a:cubicBezTo>
                <a:cubicBezTo>
                  <a:pt x="149" y="161"/>
                  <a:pt x="138" y="155"/>
                  <a:pt x="136" y="146"/>
                </a:cubicBezTo>
                <a:cubicBezTo>
                  <a:pt x="138" y="145"/>
                  <a:pt x="139" y="145"/>
                  <a:pt x="140" y="143"/>
                </a:cubicBezTo>
                <a:cubicBezTo>
                  <a:pt x="139" y="135"/>
                  <a:pt x="136" y="128"/>
                  <a:pt x="138" y="120"/>
                </a:cubicBezTo>
                <a:cubicBezTo>
                  <a:pt x="139" y="119"/>
                  <a:pt x="139" y="121"/>
                  <a:pt x="140" y="122"/>
                </a:cubicBezTo>
                <a:cubicBezTo>
                  <a:pt x="142" y="120"/>
                  <a:pt x="139" y="120"/>
                  <a:pt x="141" y="119"/>
                </a:cubicBezTo>
                <a:cubicBezTo>
                  <a:pt x="145" y="121"/>
                  <a:pt x="152" y="120"/>
                  <a:pt x="158" y="122"/>
                </a:cubicBezTo>
                <a:cubicBezTo>
                  <a:pt x="163" y="124"/>
                  <a:pt x="168" y="131"/>
                  <a:pt x="174" y="126"/>
                </a:cubicBezTo>
                <a:cubicBezTo>
                  <a:pt x="173" y="119"/>
                  <a:pt x="163" y="121"/>
                  <a:pt x="157" y="118"/>
                </a:cubicBezTo>
                <a:cubicBezTo>
                  <a:pt x="156" y="117"/>
                  <a:pt x="155" y="115"/>
                  <a:pt x="154" y="114"/>
                </a:cubicBezTo>
                <a:cubicBezTo>
                  <a:pt x="151" y="111"/>
                  <a:pt x="145" y="111"/>
                  <a:pt x="145" y="106"/>
                </a:cubicBezTo>
                <a:cubicBezTo>
                  <a:pt x="151" y="104"/>
                  <a:pt x="157" y="99"/>
                  <a:pt x="163" y="99"/>
                </a:cubicBezTo>
                <a:cubicBezTo>
                  <a:pt x="165" y="99"/>
                  <a:pt x="168" y="101"/>
                  <a:pt x="170" y="98"/>
                </a:cubicBezTo>
                <a:cubicBezTo>
                  <a:pt x="162" y="97"/>
                  <a:pt x="154" y="95"/>
                  <a:pt x="146" y="96"/>
                </a:cubicBezTo>
                <a:cubicBezTo>
                  <a:pt x="139" y="85"/>
                  <a:pt x="149" y="78"/>
                  <a:pt x="156" y="74"/>
                </a:cubicBezTo>
                <a:cubicBezTo>
                  <a:pt x="160" y="73"/>
                  <a:pt x="162" y="71"/>
                  <a:pt x="164" y="70"/>
                </a:cubicBezTo>
                <a:cubicBezTo>
                  <a:pt x="166" y="69"/>
                  <a:pt x="170" y="69"/>
                  <a:pt x="173" y="68"/>
                </a:cubicBezTo>
                <a:cubicBezTo>
                  <a:pt x="178" y="67"/>
                  <a:pt x="183" y="64"/>
                  <a:pt x="186" y="64"/>
                </a:cubicBezTo>
                <a:cubicBezTo>
                  <a:pt x="188" y="64"/>
                  <a:pt x="190" y="65"/>
                  <a:pt x="192" y="65"/>
                </a:cubicBezTo>
                <a:cubicBezTo>
                  <a:pt x="194" y="65"/>
                  <a:pt x="198" y="63"/>
                  <a:pt x="201" y="62"/>
                </a:cubicBezTo>
                <a:cubicBezTo>
                  <a:pt x="206" y="61"/>
                  <a:pt x="210" y="62"/>
                  <a:pt x="213" y="60"/>
                </a:cubicBezTo>
                <a:cubicBezTo>
                  <a:pt x="215" y="59"/>
                  <a:pt x="217" y="57"/>
                  <a:pt x="220" y="56"/>
                </a:cubicBezTo>
                <a:cubicBezTo>
                  <a:pt x="228" y="52"/>
                  <a:pt x="237" y="52"/>
                  <a:pt x="243" y="46"/>
                </a:cubicBezTo>
                <a:cubicBezTo>
                  <a:pt x="243" y="44"/>
                  <a:pt x="242" y="42"/>
                  <a:pt x="240" y="40"/>
                </a:cubicBezTo>
                <a:cubicBezTo>
                  <a:pt x="233" y="41"/>
                  <a:pt x="227" y="46"/>
                  <a:pt x="220" y="46"/>
                </a:cubicBezTo>
                <a:close/>
              </a:path>
            </a:pathLst>
          </a:custGeom>
          <a:solidFill>
            <a:schemeClr val="tx1">
              <a:lumMod val="95000"/>
              <a:lumOff val="5000"/>
            </a:schemeClr>
          </a:solidFill>
          <a:ln>
            <a:noFill/>
          </a:ln>
        </p:spPr>
        <p:txBody>
          <a:bodyPr anchor="ctr" anchorCtr="1"/>
          <a:lstStyle/>
          <a:p>
            <a:endParaRPr lang="zh-CN" altLang="en-US"/>
          </a:p>
        </p:txBody>
      </p:sp>
      <p:sp>
        <p:nvSpPr>
          <p:cNvPr id="18" name="文本框 17"/>
          <p:cNvSpPr txBox="1"/>
          <p:nvPr/>
        </p:nvSpPr>
        <p:spPr>
          <a:xfrm>
            <a:off x="5341523" y="3072182"/>
            <a:ext cx="5622580" cy="1292662"/>
          </a:xfrm>
          <a:prstGeom prst="rect">
            <a:avLst/>
          </a:prstGeom>
          <a:noFill/>
        </p:spPr>
        <p:txBody>
          <a:bodyPr wrap="square" rtlCol="0">
            <a:spAutoFit/>
          </a:bodyPr>
          <a:lstStyle/>
          <a:p>
            <a:r>
              <a:rPr lang="zh-CN" altLang="en-US" sz="2600" dirty="0" smtClean="0">
                <a:latin typeface="李旭科书法" panose="02000603000000000000" pitchFamily="2" charset="-122"/>
                <a:ea typeface="李旭科书法" panose="02000603000000000000" pitchFamily="2" charset="-122"/>
              </a:rPr>
              <a:t>武生：中年轻的男性武将，他们用高超的武打技术来展示剧中人物的武艺高强。</a:t>
            </a:r>
            <a:endParaRPr lang="zh-CN" altLang="en-US" sz="2600" dirty="0">
              <a:latin typeface="李旭科书法" panose="02000603000000000000" pitchFamily="2" charset="-122"/>
              <a:ea typeface="李旭科书法" panose="02000603000000000000" pitchFamily="2" charset="-122"/>
            </a:endParaRPr>
          </a:p>
        </p:txBody>
      </p:sp>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7239" y="2314324"/>
            <a:ext cx="3763584" cy="2913159"/>
          </a:xfrm>
          <a:prstGeom prst="rect">
            <a:avLst/>
          </a:prstGeom>
        </p:spPr>
      </p:pic>
    </p:spTree>
    <p:extLst>
      <p:ext uri="{BB962C8B-B14F-4D97-AF65-F5344CB8AC3E}">
        <p14:creationId xmlns:p14="http://schemas.microsoft.com/office/powerpoint/2010/main" val="31714621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Effect transition="in" filter="fade">
                                      <p:cBhvr>
                                        <p:cTn id="17" dur="1000"/>
                                        <p:tgtEl>
                                          <p:spTgt spid="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1000" fill="hold"/>
                                        <p:tgtEl>
                                          <p:spTgt spid="15"/>
                                        </p:tgtEl>
                                        <p:attrNameLst>
                                          <p:attrName>ppt_w</p:attrName>
                                        </p:attrNameLst>
                                      </p:cBhvr>
                                      <p:tavLst>
                                        <p:tav tm="0">
                                          <p:val>
                                            <p:fltVal val="0"/>
                                          </p:val>
                                        </p:tav>
                                        <p:tav tm="100000">
                                          <p:val>
                                            <p:strVal val="#ppt_w"/>
                                          </p:val>
                                        </p:tav>
                                      </p:tavLst>
                                    </p:anim>
                                    <p:anim calcmode="lin" valueType="num">
                                      <p:cBhvr>
                                        <p:cTn id="21" dur="1000" fill="hold"/>
                                        <p:tgtEl>
                                          <p:spTgt spid="15"/>
                                        </p:tgtEl>
                                        <p:attrNameLst>
                                          <p:attrName>ppt_h</p:attrName>
                                        </p:attrNameLst>
                                      </p:cBhvr>
                                      <p:tavLst>
                                        <p:tav tm="0">
                                          <p:val>
                                            <p:fltVal val="0"/>
                                          </p:val>
                                        </p:tav>
                                        <p:tav tm="100000">
                                          <p:val>
                                            <p:strVal val="#ppt_h"/>
                                          </p:val>
                                        </p:tav>
                                      </p:tavLst>
                                    </p:anim>
                                    <p:animEffect transition="in" filter="fade">
                                      <p:cBhvr>
                                        <p:cTn id="22" dur="1000"/>
                                        <p:tgtEl>
                                          <p:spTgt spid="1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Effect transition="in" filter="fade">
                                      <p:cBhvr>
                                        <p:cTn id="2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5" grpId="0" animBg="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5041902" y="2281854"/>
            <a:ext cx="7315199" cy="4031873"/>
          </a:xfrm>
          <a:prstGeom prst="rect">
            <a:avLst/>
          </a:prstGeom>
          <a:noFill/>
        </p:spPr>
        <p:txBody>
          <a:bodyPr wrap="square" rtlCol="0">
            <a:spAutoFit/>
          </a:bodyPr>
          <a:lstStyle/>
          <a:p>
            <a:r>
              <a:rPr lang="zh-CN" altLang="en-US" sz="4400" dirty="0">
                <a:solidFill>
                  <a:srgbClr val="FF0000"/>
                </a:solidFill>
                <a:latin typeface="李旭科书法" panose="02000603000000000000" pitchFamily="2" charset="-122"/>
                <a:ea typeface="李旭科书法" panose="02000603000000000000" pitchFamily="2" charset="-122"/>
              </a:rPr>
              <a:t>做</a:t>
            </a:r>
            <a:r>
              <a:rPr lang="zh-CN" altLang="en-US" sz="2400" dirty="0" smtClean="0">
                <a:latin typeface="李旭科书法" panose="02000603000000000000" pitchFamily="2" charset="-122"/>
                <a:ea typeface="李旭科书法" panose="02000603000000000000" pitchFamily="2" charset="-122"/>
              </a:rPr>
              <a:t>：泛指表演技巧，一般又特指舞蹈化的形体动作，是戏曲有别于其他表演艺术的主要标志之一。</a:t>
            </a:r>
            <a:endParaRPr lang="en-US" altLang="zh-CN" sz="2400" dirty="0" smtClean="0">
              <a:latin typeface="李旭科书法" panose="02000603000000000000" pitchFamily="2" charset="-122"/>
              <a:ea typeface="李旭科书法" panose="02000603000000000000" pitchFamily="2" charset="-122"/>
            </a:endParaRPr>
          </a:p>
          <a:p>
            <a:r>
              <a:rPr lang="zh-CN" altLang="en-US" sz="2400" dirty="0" smtClean="0">
                <a:latin typeface="李旭科书法" panose="02000603000000000000" pitchFamily="2" charset="-122"/>
                <a:ea typeface="李旭科书法" panose="02000603000000000000" pitchFamily="2" charset="-122"/>
              </a:rPr>
              <a:t>（</a:t>
            </a:r>
            <a:r>
              <a:rPr lang="en-US" altLang="zh-CN" sz="2400" dirty="0" smtClean="0">
                <a:latin typeface="李旭科书法" panose="02000603000000000000" pitchFamily="2" charset="-122"/>
                <a:ea typeface="李旭科书法" panose="02000603000000000000" pitchFamily="2" charset="-122"/>
              </a:rPr>
              <a:t>1</a:t>
            </a:r>
            <a:r>
              <a:rPr lang="zh-CN" altLang="en-US" sz="2400" dirty="0" smtClean="0">
                <a:latin typeface="李旭科书法" panose="02000603000000000000" pitchFamily="2" charset="-122"/>
                <a:ea typeface="李旭科书法" panose="02000603000000000000" pitchFamily="2" charset="-122"/>
              </a:rPr>
              <a:t>）以无当有：上楼、下楼、开门、关门、喂鸡、穿针等        几个片段。</a:t>
            </a:r>
            <a:endParaRPr lang="en-US" altLang="zh-CN" sz="2400" dirty="0" smtClean="0">
              <a:latin typeface="李旭科书法" panose="02000603000000000000" pitchFamily="2" charset="-122"/>
              <a:ea typeface="李旭科书法" panose="02000603000000000000" pitchFamily="2" charset="-122"/>
            </a:endParaRPr>
          </a:p>
          <a:p>
            <a:r>
              <a:rPr lang="zh-CN" altLang="en-US" sz="2400" dirty="0" smtClean="0">
                <a:latin typeface="李旭科书法" panose="02000603000000000000" pitchFamily="2" charset="-122"/>
                <a:ea typeface="李旭科书法" panose="02000603000000000000" pitchFamily="2" charset="-122"/>
              </a:rPr>
              <a:t>（</a:t>
            </a:r>
            <a:r>
              <a:rPr lang="en-US" altLang="zh-CN" sz="2400" dirty="0" smtClean="0">
                <a:latin typeface="李旭科书法" panose="02000603000000000000" pitchFamily="2" charset="-122"/>
                <a:ea typeface="李旭科书法" panose="02000603000000000000" pitchFamily="2" charset="-122"/>
              </a:rPr>
              <a:t>2</a:t>
            </a:r>
            <a:r>
              <a:rPr lang="zh-CN" altLang="en-US" sz="2400" dirty="0" smtClean="0">
                <a:latin typeface="李旭科书法" panose="02000603000000000000" pitchFamily="2" charset="-122"/>
                <a:ea typeface="李旭科书法" panose="02000603000000000000" pitchFamily="2" charset="-122"/>
              </a:rPr>
              <a:t>）籍物表意：骑马、行船、坐轿、乘车</a:t>
            </a:r>
            <a:endParaRPr lang="en-US" altLang="zh-CN" sz="2400" dirty="0" smtClean="0">
              <a:latin typeface="李旭科书法" panose="02000603000000000000" pitchFamily="2" charset="-122"/>
              <a:ea typeface="李旭科书法" panose="02000603000000000000" pitchFamily="2" charset="-122"/>
            </a:endParaRPr>
          </a:p>
          <a:p>
            <a:r>
              <a:rPr lang="zh-CN" altLang="en-US" sz="2400" dirty="0" smtClean="0">
                <a:latin typeface="李旭科书法" panose="02000603000000000000" pitchFamily="2" charset="-122"/>
                <a:ea typeface="李旭科书法" panose="02000603000000000000" pitchFamily="2" charset="-122"/>
              </a:rPr>
              <a:t>（</a:t>
            </a:r>
            <a:r>
              <a:rPr lang="en-US" altLang="zh-CN" sz="2400" dirty="0" smtClean="0">
                <a:latin typeface="李旭科书法" panose="02000603000000000000" pitchFamily="2" charset="-122"/>
                <a:ea typeface="李旭科书法" panose="02000603000000000000" pitchFamily="2" charset="-122"/>
              </a:rPr>
              <a:t>3</a:t>
            </a:r>
            <a:r>
              <a:rPr lang="zh-CN" altLang="en-US" sz="2400" dirty="0" smtClean="0">
                <a:latin typeface="李旭科书法" panose="02000603000000000000" pitchFamily="2" charset="-122"/>
                <a:ea typeface="李旭科书法" panose="02000603000000000000" pitchFamily="2" charset="-122"/>
              </a:rPr>
              <a:t>）艺术身段：兰花指、兰花掌、兰花拳打：是传统武术的舞蹈化。</a:t>
            </a:r>
            <a:endParaRPr lang="en-US" altLang="zh-CN" sz="2400" dirty="0" smtClean="0">
              <a:latin typeface="李旭科书法" panose="02000603000000000000" pitchFamily="2" charset="-122"/>
              <a:ea typeface="李旭科书法" panose="02000603000000000000" pitchFamily="2" charset="-122"/>
            </a:endParaRPr>
          </a:p>
          <a:p>
            <a:endParaRPr lang="en-US" altLang="zh-CN" sz="2400" dirty="0">
              <a:latin typeface="李旭科书法" panose="02000603000000000000" pitchFamily="2" charset="-122"/>
              <a:ea typeface="李旭科书法" panose="02000603000000000000" pitchFamily="2" charset="-122"/>
            </a:endParaRPr>
          </a:p>
          <a:p>
            <a:r>
              <a:rPr lang="zh-CN" altLang="en-US" sz="4400" dirty="0">
                <a:solidFill>
                  <a:srgbClr val="FF0000"/>
                </a:solidFill>
                <a:latin typeface="李旭科书法" panose="02000603000000000000" pitchFamily="2" charset="-122"/>
                <a:ea typeface="李旭科书法" panose="02000603000000000000" pitchFamily="2" charset="-122"/>
              </a:rPr>
              <a:t>舞</a:t>
            </a:r>
            <a:r>
              <a:rPr lang="zh-CN" altLang="en-US" sz="2400" dirty="0" smtClean="0">
                <a:latin typeface="李旭科书法" panose="02000603000000000000" pitchFamily="2" charset="-122"/>
                <a:ea typeface="李旭科书法" panose="02000603000000000000" pitchFamily="2" charset="-122"/>
              </a:rPr>
              <a:t>：舞蹈</a:t>
            </a:r>
            <a:endParaRPr lang="zh-CN" altLang="en-US" sz="2400" dirty="0">
              <a:latin typeface="李旭科书法" panose="02000603000000000000" pitchFamily="2" charset="-122"/>
              <a:ea typeface="李旭科书法" panose="02000603000000000000" pitchFamily="2" charset="-122"/>
            </a:endParaRPr>
          </a:p>
        </p:txBody>
      </p:sp>
      <p:pic>
        <p:nvPicPr>
          <p:cNvPr id="6" name="图片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03200"/>
            <a:ext cx="4445001" cy="6654800"/>
          </a:xfrm>
          <a:prstGeom prst="rect">
            <a:avLst/>
          </a:prstGeom>
        </p:spPr>
      </p:pic>
      <p:sp>
        <p:nvSpPr>
          <p:cNvPr id="7" name="KSO_Shape"/>
          <p:cNvSpPr>
            <a:spLocks/>
          </p:cNvSpPr>
          <p:nvPr/>
        </p:nvSpPr>
        <p:spPr bwMode="auto">
          <a:xfrm>
            <a:off x="5219700" y="361290"/>
            <a:ext cx="5943600"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8" name="标题 9"/>
          <p:cNvSpPr>
            <a:spLocks noGrp="1"/>
          </p:cNvSpPr>
          <p:nvPr>
            <p:ph type="title"/>
          </p:nvPr>
        </p:nvSpPr>
        <p:spPr>
          <a:xfrm>
            <a:off x="7600473" y="621276"/>
            <a:ext cx="4110883" cy="601525"/>
          </a:xfrm>
        </p:spPr>
        <p:txBody>
          <a:bodyPr>
            <a:normAutofit/>
          </a:bodyPr>
          <a:lstStyle/>
          <a:p>
            <a:pPr eaLnBrk="1" hangingPunct="1"/>
            <a:r>
              <a:rPr lang="zh-CN" altLang="en-US" sz="3600" dirty="0" smtClean="0">
                <a:solidFill>
                  <a:schemeClr val="bg1"/>
                </a:solidFill>
                <a:latin typeface="李旭科书法" panose="02000603000000000000" pitchFamily="2" charset="-122"/>
                <a:ea typeface="李旭科书法" panose="02000603000000000000" pitchFamily="2" charset="-122"/>
              </a:rPr>
              <a:t>京剧的四大功夫</a:t>
            </a:r>
          </a:p>
        </p:txBody>
      </p:sp>
    </p:spTree>
    <p:extLst>
      <p:ext uri="{BB962C8B-B14F-4D97-AF65-F5344CB8AC3E}">
        <p14:creationId xmlns:p14="http://schemas.microsoft.com/office/powerpoint/2010/main" val="194310109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Freeform 15"/>
          <p:cNvSpPr>
            <a:spLocks noEditPoints="1"/>
          </p:cNvSpPr>
          <p:nvPr/>
        </p:nvSpPr>
        <p:spPr bwMode="auto">
          <a:xfrm>
            <a:off x="6010275" y="4335463"/>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solidFill>
            <a:schemeClr val="accent3"/>
          </a:solidFill>
          <a:ln>
            <a:noFill/>
          </a:ln>
          <a:extLst/>
        </p:spPr>
        <p:txBody>
          <a:bodyPr/>
          <a:lstStyle/>
          <a:p>
            <a:pPr>
              <a:defRPr/>
            </a:pPr>
            <a:endParaRPr lang="zh-CN" altLang="en-US"/>
          </a:p>
        </p:txBody>
      </p:sp>
      <p:sp>
        <p:nvSpPr>
          <p:cNvPr id="17" name="Freeform 16"/>
          <p:cNvSpPr>
            <a:spLocks noEditPoints="1"/>
          </p:cNvSpPr>
          <p:nvPr/>
        </p:nvSpPr>
        <p:spPr bwMode="auto">
          <a:xfrm>
            <a:off x="6310313" y="4597403"/>
            <a:ext cx="290512" cy="328613"/>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solidFill>
            <a:schemeClr val="accent3">
              <a:lumMod val="40000"/>
              <a:lumOff val="60000"/>
            </a:schemeClr>
          </a:solidFill>
          <a:ln>
            <a:noFill/>
          </a:ln>
          <a:extLst/>
        </p:spPr>
        <p:txBody>
          <a:bodyPr/>
          <a:lstStyle/>
          <a:p>
            <a:pPr>
              <a:defRPr/>
            </a:pPr>
            <a:endParaRPr lang="zh-CN" altLang="en-US"/>
          </a:p>
        </p:txBody>
      </p:sp>
      <p:sp>
        <p:nvSpPr>
          <p:cNvPr id="18" name="Freeform 17"/>
          <p:cNvSpPr>
            <a:spLocks noEditPoints="1"/>
          </p:cNvSpPr>
          <p:nvPr/>
        </p:nvSpPr>
        <p:spPr bwMode="auto">
          <a:xfrm>
            <a:off x="6010278" y="2327278"/>
            <a:ext cx="881063" cy="892175"/>
          </a:xfrm>
          <a:custGeom>
            <a:avLst/>
            <a:gdLst>
              <a:gd name="T0" fmla="*/ 2147483646 w 94"/>
              <a:gd name="T1" fmla="*/ 2147483646 h 95"/>
              <a:gd name="T2" fmla="*/ 2147483646 w 94"/>
              <a:gd name="T3" fmla="*/ 2147483646 h 95"/>
              <a:gd name="T4" fmla="*/ 2147483646 w 94"/>
              <a:gd name="T5" fmla="*/ 2147483646 h 95"/>
              <a:gd name="T6" fmla="*/ 2147483646 w 94"/>
              <a:gd name="T7" fmla="*/ 2147483646 h 95"/>
              <a:gd name="T8" fmla="*/ 2147483646 w 94"/>
              <a:gd name="T9" fmla="*/ 2147483646 h 95"/>
              <a:gd name="T10" fmla="*/ 2147483646 w 94"/>
              <a:gd name="T11" fmla="*/ 2147483646 h 95"/>
              <a:gd name="T12" fmla="*/ 2147483646 w 94"/>
              <a:gd name="T13" fmla="*/ 2147483646 h 95"/>
              <a:gd name="T14" fmla="*/ 2147483646 w 94"/>
              <a:gd name="T15" fmla="*/ 2147483646 h 95"/>
              <a:gd name="T16" fmla="*/ 2147483646 w 94"/>
              <a:gd name="T17" fmla="*/ 2147483646 h 95"/>
              <a:gd name="T18" fmla="*/ 2147483646 w 94"/>
              <a:gd name="T19" fmla="*/ 2147483646 h 95"/>
              <a:gd name="T20" fmla="*/ 2147483646 w 94"/>
              <a:gd name="T21" fmla="*/ 2147483646 h 95"/>
              <a:gd name="T22" fmla="*/ 2147483646 w 94"/>
              <a:gd name="T23" fmla="*/ 2147483646 h 95"/>
              <a:gd name="T24" fmla="*/ 2147483646 w 94"/>
              <a:gd name="T25" fmla="*/ 2147483646 h 95"/>
              <a:gd name="T26" fmla="*/ 2147483646 w 94"/>
              <a:gd name="T27" fmla="*/ 2147483646 h 95"/>
              <a:gd name="T28" fmla="*/ 2147483646 w 94"/>
              <a:gd name="T29" fmla="*/ 2147483646 h 95"/>
              <a:gd name="T30" fmla="*/ 2147483646 w 94"/>
              <a:gd name="T31" fmla="*/ 2147483646 h 95"/>
              <a:gd name="T32" fmla="*/ 2147483646 w 94"/>
              <a:gd name="T33" fmla="*/ 1675739433 h 95"/>
              <a:gd name="T34" fmla="*/ 2147483646 w 94"/>
              <a:gd name="T35" fmla="*/ 793772793 h 95"/>
              <a:gd name="T36" fmla="*/ 2147483646 w 94"/>
              <a:gd name="T37" fmla="*/ 1411148502 h 95"/>
              <a:gd name="T38" fmla="*/ 2147483646 w 94"/>
              <a:gd name="T39" fmla="*/ 1146557571 h 95"/>
              <a:gd name="T40" fmla="*/ 2147483646 w 94"/>
              <a:gd name="T41" fmla="*/ 0 h 95"/>
              <a:gd name="T42" fmla="*/ 2147483646 w 94"/>
              <a:gd name="T43" fmla="*/ 0 h 95"/>
              <a:gd name="T44" fmla="*/ 2147483646 w 94"/>
              <a:gd name="T45" fmla="*/ 1146557571 h 95"/>
              <a:gd name="T46" fmla="*/ 2147483646 w 94"/>
              <a:gd name="T47" fmla="*/ 1411148502 h 95"/>
              <a:gd name="T48" fmla="*/ 1581358117 w 94"/>
              <a:gd name="T49" fmla="*/ 793772793 h 95"/>
              <a:gd name="T50" fmla="*/ 790679058 w 94"/>
              <a:gd name="T51" fmla="*/ 1675739433 h 95"/>
              <a:gd name="T52" fmla="*/ 1405651659 w 94"/>
              <a:gd name="T53" fmla="*/ 2147483646 h 95"/>
              <a:gd name="T54" fmla="*/ 1054238745 w 94"/>
              <a:gd name="T55" fmla="*/ 2147483646 h 95"/>
              <a:gd name="T56" fmla="*/ 0 w 94"/>
              <a:gd name="T57" fmla="*/ 2147483646 h 95"/>
              <a:gd name="T58" fmla="*/ 0 w 94"/>
              <a:gd name="T59" fmla="*/ 2147483646 h 95"/>
              <a:gd name="T60" fmla="*/ 1054238745 w 94"/>
              <a:gd name="T61" fmla="*/ 2147483646 h 95"/>
              <a:gd name="T62" fmla="*/ 1405651659 w 94"/>
              <a:gd name="T63" fmla="*/ 2147483646 h 95"/>
              <a:gd name="T64" fmla="*/ 790679058 w 94"/>
              <a:gd name="T65" fmla="*/ 2147483646 h 95"/>
              <a:gd name="T66" fmla="*/ 1581358117 w 94"/>
              <a:gd name="T67" fmla="*/ 2147483646 h 95"/>
              <a:gd name="T68" fmla="*/ 2147483646 w 94"/>
              <a:gd name="T69" fmla="*/ 2147483646 h 95"/>
              <a:gd name="T70" fmla="*/ 2147483646 w 94"/>
              <a:gd name="T71" fmla="*/ 2147483646 h 95"/>
              <a:gd name="T72" fmla="*/ 2147483646 w 94"/>
              <a:gd name="T73" fmla="*/ 2147483646 h 95"/>
              <a:gd name="T74" fmla="*/ 2147483646 w 94"/>
              <a:gd name="T75" fmla="*/ 2147483646 h 95"/>
              <a:gd name="T76" fmla="*/ 2147483646 w 94"/>
              <a:gd name="T77" fmla="*/ 2147483646 h 95"/>
              <a:gd name="T78" fmla="*/ 2147483646 w 94"/>
              <a:gd name="T79" fmla="*/ 2147483646 h 95"/>
              <a:gd name="T80" fmla="*/ 1932771032 w 94"/>
              <a:gd name="T81" fmla="*/ 2147483646 h 95"/>
              <a:gd name="T82" fmla="*/ 2147483646 w 94"/>
              <a:gd name="T83" fmla="*/ 1940330364 h 95"/>
              <a:gd name="T84" fmla="*/ 2147483646 w 94"/>
              <a:gd name="T85" fmla="*/ 2116727448 h 95"/>
              <a:gd name="T86" fmla="*/ 2147483646 w 94"/>
              <a:gd name="T87" fmla="*/ 2116727448 h 95"/>
              <a:gd name="T88" fmla="*/ 2147483646 w 94"/>
              <a:gd name="T89" fmla="*/ 2147483646 h 95"/>
              <a:gd name="T90" fmla="*/ 2147483646 w 94"/>
              <a:gd name="T91" fmla="*/ 2147483646 h 95"/>
              <a:gd name="T92" fmla="*/ 2147483646 w 94"/>
              <a:gd name="T93" fmla="*/ 2147483646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8"/>
          <p:cNvSpPr>
            <a:spLocks noEditPoints="1"/>
          </p:cNvSpPr>
          <p:nvPr/>
        </p:nvSpPr>
        <p:spPr bwMode="auto">
          <a:xfrm>
            <a:off x="6310315" y="2600328"/>
            <a:ext cx="280987"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solidFill>
            <a:schemeClr val="accent2">
              <a:lumMod val="40000"/>
              <a:lumOff val="60000"/>
            </a:schemeClr>
          </a:solidFill>
          <a:ln>
            <a:noFill/>
          </a:ln>
          <a:extLst/>
        </p:spPr>
        <p:txBody>
          <a:bodyPr/>
          <a:lstStyle/>
          <a:p>
            <a:pPr>
              <a:defRPr/>
            </a:pPr>
            <a:endParaRPr lang="zh-CN" altLang="en-US"/>
          </a:p>
        </p:txBody>
      </p:sp>
      <p:sp>
        <p:nvSpPr>
          <p:cNvPr id="20" name="Freeform 19"/>
          <p:cNvSpPr>
            <a:spLocks noEditPoints="1"/>
          </p:cNvSpPr>
          <p:nvPr/>
        </p:nvSpPr>
        <p:spPr bwMode="auto">
          <a:xfrm>
            <a:off x="5086351" y="3040066"/>
            <a:ext cx="1462088" cy="1463675"/>
          </a:xfrm>
          <a:custGeom>
            <a:avLst/>
            <a:gdLst>
              <a:gd name="T0" fmla="*/ 2147483646 w 156"/>
              <a:gd name="T1" fmla="*/ 2147483646 h 156"/>
              <a:gd name="T2" fmla="*/ 2147483646 w 156"/>
              <a:gd name="T3" fmla="*/ 2147483646 h 156"/>
              <a:gd name="T4" fmla="*/ 2147483646 w 156"/>
              <a:gd name="T5" fmla="*/ 2147483646 h 156"/>
              <a:gd name="T6" fmla="*/ 2147483646 w 156"/>
              <a:gd name="T7" fmla="*/ 2147483646 h 156"/>
              <a:gd name="T8" fmla="*/ 2147483646 w 156"/>
              <a:gd name="T9" fmla="*/ 2147483646 h 156"/>
              <a:gd name="T10" fmla="*/ 2147483646 w 156"/>
              <a:gd name="T11" fmla="*/ 2147483646 h 156"/>
              <a:gd name="T12" fmla="*/ 2147483646 w 156"/>
              <a:gd name="T13" fmla="*/ 2147483646 h 156"/>
              <a:gd name="T14" fmla="*/ 2147483646 w 156"/>
              <a:gd name="T15" fmla="*/ 2147483646 h 156"/>
              <a:gd name="T16" fmla="*/ 2147483646 w 156"/>
              <a:gd name="T17" fmla="*/ 2147483646 h 156"/>
              <a:gd name="T18" fmla="*/ 2147483646 w 156"/>
              <a:gd name="T19" fmla="*/ 2147483646 h 156"/>
              <a:gd name="T20" fmla="*/ 2147483646 w 156"/>
              <a:gd name="T21" fmla="*/ 2147483646 h 156"/>
              <a:gd name="T22" fmla="*/ 2147483646 w 156"/>
              <a:gd name="T23" fmla="*/ 2147483646 h 156"/>
              <a:gd name="T24" fmla="*/ 2147483646 w 156"/>
              <a:gd name="T25" fmla="*/ 2147483646 h 156"/>
              <a:gd name="T26" fmla="*/ 2147483646 w 156"/>
              <a:gd name="T27" fmla="*/ 2147483646 h 156"/>
              <a:gd name="T28" fmla="*/ 2147483646 w 156"/>
              <a:gd name="T29" fmla="*/ 2147483646 h 156"/>
              <a:gd name="T30" fmla="*/ 2147483646 w 156"/>
              <a:gd name="T31" fmla="*/ 2147483646 h 156"/>
              <a:gd name="T32" fmla="*/ 2147483646 w 156"/>
              <a:gd name="T33" fmla="*/ 2147483646 h 156"/>
              <a:gd name="T34" fmla="*/ 2147483646 w 156"/>
              <a:gd name="T35" fmla="*/ 1320478796 h 156"/>
              <a:gd name="T36" fmla="*/ 2147483646 w 156"/>
              <a:gd name="T37" fmla="*/ 2147483646 h 156"/>
              <a:gd name="T38" fmla="*/ 2147483646 w 156"/>
              <a:gd name="T39" fmla="*/ 1848668438 h 156"/>
              <a:gd name="T40" fmla="*/ 2147483646 w 156"/>
              <a:gd name="T41" fmla="*/ 0 h 156"/>
              <a:gd name="T42" fmla="*/ 2147483646 w 156"/>
              <a:gd name="T43" fmla="*/ 0 h 156"/>
              <a:gd name="T44" fmla="*/ 2147483646 w 156"/>
              <a:gd name="T45" fmla="*/ 1848668438 h 156"/>
              <a:gd name="T46" fmla="*/ 2147483646 w 156"/>
              <a:gd name="T47" fmla="*/ 2147483646 h 156"/>
              <a:gd name="T48" fmla="*/ 2147483646 w 156"/>
              <a:gd name="T49" fmla="*/ 1320478796 h 156"/>
              <a:gd name="T50" fmla="*/ 1317613086 w 156"/>
              <a:gd name="T51" fmla="*/ 2147483646 h 156"/>
              <a:gd name="T52" fmla="*/ 2147483646 w 156"/>
              <a:gd name="T53" fmla="*/ 2147483646 h 156"/>
              <a:gd name="T54" fmla="*/ 1844667693 w 156"/>
              <a:gd name="T55" fmla="*/ 2147483646 h 156"/>
              <a:gd name="T56" fmla="*/ 0 w 156"/>
              <a:gd name="T57" fmla="*/ 2147483646 h 156"/>
              <a:gd name="T58" fmla="*/ 0 w 156"/>
              <a:gd name="T59" fmla="*/ 2147483646 h 156"/>
              <a:gd name="T60" fmla="*/ 1844667693 w 156"/>
              <a:gd name="T61" fmla="*/ 2147483646 h 156"/>
              <a:gd name="T62" fmla="*/ 2147483646 w 156"/>
              <a:gd name="T63" fmla="*/ 2147483646 h 156"/>
              <a:gd name="T64" fmla="*/ 1317613086 w 156"/>
              <a:gd name="T65" fmla="*/ 2147483646 h 156"/>
              <a:gd name="T66" fmla="*/ 2147483646 w 156"/>
              <a:gd name="T67" fmla="*/ 2147483646 h 156"/>
              <a:gd name="T68" fmla="*/ 2147483646 w 156"/>
              <a:gd name="T69" fmla="*/ 2147483646 h 156"/>
              <a:gd name="T70" fmla="*/ 2147483646 w 156"/>
              <a:gd name="T71" fmla="*/ 2147483646 h 156"/>
              <a:gd name="T72" fmla="*/ 2147483646 w 156"/>
              <a:gd name="T73" fmla="*/ 2147483646 h 156"/>
              <a:gd name="T74" fmla="*/ 2147483646 w 156"/>
              <a:gd name="T75" fmla="*/ 2147483646 h 156"/>
              <a:gd name="T76" fmla="*/ 2147483646 w 156"/>
              <a:gd name="T77" fmla="*/ 2147483646 h 156"/>
              <a:gd name="T78" fmla="*/ 2147483646 w 156"/>
              <a:gd name="T79" fmla="*/ 2147483646 h 156"/>
              <a:gd name="T80" fmla="*/ 2147483646 w 156"/>
              <a:gd name="T81" fmla="*/ 2147483646 h 156"/>
              <a:gd name="T82" fmla="*/ 2147483646 w 156"/>
              <a:gd name="T83" fmla="*/ 2147483646 h 156"/>
              <a:gd name="T84" fmla="*/ 2147483646 w 156"/>
              <a:gd name="T85" fmla="*/ 2147483646 h 156"/>
              <a:gd name="T86" fmla="*/ 2147483646 w 156"/>
              <a:gd name="T87" fmla="*/ 2147483646 h 156"/>
              <a:gd name="T88" fmla="*/ 2147483646 w 156"/>
              <a:gd name="T89" fmla="*/ 2147483646 h 156"/>
              <a:gd name="T90" fmla="*/ 2147483646 w 156"/>
              <a:gd name="T91" fmla="*/ 2147483646 h 156"/>
              <a:gd name="T92" fmla="*/ 2147483646 w 156"/>
              <a:gd name="T93" fmla="*/ 2147483646 h 1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20"/>
          <p:cNvSpPr>
            <a:spLocks noEditPoints="1"/>
          </p:cNvSpPr>
          <p:nvPr/>
        </p:nvSpPr>
        <p:spPr bwMode="auto">
          <a:xfrm>
            <a:off x="5583239" y="3481388"/>
            <a:ext cx="468312"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solidFill>
            <a:schemeClr val="accent1">
              <a:lumMod val="40000"/>
              <a:lumOff val="60000"/>
            </a:schemeClr>
          </a:solidFill>
          <a:ln>
            <a:noFill/>
          </a:ln>
          <a:extLst/>
        </p:spPr>
        <p:txBody>
          <a:bodyPr/>
          <a:lstStyle/>
          <a:p>
            <a:pPr>
              <a:defRPr/>
            </a:pPr>
            <a:endParaRPr lang="zh-CN" altLang="en-US"/>
          </a:p>
        </p:txBody>
      </p:sp>
      <p:sp>
        <p:nvSpPr>
          <p:cNvPr id="25" name="任意多边形 24"/>
          <p:cNvSpPr/>
          <p:nvPr/>
        </p:nvSpPr>
        <p:spPr>
          <a:xfrm flipV="1">
            <a:off x="6757990" y="2212978"/>
            <a:ext cx="2917825" cy="227013"/>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6" name="任意多边形 25"/>
          <p:cNvSpPr/>
          <p:nvPr/>
        </p:nvSpPr>
        <p:spPr>
          <a:xfrm>
            <a:off x="6757990" y="5100641"/>
            <a:ext cx="2917825" cy="22542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7" name="任意多边形 26"/>
          <p:cNvSpPr/>
          <p:nvPr/>
        </p:nvSpPr>
        <p:spPr>
          <a:xfrm flipH="1">
            <a:off x="2170115" y="3771903"/>
            <a:ext cx="2917825" cy="227013"/>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8" name="矩形 27"/>
          <p:cNvSpPr>
            <a:spLocks noChangeArrowheads="1"/>
          </p:cNvSpPr>
          <p:nvPr/>
        </p:nvSpPr>
        <p:spPr bwMode="auto">
          <a:xfrm>
            <a:off x="2457452" y="3264457"/>
            <a:ext cx="23860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lnSpc>
                <a:spcPct val="150000"/>
              </a:lnSpc>
              <a:defRPr/>
            </a:pPr>
            <a:r>
              <a:rPr lang="zh-CN" altLang="en-US" sz="1400" kern="0" dirty="0">
                <a:latin typeface="+mn-ea"/>
              </a:rPr>
              <a:t>请您在此处输入您的文本，或者将您的文本粘贴到此处</a:t>
            </a:r>
          </a:p>
        </p:txBody>
      </p:sp>
      <p:sp>
        <p:nvSpPr>
          <p:cNvPr id="29" name="矩形 28"/>
          <p:cNvSpPr>
            <a:spLocks noChangeArrowheads="1"/>
          </p:cNvSpPr>
          <p:nvPr/>
        </p:nvSpPr>
        <p:spPr bwMode="auto">
          <a:xfrm>
            <a:off x="7002463" y="2218294"/>
            <a:ext cx="23860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defRPr/>
            </a:pPr>
            <a:r>
              <a:rPr lang="zh-CN" altLang="en-US" sz="1400" kern="0" dirty="0">
                <a:latin typeface="+mn-ea"/>
              </a:rPr>
              <a:t>请您在此处输入您的文本，或者将您的文本粘贴到此处</a:t>
            </a:r>
          </a:p>
        </p:txBody>
      </p:sp>
      <p:sp>
        <p:nvSpPr>
          <p:cNvPr id="30" name="矩形 29"/>
          <p:cNvSpPr>
            <a:spLocks noChangeArrowheads="1"/>
          </p:cNvSpPr>
          <p:nvPr/>
        </p:nvSpPr>
        <p:spPr bwMode="auto">
          <a:xfrm>
            <a:off x="7002463" y="4594782"/>
            <a:ext cx="23860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defRPr/>
            </a:pPr>
            <a:r>
              <a:rPr lang="zh-CN" altLang="en-US" sz="1400" kern="0" dirty="0">
                <a:latin typeface="+mn-ea"/>
              </a:rPr>
              <a:t>请您在此处输入您的文本，或者将您的文本粘贴到此处</a:t>
            </a:r>
          </a:p>
        </p:txBody>
      </p:sp>
      <p:sp>
        <p:nvSpPr>
          <p:cNvPr id="14"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5" name="标题 9"/>
          <p:cNvSpPr>
            <a:spLocks noGrp="1"/>
          </p:cNvSpPr>
          <p:nvPr>
            <p:ph type="title"/>
          </p:nvPr>
        </p:nvSpPr>
        <p:spPr>
          <a:xfrm>
            <a:off x="5024325" y="586808"/>
            <a:ext cx="4110883"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211260973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2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2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200"/>
                                        <p:tgtEl>
                                          <p:spTgt spid="19"/>
                                        </p:tgtEl>
                                      </p:cBhvr>
                                    </p:animEffect>
                                  </p:childTnLst>
                                </p:cTn>
                              </p:par>
                              <p:par>
                                <p:cTn id="25" presetID="8" presetClass="emph" presetSubtype="0" fill="hold" grpId="1" nodeType="withEffect">
                                  <p:stCondLst>
                                    <p:cond delay="0"/>
                                  </p:stCondLst>
                                  <p:childTnLst>
                                    <p:animRot by="21600000">
                                      <p:cBhvr>
                                        <p:cTn id="26" dur="2000" fill="hold"/>
                                        <p:tgtEl>
                                          <p:spTgt spid="18"/>
                                        </p:tgtEl>
                                        <p:attrNameLst>
                                          <p:attrName>r</p:attrName>
                                        </p:attrNameLst>
                                      </p:cBhvr>
                                    </p:animRot>
                                  </p:childTnLst>
                                </p:cTn>
                              </p:par>
                              <p:par>
                                <p:cTn id="27" presetID="8" presetClass="emph" presetSubtype="0" fill="hold" grpId="1" nodeType="withEffect">
                                  <p:stCondLst>
                                    <p:cond delay="0"/>
                                  </p:stCondLst>
                                  <p:childTnLst>
                                    <p:animRot by="21600000">
                                      <p:cBhvr>
                                        <p:cTn id="28" dur="2000" fill="hold"/>
                                        <p:tgtEl>
                                          <p:spTgt spid="20"/>
                                        </p:tgtEl>
                                        <p:attrNameLst>
                                          <p:attrName>r</p:attrName>
                                        </p:attrNameLst>
                                      </p:cBhvr>
                                    </p:animRot>
                                  </p:childTnLst>
                                </p:cTn>
                              </p:par>
                              <p:par>
                                <p:cTn id="29" presetID="8" presetClass="emph" presetSubtype="0" fill="hold" grpId="1" nodeType="withEffect">
                                  <p:stCondLst>
                                    <p:cond delay="0"/>
                                  </p:stCondLst>
                                  <p:childTnLst>
                                    <p:animRot by="21600000">
                                      <p:cBhvr>
                                        <p:cTn id="30" dur="2000" fill="hold"/>
                                        <p:tgtEl>
                                          <p:spTgt spid="16"/>
                                        </p:tgtEl>
                                        <p:attrNameLst>
                                          <p:attrName>r</p:attrName>
                                        </p:attrNameLst>
                                      </p:cBhvr>
                                    </p:animRot>
                                  </p:childTnLst>
                                </p:cTn>
                              </p:par>
                              <p:par>
                                <p:cTn id="31" presetID="2" presetClass="entr" presetSubtype="8" fill="hold" grpId="0" nodeType="withEffect">
                                  <p:stCondLst>
                                    <p:cond delay="10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2000" fill="hold"/>
                                        <p:tgtEl>
                                          <p:spTgt spid="28"/>
                                        </p:tgtEl>
                                        <p:attrNameLst>
                                          <p:attrName>ppt_x</p:attrName>
                                        </p:attrNameLst>
                                      </p:cBhvr>
                                      <p:tavLst>
                                        <p:tav tm="0">
                                          <p:val>
                                            <p:strVal val="0-#ppt_w/2"/>
                                          </p:val>
                                        </p:tav>
                                        <p:tav tm="100000">
                                          <p:val>
                                            <p:strVal val="#ppt_x"/>
                                          </p:val>
                                        </p:tav>
                                      </p:tavLst>
                                    </p:anim>
                                    <p:anim calcmode="lin" valueType="num">
                                      <p:cBhvr additive="base">
                                        <p:cTn id="34" dur="2000" fill="hold"/>
                                        <p:tgtEl>
                                          <p:spTgt spid="2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100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2000" fill="hold"/>
                                        <p:tgtEl>
                                          <p:spTgt spid="27"/>
                                        </p:tgtEl>
                                        <p:attrNameLst>
                                          <p:attrName>ppt_x</p:attrName>
                                        </p:attrNameLst>
                                      </p:cBhvr>
                                      <p:tavLst>
                                        <p:tav tm="0">
                                          <p:val>
                                            <p:strVal val="0-#ppt_w/2"/>
                                          </p:val>
                                        </p:tav>
                                        <p:tav tm="100000">
                                          <p:val>
                                            <p:strVal val="#ppt_x"/>
                                          </p:val>
                                        </p:tav>
                                      </p:tavLst>
                                    </p:anim>
                                    <p:anim calcmode="lin" valueType="num">
                                      <p:cBhvr additive="base">
                                        <p:cTn id="38" dur="2000" fill="hold"/>
                                        <p:tgtEl>
                                          <p:spTgt spid="27"/>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10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2000" fill="hold"/>
                                        <p:tgtEl>
                                          <p:spTgt spid="25"/>
                                        </p:tgtEl>
                                        <p:attrNameLst>
                                          <p:attrName>ppt_x</p:attrName>
                                        </p:attrNameLst>
                                      </p:cBhvr>
                                      <p:tavLst>
                                        <p:tav tm="0">
                                          <p:val>
                                            <p:strVal val="0-#ppt_w/2"/>
                                          </p:val>
                                        </p:tav>
                                        <p:tav tm="100000">
                                          <p:val>
                                            <p:strVal val="#ppt_x"/>
                                          </p:val>
                                        </p:tav>
                                      </p:tavLst>
                                    </p:anim>
                                    <p:anim calcmode="lin" valueType="num">
                                      <p:cBhvr additive="base">
                                        <p:cTn id="42" dur="2000" fill="hold"/>
                                        <p:tgtEl>
                                          <p:spTgt spid="2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100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2000" fill="hold"/>
                                        <p:tgtEl>
                                          <p:spTgt spid="29"/>
                                        </p:tgtEl>
                                        <p:attrNameLst>
                                          <p:attrName>ppt_x</p:attrName>
                                        </p:attrNameLst>
                                      </p:cBhvr>
                                      <p:tavLst>
                                        <p:tav tm="0">
                                          <p:val>
                                            <p:strVal val="0-#ppt_w/2"/>
                                          </p:val>
                                        </p:tav>
                                        <p:tav tm="100000">
                                          <p:val>
                                            <p:strVal val="#ppt_x"/>
                                          </p:val>
                                        </p:tav>
                                      </p:tavLst>
                                    </p:anim>
                                    <p:anim calcmode="lin" valueType="num">
                                      <p:cBhvr additive="base">
                                        <p:cTn id="46" dur="2000" fill="hold"/>
                                        <p:tgtEl>
                                          <p:spTgt spid="2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10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2000" fill="hold"/>
                                        <p:tgtEl>
                                          <p:spTgt spid="30"/>
                                        </p:tgtEl>
                                        <p:attrNameLst>
                                          <p:attrName>ppt_x</p:attrName>
                                        </p:attrNameLst>
                                      </p:cBhvr>
                                      <p:tavLst>
                                        <p:tav tm="0">
                                          <p:val>
                                            <p:strVal val="0-#ppt_w/2"/>
                                          </p:val>
                                        </p:tav>
                                        <p:tav tm="100000">
                                          <p:val>
                                            <p:strVal val="#ppt_x"/>
                                          </p:val>
                                        </p:tav>
                                      </p:tavLst>
                                    </p:anim>
                                    <p:anim calcmode="lin" valueType="num">
                                      <p:cBhvr additive="base">
                                        <p:cTn id="50" dur="2000" fill="hold"/>
                                        <p:tgtEl>
                                          <p:spTgt spid="30"/>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100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2000" fill="hold"/>
                                        <p:tgtEl>
                                          <p:spTgt spid="26"/>
                                        </p:tgtEl>
                                        <p:attrNameLst>
                                          <p:attrName>ppt_x</p:attrName>
                                        </p:attrNameLst>
                                      </p:cBhvr>
                                      <p:tavLst>
                                        <p:tav tm="0">
                                          <p:val>
                                            <p:strVal val="0-#ppt_w/2"/>
                                          </p:val>
                                        </p:tav>
                                        <p:tav tm="100000">
                                          <p:val>
                                            <p:strVal val="#ppt_x"/>
                                          </p:val>
                                        </p:tav>
                                      </p:tavLst>
                                    </p:anim>
                                    <p:anim calcmode="lin" valueType="num">
                                      <p:cBhvr additive="base">
                                        <p:cTn id="54" dur="2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8" grpId="0" animBg="1"/>
      <p:bldP spid="18" grpId="1" animBg="1"/>
      <p:bldP spid="19" grpId="0" animBg="1"/>
      <p:bldP spid="20" grpId="0" animBg="1"/>
      <p:bldP spid="20" grpId="1" animBg="1"/>
      <p:bldP spid="24" grpId="0" animBg="1"/>
      <p:bldP spid="25" grpId="0" animBg="1"/>
      <p:bldP spid="26" grpId="0" animBg="1"/>
      <p:bldP spid="27" grpId="0" animBg="1"/>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任意多边形 23"/>
          <p:cNvSpPr/>
          <p:nvPr/>
        </p:nvSpPr>
        <p:spPr>
          <a:xfrm>
            <a:off x="2647951" y="1909766"/>
            <a:ext cx="6896100" cy="3449637"/>
          </a:xfrm>
          <a:custGeom>
            <a:avLst/>
            <a:gdLst/>
            <a:ahLst/>
            <a:cxnLst/>
            <a:rect l="l" t="t" r="r" b="b"/>
            <a:pathLst>
              <a:path w="9471331" h="4737100">
                <a:moveTo>
                  <a:pt x="9460710" y="4604172"/>
                </a:moveTo>
                <a:lnTo>
                  <a:pt x="9467460" y="4609055"/>
                </a:lnTo>
                <a:lnTo>
                  <a:pt x="9460723" y="4609055"/>
                </a:lnTo>
                <a:close/>
                <a:moveTo>
                  <a:pt x="9459779" y="4267992"/>
                </a:moveTo>
                <a:lnTo>
                  <a:pt x="9471331" y="4267992"/>
                </a:lnTo>
                <a:lnTo>
                  <a:pt x="9459806" y="4277542"/>
                </a:lnTo>
                <a:close/>
                <a:moveTo>
                  <a:pt x="8769335" y="4213223"/>
                </a:moveTo>
                <a:cubicBezTo>
                  <a:pt x="8731527" y="4213223"/>
                  <a:pt x="8700877" y="4243873"/>
                  <a:pt x="8700877" y="4281681"/>
                </a:cubicBezTo>
                <a:lnTo>
                  <a:pt x="8700877" y="4485828"/>
                </a:lnTo>
                <a:cubicBezTo>
                  <a:pt x="8700877" y="4523636"/>
                  <a:pt x="8731527" y="4554286"/>
                  <a:pt x="8769335" y="4554286"/>
                </a:cubicBezTo>
                <a:lnTo>
                  <a:pt x="8919937" y="4554286"/>
                </a:lnTo>
                <a:cubicBezTo>
                  <a:pt x="8957745" y="4554286"/>
                  <a:pt x="8988395" y="4523636"/>
                  <a:pt x="8988395" y="4485828"/>
                </a:cubicBezTo>
                <a:lnTo>
                  <a:pt x="8988395" y="4281681"/>
                </a:lnTo>
                <a:cubicBezTo>
                  <a:pt x="8988395" y="4243873"/>
                  <a:pt x="8957745" y="4213223"/>
                  <a:pt x="8919937" y="4213223"/>
                </a:cubicBezTo>
                <a:close/>
                <a:moveTo>
                  <a:pt x="8252748" y="4199483"/>
                </a:moveTo>
                <a:cubicBezTo>
                  <a:pt x="8218147" y="4199483"/>
                  <a:pt x="8190097" y="4227533"/>
                  <a:pt x="8190097" y="4262134"/>
                </a:cubicBezTo>
                <a:lnTo>
                  <a:pt x="8190097" y="4423126"/>
                </a:lnTo>
                <a:cubicBezTo>
                  <a:pt x="8190097" y="4457727"/>
                  <a:pt x="8218147" y="4485777"/>
                  <a:pt x="8252748" y="4485777"/>
                </a:cubicBezTo>
                <a:lnTo>
                  <a:pt x="8390575" y="4485777"/>
                </a:lnTo>
                <a:cubicBezTo>
                  <a:pt x="8425176" y="4485777"/>
                  <a:pt x="8453226" y="4457727"/>
                  <a:pt x="8453226" y="4423126"/>
                </a:cubicBezTo>
                <a:lnTo>
                  <a:pt x="8453226" y="4262134"/>
                </a:lnTo>
                <a:cubicBezTo>
                  <a:pt x="8453226" y="4227533"/>
                  <a:pt x="8425176" y="4199483"/>
                  <a:pt x="8390575" y="4199483"/>
                </a:cubicBezTo>
                <a:close/>
                <a:moveTo>
                  <a:pt x="7760171" y="4137570"/>
                </a:moveTo>
                <a:cubicBezTo>
                  <a:pt x="7729328" y="4137570"/>
                  <a:pt x="7704324" y="4162574"/>
                  <a:pt x="7704324" y="4193417"/>
                </a:cubicBezTo>
                <a:lnTo>
                  <a:pt x="7704324" y="4376453"/>
                </a:lnTo>
                <a:cubicBezTo>
                  <a:pt x="7704324" y="4407296"/>
                  <a:pt x="7729328" y="4432300"/>
                  <a:pt x="7760171" y="4432300"/>
                </a:cubicBezTo>
                <a:lnTo>
                  <a:pt x="7883031" y="4432300"/>
                </a:lnTo>
                <a:cubicBezTo>
                  <a:pt x="7913874" y="4432300"/>
                  <a:pt x="7938878" y="4407296"/>
                  <a:pt x="7938878" y="4376453"/>
                </a:cubicBezTo>
                <a:lnTo>
                  <a:pt x="7938878" y="4193417"/>
                </a:lnTo>
                <a:cubicBezTo>
                  <a:pt x="7938878" y="4162574"/>
                  <a:pt x="7913874" y="4137570"/>
                  <a:pt x="7883031" y="4137570"/>
                </a:cubicBezTo>
                <a:close/>
                <a:moveTo>
                  <a:pt x="7323040" y="4104233"/>
                </a:moveTo>
                <a:cubicBezTo>
                  <a:pt x="7296894" y="4104233"/>
                  <a:pt x="7275698" y="4125429"/>
                  <a:pt x="7275698" y="4151575"/>
                </a:cubicBezTo>
                <a:lnTo>
                  <a:pt x="7275698" y="4351621"/>
                </a:lnTo>
                <a:cubicBezTo>
                  <a:pt x="7275698" y="4377767"/>
                  <a:pt x="7296894" y="4398963"/>
                  <a:pt x="7323040" y="4398963"/>
                </a:cubicBezTo>
                <a:lnTo>
                  <a:pt x="7427190" y="4398963"/>
                </a:lnTo>
                <a:cubicBezTo>
                  <a:pt x="7453336" y="4398963"/>
                  <a:pt x="7474532" y="4377767"/>
                  <a:pt x="7474532" y="4351621"/>
                </a:cubicBezTo>
                <a:lnTo>
                  <a:pt x="7474532" y="4151575"/>
                </a:lnTo>
                <a:cubicBezTo>
                  <a:pt x="7474532" y="4125429"/>
                  <a:pt x="7453336" y="4104233"/>
                  <a:pt x="7427190" y="4104233"/>
                </a:cubicBezTo>
                <a:close/>
                <a:moveTo>
                  <a:pt x="6908703" y="4070350"/>
                </a:moveTo>
                <a:cubicBezTo>
                  <a:pt x="6882557" y="4070350"/>
                  <a:pt x="6861361" y="4091546"/>
                  <a:pt x="6861361" y="4117692"/>
                </a:cubicBezTo>
                <a:lnTo>
                  <a:pt x="6861361" y="4306376"/>
                </a:lnTo>
                <a:cubicBezTo>
                  <a:pt x="6861361" y="4332522"/>
                  <a:pt x="6882557" y="4353718"/>
                  <a:pt x="6908703" y="4353718"/>
                </a:cubicBezTo>
                <a:lnTo>
                  <a:pt x="7012853" y="4353718"/>
                </a:lnTo>
                <a:cubicBezTo>
                  <a:pt x="7038999" y="4353718"/>
                  <a:pt x="7060195" y="4332522"/>
                  <a:pt x="7060195" y="4306376"/>
                </a:cubicBezTo>
                <a:lnTo>
                  <a:pt x="7060195" y="4117692"/>
                </a:lnTo>
                <a:cubicBezTo>
                  <a:pt x="7060195" y="4091546"/>
                  <a:pt x="7038999" y="4070350"/>
                  <a:pt x="7012853" y="4070350"/>
                </a:cubicBezTo>
                <a:close/>
                <a:moveTo>
                  <a:pt x="6518178" y="4039394"/>
                </a:moveTo>
                <a:cubicBezTo>
                  <a:pt x="6492032" y="4039394"/>
                  <a:pt x="6470836" y="4060590"/>
                  <a:pt x="6470836" y="4086736"/>
                </a:cubicBezTo>
                <a:lnTo>
                  <a:pt x="6470836" y="4275420"/>
                </a:lnTo>
                <a:cubicBezTo>
                  <a:pt x="6470836" y="4301566"/>
                  <a:pt x="6492032" y="4322762"/>
                  <a:pt x="6518178" y="4322762"/>
                </a:cubicBezTo>
                <a:lnTo>
                  <a:pt x="6622328" y="4322762"/>
                </a:lnTo>
                <a:cubicBezTo>
                  <a:pt x="6648474" y="4322762"/>
                  <a:pt x="6669670" y="4301566"/>
                  <a:pt x="6669670" y="4275420"/>
                </a:cubicBezTo>
                <a:lnTo>
                  <a:pt x="6669670" y="4086736"/>
                </a:lnTo>
                <a:cubicBezTo>
                  <a:pt x="6669670" y="4060590"/>
                  <a:pt x="6648474" y="4039394"/>
                  <a:pt x="6622328" y="4039394"/>
                </a:cubicBezTo>
                <a:close/>
                <a:moveTo>
                  <a:pt x="6165978" y="4015582"/>
                </a:moveTo>
                <a:cubicBezTo>
                  <a:pt x="6142336" y="4015582"/>
                  <a:pt x="6123171" y="4034747"/>
                  <a:pt x="6123171" y="4058389"/>
                </a:cubicBezTo>
                <a:lnTo>
                  <a:pt x="6123171" y="4227568"/>
                </a:lnTo>
                <a:cubicBezTo>
                  <a:pt x="6123171" y="4251210"/>
                  <a:pt x="6142336" y="4270375"/>
                  <a:pt x="6165978" y="4270375"/>
                </a:cubicBezTo>
                <a:lnTo>
                  <a:pt x="6260149" y="4270375"/>
                </a:lnTo>
                <a:cubicBezTo>
                  <a:pt x="6283791" y="4270375"/>
                  <a:pt x="6302956" y="4251210"/>
                  <a:pt x="6302956" y="4227568"/>
                </a:cubicBezTo>
                <a:lnTo>
                  <a:pt x="6302956" y="4058389"/>
                </a:lnTo>
                <a:cubicBezTo>
                  <a:pt x="6302956" y="4034747"/>
                  <a:pt x="6283791" y="4015582"/>
                  <a:pt x="6260149" y="4015582"/>
                </a:cubicBezTo>
                <a:close/>
                <a:moveTo>
                  <a:pt x="5844850" y="3994147"/>
                </a:moveTo>
                <a:cubicBezTo>
                  <a:pt x="5824966" y="3994147"/>
                  <a:pt x="5808846" y="4010267"/>
                  <a:pt x="5808846" y="4030151"/>
                </a:cubicBezTo>
                <a:lnTo>
                  <a:pt x="5808846" y="4205795"/>
                </a:lnTo>
                <a:cubicBezTo>
                  <a:pt x="5808846" y="4225679"/>
                  <a:pt x="5824966" y="4241799"/>
                  <a:pt x="5844850" y="4241799"/>
                </a:cubicBezTo>
                <a:lnTo>
                  <a:pt x="5924054" y="4241799"/>
                </a:lnTo>
                <a:cubicBezTo>
                  <a:pt x="5943938" y="4241799"/>
                  <a:pt x="5960058" y="4225679"/>
                  <a:pt x="5960058" y="4205795"/>
                </a:cubicBezTo>
                <a:lnTo>
                  <a:pt x="5960058" y="4030151"/>
                </a:lnTo>
                <a:cubicBezTo>
                  <a:pt x="5960058" y="4010267"/>
                  <a:pt x="5943938" y="3994147"/>
                  <a:pt x="5924054" y="3994147"/>
                </a:cubicBezTo>
                <a:close/>
                <a:moveTo>
                  <a:pt x="5541976" y="3958428"/>
                </a:moveTo>
                <a:cubicBezTo>
                  <a:pt x="5523657" y="3958428"/>
                  <a:pt x="5508807" y="3973278"/>
                  <a:pt x="5508807" y="3991597"/>
                </a:cubicBezTo>
                <a:lnTo>
                  <a:pt x="5508807" y="4158625"/>
                </a:lnTo>
                <a:cubicBezTo>
                  <a:pt x="5508807" y="4176944"/>
                  <a:pt x="5523657" y="4191794"/>
                  <a:pt x="5541976" y="4191794"/>
                </a:cubicBezTo>
                <a:lnTo>
                  <a:pt x="5614944" y="4191794"/>
                </a:lnTo>
                <a:cubicBezTo>
                  <a:pt x="5633263" y="4191794"/>
                  <a:pt x="5648113" y="4176944"/>
                  <a:pt x="5648113" y="4158625"/>
                </a:cubicBezTo>
                <a:lnTo>
                  <a:pt x="5648113" y="3991597"/>
                </a:lnTo>
                <a:cubicBezTo>
                  <a:pt x="5648113" y="3973278"/>
                  <a:pt x="5633263" y="3958428"/>
                  <a:pt x="5614944" y="3958428"/>
                </a:cubicBezTo>
                <a:close/>
                <a:moveTo>
                  <a:pt x="5270513" y="3920328"/>
                </a:moveTo>
                <a:cubicBezTo>
                  <a:pt x="5252194" y="3920328"/>
                  <a:pt x="5237344" y="3935178"/>
                  <a:pt x="5237344" y="3953497"/>
                </a:cubicBezTo>
                <a:lnTo>
                  <a:pt x="5237344" y="4127669"/>
                </a:lnTo>
                <a:cubicBezTo>
                  <a:pt x="5237344" y="4145988"/>
                  <a:pt x="5252194" y="4160838"/>
                  <a:pt x="5270513" y="4160838"/>
                </a:cubicBezTo>
                <a:lnTo>
                  <a:pt x="5343481" y="4160838"/>
                </a:lnTo>
                <a:cubicBezTo>
                  <a:pt x="5361800" y="4160838"/>
                  <a:pt x="5376650" y="4145988"/>
                  <a:pt x="5376650" y="4127669"/>
                </a:cubicBezTo>
                <a:lnTo>
                  <a:pt x="5376650" y="3953497"/>
                </a:lnTo>
                <a:cubicBezTo>
                  <a:pt x="5376650" y="3935178"/>
                  <a:pt x="5361800" y="3920328"/>
                  <a:pt x="5343481" y="3920328"/>
                </a:cubicBezTo>
                <a:close/>
                <a:moveTo>
                  <a:pt x="5003813" y="3908421"/>
                </a:moveTo>
                <a:cubicBezTo>
                  <a:pt x="4985494" y="3908421"/>
                  <a:pt x="4970644" y="3923271"/>
                  <a:pt x="4970644" y="3941590"/>
                </a:cubicBezTo>
                <a:lnTo>
                  <a:pt x="4970644" y="4103855"/>
                </a:lnTo>
                <a:cubicBezTo>
                  <a:pt x="4970644" y="4122174"/>
                  <a:pt x="4985494" y="4137024"/>
                  <a:pt x="5003813" y="4137024"/>
                </a:cubicBezTo>
                <a:lnTo>
                  <a:pt x="5076781" y="4137024"/>
                </a:lnTo>
                <a:cubicBezTo>
                  <a:pt x="5095100" y="4137024"/>
                  <a:pt x="5109950" y="4122174"/>
                  <a:pt x="5109950" y="4103855"/>
                </a:cubicBezTo>
                <a:lnTo>
                  <a:pt x="5109950" y="3941590"/>
                </a:lnTo>
                <a:cubicBezTo>
                  <a:pt x="5109950" y="3923271"/>
                  <a:pt x="5095100" y="3908421"/>
                  <a:pt x="5076781" y="3908421"/>
                </a:cubicBezTo>
                <a:close/>
                <a:moveTo>
                  <a:pt x="4746638" y="3872702"/>
                </a:moveTo>
                <a:cubicBezTo>
                  <a:pt x="4728319" y="3872702"/>
                  <a:pt x="4713469" y="3887552"/>
                  <a:pt x="4713469" y="3905871"/>
                </a:cubicBezTo>
                <a:lnTo>
                  <a:pt x="4713469" y="4068136"/>
                </a:lnTo>
                <a:cubicBezTo>
                  <a:pt x="4713469" y="4086455"/>
                  <a:pt x="4728319" y="4101305"/>
                  <a:pt x="4746638" y="4101305"/>
                </a:cubicBezTo>
                <a:lnTo>
                  <a:pt x="4819606" y="4101305"/>
                </a:lnTo>
                <a:cubicBezTo>
                  <a:pt x="4837925" y="4101305"/>
                  <a:pt x="4852775" y="4086455"/>
                  <a:pt x="4852775" y="4068136"/>
                </a:cubicBezTo>
                <a:lnTo>
                  <a:pt x="4852775" y="3905871"/>
                </a:lnTo>
                <a:cubicBezTo>
                  <a:pt x="4852775" y="3887552"/>
                  <a:pt x="4837925" y="3872702"/>
                  <a:pt x="4819606" y="3872702"/>
                </a:cubicBezTo>
                <a:close/>
                <a:moveTo>
                  <a:pt x="4507491" y="3841744"/>
                </a:moveTo>
                <a:cubicBezTo>
                  <a:pt x="4491051" y="3841744"/>
                  <a:pt x="4477724" y="3855071"/>
                  <a:pt x="4477724" y="3871511"/>
                </a:cubicBezTo>
                <a:lnTo>
                  <a:pt x="4477724" y="4033439"/>
                </a:lnTo>
                <a:cubicBezTo>
                  <a:pt x="4477724" y="4049879"/>
                  <a:pt x="4491051" y="4063206"/>
                  <a:pt x="4507491" y="4063206"/>
                </a:cubicBezTo>
                <a:lnTo>
                  <a:pt x="4572977" y="4063206"/>
                </a:lnTo>
                <a:cubicBezTo>
                  <a:pt x="4589417" y="4063206"/>
                  <a:pt x="4602744" y="4049879"/>
                  <a:pt x="4602744" y="4033439"/>
                </a:cubicBezTo>
                <a:lnTo>
                  <a:pt x="4602744" y="3871511"/>
                </a:lnTo>
                <a:cubicBezTo>
                  <a:pt x="4602744" y="3855071"/>
                  <a:pt x="4589417" y="3841744"/>
                  <a:pt x="4572977" y="3841744"/>
                </a:cubicBezTo>
                <a:close/>
                <a:moveTo>
                  <a:pt x="4306672" y="3822693"/>
                </a:moveTo>
                <a:cubicBezTo>
                  <a:pt x="4294616" y="3822693"/>
                  <a:pt x="4284842" y="3832467"/>
                  <a:pt x="4284842" y="3844523"/>
                </a:cubicBezTo>
                <a:lnTo>
                  <a:pt x="4284842" y="3996132"/>
                </a:lnTo>
                <a:cubicBezTo>
                  <a:pt x="4284842" y="4008188"/>
                  <a:pt x="4294616" y="4017962"/>
                  <a:pt x="4306672" y="4017962"/>
                </a:cubicBezTo>
                <a:lnTo>
                  <a:pt x="4354696" y="4017962"/>
                </a:lnTo>
                <a:cubicBezTo>
                  <a:pt x="4366752" y="4017962"/>
                  <a:pt x="4376526" y="4008188"/>
                  <a:pt x="4376526" y="3996132"/>
                </a:cubicBezTo>
                <a:lnTo>
                  <a:pt x="4376526" y="3844523"/>
                </a:lnTo>
                <a:cubicBezTo>
                  <a:pt x="4376526" y="3832467"/>
                  <a:pt x="4366752" y="3822693"/>
                  <a:pt x="4354696" y="3822693"/>
                </a:cubicBezTo>
                <a:close/>
                <a:moveTo>
                  <a:pt x="4118553" y="3784593"/>
                </a:moveTo>
                <a:cubicBezTo>
                  <a:pt x="4106497" y="3784593"/>
                  <a:pt x="4096723" y="3794367"/>
                  <a:pt x="4096723" y="3806423"/>
                </a:cubicBezTo>
                <a:lnTo>
                  <a:pt x="4096723" y="3958032"/>
                </a:lnTo>
                <a:cubicBezTo>
                  <a:pt x="4096723" y="3970088"/>
                  <a:pt x="4106497" y="3979862"/>
                  <a:pt x="4118553" y="3979862"/>
                </a:cubicBezTo>
                <a:lnTo>
                  <a:pt x="4166577" y="3979862"/>
                </a:lnTo>
                <a:cubicBezTo>
                  <a:pt x="4178633" y="3979862"/>
                  <a:pt x="4188407" y="3970088"/>
                  <a:pt x="4188407" y="3958032"/>
                </a:cubicBezTo>
                <a:lnTo>
                  <a:pt x="4188407" y="3806423"/>
                </a:lnTo>
                <a:cubicBezTo>
                  <a:pt x="4188407" y="3794367"/>
                  <a:pt x="4178633" y="3784593"/>
                  <a:pt x="4166577" y="3784593"/>
                </a:cubicBezTo>
                <a:close/>
                <a:moveTo>
                  <a:pt x="3928053" y="3775068"/>
                </a:moveTo>
                <a:cubicBezTo>
                  <a:pt x="3915997" y="3775068"/>
                  <a:pt x="3906223" y="3784842"/>
                  <a:pt x="3906223" y="3796898"/>
                </a:cubicBezTo>
                <a:lnTo>
                  <a:pt x="3906223" y="3934220"/>
                </a:lnTo>
                <a:cubicBezTo>
                  <a:pt x="3906223" y="3946276"/>
                  <a:pt x="3915997" y="3956050"/>
                  <a:pt x="3928053" y="3956050"/>
                </a:cubicBezTo>
                <a:lnTo>
                  <a:pt x="3976077" y="3956050"/>
                </a:lnTo>
                <a:cubicBezTo>
                  <a:pt x="3988133" y="3956050"/>
                  <a:pt x="3997907" y="3946276"/>
                  <a:pt x="3997907" y="3934220"/>
                </a:cubicBezTo>
                <a:lnTo>
                  <a:pt x="3997907" y="3796898"/>
                </a:lnTo>
                <a:cubicBezTo>
                  <a:pt x="3997907" y="3784842"/>
                  <a:pt x="3988133" y="3775068"/>
                  <a:pt x="3976077" y="3775068"/>
                </a:cubicBezTo>
                <a:close/>
                <a:moveTo>
                  <a:pt x="3768288" y="3746500"/>
                </a:moveTo>
                <a:cubicBezTo>
                  <a:pt x="3757015" y="3746500"/>
                  <a:pt x="3747877" y="3755638"/>
                  <a:pt x="3747877" y="3766911"/>
                </a:cubicBezTo>
                <a:lnTo>
                  <a:pt x="3747877" y="3904683"/>
                </a:lnTo>
                <a:cubicBezTo>
                  <a:pt x="3747877" y="3915956"/>
                  <a:pt x="3757015" y="3925094"/>
                  <a:pt x="3768288" y="3925094"/>
                </a:cubicBezTo>
                <a:lnTo>
                  <a:pt x="3813190" y="3925094"/>
                </a:lnTo>
                <a:cubicBezTo>
                  <a:pt x="3824463" y="3925094"/>
                  <a:pt x="3833601" y="3915956"/>
                  <a:pt x="3833601" y="3904683"/>
                </a:cubicBezTo>
                <a:lnTo>
                  <a:pt x="3833601" y="3766911"/>
                </a:lnTo>
                <a:cubicBezTo>
                  <a:pt x="3833601" y="3755638"/>
                  <a:pt x="3824463" y="3746500"/>
                  <a:pt x="3813190" y="3746500"/>
                </a:cubicBezTo>
                <a:close/>
                <a:moveTo>
                  <a:pt x="3618269" y="3717925"/>
                </a:moveTo>
                <a:cubicBezTo>
                  <a:pt x="3606996" y="3717925"/>
                  <a:pt x="3597858" y="3727063"/>
                  <a:pt x="3597858" y="3738336"/>
                </a:cubicBezTo>
                <a:lnTo>
                  <a:pt x="3597858" y="3876108"/>
                </a:lnTo>
                <a:cubicBezTo>
                  <a:pt x="3597858" y="3887381"/>
                  <a:pt x="3606996" y="3896519"/>
                  <a:pt x="3618269" y="3896519"/>
                </a:cubicBezTo>
                <a:lnTo>
                  <a:pt x="3663171" y="3896519"/>
                </a:lnTo>
                <a:cubicBezTo>
                  <a:pt x="3674444" y="3896519"/>
                  <a:pt x="3683582" y="3887381"/>
                  <a:pt x="3683582" y="3876108"/>
                </a:cubicBezTo>
                <a:lnTo>
                  <a:pt x="3683582" y="3738336"/>
                </a:lnTo>
                <a:cubicBezTo>
                  <a:pt x="3683582" y="3727063"/>
                  <a:pt x="3674444" y="3717925"/>
                  <a:pt x="3663171" y="3717925"/>
                </a:cubicBezTo>
                <a:close/>
                <a:moveTo>
                  <a:pt x="3473125" y="3689350"/>
                </a:moveTo>
                <a:cubicBezTo>
                  <a:pt x="3463105" y="3689350"/>
                  <a:pt x="3454982" y="3697473"/>
                  <a:pt x="3454982" y="3707493"/>
                </a:cubicBezTo>
                <a:lnTo>
                  <a:pt x="3454982" y="3833131"/>
                </a:lnTo>
                <a:cubicBezTo>
                  <a:pt x="3454982" y="3843151"/>
                  <a:pt x="3463105" y="3851274"/>
                  <a:pt x="3473125" y="3851274"/>
                </a:cubicBezTo>
                <a:lnTo>
                  <a:pt x="3513039" y="3851274"/>
                </a:lnTo>
                <a:cubicBezTo>
                  <a:pt x="3523059" y="3851274"/>
                  <a:pt x="3531182" y="3843151"/>
                  <a:pt x="3531182" y="3833131"/>
                </a:cubicBezTo>
                <a:lnTo>
                  <a:pt x="3531182" y="3707493"/>
                </a:lnTo>
                <a:cubicBezTo>
                  <a:pt x="3531182" y="3697473"/>
                  <a:pt x="3523059" y="3689350"/>
                  <a:pt x="3513039" y="3689350"/>
                </a:cubicBezTo>
                <a:close/>
                <a:moveTo>
                  <a:pt x="3317890" y="3663156"/>
                </a:moveTo>
                <a:cubicBezTo>
                  <a:pt x="3309435" y="3663156"/>
                  <a:pt x="3302581" y="3670010"/>
                  <a:pt x="3302581" y="3678465"/>
                </a:cubicBezTo>
                <a:lnTo>
                  <a:pt x="3302581" y="3809771"/>
                </a:lnTo>
                <a:cubicBezTo>
                  <a:pt x="3302581" y="3818226"/>
                  <a:pt x="3309435" y="3825080"/>
                  <a:pt x="3317890" y="3825080"/>
                </a:cubicBezTo>
                <a:lnTo>
                  <a:pt x="3351567" y="3825080"/>
                </a:lnTo>
                <a:cubicBezTo>
                  <a:pt x="3360022" y="3825080"/>
                  <a:pt x="3366876" y="3818226"/>
                  <a:pt x="3366876" y="3809771"/>
                </a:cubicBezTo>
                <a:lnTo>
                  <a:pt x="3366876" y="3678465"/>
                </a:lnTo>
                <a:cubicBezTo>
                  <a:pt x="3366876" y="3670010"/>
                  <a:pt x="3360022" y="3663156"/>
                  <a:pt x="3351567" y="3663156"/>
                </a:cubicBezTo>
                <a:close/>
                <a:moveTo>
                  <a:pt x="3209032" y="3644102"/>
                </a:moveTo>
                <a:cubicBezTo>
                  <a:pt x="3201518" y="3644102"/>
                  <a:pt x="3195426" y="3650194"/>
                  <a:pt x="3195426" y="3657708"/>
                </a:cubicBezTo>
                <a:lnTo>
                  <a:pt x="3195426" y="3780513"/>
                </a:lnTo>
                <a:cubicBezTo>
                  <a:pt x="3195426" y="3788027"/>
                  <a:pt x="3201518" y="3794119"/>
                  <a:pt x="3209032" y="3794119"/>
                </a:cubicBezTo>
                <a:lnTo>
                  <a:pt x="3238966" y="3794119"/>
                </a:lnTo>
                <a:cubicBezTo>
                  <a:pt x="3246480" y="3794119"/>
                  <a:pt x="3252572" y="3788027"/>
                  <a:pt x="3252572" y="3780513"/>
                </a:cubicBezTo>
                <a:lnTo>
                  <a:pt x="3252572" y="3657708"/>
                </a:lnTo>
                <a:cubicBezTo>
                  <a:pt x="3252572" y="3650194"/>
                  <a:pt x="3246480" y="3644102"/>
                  <a:pt x="3238966" y="3644102"/>
                </a:cubicBezTo>
                <a:close/>
                <a:moveTo>
                  <a:pt x="3082826" y="3613145"/>
                </a:moveTo>
                <a:cubicBezTo>
                  <a:pt x="3075312" y="3613145"/>
                  <a:pt x="3069220" y="3619237"/>
                  <a:pt x="3069220" y="3626751"/>
                </a:cubicBezTo>
                <a:lnTo>
                  <a:pt x="3069220" y="3761461"/>
                </a:lnTo>
                <a:cubicBezTo>
                  <a:pt x="3069220" y="3768975"/>
                  <a:pt x="3075312" y="3775067"/>
                  <a:pt x="3082826" y="3775067"/>
                </a:cubicBezTo>
                <a:lnTo>
                  <a:pt x="3112760" y="3775067"/>
                </a:lnTo>
                <a:cubicBezTo>
                  <a:pt x="3120274" y="3775067"/>
                  <a:pt x="3126366" y="3768975"/>
                  <a:pt x="3126366" y="3761461"/>
                </a:cubicBezTo>
                <a:lnTo>
                  <a:pt x="3126366" y="3626751"/>
                </a:lnTo>
                <a:cubicBezTo>
                  <a:pt x="3126366" y="3619237"/>
                  <a:pt x="3120274" y="3613145"/>
                  <a:pt x="3112760" y="3613145"/>
                </a:cubicBezTo>
                <a:close/>
                <a:moveTo>
                  <a:pt x="2956620" y="3598858"/>
                </a:moveTo>
                <a:cubicBezTo>
                  <a:pt x="2949106" y="3598858"/>
                  <a:pt x="2943014" y="3604950"/>
                  <a:pt x="2943014" y="3612464"/>
                </a:cubicBezTo>
                <a:lnTo>
                  <a:pt x="2943014" y="3747174"/>
                </a:lnTo>
                <a:cubicBezTo>
                  <a:pt x="2943014" y="3754688"/>
                  <a:pt x="2949106" y="3760780"/>
                  <a:pt x="2956620" y="3760780"/>
                </a:cubicBezTo>
                <a:lnTo>
                  <a:pt x="2986554" y="3760780"/>
                </a:lnTo>
                <a:cubicBezTo>
                  <a:pt x="2994068" y="3760780"/>
                  <a:pt x="3000160" y="3754688"/>
                  <a:pt x="3000160" y="3747174"/>
                </a:cubicBezTo>
                <a:lnTo>
                  <a:pt x="3000160" y="3612464"/>
                </a:lnTo>
                <a:cubicBezTo>
                  <a:pt x="3000160" y="3604950"/>
                  <a:pt x="2994068" y="3598858"/>
                  <a:pt x="2986554" y="3598858"/>
                </a:cubicBezTo>
                <a:close/>
                <a:moveTo>
                  <a:pt x="2834817" y="3567902"/>
                </a:moveTo>
                <a:cubicBezTo>
                  <a:pt x="2828805" y="3567902"/>
                  <a:pt x="2823931" y="3572776"/>
                  <a:pt x="2823931" y="3578788"/>
                </a:cubicBezTo>
                <a:lnTo>
                  <a:pt x="2823931" y="3718938"/>
                </a:lnTo>
                <a:cubicBezTo>
                  <a:pt x="2823931" y="3724950"/>
                  <a:pt x="2828805" y="3729824"/>
                  <a:pt x="2834817" y="3729824"/>
                </a:cubicBezTo>
                <a:lnTo>
                  <a:pt x="2858764" y="3729824"/>
                </a:lnTo>
                <a:cubicBezTo>
                  <a:pt x="2864776" y="3729824"/>
                  <a:pt x="2869650" y="3724950"/>
                  <a:pt x="2869650" y="3718938"/>
                </a:cubicBezTo>
                <a:lnTo>
                  <a:pt x="2869650" y="3578788"/>
                </a:lnTo>
                <a:cubicBezTo>
                  <a:pt x="2869650" y="3572776"/>
                  <a:pt x="2864776" y="3567902"/>
                  <a:pt x="2858764" y="3567902"/>
                </a:cubicBezTo>
                <a:close/>
                <a:moveTo>
                  <a:pt x="2715754" y="3536946"/>
                </a:moveTo>
                <a:cubicBezTo>
                  <a:pt x="2709742" y="3536946"/>
                  <a:pt x="2704868" y="3541820"/>
                  <a:pt x="2704868" y="3547832"/>
                </a:cubicBezTo>
                <a:lnTo>
                  <a:pt x="2704868" y="3687982"/>
                </a:lnTo>
                <a:cubicBezTo>
                  <a:pt x="2704868" y="3693994"/>
                  <a:pt x="2709742" y="3698868"/>
                  <a:pt x="2715754" y="3698868"/>
                </a:cubicBezTo>
                <a:lnTo>
                  <a:pt x="2739701" y="3698868"/>
                </a:lnTo>
                <a:cubicBezTo>
                  <a:pt x="2745713" y="3698868"/>
                  <a:pt x="2750587" y="3693994"/>
                  <a:pt x="2750587" y="3687982"/>
                </a:cubicBezTo>
                <a:lnTo>
                  <a:pt x="2750587" y="3547832"/>
                </a:lnTo>
                <a:cubicBezTo>
                  <a:pt x="2750587" y="3541820"/>
                  <a:pt x="2745713" y="3536946"/>
                  <a:pt x="2739701" y="3536946"/>
                </a:cubicBezTo>
                <a:close/>
                <a:moveTo>
                  <a:pt x="2589548" y="3517896"/>
                </a:moveTo>
                <a:cubicBezTo>
                  <a:pt x="2583536" y="3517896"/>
                  <a:pt x="2578662" y="3522770"/>
                  <a:pt x="2578662" y="3528782"/>
                </a:cubicBezTo>
                <a:lnTo>
                  <a:pt x="2578662" y="3668932"/>
                </a:lnTo>
                <a:cubicBezTo>
                  <a:pt x="2578662" y="3674944"/>
                  <a:pt x="2583536" y="3679818"/>
                  <a:pt x="2589548" y="3679818"/>
                </a:cubicBezTo>
                <a:lnTo>
                  <a:pt x="2613495" y="3679818"/>
                </a:lnTo>
                <a:cubicBezTo>
                  <a:pt x="2619507" y="3679818"/>
                  <a:pt x="2624381" y="3674944"/>
                  <a:pt x="2624381" y="3668932"/>
                </a:cubicBezTo>
                <a:lnTo>
                  <a:pt x="2624381" y="3528782"/>
                </a:lnTo>
                <a:cubicBezTo>
                  <a:pt x="2624381" y="3522770"/>
                  <a:pt x="2619507" y="3517896"/>
                  <a:pt x="2613495" y="3517896"/>
                </a:cubicBezTo>
                <a:close/>
                <a:moveTo>
                  <a:pt x="2460961" y="3496465"/>
                </a:moveTo>
                <a:cubicBezTo>
                  <a:pt x="2454949" y="3496465"/>
                  <a:pt x="2450075" y="3501339"/>
                  <a:pt x="2450075" y="3507351"/>
                </a:cubicBezTo>
                <a:lnTo>
                  <a:pt x="2450075" y="3647501"/>
                </a:lnTo>
                <a:cubicBezTo>
                  <a:pt x="2450075" y="3653513"/>
                  <a:pt x="2454949" y="3658387"/>
                  <a:pt x="2460961" y="3658387"/>
                </a:cubicBezTo>
                <a:lnTo>
                  <a:pt x="2484908" y="3658387"/>
                </a:lnTo>
                <a:cubicBezTo>
                  <a:pt x="2490920" y="3658387"/>
                  <a:pt x="2495794" y="3653513"/>
                  <a:pt x="2495794" y="3647501"/>
                </a:cubicBezTo>
                <a:lnTo>
                  <a:pt x="2495794" y="3507351"/>
                </a:lnTo>
                <a:cubicBezTo>
                  <a:pt x="2495794" y="3501339"/>
                  <a:pt x="2490920" y="3496465"/>
                  <a:pt x="2484908" y="3496465"/>
                </a:cubicBezTo>
                <a:close/>
                <a:moveTo>
                  <a:pt x="2339517" y="3479794"/>
                </a:moveTo>
                <a:cubicBezTo>
                  <a:pt x="2333505" y="3479794"/>
                  <a:pt x="2328631" y="3484668"/>
                  <a:pt x="2328631" y="3490680"/>
                </a:cubicBezTo>
                <a:lnTo>
                  <a:pt x="2328631" y="3623693"/>
                </a:lnTo>
                <a:cubicBezTo>
                  <a:pt x="2328631" y="3629705"/>
                  <a:pt x="2333505" y="3634579"/>
                  <a:pt x="2339517" y="3634579"/>
                </a:cubicBezTo>
                <a:lnTo>
                  <a:pt x="2363464" y="3634579"/>
                </a:lnTo>
                <a:cubicBezTo>
                  <a:pt x="2369476" y="3634579"/>
                  <a:pt x="2374350" y="3629705"/>
                  <a:pt x="2374350" y="3623693"/>
                </a:cubicBezTo>
                <a:lnTo>
                  <a:pt x="2374350" y="3490680"/>
                </a:lnTo>
                <a:cubicBezTo>
                  <a:pt x="2374350" y="3484668"/>
                  <a:pt x="2369476" y="3479794"/>
                  <a:pt x="2363464" y="3479794"/>
                </a:cubicBezTo>
                <a:close/>
                <a:moveTo>
                  <a:pt x="2215692" y="3451219"/>
                </a:moveTo>
                <a:cubicBezTo>
                  <a:pt x="2209680" y="3451219"/>
                  <a:pt x="2204806" y="3456093"/>
                  <a:pt x="2204806" y="3462105"/>
                </a:cubicBezTo>
                <a:lnTo>
                  <a:pt x="2204806" y="3595118"/>
                </a:lnTo>
                <a:cubicBezTo>
                  <a:pt x="2204806" y="3601130"/>
                  <a:pt x="2209680" y="3606004"/>
                  <a:pt x="2215692" y="3606004"/>
                </a:cubicBezTo>
                <a:lnTo>
                  <a:pt x="2239639" y="3606004"/>
                </a:lnTo>
                <a:cubicBezTo>
                  <a:pt x="2245651" y="3606004"/>
                  <a:pt x="2250525" y="3601130"/>
                  <a:pt x="2250525" y="3595118"/>
                </a:cubicBezTo>
                <a:lnTo>
                  <a:pt x="2250525" y="3462105"/>
                </a:lnTo>
                <a:cubicBezTo>
                  <a:pt x="2250525" y="3456093"/>
                  <a:pt x="2245651" y="3451219"/>
                  <a:pt x="2239639" y="3451219"/>
                </a:cubicBezTo>
                <a:close/>
                <a:moveTo>
                  <a:pt x="2108536" y="3432169"/>
                </a:moveTo>
                <a:cubicBezTo>
                  <a:pt x="2102524" y="3432169"/>
                  <a:pt x="2097650" y="3437043"/>
                  <a:pt x="2097650" y="3443055"/>
                </a:cubicBezTo>
                <a:lnTo>
                  <a:pt x="2097650" y="3576068"/>
                </a:lnTo>
                <a:cubicBezTo>
                  <a:pt x="2097650" y="3582080"/>
                  <a:pt x="2102524" y="3586954"/>
                  <a:pt x="2108536" y="3586954"/>
                </a:cubicBezTo>
                <a:lnTo>
                  <a:pt x="2132483" y="3586954"/>
                </a:lnTo>
                <a:cubicBezTo>
                  <a:pt x="2138495" y="3586954"/>
                  <a:pt x="2143369" y="3582080"/>
                  <a:pt x="2143369" y="3576068"/>
                </a:cubicBezTo>
                <a:lnTo>
                  <a:pt x="2143369" y="3443055"/>
                </a:lnTo>
                <a:cubicBezTo>
                  <a:pt x="2143369" y="3437043"/>
                  <a:pt x="2138495" y="3432169"/>
                  <a:pt x="2132483" y="3432169"/>
                </a:cubicBezTo>
                <a:close/>
                <a:moveTo>
                  <a:pt x="1965660" y="3422645"/>
                </a:moveTo>
                <a:cubicBezTo>
                  <a:pt x="1959648" y="3422645"/>
                  <a:pt x="1954774" y="3427519"/>
                  <a:pt x="1954774" y="3433531"/>
                </a:cubicBezTo>
                <a:lnTo>
                  <a:pt x="1954774" y="3545115"/>
                </a:lnTo>
                <a:cubicBezTo>
                  <a:pt x="1954774" y="3551127"/>
                  <a:pt x="1959648" y="3556001"/>
                  <a:pt x="1965660" y="3556001"/>
                </a:cubicBezTo>
                <a:lnTo>
                  <a:pt x="1989607" y="3556001"/>
                </a:lnTo>
                <a:cubicBezTo>
                  <a:pt x="1995619" y="3556001"/>
                  <a:pt x="2000493" y="3551127"/>
                  <a:pt x="2000493" y="3545115"/>
                </a:cubicBezTo>
                <a:lnTo>
                  <a:pt x="2000493" y="3433531"/>
                </a:lnTo>
                <a:cubicBezTo>
                  <a:pt x="2000493" y="3427519"/>
                  <a:pt x="1995619" y="3422645"/>
                  <a:pt x="1989607" y="3422645"/>
                </a:cubicBezTo>
                <a:close/>
                <a:moveTo>
                  <a:pt x="1841833" y="3408358"/>
                </a:moveTo>
                <a:cubicBezTo>
                  <a:pt x="1835821" y="3408358"/>
                  <a:pt x="1830947" y="3413232"/>
                  <a:pt x="1830947" y="3419244"/>
                </a:cubicBezTo>
                <a:lnTo>
                  <a:pt x="1830947" y="3521302"/>
                </a:lnTo>
                <a:cubicBezTo>
                  <a:pt x="1830947" y="3527314"/>
                  <a:pt x="1835821" y="3532188"/>
                  <a:pt x="1841833" y="3532188"/>
                </a:cubicBezTo>
                <a:lnTo>
                  <a:pt x="1865780" y="3532188"/>
                </a:lnTo>
                <a:cubicBezTo>
                  <a:pt x="1871792" y="3532188"/>
                  <a:pt x="1876666" y="3527314"/>
                  <a:pt x="1876666" y="3521302"/>
                </a:cubicBezTo>
                <a:lnTo>
                  <a:pt x="1876666" y="3419244"/>
                </a:lnTo>
                <a:cubicBezTo>
                  <a:pt x="1876666" y="3413232"/>
                  <a:pt x="1871792" y="3408358"/>
                  <a:pt x="1865780" y="3408358"/>
                </a:cubicBezTo>
                <a:close/>
                <a:moveTo>
                  <a:pt x="1708482" y="3391689"/>
                </a:moveTo>
                <a:cubicBezTo>
                  <a:pt x="1702470" y="3391689"/>
                  <a:pt x="1697596" y="3396563"/>
                  <a:pt x="1697596" y="3402575"/>
                </a:cubicBezTo>
                <a:lnTo>
                  <a:pt x="1697596" y="3504633"/>
                </a:lnTo>
                <a:cubicBezTo>
                  <a:pt x="1697596" y="3510645"/>
                  <a:pt x="1702470" y="3515519"/>
                  <a:pt x="1708482" y="3515519"/>
                </a:cubicBezTo>
                <a:lnTo>
                  <a:pt x="1732429" y="3515519"/>
                </a:lnTo>
                <a:cubicBezTo>
                  <a:pt x="1738441" y="3515519"/>
                  <a:pt x="1743315" y="3510645"/>
                  <a:pt x="1743315" y="3504633"/>
                </a:cubicBezTo>
                <a:lnTo>
                  <a:pt x="1743315" y="3402575"/>
                </a:lnTo>
                <a:cubicBezTo>
                  <a:pt x="1743315" y="3396563"/>
                  <a:pt x="1738441" y="3391689"/>
                  <a:pt x="1732429" y="3391689"/>
                </a:cubicBezTo>
                <a:close/>
                <a:moveTo>
                  <a:pt x="1567989" y="3372639"/>
                </a:moveTo>
                <a:cubicBezTo>
                  <a:pt x="1561977" y="3372639"/>
                  <a:pt x="1557103" y="3377513"/>
                  <a:pt x="1557103" y="3383525"/>
                </a:cubicBezTo>
                <a:lnTo>
                  <a:pt x="1557103" y="3485583"/>
                </a:lnTo>
                <a:cubicBezTo>
                  <a:pt x="1557103" y="3491595"/>
                  <a:pt x="1561977" y="3496469"/>
                  <a:pt x="1567989" y="3496469"/>
                </a:cubicBezTo>
                <a:lnTo>
                  <a:pt x="1591936" y="3496469"/>
                </a:lnTo>
                <a:cubicBezTo>
                  <a:pt x="1597948" y="3496469"/>
                  <a:pt x="1602822" y="3491595"/>
                  <a:pt x="1602822" y="3485583"/>
                </a:cubicBezTo>
                <a:lnTo>
                  <a:pt x="1602822" y="3383525"/>
                </a:lnTo>
                <a:cubicBezTo>
                  <a:pt x="1602822" y="3377513"/>
                  <a:pt x="1597948" y="3372639"/>
                  <a:pt x="1591936" y="3372639"/>
                </a:cubicBezTo>
                <a:close/>
                <a:moveTo>
                  <a:pt x="1429877" y="3358351"/>
                </a:moveTo>
                <a:cubicBezTo>
                  <a:pt x="1423865" y="3358351"/>
                  <a:pt x="1418991" y="3363225"/>
                  <a:pt x="1418991" y="3369237"/>
                </a:cubicBezTo>
                <a:lnTo>
                  <a:pt x="1418991" y="3471295"/>
                </a:lnTo>
                <a:cubicBezTo>
                  <a:pt x="1418991" y="3477307"/>
                  <a:pt x="1423865" y="3482181"/>
                  <a:pt x="1429877" y="3482181"/>
                </a:cubicBezTo>
                <a:lnTo>
                  <a:pt x="1453824" y="3482181"/>
                </a:lnTo>
                <a:cubicBezTo>
                  <a:pt x="1459836" y="3482181"/>
                  <a:pt x="1464710" y="3477307"/>
                  <a:pt x="1464710" y="3471295"/>
                </a:cubicBezTo>
                <a:lnTo>
                  <a:pt x="1464710" y="3369237"/>
                </a:lnTo>
                <a:cubicBezTo>
                  <a:pt x="1464710" y="3363225"/>
                  <a:pt x="1459836" y="3358351"/>
                  <a:pt x="1453824" y="3358351"/>
                </a:cubicBezTo>
                <a:close/>
                <a:moveTo>
                  <a:pt x="1298909" y="3344064"/>
                </a:moveTo>
                <a:cubicBezTo>
                  <a:pt x="1292897" y="3344064"/>
                  <a:pt x="1288023" y="3348938"/>
                  <a:pt x="1288023" y="3354950"/>
                </a:cubicBezTo>
                <a:lnTo>
                  <a:pt x="1288023" y="3457008"/>
                </a:lnTo>
                <a:cubicBezTo>
                  <a:pt x="1288023" y="3463020"/>
                  <a:pt x="1292897" y="3467894"/>
                  <a:pt x="1298909" y="3467894"/>
                </a:cubicBezTo>
                <a:lnTo>
                  <a:pt x="1322856" y="3467894"/>
                </a:lnTo>
                <a:cubicBezTo>
                  <a:pt x="1328868" y="3467894"/>
                  <a:pt x="1333742" y="3463020"/>
                  <a:pt x="1333742" y="3457008"/>
                </a:cubicBezTo>
                <a:lnTo>
                  <a:pt x="1333742" y="3354950"/>
                </a:lnTo>
                <a:cubicBezTo>
                  <a:pt x="1333742" y="3348938"/>
                  <a:pt x="1328868" y="3344064"/>
                  <a:pt x="1322856" y="3344064"/>
                </a:cubicBezTo>
                <a:close/>
                <a:moveTo>
                  <a:pt x="1165559" y="3329776"/>
                </a:moveTo>
                <a:cubicBezTo>
                  <a:pt x="1159547" y="3329776"/>
                  <a:pt x="1154673" y="3334650"/>
                  <a:pt x="1154673" y="3340662"/>
                </a:cubicBezTo>
                <a:lnTo>
                  <a:pt x="1154673" y="3442720"/>
                </a:lnTo>
                <a:cubicBezTo>
                  <a:pt x="1154673" y="3448732"/>
                  <a:pt x="1159547" y="3453606"/>
                  <a:pt x="1165559" y="3453606"/>
                </a:cubicBezTo>
                <a:lnTo>
                  <a:pt x="1189506" y="3453606"/>
                </a:lnTo>
                <a:cubicBezTo>
                  <a:pt x="1195518" y="3453606"/>
                  <a:pt x="1200392" y="3448732"/>
                  <a:pt x="1200392" y="3442720"/>
                </a:cubicBezTo>
                <a:lnTo>
                  <a:pt x="1200392" y="3340662"/>
                </a:lnTo>
                <a:cubicBezTo>
                  <a:pt x="1200392" y="3334650"/>
                  <a:pt x="1195518" y="3329776"/>
                  <a:pt x="1189506" y="3329776"/>
                </a:cubicBezTo>
                <a:close/>
                <a:moveTo>
                  <a:pt x="901238" y="3325018"/>
                </a:moveTo>
                <a:cubicBezTo>
                  <a:pt x="895226" y="3325018"/>
                  <a:pt x="890352" y="3329892"/>
                  <a:pt x="890352" y="3335904"/>
                </a:cubicBezTo>
                <a:lnTo>
                  <a:pt x="890352" y="3421287"/>
                </a:lnTo>
                <a:cubicBezTo>
                  <a:pt x="890352" y="3427299"/>
                  <a:pt x="895226" y="3432173"/>
                  <a:pt x="901238" y="3432173"/>
                </a:cubicBezTo>
                <a:lnTo>
                  <a:pt x="925185" y="3432173"/>
                </a:lnTo>
                <a:cubicBezTo>
                  <a:pt x="931197" y="3432173"/>
                  <a:pt x="936071" y="3427299"/>
                  <a:pt x="936071" y="3421287"/>
                </a:cubicBezTo>
                <a:lnTo>
                  <a:pt x="936071" y="3335904"/>
                </a:lnTo>
                <a:cubicBezTo>
                  <a:pt x="936071" y="3329892"/>
                  <a:pt x="931197" y="3325018"/>
                  <a:pt x="925185" y="3325018"/>
                </a:cubicBezTo>
                <a:close/>
                <a:moveTo>
                  <a:pt x="1029826" y="3317874"/>
                </a:moveTo>
                <a:cubicBezTo>
                  <a:pt x="1023814" y="3317874"/>
                  <a:pt x="1018940" y="3322748"/>
                  <a:pt x="1018940" y="3328760"/>
                </a:cubicBezTo>
                <a:lnTo>
                  <a:pt x="1018940" y="3414143"/>
                </a:lnTo>
                <a:cubicBezTo>
                  <a:pt x="1018940" y="3420155"/>
                  <a:pt x="1023814" y="3425029"/>
                  <a:pt x="1029826" y="3425029"/>
                </a:cubicBezTo>
                <a:lnTo>
                  <a:pt x="1053773" y="3425029"/>
                </a:lnTo>
                <a:cubicBezTo>
                  <a:pt x="1059785" y="3425029"/>
                  <a:pt x="1064659" y="3420155"/>
                  <a:pt x="1064659" y="3414143"/>
                </a:cubicBezTo>
                <a:lnTo>
                  <a:pt x="1064659" y="3328760"/>
                </a:lnTo>
                <a:cubicBezTo>
                  <a:pt x="1064659" y="3322748"/>
                  <a:pt x="1059785" y="3317874"/>
                  <a:pt x="1053773" y="3317874"/>
                </a:cubicBezTo>
                <a:close/>
                <a:moveTo>
                  <a:pt x="748838" y="3303586"/>
                </a:moveTo>
                <a:cubicBezTo>
                  <a:pt x="742826" y="3303586"/>
                  <a:pt x="737952" y="3308460"/>
                  <a:pt x="737952" y="3314472"/>
                </a:cubicBezTo>
                <a:lnTo>
                  <a:pt x="737952" y="3399855"/>
                </a:lnTo>
                <a:cubicBezTo>
                  <a:pt x="737952" y="3405867"/>
                  <a:pt x="742826" y="3410741"/>
                  <a:pt x="748838" y="3410741"/>
                </a:cubicBezTo>
                <a:lnTo>
                  <a:pt x="772785" y="3410741"/>
                </a:lnTo>
                <a:cubicBezTo>
                  <a:pt x="778797" y="3410741"/>
                  <a:pt x="783671" y="3405867"/>
                  <a:pt x="783671" y="3399855"/>
                </a:cubicBezTo>
                <a:lnTo>
                  <a:pt x="783671" y="3314472"/>
                </a:lnTo>
                <a:cubicBezTo>
                  <a:pt x="783671" y="3308460"/>
                  <a:pt x="778797" y="3303586"/>
                  <a:pt x="772785" y="3303586"/>
                </a:cubicBezTo>
                <a:close/>
                <a:moveTo>
                  <a:pt x="603582" y="3284536"/>
                </a:moveTo>
                <a:cubicBezTo>
                  <a:pt x="597570" y="3284536"/>
                  <a:pt x="592696" y="3289410"/>
                  <a:pt x="592696" y="3295422"/>
                </a:cubicBezTo>
                <a:lnTo>
                  <a:pt x="592696" y="3380805"/>
                </a:lnTo>
                <a:cubicBezTo>
                  <a:pt x="592696" y="3386817"/>
                  <a:pt x="597570" y="3391691"/>
                  <a:pt x="603582" y="3391691"/>
                </a:cubicBezTo>
                <a:lnTo>
                  <a:pt x="627529" y="3391691"/>
                </a:lnTo>
                <a:cubicBezTo>
                  <a:pt x="633541" y="3391691"/>
                  <a:pt x="638415" y="3386817"/>
                  <a:pt x="638415" y="3380805"/>
                </a:cubicBezTo>
                <a:lnTo>
                  <a:pt x="638415" y="3295422"/>
                </a:lnTo>
                <a:cubicBezTo>
                  <a:pt x="638415" y="3289410"/>
                  <a:pt x="633541" y="3284536"/>
                  <a:pt x="627529" y="3284536"/>
                </a:cubicBezTo>
                <a:close/>
                <a:moveTo>
                  <a:pt x="446420" y="3277392"/>
                </a:moveTo>
                <a:cubicBezTo>
                  <a:pt x="440408" y="3277392"/>
                  <a:pt x="435534" y="3282266"/>
                  <a:pt x="435534" y="3288278"/>
                </a:cubicBezTo>
                <a:lnTo>
                  <a:pt x="435534" y="3373661"/>
                </a:lnTo>
                <a:cubicBezTo>
                  <a:pt x="435534" y="3379673"/>
                  <a:pt x="440408" y="3384547"/>
                  <a:pt x="446420" y="3384547"/>
                </a:cubicBezTo>
                <a:lnTo>
                  <a:pt x="470367" y="3384547"/>
                </a:lnTo>
                <a:cubicBezTo>
                  <a:pt x="476379" y="3384547"/>
                  <a:pt x="481253" y="3379673"/>
                  <a:pt x="481253" y="3373661"/>
                </a:cubicBezTo>
                <a:lnTo>
                  <a:pt x="481253" y="3288278"/>
                </a:lnTo>
                <a:cubicBezTo>
                  <a:pt x="481253" y="3282266"/>
                  <a:pt x="476379" y="3277392"/>
                  <a:pt x="470367" y="3277392"/>
                </a:cubicBezTo>
                <a:close/>
                <a:moveTo>
                  <a:pt x="305926" y="3263104"/>
                </a:moveTo>
                <a:cubicBezTo>
                  <a:pt x="299914" y="3263104"/>
                  <a:pt x="295040" y="3267978"/>
                  <a:pt x="295040" y="3273990"/>
                </a:cubicBezTo>
                <a:lnTo>
                  <a:pt x="295040" y="3359373"/>
                </a:lnTo>
                <a:cubicBezTo>
                  <a:pt x="295040" y="3365385"/>
                  <a:pt x="299914" y="3370259"/>
                  <a:pt x="305926" y="3370259"/>
                </a:cubicBezTo>
                <a:lnTo>
                  <a:pt x="329873" y="3370259"/>
                </a:lnTo>
                <a:cubicBezTo>
                  <a:pt x="335885" y="3370259"/>
                  <a:pt x="340759" y="3365385"/>
                  <a:pt x="340759" y="3359373"/>
                </a:cubicBezTo>
                <a:lnTo>
                  <a:pt x="340759" y="3273990"/>
                </a:lnTo>
                <a:cubicBezTo>
                  <a:pt x="340759" y="3267978"/>
                  <a:pt x="335885" y="3263104"/>
                  <a:pt x="329873" y="3263104"/>
                </a:cubicBezTo>
                <a:close/>
                <a:moveTo>
                  <a:pt x="158288" y="3255961"/>
                </a:moveTo>
                <a:cubicBezTo>
                  <a:pt x="152276" y="3255961"/>
                  <a:pt x="147402" y="3260835"/>
                  <a:pt x="147402" y="3266847"/>
                </a:cubicBezTo>
                <a:lnTo>
                  <a:pt x="147402" y="3352230"/>
                </a:lnTo>
                <a:cubicBezTo>
                  <a:pt x="147402" y="3358242"/>
                  <a:pt x="152276" y="3363116"/>
                  <a:pt x="158288" y="3363116"/>
                </a:cubicBezTo>
                <a:lnTo>
                  <a:pt x="182235" y="3363116"/>
                </a:lnTo>
                <a:cubicBezTo>
                  <a:pt x="188247" y="3363116"/>
                  <a:pt x="193121" y="3358242"/>
                  <a:pt x="193121" y="3352230"/>
                </a:cubicBezTo>
                <a:lnTo>
                  <a:pt x="193121" y="3266847"/>
                </a:lnTo>
                <a:cubicBezTo>
                  <a:pt x="193121" y="3260835"/>
                  <a:pt x="188247" y="3255961"/>
                  <a:pt x="182235" y="3255961"/>
                </a:cubicBezTo>
                <a:close/>
                <a:moveTo>
                  <a:pt x="13032" y="3253580"/>
                </a:moveTo>
                <a:cubicBezTo>
                  <a:pt x="7020" y="3253580"/>
                  <a:pt x="2146" y="3258454"/>
                  <a:pt x="2146" y="3264466"/>
                </a:cubicBezTo>
                <a:lnTo>
                  <a:pt x="2146" y="3349849"/>
                </a:lnTo>
                <a:cubicBezTo>
                  <a:pt x="2146" y="3355861"/>
                  <a:pt x="7020" y="3360735"/>
                  <a:pt x="13032" y="3360735"/>
                </a:cubicBezTo>
                <a:lnTo>
                  <a:pt x="36979" y="3360735"/>
                </a:lnTo>
                <a:cubicBezTo>
                  <a:pt x="42991" y="3360735"/>
                  <a:pt x="47865" y="3355861"/>
                  <a:pt x="47865" y="3349849"/>
                </a:cubicBezTo>
                <a:lnTo>
                  <a:pt x="47865" y="3264466"/>
                </a:lnTo>
                <a:cubicBezTo>
                  <a:pt x="47865" y="3258454"/>
                  <a:pt x="42991" y="3253580"/>
                  <a:pt x="36979" y="3253580"/>
                </a:cubicBezTo>
                <a:close/>
                <a:moveTo>
                  <a:pt x="37046" y="1858393"/>
                </a:moveTo>
                <a:cubicBezTo>
                  <a:pt x="32838" y="1858393"/>
                  <a:pt x="29426" y="1861805"/>
                  <a:pt x="29426" y="1866013"/>
                </a:cubicBezTo>
                <a:lnTo>
                  <a:pt x="29426" y="1959615"/>
                </a:lnTo>
                <a:cubicBezTo>
                  <a:pt x="29427" y="1963823"/>
                  <a:pt x="32839" y="1967235"/>
                  <a:pt x="37046" y="1967235"/>
                </a:cubicBezTo>
                <a:lnTo>
                  <a:pt x="67525" y="1967235"/>
                </a:lnTo>
                <a:cubicBezTo>
                  <a:pt x="71733" y="1967235"/>
                  <a:pt x="75145" y="1963823"/>
                  <a:pt x="75145" y="1959615"/>
                </a:cubicBezTo>
                <a:lnTo>
                  <a:pt x="75145" y="1866013"/>
                </a:lnTo>
                <a:cubicBezTo>
                  <a:pt x="75144" y="1861805"/>
                  <a:pt x="71732" y="1858393"/>
                  <a:pt x="67525" y="1858393"/>
                </a:cubicBezTo>
                <a:close/>
                <a:moveTo>
                  <a:pt x="187064" y="1839343"/>
                </a:moveTo>
                <a:cubicBezTo>
                  <a:pt x="182856" y="1839343"/>
                  <a:pt x="179444" y="1842755"/>
                  <a:pt x="179444" y="1846963"/>
                </a:cubicBezTo>
                <a:lnTo>
                  <a:pt x="179444" y="1940565"/>
                </a:lnTo>
                <a:cubicBezTo>
                  <a:pt x="179444" y="1944773"/>
                  <a:pt x="182856" y="1948185"/>
                  <a:pt x="187064" y="1948185"/>
                </a:cubicBezTo>
                <a:lnTo>
                  <a:pt x="217543" y="1948185"/>
                </a:lnTo>
                <a:cubicBezTo>
                  <a:pt x="221751" y="1948185"/>
                  <a:pt x="225163" y="1944773"/>
                  <a:pt x="225163" y="1940565"/>
                </a:cubicBezTo>
                <a:lnTo>
                  <a:pt x="225163" y="1846963"/>
                </a:lnTo>
                <a:cubicBezTo>
                  <a:pt x="225161" y="1842755"/>
                  <a:pt x="221750" y="1839343"/>
                  <a:pt x="217543" y="1839343"/>
                </a:cubicBezTo>
                <a:close/>
                <a:moveTo>
                  <a:pt x="329938" y="1813149"/>
                </a:moveTo>
                <a:cubicBezTo>
                  <a:pt x="325730" y="1813149"/>
                  <a:pt x="322318" y="1816561"/>
                  <a:pt x="322318" y="1820769"/>
                </a:cubicBezTo>
                <a:lnTo>
                  <a:pt x="322318" y="1926749"/>
                </a:lnTo>
                <a:cubicBezTo>
                  <a:pt x="322319" y="1930957"/>
                  <a:pt x="325730" y="1934369"/>
                  <a:pt x="329938" y="1934369"/>
                </a:cubicBezTo>
                <a:lnTo>
                  <a:pt x="360417" y="1934369"/>
                </a:lnTo>
                <a:cubicBezTo>
                  <a:pt x="364625" y="1934369"/>
                  <a:pt x="368037" y="1930957"/>
                  <a:pt x="368037" y="1926749"/>
                </a:cubicBezTo>
                <a:lnTo>
                  <a:pt x="368037" y="1820769"/>
                </a:lnTo>
                <a:cubicBezTo>
                  <a:pt x="368037" y="1816561"/>
                  <a:pt x="364625" y="1813149"/>
                  <a:pt x="360417" y="1813149"/>
                </a:cubicBezTo>
                <a:close/>
                <a:moveTo>
                  <a:pt x="475194" y="1794099"/>
                </a:moveTo>
                <a:cubicBezTo>
                  <a:pt x="470986" y="1794099"/>
                  <a:pt x="467574" y="1797511"/>
                  <a:pt x="467574" y="1801719"/>
                </a:cubicBezTo>
                <a:lnTo>
                  <a:pt x="467574" y="1907699"/>
                </a:lnTo>
                <a:cubicBezTo>
                  <a:pt x="467574" y="1911907"/>
                  <a:pt x="470986" y="1915319"/>
                  <a:pt x="475194" y="1915319"/>
                </a:cubicBezTo>
                <a:lnTo>
                  <a:pt x="505673" y="1915319"/>
                </a:lnTo>
                <a:cubicBezTo>
                  <a:pt x="509881" y="1915319"/>
                  <a:pt x="513293" y="1911907"/>
                  <a:pt x="513293" y="1907699"/>
                </a:cubicBezTo>
                <a:lnTo>
                  <a:pt x="513293" y="1801719"/>
                </a:lnTo>
                <a:cubicBezTo>
                  <a:pt x="513293" y="1797511"/>
                  <a:pt x="509881" y="1794099"/>
                  <a:pt x="505673" y="1794099"/>
                </a:cubicBezTo>
                <a:close/>
                <a:moveTo>
                  <a:pt x="625213" y="1775049"/>
                </a:moveTo>
                <a:cubicBezTo>
                  <a:pt x="621005" y="1775049"/>
                  <a:pt x="617593" y="1778461"/>
                  <a:pt x="617593" y="1782669"/>
                </a:cubicBezTo>
                <a:lnTo>
                  <a:pt x="617593" y="1888649"/>
                </a:lnTo>
                <a:cubicBezTo>
                  <a:pt x="617593" y="1892857"/>
                  <a:pt x="621005" y="1896269"/>
                  <a:pt x="625213" y="1896269"/>
                </a:cubicBezTo>
                <a:lnTo>
                  <a:pt x="655692" y="1896269"/>
                </a:lnTo>
                <a:cubicBezTo>
                  <a:pt x="659900" y="1896269"/>
                  <a:pt x="663312" y="1892857"/>
                  <a:pt x="663312" y="1888649"/>
                </a:cubicBezTo>
                <a:lnTo>
                  <a:pt x="663312" y="1782669"/>
                </a:lnTo>
                <a:cubicBezTo>
                  <a:pt x="663311" y="1778461"/>
                  <a:pt x="659899" y="1775049"/>
                  <a:pt x="655692" y="1775049"/>
                </a:cubicBezTo>
                <a:close/>
                <a:moveTo>
                  <a:pt x="772850" y="1755999"/>
                </a:moveTo>
                <a:cubicBezTo>
                  <a:pt x="768642" y="1755999"/>
                  <a:pt x="765230" y="1759411"/>
                  <a:pt x="765230" y="1763619"/>
                </a:cubicBezTo>
                <a:lnTo>
                  <a:pt x="765230" y="1869599"/>
                </a:lnTo>
                <a:cubicBezTo>
                  <a:pt x="765230" y="1873807"/>
                  <a:pt x="768642" y="1877219"/>
                  <a:pt x="772850" y="1877219"/>
                </a:cubicBezTo>
                <a:lnTo>
                  <a:pt x="803329" y="1877219"/>
                </a:lnTo>
                <a:cubicBezTo>
                  <a:pt x="807537" y="1877219"/>
                  <a:pt x="810949" y="1873807"/>
                  <a:pt x="810949" y="1869599"/>
                </a:cubicBezTo>
                <a:lnTo>
                  <a:pt x="810949" y="1763619"/>
                </a:lnTo>
                <a:cubicBezTo>
                  <a:pt x="810947" y="1759411"/>
                  <a:pt x="807537" y="1755999"/>
                  <a:pt x="803329" y="1755999"/>
                </a:cubicBezTo>
                <a:close/>
                <a:moveTo>
                  <a:pt x="920488" y="1736949"/>
                </a:moveTo>
                <a:cubicBezTo>
                  <a:pt x="916280" y="1736949"/>
                  <a:pt x="912868" y="1740361"/>
                  <a:pt x="912868" y="1744569"/>
                </a:cubicBezTo>
                <a:lnTo>
                  <a:pt x="912868" y="1850549"/>
                </a:lnTo>
                <a:cubicBezTo>
                  <a:pt x="912868" y="1854757"/>
                  <a:pt x="916280" y="1858169"/>
                  <a:pt x="920488" y="1858169"/>
                </a:cubicBezTo>
                <a:lnTo>
                  <a:pt x="950967" y="1858169"/>
                </a:lnTo>
                <a:cubicBezTo>
                  <a:pt x="955175" y="1858169"/>
                  <a:pt x="958587" y="1854757"/>
                  <a:pt x="958587" y="1850549"/>
                </a:cubicBezTo>
                <a:lnTo>
                  <a:pt x="958587" y="1744569"/>
                </a:lnTo>
                <a:cubicBezTo>
                  <a:pt x="958587" y="1740361"/>
                  <a:pt x="955175" y="1736949"/>
                  <a:pt x="950967" y="1736949"/>
                </a:cubicBezTo>
                <a:close/>
                <a:moveTo>
                  <a:pt x="1053838" y="1722662"/>
                </a:moveTo>
                <a:cubicBezTo>
                  <a:pt x="1049630" y="1722662"/>
                  <a:pt x="1046218" y="1726074"/>
                  <a:pt x="1046218" y="1730282"/>
                </a:cubicBezTo>
                <a:lnTo>
                  <a:pt x="1046218" y="1836262"/>
                </a:lnTo>
                <a:cubicBezTo>
                  <a:pt x="1046218" y="1840470"/>
                  <a:pt x="1049630" y="1843882"/>
                  <a:pt x="1053838" y="1843882"/>
                </a:cubicBezTo>
                <a:lnTo>
                  <a:pt x="1084317" y="1843882"/>
                </a:lnTo>
                <a:cubicBezTo>
                  <a:pt x="1088525" y="1843882"/>
                  <a:pt x="1091937" y="1840470"/>
                  <a:pt x="1091937" y="1836262"/>
                </a:cubicBezTo>
                <a:lnTo>
                  <a:pt x="1091937" y="1730282"/>
                </a:lnTo>
                <a:cubicBezTo>
                  <a:pt x="1091937" y="1726074"/>
                  <a:pt x="1088525" y="1722662"/>
                  <a:pt x="1084317" y="1722662"/>
                </a:cubicBezTo>
                <a:close/>
                <a:moveTo>
                  <a:pt x="1189570" y="1710755"/>
                </a:moveTo>
                <a:cubicBezTo>
                  <a:pt x="1185362" y="1710755"/>
                  <a:pt x="1181950" y="1714167"/>
                  <a:pt x="1181950" y="1718375"/>
                </a:cubicBezTo>
                <a:lnTo>
                  <a:pt x="1181950" y="1824355"/>
                </a:lnTo>
                <a:cubicBezTo>
                  <a:pt x="1181950" y="1828563"/>
                  <a:pt x="1185362" y="1831975"/>
                  <a:pt x="1189570" y="1831975"/>
                </a:cubicBezTo>
                <a:lnTo>
                  <a:pt x="1220049" y="1831975"/>
                </a:lnTo>
                <a:cubicBezTo>
                  <a:pt x="1224257" y="1831975"/>
                  <a:pt x="1227669" y="1828563"/>
                  <a:pt x="1227669" y="1824355"/>
                </a:cubicBezTo>
                <a:lnTo>
                  <a:pt x="1227669" y="1718375"/>
                </a:lnTo>
                <a:cubicBezTo>
                  <a:pt x="1227669" y="1714167"/>
                  <a:pt x="1224257" y="1710755"/>
                  <a:pt x="1220049" y="1710755"/>
                </a:cubicBezTo>
                <a:close/>
                <a:moveTo>
                  <a:pt x="1322919" y="1682180"/>
                </a:moveTo>
                <a:cubicBezTo>
                  <a:pt x="1318711" y="1682180"/>
                  <a:pt x="1315299" y="1685592"/>
                  <a:pt x="1315299" y="1689800"/>
                </a:cubicBezTo>
                <a:lnTo>
                  <a:pt x="1315299" y="1795780"/>
                </a:lnTo>
                <a:cubicBezTo>
                  <a:pt x="1315299" y="1799988"/>
                  <a:pt x="1318711" y="1803400"/>
                  <a:pt x="1322919" y="1803400"/>
                </a:cubicBezTo>
                <a:lnTo>
                  <a:pt x="1353398" y="1803400"/>
                </a:lnTo>
                <a:cubicBezTo>
                  <a:pt x="1357606" y="1803400"/>
                  <a:pt x="1361018" y="1799988"/>
                  <a:pt x="1361018" y="1795780"/>
                </a:cubicBezTo>
                <a:lnTo>
                  <a:pt x="1361018" y="1689800"/>
                </a:lnTo>
                <a:cubicBezTo>
                  <a:pt x="1361018" y="1685592"/>
                  <a:pt x="1357606" y="1682180"/>
                  <a:pt x="1353398" y="1682180"/>
                </a:cubicBezTo>
                <a:close/>
                <a:moveTo>
                  <a:pt x="1458650" y="1648842"/>
                </a:moveTo>
                <a:cubicBezTo>
                  <a:pt x="1454442" y="1648842"/>
                  <a:pt x="1451030" y="1652254"/>
                  <a:pt x="1451030" y="1656462"/>
                </a:cubicBezTo>
                <a:lnTo>
                  <a:pt x="1451030" y="1788636"/>
                </a:lnTo>
                <a:cubicBezTo>
                  <a:pt x="1451030" y="1792844"/>
                  <a:pt x="1454442" y="1796256"/>
                  <a:pt x="1458650" y="1796256"/>
                </a:cubicBezTo>
                <a:lnTo>
                  <a:pt x="1489129" y="1796256"/>
                </a:lnTo>
                <a:cubicBezTo>
                  <a:pt x="1493337" y="1796256"/>
                  <a:pt x="1496749" y="1792844"/>
                  <a:pt x="1496749" y="1788636"/>
                </a:cubicBezTo>
                <a:lnTo>
                  <a:pt x="1496749" y="1656462"/>
                </a:lnTo>
                <a:cubicBezTo>
                  <a:pt x="1496749" y="1652254"/>
                  <a:pt x="1493337" y="1648842"/>
                  <a:pt x="1489129" y="1648842"/>
                </a:cubicBezTo>
                <a:close/>
                <a:moveTo>
                  <a:pt x="1584856" y="1617886"/>
                </a:moveTo>
                <a:cubicBezTo>
                  <a:pt x="1580648" y="1617886"/>
                  <a:pt x="1577236" y="1621298"/>
                  <a:pt x="1577236" y="1625506"/>
                </a:cubicBezTo>
                <a:lnTo>
                  <a:pt x="1577236" y="1757680"/>
                </a:lnTo>
                <a:cubicBezTo>
                  <a:pt x="1577236" y="1761888"/>
                  <a:pt x="1580648" y="1765300"/>
                  <a:pt x="1584856" y="1765300"/>
                </a:cubicBezTo>
                <a:lnTo>
                  <a:pt x="1615335" y="1765300"/>
                </a:lnTo>
                <a:cubicBezTo>
                  <a:pt x="1619543" y="1765300"/>
                  <a:pt x="1622955" y="1761888"/>
                  <a:pt x="1622955" y="1757680"/>
                </a:cubicBezTo>
                <a:lnTo>
                  <a:pt x="1622955" y="1625506"/>
                </a:lnTo>
                <a:cubicBezTo>
                  <a:pt x="1622955" y="1621298"/>
                  <a:pt x="1619543" y="1617886"/>
                  <a:pt x="1615335" y="1617886"/>
                </a:cubicBezTo>
                <a:close/>
                <a:moveTo>
                  <a:pt x="1720586" y="1584547"/>
                </a:moveTo>
                <a:cubicBezTo>
                  <a:pt x="1716378" y="1584547"/>
                  <a:pt x="1712966" y="1587959"/>
                  <a:pt x="1712966" y="1592167"/>
                </a:cubicBezTo>
                <a:lnTo>
                  <a:pt x="1712966" y="1743392"/>
                </a:lnTo>
                <a:cubicBezTo>
                  <a:pt x="1712966" y="1747600"/>
                  <a:pt x="1716378" y="1751012"/>
                  <a:pt x="1720586" y="1751012"/>
                </a:cubicBezTo>
                <a:lnTo>
                  <a:pt x="1751065" y="1751012"/>
                </a:lnTo>
                <a:cubicBezTo>
                  <a:pt x="1755273" y="1751012"/>
                  <a:pt x="1758685" y="1747600"/>
                  <a:pt x="1758685" y="1743392"/>
                </a:cubicBezTo>
                <a:lnTo>
                  <a:pt x="1758685" y="1592167"/>
                </a:lnTo>
                <a:cubicBezTo>
                  <a:pt x="1758685" y="1587959"/>
                  <a:pt x="1755273" y="1584547"/>
                  <a:pt x="1751065" y="1584547"/>
                </a:cubicBezTo>
                <a:close/>
                <a:moveTo>
                  <a:pt x="1851555" y="1553591"/>
                </a:moveTo>
                <a:cubicBezTo>
                  <a:pt x="1847347" y="1553591"/>
                  <a:pt x="1843935" y="1557003"/>
                  <a:pt x="1843935" y="1561211"/>
                </a:cubicBezTo>
                <a:lnTo>
                  <a:pt x="1843935" y="1712436"/>
                </a:lnTo>
                <a:cubicBezTo>
                  <a:pt x="1843935" y="1716644"/>
                  <a:pt x="1847347" y="1720056"/>
                  <a:pt x="1851555" y="1720056"/>
                </a:cubicBezTo>
                <a:lnTo>
                  <a:pt x="1882034" y="1720056"/>
                </a:lnTo>
                <a:cubicBezTo>
                  <a:pt x="1886242" y="1720056"/>
                  <a:pt x="1889654" y="1716644"/>
                  <a:pt x="1889654" y="1712436"/>
                </a:cubicBezTo>
                <a:lnTo>
                  <a:pt x="1889654" y="1561211"/>
                </a:lnTo>
                <a:cubicBezTo>
                  <a:pt x="1889654" y="1557003"/>
                  <a:pt x="1886242" y="1553591"/>
                  <a:pt x="1882034" y="1553591"/>
                </a:cubicBezTo>
                <a:close/>
                <a:moveTo>
                  <a:pt x="1984905" y="1532160"/>
                </a:moveTo>
                <a:cubicBezTo>
                  <a:pt x="1980697" y="1532160"/>
                  <a:pt x="1977285" y="1535572"/>
                  <a:pt x="1977285" y="1539780"/>
                </a:cubicBezTo>
                <a:lnTo>
                  <a:pt x="1977285" y="1691005"/>
                </a:lnTo>
                <a:cubicBezTo>
                  <a:pt x="1977285" y="1695213"/>
                  <a:pt x="1980697" y="1698625"/>
                  <a:pt x="1984905" y="1698625"/>
                </a:cubicBezTo>
                <a:lnTo>
                  <a:pt x="2015384" y="1698625"/>
                </a:lnTo>
                <a:cubicBezTo>
                  <a:pt x="2019592" y="1698625"/>
                  <a:pt x="2023004" y="1695213"/>
                  <a:pt x="2023004" y="1691005"/>
                </a:cubicBezTo>
                <a:lnTo>
                  <a:pt x="2023004" y="1539780"/>
                </a:lnTo>
                <a:cubicBezTo>
                  <a:pt x="2023004" y="1535572"/>
                  <a:pt x="2019592" y="1532160"/>
                  <a:pt x="2015384" y="1532160"/>
                </a:cubicBezTo>
                <a:close/>
                <a:moveTo>
                  <a:pt x="2118255" y="1508348"/>
                </a:moveTo>
                <a:cubicBezTo>
                  <a:pt x="2114047" y="1508348"/>
                  <a:pt x="2110635" y="1511760"/>
                  <a:pt x="2110635" y="1515968"/>
                </a:cubicBezTo>
                <a:lnTo>
                  <a:pt x="2110635" y="1667193"/>
                </a:lnTo>
                <a:cubicBezTo>
                  <a:pt x="2110635" y="1671401"/>
                  <a:pt x="2114047" y="1674813"/>
                  <a:pt x="2118255" y="1674813"/>
                </a:cubicBezTo>
                <a:lnTo>
                  <a:pt x="2148734" y="1674813"/>
                </a:lnTo>
                <a:cubicBezTo>
                  <a:pt x="2152942" y="1674813"/>
                  <a:pt x="2156354" y="1671401"/>
                  <a:pt x="2156354" y="1667193"/>
                </a:cubicBezTo>
                <a:lnTo>
                  <a:pt x="2156354" y="1515968"/>
                </a:lnTo>
                <a:cubicBezTo>
                  <a:pt x="2156354" y="1511760"/>
                  <a:pt x="2152942" y="1508348"/>
                  <a:pt x="2148734" y="1508348"/>
                </a:cubicBezTo>
                <a:close/>
                <a:moveTo>
                  <a:pt x="2220649" y="1489298"/>
                </a:moveTo>
                <a:cubicBezTo>
                  <a:pt x="2216441" y="1489298"/>
                  <a:pt x="2213029" y="1492710"/>
                  <a:pt x="2213029" y="1496918"/>
                </a:cubicBezTo>
                <a:lnTo>
                  <a:pt x="2213029" y="1648143"/>
                </a:lnTo>
                <a:cubicBezTo>
                  <a:pt x="2213029" y="1652351"/>
                  <a:pt x="2216441" y="1655763"/>
                  <a:pt x="2220649" y="1655763"/>
                </a:cubicBezTo>
                <a:lnTo>
                  <a:pt x="2251128" y="1655763"/>
                </a:lnTo>
                <a:cubicBezTo>
                  <a:pt x="2255336" y="1655763"/>
                  <a:pt x="2258748" y="1652351"/>
                  <a:pt x="2258748" y="1648143"/>
                </a:cubicBezTo>
                <a:lnTo>
                  <a:pt x="2258748" y="1496918"/>
                </a:lnTo>
                <a:cubicBezTo>
                  <a:pt x="2258748" y="1492710"/>
                  <a:pt x="2255336" y="1489298"/>
                  <a:pt x="2251128" y="1489298"/>
                </a:cubicBezTo>
                <a:close/>
                <a:moveTo>
                  <a:pt x="2339711" y="1463104"/>
                </a:moveTo>
                <a:cubicBezTo>
                  <a:pt x="2335503" y="1463104"/>
                  <a:pt x="2332091" y="1466516"/>
                  <a:pt x="2332091" y="1470724"/>
                </a:cubicBezTo>
                <a:lnTo>
                  <a:pt x="2332091" y="1621949"/>
                </a:lnTo>
                <a:cubicBezTo>
                  <a:pt x="2332091" y="1626157"/>
                  <a:pt x="2335503" y="1629569"/>
                  <a:pt x="2339711" y="1629569"/>
                </a:cubicBezTo>
                <a:lnTo>
                  <a:pt x="2370190" y="1629569"/>
                </a:lnTo>
                <a:cubicBezTo>
                  <a:pt x="2374398" y="1629569"/>
                  <a:pt x="2377810" y="1626157"/>
                  <a:pt x="2377810" y="1621949"/>
                </a:cubicBezTo>
                <a:lnTo>
                  <a:pt x="2377810" y="1470724"/>
                </a:lnTo>
                <a:cubicBezTo>
                  <a:pt x="2377810" y="1466516"/>
                  <a:pt x="2374398" y="1463104"/>
                  <a:pt x="2370190" y="1463104"/>
                </a:cubicBezTo>
                <a:close/>
                <a:moveTo>
                  <a:pt x="2461155" y="1429766"/>
                </a:moveTo>
                <a:cubicBezTo>
                  <a:pt x="2456947" y="1429766"/>
                  <a:pt x="2453535" y="1433178"/>
                  <a:pt x="2453535" y="1437386"/>
                </a:cubicBezTo>
                <a:lnTo>
                  <a:pt x="2453535" y="1588611"/>
                </a:lnTo>
                <a:cubicBezTo>
                  <a:pt x="2453535" y="1592819"/>
                  <a:pt x="2456947" y="1596231"/>
                  <a:pt x="2461155" y="1596231"/>
                </a:cubicBezTo>
                <a:lnTo>
                  <a:pt x="2491634" y="1596231"/>
                </a:lnTo>
                <a:cubicBezTo>
                  <a:pt x="2495842" y="1596231"/>
                  <a:pt x="2499254" y="1592819"/>
                  <a:pt x="2499254" y="1588611"/>
                </a:cubicBezTo>
                <a:lnTo>
                  <a:pt x="2499254" y="1437386"/>
                </a:lnTo>
                <a:cubicBezTo>
                  <a:pt x="2499254" y="1433178"/>
                  <a:pt x="2495842" y="1429766"/>
                  <a:pt x="2491634" y="1429766"/>
                </a:cubicBezTo>
                <a:close/>
                <a:moveTo>
                  <a:pt x="2587361" y="1410716"/>
                </a:moveTo>
                <a:cubicBezTo>
                  <a:pt x="2583153" y="1410716"/>
                  <a:pt x="2579741" y="1414128"/>
                  <a:pt x="2579741" y="1418336"/>
                </a:cubicBezTo>
                <a:lnTo>
                  <a:pt x="2579741" y="1569561"/>
                </a:lnTo>
                <a:cubicBezTo>
                  <a:pt x="2579741" y="1573769"/>
                  <a:pt x="2583153" y="1577181"/>
                  <a:pt x="2587361" y="1577181"/>
                </a:cubicBezTo>
                <a:lnTo>
                  <a:pt x="2617840" y="1577181"/>
                </a:lnTo>
                <a:cubicBezTo>
                  <a:pt x="2622048" y="1577181"/>
                  <a:pt x="2625460" y="1573769"/>
                  <a:pt x="2625460" y="1569561"/>
                </a:cubicBezTo>
                <a:lnTo>
                  <a:pt x="2625460" y="1418336"/>
                </a:lnTo>
                <a:cubicBezTo>
                  <a:pt x="2625460" y="1414128"/>
                  <a:pt x="2622048" y="1410716"/>
                  <a:pt x="2617840" y="1410716"/>
                </a:cubicBezTo>
                <a:close/>
                <a:moveTo>
                  <a:pt x="2706424" y="1374997"/>
                </a:moveTo>
                <a:cubicBezTo>
                  <a:pt x="2702216" y="1374997"/>
                  <a:pt x="2698804" y="1378409"/>
                  <a:pt x="2698804" y="1382617"/>
                </a:cubicBezTo>
                <a:lnTo>
                  <a:pt x="2698804" y="1533842"/>
                </a:lnTo>
                <a:cubicBezTo>
                  <a:pt x="2698804" y="1538050"/>
                  <a:pt x="2702216" y="1541462"/>
                  <a:pt x="2706424" y="1541462"/>
                </a:cubicBezTo>
                <a:lnTo>
                  <a:pt x="2736903" y="1541462"/>
                </a:lnTo>
                <a:cubicBezTo>
                  <a:pt x="2741111" y="1541462"/>
                  <a:pt x="2744523" y="1538050"/>
                  <a:pt x="2744523" y="1533842"/>
                </a:cubicBezTo>
                <a:lnTo>
                  <a:pt x="2744523" y="1382617"/>
                </a:lnTo>
                <a:cubicBezTo>
                  <a:pt x="2744523" y="1378409"/>
                  <a:pt x="2741111" y="1374997"/>
                  <a:pt x="2736903" y="1374997"/>
                </a:cubicBezTo>
                <a:close/>
                <a:moveTo>
                  <a:pt x="2831893" y="1339750"/>
                </a:moveTo>
                <a:cubicBezTo>
                  <a:pt x="2827685" y="1339750"/>
                  <a:pt x="2824273" y="1343162"/>
                  <a:pt x="2824273" y="1347370"/>
                </a:cubicBezTo>
                <a:lnTo>
                  <a:pt x="2824273" y="1517173"/>
                </a:lnTo>
                <a:cubicBezTo>
                  <a:pt x="2824273" y="1521381"/>
                  <a:pt x="2827685" y="1524793"/>
                  <a:pt x="2831893" y="1524793"/>
                </a:cubicBezTo>
                <a:lnTo>
                  <a:pt x="2862372" y="1524793"/>
                </a:lnTo>
                <a:cubicBezTo>
                  <a:pt x="2866580" y="1524793"/>
                  <a:pt x="2869992" y="1521381"/>
                  <a:pt x="2869992" y="1517173"/>
                </a:cubicBezTo>
                <a:lnTo>
                  <a:pt x="2869992" y="1347370"/>
                </a:lnTo>
                <a:cubicBezTo>
                  <a:pt x="2869992" y="1343162"/>
                  <a:pt x="2866580" y="1339750"/>
                  <a:pt x="2862372" y="1339750"/>
                </a:cubicBezTo>
                <a:close/>
                <a:moveTo>
                  <a:pt x="2960481" y="1308794"/>
                </a:moveTo>
                <a:cubicBezTo>
                  <a:pt x="2956273" y="1308794"/>
                  <a:pt x="2952861" y="1312206"/>
                  <a:pt x="2952861" y="1316414"/>
                </a:cubicBezTo>
                <a:lnTo>
                  <a:pt x="2952861" y="1486217"/>
                </a:lnTo>
                <a:cubicBezTo>
                  <a:pt x="2952861" y="1490425"/>
                  <a:pt x="2956273" y="1493837"/>
                  <a:pt x="2960481" y="1493837"/>
                </a:cubicBezTo>
                <a:lnTo>
                  <a:pt x="2990960" y="1493837"/>
                </a:lnTo>
                <a:cubicBezTo>
                  <a:pt x="2995168" y="1493837"/>
                  <a:pt x="2998580" y="1490425"/>
                  <a:pt x="2998580" y="1486217"/>
                </a:cubicBezTo>
                <a:lnTo>
                  <a:pt x="2998580" y="1316414"/>
                </a:lnTo>
                <a:cubicBezTo>
                  <a:pt x="2998580" y="1312206"/>
                  <a:pt x="2995168" y="1308794"/>
                  <a:pt x="2990960" y="1308794"/>
                </a:cubicBezTo>
                <a:close/>
                <a:moveTo>
                  <a:pt x="3084306" y="1284981"/>
                </a:moveTo>
                <a:cubicBezTo>
                  <a:pt x="3080098" y="1284981"/>
                  <a:pt x="3076686" y="1288393"/>
                  <a:pt x="3076686" y="1292601"/>
                </a:cubicBezTo>
                <a:lnTo>
                  <a:pt x="3076686" y="1462404"/>
                </a:lnTo>
                <a:cubicBezTo>
                  <a:pt x="3076686" y="1466612"/>
                  <a:pt x="3080098" y="1470024"/>
                  <a:pt x="3084306" y="1470024"/>
                </a:cubicBezTo>
                <a:lnTo>
                  <a:pt x="3114785" y="1470024"/>
                </a:lnTo>
                <a:cubicBezTo>
                  <a:pt x="3118993" y="1470024"/>
                  <a:pt x="3122405" y="1466612"/>
                  <a:pt x="3122405" y="1462404"/>
                </a:cubicBezTo>
                <a:lnTo>
                  <a:pt x="3122405" y="1292601"/>
                </a:lnTo>
                <a:cubicBezTo>
                  <a:pt x="3122405" y="1288393"/>
                  <a:pt x="3118993" y="1284981"/>
                  <a:pt x="3114785" y="1284981"/>
                </a:cubicBezTo>
                <a:close/>
                <a:moveTo>
                  <a:pt x="3205750" y="1256406"/>
                </a:moveTo>
                <a:cubicBezTo>
                  <a:pt x="3201542" y="1256406"/>
                  <a:pt x="3198130" y="1259818"/>
                  <a:pt x="3198130" y="1264026"/>
                </a:cubicBezTo>
                <a:lnTo>
                  <a:pt x="3198130" y="1433829"/>
                </a:lnTo>
                <a:cubicBezTo>
                  <a:pt x="3198130" y="1438037"/>
                  <a:pt x="3201542" y="1441449"/>
                  <a:pt x="3205750" y="1441449"/>
                </a:cubicBezTo>
                <a:lnTo>
                  <a:pt x="3236229" y="1441449"/>
                </a:lnTo>
                <a:cubicBezTo>
                  <a:pt x="3240437" y="1441449"/>
                  <a:pt x="3243849" y="1438037"/>
                  <a:pt x="3243849" y="1433829"/>
                </a:cubicBezTo>
                <a:lnTo>
                  <a:pt x="3243849" y="1264026"/>
                </a:lnTo>
                <a:cubicBezTo>
                  <a:pt x="3243849" y="1259818"/>
                  <a:pt x="3240437" y="1256406"/>
                  <a:pt x="3236229" y="1256406"/>
                </a:cubicBezTo>
                <a:close/>
                <a:moveTo>
                  <a:pt x="3329574" y="1215924"/>
                </a:moveTo>
                <a:cubicBezTo>
                  <a:pt x="3325366" y="1215924"/>
                  <a:pt x="3321954" y="1219336"/>
                  <a:pt x="3321954" y="1223544"/>
                </a:cubicBezTo>
                <a:lnTo>
                  <a:pt x="3321954" y="1414779"/>
                </a:lnTo>
                <a:cubicBezTo>
                  <a:pt x="3321954" y="1418987"/>
                  <a:pt x="3325366" y="1422399"/>
                  <a:pt x="3329574" y="1422399"/>
                </a:cubicBezTo>
                <a:lnTo>
                  <a:pt x="3360053" y="1422399"/>
                </a:lnTo>
                <a:cubicBezTo>
                  <a:pt x="3364261" y="1422399"/>
                  <a:pt x="3367673" y="1418987"/>
                  <a:pt x="3367673" y="1414779"/>
                </a:cubicBezTo>
                <a:lnTo>
                  <a:pt x="3367673" y="1223544"/>
                </a:lnTo>
                <a:cubicBezTo>
                  <a:pt x="3367673" y="1219336"/>
                  <a:pt x="3364261" y="1215924"/>
                  <a:pt x="3360053" y="1215924"/>
                </a:cubicBezTo>
                <a:close/>
                <a:moveTo>
                  <a:pt x="3493880" y="1170680"/>
                </a:moveTo>
                <a:cubicBezTo>
                  <a:pt x="3489672" y="1170680"/>
                  <a:pt x="3486260" y="1174092"/>
                  <a:pt x="3486260" y="1178300"/>
                </a:cubicBezTo>
                <a:lnTo>
                  <a:pt x="3486260" y="1369535"/>
                </a:lnTo>
                <a:cubicBezTo>
                  <a:pt x="3486260" y="1373743"/>
                  <a:pt x="3489672" y="1377155"/>
                  <a:pt x="3493880" y="1377155"/>
                </a:cubicBezTo>
                <a:lnTo>
                  <a:pt x="3524359" y="1377155"/>
                </a:lnTo>
                <a:cubicBezTo>
                  <a:pt x="3528567" y="1377155"/>
                  <a:pt x="3531979" y="1373743"/>
                  <a:pt x="3531979" y="1369535"/>
                </a:cubicBezTo>
                <a:lnTo>
                  <a:pt x="3531979" y="1178300"/>
                </a:lnTo>
                <a:cubicBezTo>
                  <a:pt x="3531979" y="1174092"/>
                  <a:pt x="3528567" y="1170680"/>
                  <a:pt x="3524359" y="1170680"/>
                </a:cubicBezTo>
                <a:close/>
                <a:moveTo>
                  <a:pt x="3629612" y="1132580"/>
                </a:moveTo>
                <a:cubicBezTo>
                  <a:pt x="3625404" y="1132580"/>
                  <a:pt x="3621992" y="1135992"/>
                  <a:pt x="3621992" y="1140200"/>
                </a:cubicBezTo>
                <a:lnTo>
                  <a:pt x="3621992" y="1331435"/>
                </a:lnTo>
                <a:cubicBezTo>
                  <a:pt x="3621992" y="1335643"/>
                  <a:pt x="3625404" y="1339055"/>
                  <a:pt x="3629612" y="1339055"/>
                </a:cubicBezTo>
                <a:lnTo>
                  <a:pt x="3660091" y="1339055"/>
                </a:lnTo>
                <a:cubicBezTo>
                  <a:pt x="3664299" y="1339055"/>
                  <a:pt x="3667711" y="1335643"/>
                  <a:pt x="3667711" y="1331435"/>
                </a:cubicBezTo>
                <a:lnTo>
                  <a:pt x="3667711" y="1140200"/>
                </a:lnTo>
                <a:cubicBezTo>
                  <a:pt x="3667711" y="1135992"/>
                  <a:pt x="3664299" y="1132580"/>
                  <a:pt x="3660091" y="1132580"/>
                </a:cubicBezTo>
                <a:close/>
                <a:moveTo>
                  <a:pt x="3776849" y="1089715"/>
                </a:moveTo>
                <a:cubicBezTo>
                  <a:pt x="3771369" y="1089715"/>
                  <a:pt x="3766927" y="1094157"/>
                  <a:pt x="3766927" y="1099637"/>
                </a:cubicBezTo>
                <a:lnTo>
                  <a:pt x="3766927" y="1300558"/>
                </a:lnTo>
                <a:cubicBezTo>
                  <a:pt x="3766927" y="1306038"/>
                  <a:pt x="3771369" y="1310480"/>
                  <a:pt x="3776849" y="1310480"/>
                </a:cubicBezTo>
                <a:lnTo>
                  <a:pt x="3816535" y="1310480"/>
                </a:lnTo>
                <a:cubicBezTo>
                  <a:pt x="3822015" y="1310480"/>
                  <a:pt x="3826457" y="1306038"/>
                  <a:pt x="3826457" y="1300558"/>
                </a:cubicBezTo>
                <a:lnTo>
                  <a:pt x="3826457" y="1099637"/>
                </a:lnTo>
                <a:cubicBezTo>
                  <a:pt x="3826457" y="1094157"/>
                  <a:pt x="3822015" y="1089715"/>
                  <a:pt x="3816535" y="1089715"/>
                </a:cubicBezTo>
                <a:close/>
                <a:moveTo>
                  <a:pt x="3934011" y="1049234"/>
                </a:moveTo>
                <a:cubicBezTo>
                  <a:pt x="3928531" y="1049234"/>
                  <a:pt x="3924089" y="1053676"/>
                  <a:pt x="3924089" y="1059156"/>
                </a:cubicBezTo>
                <a:lnTo>
                  <a:pt x="3924089" y="1260077"/>
                </a:lnTo>
                <a:cubicBezTo>
                  <a:pt x="3924089" y="1265557"/>
                  <a:pt x="3928531" y="1269999"/>
                  <a:pt x="3934011" y="1269999"/>
                </a:cubicBezTo>
                <a:lnTo>
                  <a:pt x="3973697" y="1269999"/>
                </a:lnTo>
                <a:cubicBezTo>
                  <a:pt x="3979177" y="1269999"/>
                  <a:pt x="3983619" y="1265557"/>
                  <a:pt x="3983619" y="1260077"/>
                </a:cubicBezTo>
                <a:lnTo>
                  <a:pt x="3983619" y="1059156"/>
                </a:lnTo>
                <a:cubicBezTo>
                  <a:pt x="3983619" y="1053676"/>
                  <a:pt x="3979177" y="1049234"/>
                  <a:pt x="3973697" y="1049234"/>
                </a:cubicBezTo>
                <a:close/>
                <a:moveTo>
                  <a:pt x="4139592" y="989702"/>
                </a:moveTo>
                <a:cubicBezTo>
                  <a:pt x="4123153" y="989702"/>
                  <a:pt x="4109826" y="1003029"/>
                  <a:pt x="4109826" y="1019468"/>
                </a:cubicBezTo>
                <a:lnTo>
                  <a:pt x="4109826" y="1187846"/>
                </a:lnTo>
                <a:cubicBezTo>
                  <a:pt x="4109826" y="1204285"/>
                  <a:pt x="4123153" y="1217612"/>
                  <a:pt x="4139592" y="1217612"/>
                </a:cubicBezTo>
                <a:cubicBezTo>
                  <a:pt x="4156031" y="1217612"/>
                  <a:pt x="4169358" y="1204285"/>
                  <a:pt x="4169358" y="1187846"/>
                </a:cubicBezTo>
                <a:lnTo>
                  <a:pt x="4169358" y="1019468"/>
                </a:lnTo>
                <a:cubicBezTo>
                  <a:pt x="4169358" y="1003029"/>
                  <a:pt x="4156031" y="989702"/>
                  <a:pt x="4139592" y="989702"/>
                </a:cubicBezTo>
                <a:close/>
                <a:moveTo>
                  <a:pt x="4305086" y="939005"/>
                </a:moveTo>
                <a:cubicBezTo>
                  <a:pt x="4291934" y="939005"/>
                  <a:pt x="4281273" y="949666"/>
                  <a:pt x="4281273" y="962818"/>
                </a:cubicBezTo>
                <a:lnTo>
                  <a:pt x="4281273" y="1158079"/>
                </a:lnTo>
                <a:cubicBezTo>
                  <a:pt x="4281273" y="1171231"/>
                  <a:pt x="4291934" y="1181892"/>
                  <a:pt x="4305086" y="1181892"/>
                </a:cubicBezTo>
                <a:lnTo>
                  <a:pt x="4357473" y="1181892"/>
                </a:lnTo>
                <a:cubicBezTo>
                  <a:pt x="4370625" y="1181892"/>
                  <a:pt x="4381286" y="1171231"/>
                  <a:pt x="4381286" y="1158079"/>
                </a:cubicBezTo>
                <a:lnTo>
                  <a:pt x="4381286" y="962818"/>
                </a:lnTo>
                <a:cubicBezTo>
                  <a:pt x="4381286" y="949666"/>
                  <a:pt x="4370625" y="939005"/>
                  <a:pt x="4357473" y="939005"/>
                </a:cubicBezTo>
                <a:close/>
                <a:moveTo>
                  <a:pt x="4519399" y="896143"/>
                </a:moveTo>
                <a:cubicBezTo>
                  <a:pt x="4506247" y="896143"/>
                  <a:pt x="4495586" y="906804"/>
                  <a:pt x="4495586" y="919956"/>
                </a:cubicBezTo>
                <a:lnTo>
                  <a:pt x="4495586" y="1115217"/>
                </a:lnTo>
                <a:cubicBezTo>
                  <a:pt x="4495586" y="1128369"/>
                  <a:pt x="4506247" y="1139030"/>
                  <a:pt x="4519399" y="1139030"/>
                </a:cubicBezTo>
                <a:lnTo>
                  <a:pt x="4571786" y="1139030"/>
                </a:lnTo>
                <a:cubicBezTo>
                  <a:pt x="4584938" y="1139030"/>
                  <a:pt x="4595599" y="1128369"/>
                  <a:pt x="4595599" y="1115217"/>
                </a:cubicBezTo>
                <a:lnTo>
                  <a:pt x="4595599" y="919956"/>
                </a:lnTo>
                <a:cubicBezTo>
                  <a:pt x="4595599" y="906804"/>
                  <a:pt x="4584938" y="896143"/>
                  <a:pt x="4571786" y="896143"/>
                </a:cubicBezTo>
                <a:close/>
                <a:moveTo>
                  <a:pt x="4745164" y="853280"/>
                </a:moveTo>
                <a:cubicBezTo>
                  <a:pt x="4727002" y="853280"/>
                  <a:pt x="4712279" y="868003"/>
                  <a:pt x="4712279" y="886165"/>
                </a:cubicBezTo>
                <a:lnTo>
                  <a:pt x="4712279" y="1063282"/>
                </a:lnTo>
                <a:cubicBezTo>
                  <a:pt x="4712279" y="1081444"/>
                  <a:pt x="4727002" y="1096167"/>
                  <a:pt x="4745164" y="1096167"/>
                </a:cubicBezTo>
                <a:lnTo>
                  <a:pt x="4817509" y="1096167"/>
                </a:lnTo>
                <a:cubicBezTo>
                  <a:pt x="4835671" y="1096167"/>
                  <a:pt x="4850394" y="1081444"/>
                  <a:pt x="4850394" y="1063282"/>
                </a:cubicBezTo>
                <a:lnTo>
                  <a:pt x="4850394" y="886165"/>
                </a:lnTo>
                <a:cubicBezTo>
                  <a:pt x="4850394" y="868003"/>
                  <a:pt x="4835671" y="853280"/>
                  <a:pt x="4817509" y="853280"/>
                </a:cubicBezTo>
                <a:close/>
                <a:moveTo>
                  <a:pt x="4995194" y="793748"/>
                </a:moveTo>
                <a:cubicBezTo>
                  <a:pt x="4977032" y="793748"/>
                  <a:pt x="4962309" y="808471"/>
                  <a:pt x="4962309" y="826633"/>
                </a:cubicBezTo>
                <a:lnTo>
                  <a:pt x="4962309" y="1032327"/>
                </a:lnTo>
                <a:cubicBezTo>
                  <a:pt x="4962309" y="1050489"/>
                  <a:pt x="4977032" y="1065212"/>
                  <a:pt x="4995194" y="1065212"/>
                </a:cubicBezTo>
                <a:lnTo>
                  <a:pt x="5067539" y="1065212"/>
                </a:lnTo>
                <a:cubicBezTo>
                  <a:pt x="5085701" y="1065212"/>
                  <a:pt x="5100424" y="1050489"/>
                  <a:pt x="5100424" y="1032327"/>
                </a:cubicBezTo>
                <a:lnTo>
                  <a:pt x="5100424" y="826633"/>
                </a:lnTo>
                <a:cubicBezTo>
                  <a:pt x="5100424" y="808471"/>
                  <a:pt x="5085701" y="793748"/>
                  <a:pt x="5067539" y="793748"/>
                </a:cubicBezTo>
                <a:close/>
                <a:moveTo>
                  <a:pt x="5273799" y="743742"/>
                </a:moveTo>
                <a:cubicBezTo>
                  <a:pt x="5255637" y="743742"/>
                  <a:pt x="5240914" y="758465"/>
                  <a:pt x="5240914" y="776627"/>
                </a:cubicBezTo>
                <a:lnTo>
                  <a:pt x="5240914" y="1016349"/>
                </a:lnTo>
                <a:cubicBezTo>
                  <a:pt x="5240914" y="1034511"/>
                  <a:pt x="5255637" y="1049234"/>
                  <a:pt x="5273799" y="1049234"/>
                </a:cubicBezTo>
                <a:lnTo>
                  <a:pt x="5346144" y="1049234"/>
                </a:lnTo>
                <a:cubicBezTo>
                  <a:pt x="5364306" y="1049234"/>
                  <a:pt x="5379029" y="1034511"/>
                  <a:pt x="5379029" y="1016349"/>
                </a:cubicBezTo>
                <a:lnTo>
                  <a:pt x="5379029" y="776627"/>
                </a:lnTo>
                <a:cubicBezTo>
                  <a:pt x="5379029" y="758465"/>
                  <a:pt x="5364306" y="743742"/>
                  <a:pt x="5346144" y="743742"/>
                </a:cubicBezTo>
                <a:close/>
                <a:moveTo>
                  <a:pt x="5526211" y="698499"/>
                </a:moveTo>
                <a:cubicBezTo>
                  <a:pt x="5508049" y="698499"/>
                  <a:pt x="5493326" y="713222"/>
                  <a:pt x="5493326" y="731384"/>
                </a:cubicBezTo>
                <a:lnTo>
                  <a:pt x="5493326" y="971106"/>
                </a:lnTo>
                <a:cubicBezTo>
                  <a:pt x="5493326" y="989268"/>
                  <a:pt x="5508049" y="1003991"/>
                  <a:pt x="5526211" y="1003991"/>
                </a:cubicBezTo>
                <a:lnTo>
                  <a:pt x="5598556" y="1003991"/>
                </a:lnTo>
                <a:cubicBezTo>
                  <a:pt x="5616718" y="1003991"/>
                  <a:pt x="5631441" y="989268"/>
                  <a:pt x="5631441" y="971106"/>
                </a:cubicBezTo>
                <a:lnTo>
                  <a:pt x="5631441" y="731384"/>
                </a:lnTo>
                <a:cubicBezTo>
                  <a:pt x="5631441" y="713222"/>
                  <a:pt x="5616718" y="698499"/>
                  <a:pt x="5598556" y="698499"/>
                </a:cubicBezTo>
                <a:close/>
                <a:moveTo>
                  <a:pt x="5835774" y="660399"/>
                </a:moveTo>
                <a:cubicBezTo>
                  <a:pt x="5817612" y="660399"/>
                  <a:pt x="5802889" y="675122"/>
                  <a:pt x="5802889" y="693284"/>
                </a:cubicBezTo>
                <a:lnTo>
                  <a:pt x="5802889" y="933006"/>
                </a:lnTo>
                <a:cubicBezTo>
                  <a:pt x="5802889" y="951168"/>
                  <a:pt x="5817612" y="965891"/>
                  <a:pt x="5835774" y="965891"/>
                </a:cubicBezTo>
                <a:lnTo>
                  <a:pt x="5908119" y="965891"/>
                </a:lnTo>
                <a:cubicBezTo>
                  <a:pt x="5926281" y="965891"/>
                  <a:pt x="5941004" y="951168"/>
                  <a:pt x="5941004" y="933006"/>
                </a:cubicBezTo>
                <a:lnTo>
                  <a:pt x="5941004" y="693284"/>
                </a:lnTo>
                <a:cubicBezTo>
                  <a:pt x="5941004" y="675122"/>
                  <a:pt x="5926281" y="660399"/>
                  <a:pt x="5908119" y="660399"/>
                </a:cubicBezTo>
                <a:close/>
                <a:moveTo>
                  <a:pt x="6176292" y="617537"/>
                </a:moveTo>
                <a:cubicBezTo>
                  <a:pt x="6158130" y="617537"/>
                  <a:pt x="6143407" y="632260"/>
                  <a:pt x="6143407" y="650422"/>
                </a:cubicBezTo>
                <a:lnTo>
                  <a:pt x="6143407" y="890144"/>
                </a:lnTo>
                <a:cubicBezTo>
                  <a:pt x="6143407" y="908306"/>
                  <a:pt x="6158130" y="923029"/>
                  <a:pt x="6176292" y="923029"/>
                </a:cubicBezTo>
                <a:lnTo>
                  <a:pt x="6248637" y="923029"/>
                </a:lnTo>
                <a:cubicBezTo>
                  <a:pt x="6266799" y="923029"/>
                  <a:pt x="6281522" y="908306"/>
                  <a:pt x="6281522" y="890144"/>
                </a:cubicBezTo>
                <a:lnTo>
                  <a:pt x="6281522" y="650422"/>
                </a:lnTo>
                <a:cubicBezTo>
                  <a:pt x="6281522" y="632260"/>
                  <a:pt x="6266799" y="617537"/>
                  <a:pt x="6248637" y="617537"/>
                </a:cubicBezTo>
                <a:close/>
                <a:moveTo>
                  <a:pt x="6522481" y="567530"/>
                </a:moveTo>
                <a:cubicBezTo>
                  <a:pt x="6501187" y="567530"/>
                  <a:pt x="6483925" y="584792"/>
                  <a:pt x="6483925" y="606086"/>
                </a:cubicBezTo>
                <a:lnTo>
                  <a:pt x="6483925" y="864731"/>
                </a:lnTo>
                <a:cubicBezTo>
                  <a:pt x="6483925" y="886025"/>
                  <a:pt x="6501187" y="903287"/>
                  <a:pt x="6522481" y="903287"/>
                </a:cubicBezTo>
                <a:lnTo>
                  <a:pt x="6607301" y="903287"/>
                </a:lnTo>
                <a:cubicBezTo>
                  <a:pt x="6628595" y="903287"/>
                  <a:pt x="6645857" y="886025"/>
                  <a:pt x="6645857" y="864731"/>
                </a:cubicBezTo>
                <a:lnTo>
                  <a:pt x="6645857" y="606086"/>
                </a:lnTo>
                <a:cubicBezTo>
                  <a:pt x="6645857" y="584792"/>
                  <a:pt x="6628595" y="567530"/>
                  <a:pt x="6607301" y="567530"/>
                </a:cubicBezTo>
                <a:close/>
                <a:moveTo>
                  <a:pt x="9449524" y="565853"/>
                </a:moveTo>
                <a:lnTo>
                  <a:pt x="9455405" y="574674"/>
                </a:lnTo>
                <a:lnTo>
                  <a:pt x="9449548" y="574674"/>
                </a:lnTo>
                <a:close/>
                <a:moveTo>
                  <a:pt x="6915387" y="507999"/>
                </a:moveTo>
                <a:cubicBezTo>
                  <a:pt x="6894093" y="507999"/>
                  <a:pt x="6876831" y="525261"/>
                  <a:pt x="6876831" y="546555"/>
                </a:cubicBezTo>
                <a:lnTo>
                  <a:pt x="6876831" y="805200"/>
                </a:lnTo>
                <a:cubicBezTo>
                  <a:pt x="6876831" y="826494"/>
                  <a:pt x="6894093" y="843756"/>
                  <a:pt x="6915387" y="843756"/>
                </a:cubicBezTo>
                <a:lnTo>
                  <a:pt x="7000207" y="843756"/>
                </a:lnTo>
                <a:cubicBezTo>
                  <a:pt x="7021501" y="843756"/>
                  <a:pt x="7038763" y="826494"/>
                  <a:pt x="7038763" y="805200"/>
                </a:cubicBezTo>
                <a:lnTo>
                  <a:pt x="7038763" y="546555"/>
                </a:lnTo>
                <a:cubicBezTo>
                  <a:pt x="7038763" y="525261"/>
                  <a:pt x="7021501" y="507999"/>
                  <a:pt x="7000207" y="507999"/>
                </a:cubicBezTo>
                <a:close/>
                <a:moveTo>
                  <a:pt x="7332106" y="450849"/>
                </a:moveTo>
                <a:cubicBezTo>
                  <a:pt x="7310812" y="450849"/>
                  <a:pt x="7293550" y="468111"/>
                  <a:pt x="7293550" y="489405"/>
                </a:cubicBezTo>
                <a:lnTo>
                  <a:pt x="7293550" y="748050"/>
                </a:lnTo>
                <a:cubicBezTo>
                  <a:pt x="7293550" y="769344"/>
                  <a:pt x="7310812" y="786606"/>
                  <a:pt x="7332106" y="786606"/>
                </a:cubicBezTo>
                <a:lnTo>
                  <a:pt x="7416926" y="786606"/>
                </a:lnTo>
                <a:cubicBezTo>
                  <a:pt x="7438220" y="786606"/>
                  <a:pt x="7455482" y="769344"/>
                  <a:pt x="7455482" y="748050"/>
                </a:cubicBezTo>
                <a:lnTo>
                  <a:pt x="7455482" y="489405"/>
                </a:lnTo>
                <a:cubicBezTo>
                  <a:pt x="7455482" y="468111"/>
                  <a:pt x="7438220" y="450849"/>
                  <a:pt x="7416926" y="450849"/>
                </a:cubicBezTo>
                <a:close/>
                <a:moveTo>
                  <a:pt x="7779441" y="388935"/>
                </a:moveTo>
                <a:cubicBezTo>
                  <a:pt x="7754389" y="388935"/>
                  <a:pt x="7734081" y="409243"/>
                  <a:pt x="7734081" y="434295"/>
                </a:cubicBezTo>
                <a:lnTo>
                  <a:pt x="7734081" y="705527"/>
                </a:lnTo>
                <a:cubicBezTo>
                  <a:pt x="7734081" y="730579"/>
                  <a:pt x="7754389" y="750887"/>
                  <a:pt x="7779441" y="750887"/>
                </a:cubicBezTo>
                <a:lnTo>
                  <a:pt x="7879229" y="750887"/>
                </a:lnTo>
                <a:cubicBezTo>
                  <a:pt x="7904281" y="750887"/>
                  <a:pt x="7924589" y="730579"/>
                  <a:pt x="7924589" y="705527"/>
                </a:cubicBezTo>
                <a:lnTo>
                  <a:pt x="7924589" y="434295"/>
                </a:lnTo>
                <a:cubicBezTo>
                  <a:pt x="7924589" y="409243"/>
                  <a:pt x="7904281" y="388935"/>
                  <a:pt x="7879229" y="388935"/>
                </a:cubicBezTo>
                <a:close/>
                <a:moveTo>
                  <a:pt x="8264195" y="315117"/>
                </a:moveTo>
                <a:cubicBezTo>
                  <a:pt x="8234446" y="315117"/>
                  <a:pt x="8210330" y="339233"/>
                  <a:pt x="8210330" y="368982"/>
                </a:cubicBezTo>
                <a:lnTo>
                  <a:pt x="8210330" y="623204"/>
                </a:lnTo>
                <a:cubicBezTo>
                  <a:pt x="8210330" y="652953"/>
                  <a:pt x="8234446" y="677069"/>
                  <a:pt x="8264195" y="677069"/>
                </a:cubicBezTo>
                <a:lnTo>
                  <a:pt x="8382692" y="677069"/>
                </a:lnTo>
                <a:cubicBezTo>
                  <a:pt x="8412441" y="677069"/>
                  <a:pt x="8436557" y="652953"/>
                  <a:pt x="8436557" y="623204"/>
                </a:cubicBezTo>
                <a:lnTo>
                  <a:pt x="8436557" y="368982"/>
                </a:lnTo>
                <a:cubicBezTo>
                  <a:pt x="8436557" y="339233"/>
                  <a:pt x="8412441" y="315117"/>
                  <a:pt x="8382692" y="315117"/>
                </a:cubicBezTo>
                <a:close/>
                <a:moveTo>
                  <a:pt x="8771400" y="248444"/>
                </a:moveTo>
                <a:cubicBezTo>
                  <a:pt x="8735075" y="248444"/>
                  <a:pt x="8705628" y="277891"/>
                  <a:pt x="8705628" y="314216"/>
                </a:cubicBezTo>
                <a:lnTo>
                  <a:pt x="8705628" y="570816"/>
                </a:lnTo>
                <a:cubicBezTo>
                  <a:pt x="8705628" y="607141"/>
                  <a:pt x="8735075" y="636588"/>
                  <a:pt x="8771400" y="636588"/>
                </a:cubicBezTo>
                <a:lnTo>
                  <a:pt x="8916091" y="636588"/>
                </a:lnTo>
                <a:cubicBezTo>
                  <a:pt x="8952416" y="636588"/>
                  <a:pt x="8981863" y="607141"/>
                  <a:pt x="8981863" y="570816"/>
                </a:cubicBezTo>
                <a:lnTo>
                  <a:pt x="8981863" y="314216"/>
                </a:lnTo>
                <a:cubicBezTo>
                  <a:pt x="8981863" y="277891"/>
                  <a:pt x="8952416" y="248444"/>
                  <a:pt x="8916091" y="248444"/>
                </a:cubicBezTo>
                <a:close/>
                <a:moveTo>
                  <a:pt x="9448413" y="165099"/>
                </a:moveTo>
                <a:lnTo>
                  <a:pt x="9450618" y="165099"/>
                </a:lnTo>
                <a:lnTo>
                  <a:pt x="9448416" y="166369"/>
                </a:lnTo>
                <a:close/>
                <a:moveTo>
                  <a:pt x="9447956" y="0"/>
                </a:moveTo>
                <a:lnTo>
                  <a:pt x="9448413" y="165099"/>
                </a:lnTo>
                <a:lnTo>
                  <a:pt x="9326231" y="165099"/>
                </a:lnTo>
                <a:cubicBezTo>
                  <a:pt x="9289906" y="165099"/>
                  <a:pt x="9260459" y="194546"/>
                  <a:pt x="9260459" y="230871"/>
                </a:cubicBezTo>
                <a:lnTo>
                  <a:pt x="9260459" y="508902"/>
                </a:lnTo>
                <a:cubicBezTo>
                  <a:pt x="9260459" y="545227"/>
                  <a:pt x="9289906" y="574674"/>
                  <a:pt x="9326231" y="574674"/>
                </a:cubicBezTo>
                <a:lnTo>
                  <a:pt x="9449548" y="574674"/>
                </a:lnTo>
                <a:lnTo>
                  <a:pt x="9459779" y="4267992"/>
                </a:lnTo>
                <a:lnTo>
                  <a:pt x="9340835" y="4267992"/>
                </a:lnTo>
                <a:cubicBezTo>
                  <a:pt x="9303027" y="4267992"/>
                  <a:pt x="9272377" y="4298642"/>
                  <a:pt x="9272377" y="4336450"/>
                </a:cubicBezTo>
                <a:lnTo>
                  <a:pt x="9272377" y="4540597"/>
                </a:lnTo>
                <a:cubicBezTo>
                  <a:pt x="9272377" y="4578405"/>
                  <a:pt x="9303027" y="4609055"/>
                  <a:pt x="9340835" y="4609055"/>
                </a:cubicBezTo>
                <a:lnTo>
                  <a:pt x="9460723" y="4609055"/>
                </a:lnTo>
                <a:cubicBezTo>
                  <a:pt x="9460842" y="4651737"/>
                  <a:pt x="9460960" y="4694419"/>
                  <a:pt x="9461078" y="4737100"/>
                </a:cubicBezTo>
                <a:lnTo>
                  <a:pt x="5366964" y="4251580"/>
                </a:lnTo>
                <a:lnTo>
                  <a:pt x="1535293" y="3503617"/>
                </a:lnTo>
                <a:lnTo>
                  <a:pt x="0" y="3385518"/>
                </a:lnTo>
                <a:lnTo>
                  <a:pt x="13122" y="1837103"/>
                </a:lnTo>
                <a:lnTo>
                  <a:pt x="1049773" y="1705881"/>
                </a:lnTo>
                <a:lnTo>
                  <a:pt x="5393208" y="669230"/>
                </a:lnTo>
                <a:close/>
              </a:path>
            </a:pathLst>
          </a:custGeom>
          <a:solidFill>
            <a:sysClr val="window" lastClr="FFFFFF">
              <a:lumMod val="50000"/>
              <a:alpha val="58000"/>
            </a:sysClr>
          </a:solidFill>
          <a:ln w="3175" cap="flat" cmpd="sng" algn="ctr">
            <a:noFill/>
            <a:prstDash val="solid"/>
          </a:ln>
          <a:effectLst/>
        </p:spPr>
        <p:txBody>
          <a:bodyPr anchor="ctr"/>
          <a:lstStyle/>
          <a:p>
            <a:pPr algn="ctr">
              <a:defRPr/>
            </a:pPr>
            <a:endParaRPr lang="zh-CN" altLang="en-US" sz="1350" kern="0">
              <a:solidFill>
                <a:prstClr val="white"/>
              </a:solidFill>
              <a:latin typeface="Calibri"/>
              <a:ea typeface="宋体"/>
            </a:endParaRPr>
          </a:p>
        </p:txBody>
      </p:sp>
      <p:sp>
        <p:nvSpPr>
          <p:cNvPr id="25" name="圆角矩形 97"/>
          <p:cNvSpPr/>
          <p:nvPr/>
        </p:nvSpPr>
        <p:spPr>
          <a:xfrm>
            <a:off x="2682877" y="3286125"/>
            <a:ext cx="690563" cy="971550"/>
          </a:xfrm>
          <a:custGeom>
            <a:avLst/>
            <a:gdLst>
              <a:gd name="connsiteX0" fmla="*/ 0 w 690562"/>
              <a:gd name="connsiteY0" fmla="*/ 29370 h 821348"/>
              <a:gd name="connsiteX1" fmla="*/ 29370 w 690562"/>
              <a:gd name="connsiteY1" fmla="*/ 0 h 821348"/>
              <a:gd name="connsiteX2" fmla="*/ 661192 w 690562"/>
              <a:gd name="connsiteY2" fmla="*/ 0 h 821348"/>
              <a:gd name="connsiteX3" fmla="*/ 690562 w 690562"/>
              <a:gd name="connsiteY3" fmla="*/ 29370 h 821348"/>
              <a:gd name="connsiteX4" fmla="*/ 690562 w 690562"/>
              <a:gd name="connsiteY4" fmla="*/ 791978 h 821348"/>
              <a:gd name="connsiteX5" fmla="*/ 661192 w 690562"/>
              <a:gd name="connsiteY5" fmla="*/ 821348 h 821348"/>
              <a:gd name="connsiteX6" fmla="*/ 29370 w 690562"/>
              <a:gd name="connsiteY6" fmla="*/ 821348 h 821348"/>
              <a:gd name="connsiteX7" fmla="*/ 0 w 690562"/>
              <a:gd name="connsiteY7" fmla="*/ 791978 h 821348"/>
              <a:gd name="connsiteX8" fmla="*/ 0 w 690562"/>
              <a:gd name="connsiteY8" fmla="*/ 29370 h 821348"/>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69130 w 690562"/>
              <a:gd name="connsiteY3" fmla="*/ 34132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103189 h 895167"/>
              <a:gd name="connsiteX1" fmla="*/ 29370 w 690562"/>
              <a:gd name="connsiteY1" fmla="*/ 73819 h 895167"/>
              <a:gd name="connsiteX2" fmla="*/ 625474 w 690562"/>
              <a:gd name="connsiteY2" fmla="*/ 0 h 895167"/>
              <a:gd name="connsiteX3" fmla="*/ 669130 w 690562"/>
              <a:gd name="connsiteY3" fmla="*/ 41276 h 895167"/>
              <a:gd name="connsiteX4" fmla="*/ 690562 w 690562"/>
              <a:gd name="connsiteY4" fmla="*/ 865797 h 895167"/>
              <a:gd name="connsiteX5" fmla="*/ 661192 w 690562"/>
              <a:gd name="connsiteY5" fmla="*/ 895167 h 895167"/>
              <a:gd name="connsiteX6" fmla="*/ 29370 w 690562"/>
              <a:gd name="connsiteY6" fmla="*/ 895167 h 895167"/>
              <a:gd name="connsiteX7" fmla="*/ 0 w 690562"/>
              <a:gd name="connsiteY7" fmla="*/ 865797 h 895167"/>
              <a:gd name="connsiteX8" fmla="*/ 0 w 690562"/>
              <a:gd name="connsiteY8" fmla="*/ 103189 h 895167"/>
              <a:gd name="connsiteX0" fmla="*/ 0 w 690562"/>
              <a:gd name="connsiteY0" fmla="*/ 103189 h 935648"/>
              <a:gd name="connsiteX1" fmla="*/ 29370 w 690562"/>
              <a:gd name="connsiteY1" fmla="*/ 73819 h 935648"/>
              <a:gd name="connsiteX2" fmla="*/ 625474 w 690562"/>
              <a:gd name="connsiteY2" fmla="*/ 0 h 935648"/>
              <a:gd name="connsiteX3" fmla="*/ 669130 w 690562"/>
              <a:gd name="connsiteY3" fmla="*/ 41276 h 935648"/>
              <a:gd name="connsiteX4" fmla="*/ 690562 w 690562"/>
              <a:gd name="connsiteY4" fmla="*/ 865797 h 935648"/>
              <a:gd name="connsiteX5" fmla="*/ 632617 w 690562"/>
              <a:gd name="connsiteY5" fmla="*/ 935648 h 935648"/>
              <a:gd name="connsiteX6" fmla="*/ 29370 w 690562"/>
              <a:gd name="connsiteY6" fmla="*/ 895167 h 935648"/>
              <a:gd name="connsiteX7" fmla="*/ 0 w 690562"/>
              <a:gd name="connsiteY7" fmla="*/ 865797 h 935648"/>
              <a:gd name="connsiteX8" fmla="*/ 0 w 690562"/>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0081 w 669130"/>
              <a:gd name="connsiteY4" fmla="*/ 870560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6989 w 669130"/>
              <a:gd name="connsiteY6" fmla="*/ 902311 h 935648"/>
              <a:gd name="connsiteX7" fmla="*/ 0 w 669130"/>
              <a:gd name="connsiteY7" fmla="*/ 865797 h 935648"/>
              <a:gd name="connsiteX8" fmla="*/ 0 w 669130"/>
              <a:gd name="connsiteY8" fmla="*/ 103189 h 935648"/>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59606"/>
              <a:gd name="connsiteY0" fmla="*/ 100808 h 933267"/>
              <a:gd name="connsiteX1" fmla="*/ 29370 w 659606"/>
              <a:gd name="connsiteY1" fmla="*/ 71438 h 933267"/>
              <a:gd name="connsiteX2" fmla="*/ 625474 w 659606"/>
              <a:gd name="connsiteY2" fmla="*/ 0 h 933267"/>
              <a:gd name="connsiteX3" fmla="*/ 650080 w 659606"/>
              <a:gd name="connsiteY3" fmla="*/ 43658 h 933267"/>
              <a:gd name="connsiteX4" fmla="*/ 659606 w 659606"/>
              <a:gd name="connsiteY4" fmla="*/ 884847 h 933267"/>
              <a:gd name="connsiteX5" fmla="*/ 632617 w 659606"/>
              <a:gd name="connsiteY5" fmla="*/ 933267 h 933267"/>
              <a:gd name="connsiteX6" fmla="*/ 26989 w 659606"/>
              <a:gd name="connsiteY6" fmla="*/ 899930 h 933267"/>
              <a:gd name="connsiteX7" fmla="*/ 0 w 659606"/>
              <a:gd name="connsiteY7" fmla="*/ 863416 h 933267"/>
              <a:gd name="connsiteX8" fmla="*/ 0 w 659606"/>
              <a:gd name="connsiteY8" fmla="*/ 100808 h 933267"/>
              <a:gd name="connsiteX0" fmla="*/ 0 w 664368"/>
              <a:gd name="connsiteY0" fmla="*/ 100808 h 933267"/>
              <a:gd name="connsiteX1" fmla="*/ 29370 w 664368"/>
              <a:gd name="connsiteY1" fmla="*/ 71438 h 933267"/>
              <a:gd name="connsiteX2" fmla="*/ 625474 w 664368"/>
              <a:gd name="connsiteY2" fmla="*/ 0 h 933267"/>
              <a:gd name="connsiteX3" fmla="*/ 664368 w 664368"/>
              <a:gd name="connsiteY3" fmla="*/ 53183 h 933267"/>
              <a:gd name="connsiteX4" fmla="*/ 659606 w 664368"/>
              <a:gd name="connsiteY4" fmla="*/ 884847 h 933267"/>
              <a:gd name="connsiteX5" fmla="*/ 632617 w 664368"/>
              <a:gd name="connsiteY5" fmla="*/ 933267 h 933267"/>
              <a:gd name="connsiteX6" fmla="*/ 26989 w 664368"/>
              <a:gd name="connsiteY6" fmla="*/ 899930 h 933267"/>
              <a:gd name="connsiteX7" fmla="*/ 0 w 664368"/>
              <a:gd name="connsiteY7" fmla="*/ 863416 h 933267"/>
              <a:gd name="connsiteX8" fmla="*/ 0 w 664368"/>
              <a:gd name="connsiteY8" fmla="*/ 100808 h 933267"/>
              <a:gd name="connsiteX0" fmla="*/ 0 w 664368"/>
              <a:gd name="connsiteY0" fmla="*/ 102656 h 935115"/>
              <a:gd name="connsiteX1" fmla="*/ 29370 w 664368"/>
              <a:gd name="connsiteY1" fmla="*/ 73286 h 935115"/>
              <a:gd name="connsiteX2" fmla="*/ 625474 w 664368"/>
              <a:gd name="connsiteY2" fmla="*/ 1848 h 935115"/>
              <a:gd name="connsiteX3" fmla="*/ 664368 w 664368"/>
              <a:gd name="connsiteY3" fmla="*/ 55031 h 935115"/>
              <a:gd name="connsiteX4" fmla="*/ 659606 w 664368"/>
              <a:gd name="connsiteY4" fmla="*/ 886695 h 935115"/>
              <a:gd name="connsiteX5" fmla="*/ 632617 w 664368"/>
              <a:gd name="connsiteY5" fmla="*/ 935115 h 935115"/>
              <a:gd name="connsiteX6" fmla="*/ 26989 w 664368"/>
              <a:gd name="connsiteY6" fmla="*/ 901778 h 935115"/>
              <a:gd name="connsiteX7" fmla="*/ 0 w 664368"/>
              <a:gd name="connsiteY7" fmla="*/ 865264 h 935115"/>
              <a:gd name="connsiteX8" fmla="*/ 0 w 664368"/>
              <a:gd name="connsiteY8" fmla="*/ 102656 h 93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368" h="935115">
                <a:moveTo>
                  <a:pt x="0" y="102656"/>
                </a:moveTo>
                <a:cubicBezTo>
                  <a:pt x="0" y="86435"/>
                  <a:pt x="13149" y="73286"/>
                  <a:pt x="29370" y="73286"/>
                </a:cubicBezTo>
                <a:cubicBezTo>
                  <a:pt x="220927" y="58999"/>
                  <a:pt x="467254" y="20899"/>
                  <a:pt x="625474" y="1848"/>
                </a:cubicBezTo>
                <a:cubicBezTo>
                  <a:pt x="658363" y="-10058"/>
                  <a:pt x="664368" y="38810"/>
                  <a:pt x="664368" y="55031"/>
                </a:cubicBezTo>
                <a:cubicBezTo>
                  <a:pt x="662781" y="332252"/>
                  <a:pt x="661193" y="609474"/>
                  <a:pt x="659606" y="886695"/>
                </a:cubicBezTo>
                <a:cubicBezTo>
                  <a:pt x="659606" y="902916"/>
                  <a:pt x="648838" y="935115"/>
                  <a:pt x="632617" y="935115"/>
                </a:cubicBezTo>
                <a:lnTo>
                  <a:pt x="26989" y="901778"/>
                </a:lnTo>
                <a:cubicBezTo>
                  <a:pt x="10768" y="901778"/>
                  <a:pt x="0" y="881485"/>
                  <a:pt x="0" y="865264"/>
                </a:cubicBezTo>
                <a:lnTo>
                  <a:pt x="0" y="102656"/>
                </a:lnTo>
                <a:close/>
              </a:path>
            </a:pathLst>
          </a:custGeom>
          <a:gradFill flip="none" rotWithShape="1">
            <a:gsLst>
              <a:gs pos="0">
                <a:schemeClr val="accent1">
                  <a:lumMod val="75000"/>
                </a:schemeClr>
              </a:gs>
              <a:gs pos="27000">
                <a:schemeClr val="accent1">
                  <a:lumMod val="75000"/>
                </a:schemeClr>
              </a:gs>
              <a:gs pos="66000">
                <a:schemeClr val="accent1"/>
              </a:gs>
              <a:gs pos="100000">
                <a:schemeClr val="accent1">
                  <a:lumMod val="60000"/>
                  <a:lumOff val="40000"/>
                </a:schemeClr>
              </a:gs>
            </a:gsLst>
            <a:lin ang="0" scaled="1"/>
            <a:tileRect/>
          </a:gradFill>
          <a:ln w="3175" cap="flat" cmpd="sng" algn="ctr">
            <a:noFill/>
            <a:prstDash val="solid"/>
          </a:ln>
          <a:effectLst>
            <a:outerShdw blurRad="50800" dist="38100" dir="2700000" algn="tl" rotWithShape="0">
              <a:prstClr val="black">
                <a:alpha val="40000"/>
              </a:prstClr>
            </a:outerShdw>
          </a:effectLst>
        </p:spPr>
        <p:txBody>
          <a:bodyPr anchor="ctr"/>
          <a:lstStyle/>
          <a:p>
            <a:pPr algn="just">
              <a:lnSpc>
                <a:spcPct val="130000"/>
              </a:lnSpc>
              <a:defRPr/>
            </a:pPr>
            <a:r>
              <a:rPr lang="zh-CN" altLang="en-US" sz="1300" kern="0" dirty="0">
                <a:solidFill>
                  <a:prstClr val="white"/>
                </a:solidFill>
                <a:latin typeface="幼圆" panose="02010509060101010101" pitchFamily="49" charset="-122"/>
                <a:ea typeface="幼圆" panose="02010509060101010101" pitchFamily="49" charset="-122"/>
              </a:rPr>
              <a:t>输入文本</a:t>
            </a:r>
          </a:p>
        </p:txBody>
      </p:sp>
      <p:sp>
        <p:nvSpPr>
          <p:cNvPr id="26" name="圆角矩形 97"/>
          <p:cNvSpPr/>
          <p:nvPr/>
        </p:nvSpPr>
        <p:spPr>
          <a:xfrm>
            <a:off x="3444875" y="3170238"/>
            <a:ext cx="755651" cy="1166812"/>
          </a:xfrm>
          <a:custGeom>
            <a:avLst/>
            <a:gdLst>
              <a:gd name="connsiteX0" fmla="*/ 0 w 690562"/>
              <a:gd name="connsiteY0" fmla="*/ 29370 h 821348"/>
              <a:gd name="connsiteX1" fmla="*/ 29370 w 690562"/>
              <a:gd name="connsiteY1" fmla="*/ 0 h 821348"/>
              <a:gd name="connsiteX2" fmla="*/ 661192 w 690562"/>
              <a:gd name="connsiteY2" fmla="*/ 0 h 821348"/>
              <a:gd name="connsiteX3" fmla="*/ 690562 w 690562"/>
              <a:gd name="connsiteY3" fmla="*/ 29370 h 821348"/>
              <a:gd name="connsiteX4" fmla="*/ 690562 w 690562"/>
              <a:gd name="connsiteY4" fmla="*/ 791978 h 821348"/>
              <a:gd name="connsiteX5" fmla="*/ 661192 w 690562"/>
              <a:gd name="connsiteY5" fmla="*/ 821348 h 821348"/>
              <a:gd name="connsiteX6" fmla="*/ 29370 w 690562"/>
              <a:gd name="connsiteY6" fmla="*/ 821348 h 821348"/>
              <a:gd name="connsiteX7" fmla="*/ 0 w 690562"/>
              <a:gd name="connsiteY7" fmla="*/ 791978 h 821348"/>
              <a:gd name="connsiteX8" fmla="*/ 0 w 690562"/>
              <a:gd name="connsiteY8" fmla="*/ 29370 h 821348"/>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69130 w 690562"/>
              <a:gd name="connsiteY3" fmla="*/ 34132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103189 h 895167"/>
              <a:gd name="connsiteX1" fmla="*/ 29370 w 690562"/>
              <a:gd name="connsiteY1" fmla="*/ 73819 h 895167"/>
              <a:gd name="connsiteX2" fmla="*/ 625474 w 690562"/>
              <a:gd name="connsiteY2" fmla="*/ 0 h 895167"/>
              <a:gd name="connsiteX3" fmla="*/ 669130 w 690562"/>
              <a:gd name="connsiteY3" fmla="*/ 41276 h 895167"/>
              <a:gd name="connsiteX4" fmla="*/ 690562 w 690562"/>
              <a:gd name="connsiteY4" fmla="*/ 865797 h 895167"/>
              <a:gd name="connsiteX5" fmla="*/ 661192 w 690562"/>
              <a:gd name="connsiteY5" fmla="*/ 895167 h 895167"/>
              <a:gd name="connsiteX6" fmla="*/ 29370 w 690562"/>
              <a:gd name="connsiteY6" fmla="*/ 895167 h 895167"/>
              <a:gd name="connsiteX7" fmla="*/ 0 w 690562"/>
              <a:gd name="connsiteY7" fmla="*/ 865797 h 895167"/>
              <a:gd name="connsiteX8" fmla="*/ 0 w 690562"/>
              <a:gd name="connsiteY8" fmla="*/ 103189 h 895167"/>
              <a:gd name="connsiteX0" fmla="*/ 0 w 690562"/>
              <a:gd name="connsiteY0" fmla="*/ 103189 h 935648"/>
              <a:gd name="connsiteX1" fmla="*/ 29370 w 690562"/>
              <a:gd name="connsiteY1" fmla="*/ 73819 h 935648"/>
              <a:gd name="connsiteX2" fmla="*/ 625474 w 690562"/>
              <a:gd name="connsiteY2" fmla="*/ 0 h 935648"/>
              <a:gd name="connsiteX3" fmla="*/ 669130 w 690562"/>
              <a:gd name="connsiteY3" fmla="*/ 41276 h 935648"/>
              <a:gd name="connsiteX4" fmla="*/ 690562 w 690562"/>
              <a:gd name="connsiteY4" fmla="*/ 865797 h 935648"/>
              <a:gd name="connsiteX5" fmla="*/ 632617 w 690562"/>
              <a:gd name="connsiteY5" fmla="*/ 935648 h 935648"/>
              <a:gd name="connsiteX6" fmla="*/ 29370 w 690562"/>
              <a:gd name="connsiteY6" fmla="*/ 895167 h 935648"/>
              <a:gd name="connsiteX7" fmla="*/ 0 w 690562"/>
              <a:gd name="connsiteY7" fmla="*/ 865797 h 935648"/>
              <a:gd name="connsiteX8" fmla="*/ 0 w 690562"/>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0081 w 669130"/>
              <a:gd name="connsiteY4" fmla="*/ 870560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6989 w 669130"/>
              <a:gd name="connsiteY6" fmla="*/ 902311 h 935648"/>
              <a:gd name="connsiteX7" fmla="*/ 0 w 669130"/>
              <a:gd name="connsiteY7" fmla="*/ 865797 h 935648"/>
              <a:gd name="connsiteX8" fmla="*/ 0 w 669130"/>
              <a:gd name="connsiteY8" fmla="*/ 103189 h 935648"/>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59606"/>
              <a:gd name="connsiteY0" fmla="*/ 100808 h 933267"/>
              <a:gd name="connsiteX1" fmla="*/ 29370 w 659606"/>
              <a:gd name="connsiteY1" fmla="*/ 71438 h 933267"/>
              <a:gd name="connsiteX2" fmla="*/ 625474 w 659606"/>
              <a:gd name="connsiteY2" fmla="*/ 0 h 933267"/>
              <a:gd name="connsiteX3" fmla="*/ 650080 w 659606"/>
              <a:gd name="connsiteY3" fmla="*/ 43658 h 933267"/>
              <a:gd name="connsiteX4" fmla="*/ 659606 w 659606"/>
              <a:gd name="connsiteY4" fmla="*/ 884847 h 933267"/>
              <a:gd name="connsiteX5" fmla="*/ 632617 w 659606"/>
              <a:gd name="connsiteY5" fmla="*/ 933267 h 933267"/>
              <a:gd name="connsiteX6" fmla="*/ 26989 w 659606"/>
              <a:gd name="connsiteY6" fmla="*/ 899930 h 933267"/>
              <a:gd name="connsiteX7" fmla="*/ 0 w 659606"/>
              <a:gd name="connsiteY7" fmla="*/ 863416 h 933267"/>
              <a:gd name="connsiteX8" fmla="*/ 0 w 659606"/>
              <a:gd name="connsiteY8" fmla="*/ 100808 h 933267"/>
              <a:gd name="connsiteX0" fmla="*/ 0 w 664368"/>
              <a:gd name="connsiteY0" fmla="*/ 100808 h 933267"/>
              <a:gd name="connsiteX1" fmla="*/ 29370 w 664368"/>
              <a:gd name="connsiteY1" fmla="*/ 71438 h 933267"/>
              <a:gd name="connsiteX2" fmla="*/ 625474 w 664368"/>
              <a:gd name="connsiteY2" fmla="*/ 0 h 933267"/>
              <a:gd name="connsiteX3" fmla="*/ 664368 w 664368"/>
              <a:gd name="connsiteY3" fmla="*/ 53183 h 933267"/>
              <a:gd name="connsiteX4" fmla="*/ 659606 w 664368"/>
              <a:gd name="connsiteY4" fmla="*/ 884847 h 933267"/>
              <a:gd name="connsiteX5" fmla="*/ 632617 w 664368"/>
              <a:gd name="connsiteY5" fmla="*/ 933267 h 933267"/>
              <a:gd name="connsiteX6" fmla="*/ 26989 w 664368"/>
              <a:gd name="connsiteY6" fmla="*/ 899930 h 933267"/>
              <a:gd name="connsiteX7" fmla="*/ 0 w 664368"/>
              <a:gd name="connsiteY7" fmla="*/ 863416 h 933267"/>
              <a:gd name="connsiteX8" fmla="*/ 0 w 664368"/>
              <a:gd name="connsiteY8" fmla="*/ 100808 h 933267"/>
              <a:gd name="connsiteX0" fmla="*/ 0 w 664368"/>
              <a:gd name="connsiteY0" fmla="*/ 102656 h 935115"/>
              <a:gd name="connsiteX1" fmla="*/ 29370 w 664368"/>
              <a:gd name="connsiteY1" fmla="*/ 73286 h 935115"/>
              <a:gd name="connsiteX2" fmla="*/ 625474 w 664368"/>
              <a:gd name="connsiteY2" fmla="*/ 1848 h 935115"/>
              <a:gd name="connsiteX3" fmla="*/ 664368 w 664368"/>
              <a:gd name="connsiteY3" fmla="*/ 55031 h 935115"/>
              <a:gd name="connsiteX4" fmla="*/ 659606 w 664368"/>
              <a:gd name="connsiteY4" fmla="*/ 886695 h 935115"/>
              <a:gd name="connsiteX5" fmla="*/ 632617 w 664368"/>
              <a:gd name="connsiteY5" fmla="*/ 935115 h 935115"/>
              <a:gd name="connsiteX6" fmla="*/ 26989 w 664368"/>
              <a:gd name="connsiteY6" fmla="*/ 901778 h 935115"/>
              <a:gd name="connsiteX7" fmla="*/ 0 w 664368"/>
              <a:gd name="connsiteY7" fmla="*/ 865264 h 935115"/>
              <a:gd name="connsiteX8" fmla="*/ 0 w 664368"/>
              <a:gd name="connsiteY8" fmla="*/ 102656 h 935115"/>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71507"/>
              <a:gd name="connsiteY0" fmla="*/ 113215 h 945674"/>
              <a:gd name="connsiteX1" fmla="*/ 29370 w 671507"/>
              <a:gd name="connsiteY1" fmla="*/ 83845 h 945674"/>
              <a:gd name="connsiteX2" fmla="*/ 619608 w 671507"/>
              <a:gd name="connsiteY2" fmla="*/ 1558 h 945674"/>
              <a:gd name="connsiteX3" fmla="*/ 664368 w 671507"/>
              <a:gd name="connsiteY3" fmla="*/ 65590 h 945674"/>
              <a:gd name="connsiteX4" fmla="*/ 671338 w 671507"/>
              <a:gd name="connsiteY4" fmla="*/ 910815 h 945674"/>
              <a:gd name="connsiteX5" fmla="*/ 632617 w 671507"/>
              <a:gd name="connsiteY5" fmla="*/ 945674 h 945674"/>
              <a:gd name="connsiteX6" fmla="*/ 26989 w 671507"/>
              <a:gd name="connsiteY6" fmla="*/ 912337 h 945674"/>
              <a:gd name="connsiteX7" fmla="*/ 0 w 671507"/>
              <a:gd name="connsiteY7" fmla="*/ 875823 h 945674"/>
              <a:gd name="connsiteX8" fmla="*/ 0 w 671507"/>
              <a:gd name="connsiteY8" fmla="*/ 113215 h 94567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1507" h="959234">
                <a:moveTo>
                  <a:pt x="0" y="113215"/>
                </a:moveTo>
                <a:cubicBezTo>
                  <a:pt x="0" y="96994"/>
                  <a:pt x="13149" y="83845"/>
                  <a:pt x="29370" y="83845"/>
                </a:cubicBezTo>
                <a:cubicBezTo>
                  <a:pt x="138798" y="69558"/>
                  <a:pt x="458455" y="12473"/>
                  <a:pt x="619608" y="1558"/>
                </a:cubicBezTo>
                <a:cubicBezTo>
                  <a:pt x="652497" y="-10348"/>
                  <a:pt x="664368" y="49369"/>
                  <a:pt x="664368" y="65590"/>
                </a:cubicBezTo>
                <a:cubicBezTo>
                  <a:pt x="662781" y="342811"/>
                  <a:pt x="672925" y="633594"/>
                  <a:pt x="671338" y="910815"/>
                </a:cubicBezTo>
                <a:cubicBezTo>
                  <a:pt x="671338" y="927036"/>
                  <a:pt x="648838" y="959234"/>
                  <a:pt x="632617" y="959234"/>
                </a:cubicBezTo>
                <a:lnTo>
                  <a:pt x="26989" y="912337"/>
                </a:lnTo>
                <a:cubicBezTo>
                  <a:pt x="10768" y="912337"/>
                  <a:pt x="0" y="892044"/>
                  <a:pt x="0" y="875823"/>
                </a:cubicBezTo>
                <a:lnTo>
                  <a:pt x="0" y="113215"/>
                </a:lnTo>
                <a:close/>
              </a:path>
            </a:pathLst>
          </a:custGeom>
          <a:gradFill flip="none" rotWithShape="1">
            <a:gsLst>
              <a:gs pos="18000">
                <a:schemeClr val="accent2">
                  <a:lumMod val="75000"/>
                </a:schemeClr>
              </a:gs>
              <a:gs pos="67000">
                <a:schemeClr val="accent2"/>
              </a:gs>
              <a:gs pos="100000">
                <a:schemeClr val="accent2">
                  <a:lumMod val="60000"/>
                  <a:lumOff val="40000"/>
                </a:schemeClr>
              </a:gs>
            </a:gsLst>
            <a:lin ang="0" scaled="1"/>
            <a:tileRect/>
          </a:gradFill>
          <a:ln w="3175" cap="flat" cmpd="sng" algn="ctr">
            <a:noFill/>
            <a:prstDash val="solid"/>
          </a:ln>
          <a:effectLst>
            <a:outerShdw blurRad="50800" dist="38100" dir="2700000" algn="tl" rotWithShape="0">
              <a:prstClr val="black">
                <a:alpha val="40000"/>
              </a:prstClr>
            </a:outerShdw>
          </a:effectLst>
        </p:spPr>
        <p:txBody>
          <a:bodyPr anchor="ctr"/>
          <a:lstStyle/>
          <a:p>
            <a:pPr algn="just">
              <a:lnSpc>
                <a:spcPct val="130000"/>
              </a:lnSpc>
              <a:defRPr/>
            </a:pPr>
            <a:r>
              <a:rPr lang="zh-CN" altLang="en-US" sz="1400" kern="0" dirty="0">
                <a:solidFill>
                  <a:prstClr val="white"/>
                </a:solidFill>
                <a:latin typeface="幼圆" panose="02010509060101010101" pitchFamily="49" charset="-122"/>
                <a:ea typeface="幼圆" panose="02010509060101010101" pitchFamily="49" charset="-122"/>
              </a:rPr>
              <a:t>点击此处输入文本</a:t>
            </a:r>
          </a:p>
        </p:txBody>
      </p:sp>
      <p:sp>
        <p:nvSpPr>
          <p:cNvPr id="27" name="圆角矩形 97"/>
          <p:cNvSpPr/>
          <p:nvPr/>
        </p:nvSpPr>
        <p:spPr>
          <a:xfrm>
            <a:off x="4279901" y="3005138"/>
            <a:ext cx="808039" cy="1466850"/>
          </a:xfrm>
          <a:custGeom>
            <a:avLst/>
            <a:gdLst>
              <a:gd name="connsiteX0" fmla="*/ 0 w 690562"/>
              <a:gd name="connsiteY0" fmla="*/ 29370 h 821348"/>
              <a:gd name="connsiteX1" fmla="*/ 29370 w 690562"/>
              <a:gd name="connsiteY1" fmla="*/ 0 h 821348"/>
              <a:gd name="connsiteX2" fmla="*/ 661192 w 690562"/>
              <a:gd name="connsiteY2" fmla="*/ 0 h 821348"/>
              <a:gd name="connsiteX3" fmla="*/ 690562 w 690562"/>
              <a:gd name="connsiteY3" fmla="*/ 29370 h 821348"/>
              <a:gd name="connsiteX4" fmla="*/ 690562 w 690562"/>
              <a:gd name="connsiteY4" fmla="*/ 791978 h 821348"/>
              <a:gd name="connsiteX5" fmla="*/ 661192 w 690562"/>
              <a:gd name="connsiteY5" fmla="*/ 821348 h 821348"/>
              <a:gd name="connsiteX6" fmla="*/ 29370 w 690562"/>
              <a:gd name="connsiteY6" fmla="*/ 821348 h 821348"/>
              <a:gd name="connsiteX7" fmla="*/ 0 w 690562"/>
              <a:gd name="connsiteY7" fmla="*/ 791978 h 821348"/>
              <a:gd name="connsiteX8" fmla="*/ 0 w 690562"/>
              <a:gd name="connsiteY8" fmla="*/ 29370 h 821348"/>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69130 w 690562"/>
              <a:gd name="connsiteY3" fmla="*/ 34132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103189 h 895167"/>
              <a:gd name="connsiteX1" fmla="*/ 29370 w 690562"/>
              <a:gd name="connsiteY1" fmla="*/ 73819 h 895167"/>
              <a:gd name="connsiteX2" fmla="*/ 625474 w 690562"/>
              <a:gd name="connsiteY2" fmla="*/ 0 h 895167"/>
              <a:gd name="connsiteX3" fmla="*/ 669130 w 690562"/>
              <a:gd name="connsiteY3" fmla="*/ 41276 h 895167"/>
              <a:gd name="connsiteX4" fmla="*/ 690562 w 690562"/>
              <a:gd name="connsiteY4" fmla="*/ 865797 h 895167"/>
              <a:gd name="connsiteX5" fmla="*/ 661192 w 690562"/>
              <a:gd name="connsiteY5" fmla="*/ 895167 h 895167"/>
              <a:gd name="connsiteX6" fmla="*/ 29370 w 690562"/>
              <a:gd name="connsiteY6" fmla="*/ 895167 h 895167"/>
              <a:gd name="connsiteX7" fmla="*/ 0 w 690562"/>
              <a:gd name="connsiteY7" fmla="*/ 865797 h 895167"/>
              <a:gd name="connsiteX8" fmla="*/ 0 w 690562"/>
              <a:gd name="connsiteY8" fmla="*/ 103189 h 895167"/>
              <a:gd name="connsiteX0" fmla="*/ 0 w 690562"/>
              <a:gd name="connsiteY0" fmla="*/ 103189 h 935648"/>
              <a:gd name="connsiteX1" fmla="*/ 29370 w 690562"/>
              <a:gd name="connsiteY1" fmla="*/ 73819 h 935648"/>
              <a:gd name="connsiteX2" fmla="*/ 625474 w 690562"/>
              <a:gd name="connsiteY2" fmla="*/ 0 h 935648"/>
              <a:gd name="connsiteX3" fmla="*/ 669130 w 690562"/>
              <a:gd name="connsiteY3" fmla="*/ 41276 h 935648"/>
              <a:gd name="connsiteX4" fmla="*/ 690562 w 690562"/>
              <a:gd name="connsiteY4" fmla="*/ 865797 h 935648"/>
              <a:gd name="connsiteX5" fmla="*/ 632617 w 690562"/>
              <a:gd name="connsiteY5" fmla="*/ 935648 h 935648"/>
              <a:gd name="connsiteX6" fmla="*/ 29370 w 690562"/>
              <a:gd name="connsiteY6" fmla="*/ 895167 h 935648"/>
              <a:gd name="connsiteX7" fmla="*/ 0 w 690562"/>
              <a:gd name="connsiteY7" fmla="*/ 865797 h 935648"/>
              <a:gd name="connsiteX8" fmla="*/ 0 w 690562"/>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0081 w 669130"/>
              <a:gd name="connsiteY4" fmla="*/ 870560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6989 w 669130"/>
              <a:gd name="connsiteY6" fmla="*/ 902311 h 935648"/>
              <a:gd name="connsiteX7" fmla="*/ 0 w 669130"/>
              <a:gd name="connsiteY7" fmla="*/ 865797 h 935648"/>
              <a:gd name="connsiteX8" fmla="*/ 0 w 669130"/>
              <a:gd name="connsiteY8" fmla="*/ 103189 h 935648"/>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59606"/>
              <a:gd name="connsiteY0" fmla="*/ 100808 h 933267"/>
              <a:gd name="connsiteX1" fmla="*/ 29370 w 659606"/>
              <a:gd name="connsiteY1" fmla="*/ 71438 h 933267"/>
              <a:gd name="connsiteX2" fmla="*/ 625474 w 659606"/>
              <a:gd name="connsiteY2" fmla="*/ 0 h 933267"/>
              <a:gd name="connsiteX3" fmla="*/ 650080 w 659606"/>
              <a:gd name="connsiteY3" fmla="*/ 43658 h 933267"/>
              <a:gd name="connsiteX4" fmla="*/ 659606 w 659606"/>
              <a:gd name="connsiteY4" fmla="*/ 884847 h 933267"/>
              <a:gd name="connsiteX5" fmla="*/ 632617 w 659606"/>
              <a:gd name="connsiteY5" fmla="*/ 933267 h 933267"/>
              <a:gd name="connsiteX6" fmla="*/ 26989 w 659606"/>
              <a:gd name="connsiteY6" fmla="*/ 899930 h 933267"/>
              <a:gd name="connsiteX7" fmla="*/ 0 w 659606"/>
              <a:gd name="connsiteY7" fmla="*/ 863416 h 933267"/>
              <a:gd name="connsiteX8" fmla="*/ 0 w 659606"/>
              <a:gd name="connsiteY8" fmla="*/ 100808 h 933267"/>
              <a:gd name="connsiteX0" fmla="*/ 0 w 664368"/>
              <a:gd name="connsiteY0" fmla="*/ 100808 h 933267"/>
              <a:gd name="connsiteX1" fmla="*/ 29370 w 664368"/>
              <a:gd name="connsiteY1" fmla="*/ 71438 h 933267"/>
              <a:gd name="connsiteX2" fmla="*/ 625474 w 664368"/>
              <a:gd name="connsiteY2" fmla="*/ 0 h 933267"/>
              <a:gd name="connsiteX3" fmla="*/ 664368 w 664368"/>
              <a:gd name="connsiteY3" fmla="*/ 53183 h 933267"/>
              <a:gd name="connsiteX4" fmla="*/ 659606 w 664368"/>
              <a:gd name="connsiteY4" fmla="*/ 884847 h 933267"/>
              <a:gd name="connsiteX5" fmla="*/ 632617 w 664368"/>
              <a:gd name="connsiteY5" fmla="*/ 933267 h 933267"/>
              <a:gd name="connsiteX6" fmla="*/ 26989 w 664368"/>
              <a:gd name="connsiteY6" fmla="*/ 899930 h 933267"/>
              <a:gd name="connsiteX7" fmla="*/ 0 w 664368"/>
              <a:gd name="connsiteY7" fmla="*/ 863416 h 933267"/>
              <a:gd name="connsiteX8" fmla="*/ 0 w 664368"/>
              <a:gd name="connsiteY8" fmla="*/ 100808 h 933267"/>
              <a:gd name="connsiteX0" fmla="*/ 0 w 664368"/>
              <a:gd name="connsiteY0" fmla="*/ 102656 h 935115"/>
              <a:gd name="connsiteX1" fmla="*/ 29370 w 664368"/>
              <a:gd name="connsiteY1" fmla="*/ 73286 h 935115"/>
              <a:gd name="connsiteX2" fmla="*/ 625474 w 664368"/>
              <a:gd name="connsiteY2" fmla="*/ 1848 h 935115"/>
              <a:gd name="connsiteX3" fmla="*/ 664368 w 664368"/>
              <a:gd name="connsiteY3" fmla="*/ 55031 h 935115"/>
              <a:gd name="connsiteX4" fmla="*/ 659606 w 664368"/>
              <a:gd name="connsiteY4" fmla="*/ 886695 h 935115"/>
              <a:gd name="connsiteX5" fmla="*/ 632617 w 664368"/>
              <a:gd name="connsiteY5" fmla="*/ 935115 h 935115"/>
              <a:gd name="connsiteX6" fmla="*/ 26989 w 664368"/>
              <a:gd name="connsiteY6" fmla="*/ 901778 h 935115"/>
              <a:gd name="connsiteX7" fmla="*/ 0 w 664368"/>
              <a:gd name="connsiteY7" fmla="*/ 865264 h 935115"/>
              <a:gd name="connsiteX8" fmla="*/ 0 w 664368"/>
              <a:gd name="connsiteY8" fmla="*/ 102656 h 935115"/>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71507"/>
              <a:gd name="connsiteY0" fmla="*/ 113215 h 945674"/>
              <a:gd name="connsiteX1" fmla="*/ 29370 w 671507"/>
              <a:gd name="connsiteY1" fmla="*/ 83845 h 945674"/>
              <a:gd name="connsiteX2" fmla="*/ 619608 w 671507"/>
              <a:gd name="connsiteY2" fmla="*/ 1558 h 945674"/>
              <a:gd name="connsiteX3" fmla="*/ 664368 w 671507"/>
              <a:gd name="connsiteY3" fmla="*/ 65590 h 945674"/>
              <a:gd name="connsiteX4" fmla="*/ 671338 w 671507"/>
              <a:gd name="connsiteY4" fmla="*/ 910815 h 945674"/>
              <a:gd name="connsiteX5" fmla="*/ 632617 w 671507"/>
              <a:gd name="connsiteY5" fmla="*/ 945674 h 945674"/>
              <a:gd name="connsiteX6" fmla="*/ 26989 w 671507"/>
              <a:gd name="connsiteY6" fmla="*/ 912337 h 945674"/>
              <a:gd name="connsiteX7" fmla="*/ 0 w 671507"/>
              <a:gd name="connsiteY7" fmla="*/ 875823 h 945674"/>
              <a:gd name="connsiteX8" fmla="*/ 0 w 671507"/>
              <a:gd name="connsiteY8" fmla="*/ 113215 h 94567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0815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6788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6788 h 988167"/>
              <a:gd name="connsiteX7" fmla="*/ 0 w 671507"/>
              <a:gd name="connsiteY7" fmla="*/ 875823 h 988167"/>
              <a:gd name="connsiteX8" fmla="*/ 0 w 671507"/>
              <a:gd name="connsiteY8" fmla="*/ 113215 h 988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1507" h="988167">
                <a:moveTo>
                  <a:pt x="0" y="113215"/>
                </a:moveTo>
                <a:cubicBezTo>
                  <a:pt x="0" y="96994"/>
                  <a:pt x="13149" y="83845"/>
                  <a:pt x="29370" y="83845"/>
                </a:cubicBezTo>
                <a:cubicBezTo>
                  <a:pt x="138798" y="69558"/>
                  <a:pt x="458455" y="12473"/>
                  <a:pt x="619608" y="1558"/>
                </a:cubicBezTo>
                <a:cubicBezTo>
                  <a:pt x="652497" y="-10348"/>
                  <a:pt x="664368" y="49369"/>
                  <a:pt x="664368" y="65590"/>
                </a:cubicBezTo>
                <a:cubicBezTo>
                  <a:pt x="662781" y="342811"/>
                  <a:pt x="672925" y="635820"/>
                  <a:pt x="671338" y="913041"/>
                </a:cubicBezTo>
                <a:cubicBezTo>
                  <a:pt x="663099" y="960420"/>
                  <a:pt x="648838" y="988167"/>
                  <a:pt x="632617" y="988167"/>
                </a:cubicBezTo>
                <a:cubicBezTo>
                  <a:pt x="406023" y="966599"/>
                  <a:pt x="228865" y="940581"/>
                  <a:pt x="26989" y="916788"/>
                </a:cubicBezTo>
                <a:cubicBezTo>
                  <a:pt x="10768" y="916788"/>
                  <a:pt x="0" y="892044"/>
                  <a:pt x="0" y="875823"/>
                </a:cubicBezTo>
                <a:lnTo>
                  <a:pt x="0" y="113215"/>
                </a:lnTo>
                <a:close/>
              </a:path>
            </a:pathLst>
          </a:custGeom>
          <a:gradFill flip="none" rotWithShape="1">
            <a:gsLst>
              <a:gs pos="0">
                <a:schemeClr val="accent1">
                  <a:lumMod val="75000"/>
                </a:schemeClr>
              </a:gs>
              <a:gs pos="27000">
                <a:schemeClr val="accent1">
                  <a:lumMod val="75000"/>
                </a:schemeClr>
              </a:gs>
              <a:gs pos="66000">
                <a:schemeClr val="accent1"/>
              </a:gs>
              <a:gs pos="100000">
                <a:schemeClr val="accent1">
                  <a:lumMod val="60000"/>
                  <a:lumOff val="40000"/>
                </a:schemeClr>
              </a:gs>
            </a:gsLst>
            <a:lin ang="0" scaled="1"/>
            <a:tileRect/>
          </a:gradFill>
          <a:ln w="3175" cap="flat" cmpd="sng" algn="ctr">
            <a:noFill/>
            <a:prstDash val="solid"/>
          </a:ln>
          <a:effectLst>
            <a:outerShdw blurRad="50800" dist="38100" dir="2700000" algn="tl" rotWithShape="0">
              <a:prstClr val="black">
                <a:alpha val="40000"/>
              </a:prstClr>
            </a:outerShdw>
          </a:effectLst>
        </p:spPr>
        <p:txBody>
          <a:bodyPr anchor="ctr"/>
          <a:lstStyle/>
          <a:p>
            <a:pPr algn="just">
              <a:lnSpc>
                <a:spcPct val="130000"/>
              </a:lnSpc>
              <a:defRPr/>
            </a:pPr>
            <a:r>
              <a:rPr lang="zh-CN" altLang="en-US" sz="1500" kern="0" dirty="0">
                <a:solidFill>
                  <a:prstClr val="white"/>
                </a:solidFill>
                <a:latin typeface="幼圆" panose="02010509060101010101" pitchFamily="49" charset="-122"/>
                <a:ea typeface="幼圆" panose="02010509060101010101" pitchFamily="49" charset="-122"/>
              </a:rPr>
              <a:t>点击吃出输入文本</a:t>
            </a:r>
          </a:p>
        </p:txBody>
      </p:sp>
      <p:sp>
        <p:nvSpPr>
          <p:cNvPr id="28" name="圆角矩形 97"/>
          <p:cNvSpPr/>
          <p:nvPr/>
        </p:nvSpPr>
        <p:spPr>
          <a:xfrm>
            <a:off x="5167316" y="2740028"/>
            <a:ext cx="1328737" cy="1908175"/>
          </a:xfrm>
          <a:custGeom>
            <a:avLst/>
            <a:gdLst>
              <a:gd name="connsiteX0" fmla="*/ 0 w 690562"/>
              <a:gd name="connsiteY0" fmla="*/ 29370 h 821348"/>
              <a:gd name="connsiteX1" fmla="*/ 29370 w 690562"/>
              <a:gd name="connsiteY1" fmla="*/ 0 h 821348"/>
              <a:gd name="connsiteX2" fmla="*/ 661192 w 690562"/>
              <a:gd name="connsiteY2" fmla="*/ 0 h 821348"/>
              <a:gd name="connsiteX3" fmla="*/ 690562 w 690562"/>
              <a:gd name="connsiteY3" fmla="*/ 29370 h 821348"/>
              <a:gd name="connsiteX4" fmla="*/ 690562 w 690562"/>
              <a:gd name="connsiteY4" fmla="*/ 791978 h 821348"/>
              <a:gd name="connsiteX5" fmla="*/ 661192 w 690562"/>
              <a:gd name="connsiteY5" fmla="*/ 821348 h 821348"/>
              <a:gd name="connsiteX6" fmla="*/ 29370 w 690562"/>
              <a:gd name="connsiteY6" fmla="*/ 821348 h 821348"/>
              <a:gd name="connsiteX7" fmla="*/ 0 w 690562"/>
              <a:gd name="connsiteY7" fmla="*/ 791978 h 821348"/>
              <a:gd name="connsiteX8" fmla="*/ 0 w 690562"/>
              <a:gd name="connsiteY8" fmla="*/ 29370 h 821348"/>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69130 w 690562"/>
              <a:gd name="connsiteY3" fmla="*/ 34132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103189 h 895167"/>
              <a:gd name="connsiteX1" fmla="*/ 29370 w 690562"/>
              <a:gd name="connsiteY1" fmla="*/ 73819 h 895167"/>
              <a:gd name="connsiteX2" fmla="*/ 625474 w 690562"/>
              <a:gd name="connsiteY2" fmla="*/ 0 h 895167"/>
              <a:gd name="connsiteX3" fmla="*/ 669130 w 690562"/>
              <a:gd name="connsiteY3" fmla="*/ 41276 h 895167"/>
              <a:gd name="connsiteX4" fmla="*/ 690562 w 690562"/>
              <a:gd name="connsiteY4" fmla="*/ 865797 h 895167"/>
              <a:gd name="connsiteX5" fmla="*/ 661192 w 690562"/>
              <a:gd name="connsiteY5" fmla="*/ 895167 h 895167"/>
              <a:gd name="connsiteX6" fmla="*/ 29370 w 690562"/>
              <a:gd name="connsiteY6" fmla="*/ 895167 h 895167"/>
              <a:gd name="connsiteX7" fmla="*/ 0 w 690562"/>
              <a:gd name="connsiteY7" fmla="*/ 865797 h 895167"/>
              <a:gd name="connsiteX8" fmla="*/ 0 w 690562"/>
              <a:gd name="connsiteY8" fmla="*/ 103189 h 895167"/>
              <a:gd name="connsiteX0" fmla="*/ 0 w 690562"/>
              <a:gd name="connsiteY0" fmla="*/ 103189 h 935648"/>
              <a:gd name="connsiteX1" fmla="*/ 29370 w 690562"/>
              <a:gd name="connsiteY1" fmla="*/ 73819 h 935648"/>
              <a:gd name="connsiteX2" fmla="*/ 625474 w 690562"/>
              <a:gd name="connsiteY2" fmla="*/ 0 h 935648"/>
              <a:gd name="connsiteX3" fmla="*/ 669130 w 690562"/>
              <a:gd name="connsiteY3" fmla="*/ 41276 h 935648"/>
              <a:gd name="connsiteX4" fmla="*/ 690562 w 690562"/>
              <a:gd name="connsiteY4" fmla="*/ 865797 h 935648"/>
              <a:gd name="connsiteX5" fmla="*/ 632617 w 690562"/>
              <a:gd name="connsiteY5" fmla="*/ 935648 h 935648"/>
              <a:gd name="connsiteX6" fmla="*/ 29370 w 690562"/>
              <a:gd name="connsiteY6" fmla="*/ 895167 h 935648"/>
              <a:gd name="connsiteX7" fmla="*/ 0 w 690562"/>
              <a:gd name="connsiteY7" fmla="*/ 865797 h 935648"/>
              <a:gd name="connsiteX8" fmla="*/ 0 w 690562"/>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0081 w 669130"/>
              <a:gd name="connsiteY4" fmla="*/ 870560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6989 w 669130"/>
              <a:gd name="connsiteY6" fmla="*/ 902311 h 935648"/>
              <a:gd name="connsiteX7" fmla="*/ 0 w 669130"/>
              <a:gd name="connsiteY7" fmla="*/ 865797 h 935648"/>
              <a:gd name="connsiteX8" fmla="*/ 0 w 669130"/>
              <a:gd name="connsiteY8" fmla="*/ 103189 h 935648"/>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59606"/>
              <a:gd name="connsiteY0" fmla="*/ 100808 h 933267"/>
              <a:gd name="connsiteX1" fmla="*/ 29370 w 659606"/>
              <a:gd name="connsiteY1" fmla="*/ 71438 h 933267"/>
              <a:gd name="connsiteX2" fmla="*/ 625474 w 659606"/>
              <a:gd name="connsiteY2" fmla="*/ 0 h 933267"/>
              <a:gd name="connsiteX3" fmla="*/ 650080 w 659606"/>
              <a:gd name="connsiteY3" fmla="*/ 43658 h 933267"/>
              <a:gd name="connsiteX4" fmla="*/ 659606 w 659606"/>
              <a:gd name="connsiteY4" fmla="*/ 884847 h 933267"/>
              <a:gd name="connsiteX5" fmla="*/ 632617 w 659606"/>
              <a:gd name="connsiteY5" fmla="*/ 933267 h 933267"/>
              <a:gd name="connsiteX6" fmla="*/ 26989 w 659606"/>
              <a:gd name="connsiteY6" fmla="*/ 899930 h 933267"/>
              <a:gd name="connsiteX7" fmla="*/ 0 w 659606"/>
              <a:gd name="connsiteY7" fmla="*/ 863416 h 933267"/>
              <a:gd name="connsiteX8" fmla="*/ 0 w 659606"/>
              <a:gd name="connsiteY8" fmla="*/ 100808 h 933267"/>
              <a:gd name="connsiteX0" fmla="*/ 0 w 664368"/>
              <a:gd name="connsiteY0" fmla="*/ 100808 h 933267"/>
              <a:gd name="connsiteX1" fmla="*/ 29370 w 664368"/>
              <a:gd name="connsiteY1" fmla="*/ 71438 h 933267"/>
              <a:gd name="connsiteX2" fmla="*/ 625474 w 664368"/>
              <a:gd name="connsiteY2" fmla="*/ 0 h 933267"/>
              <a:gd name="connsiteX3" fmla="*/ 664368 w 664368"/>
              <a:gd name="connsiteY3" fmla="*/ 53183 h 933267"/>
              <a:gd name="connsiteX4" fmla="*/ 659606 w 664368"/>
              <a:gd name="connsiteY4" fmla="*/ 884847 h 933267"/>
              <a:gd name="connsiteX5" fmla="*/ 632617 w 664368"/>
              <a:gd name="connsiteY5" fmla="*/ 933267 h 933267"/>
              <a:gd name="connsiteX6" fmla="*/ 26989 w 664368"/>
              <a:gd name="connsiteY6" fmla="*/ 899930 h 933267"/>
              <a:gd name="connsiteX7" fmla="*/ 0 w 664368"/>
              <a:gd name="connsiteY7" fmla="*/ 863416 h 933267"/>
              <a:gd name="connsiteX8" fmla="*/ 0 w 664368"/>
              <a:gd name="connsiteY8" fmla="*/ 100808 h 933267"/>
              <a:gd name="connsiteX0" fmla="*/ 0 w 664368"/>
              <a:gd name="connsiteY0" fmla="*/ 102656 h 935115"/>
              <a:gd name="connsiteX1" fmla="*/ 29370 w 664368"/>
              <a:gd name="connsiteY1" fmla="*/ 73286 h 935115"/>
              <a:gd name="connsiteX2" fmla="*/ 625474 w 664368"/>
              <a:gd name="connsiteY2" fmla="*/ 1848 h 935115"/>
              <a:gd name="connsiteX3" fmla="*/ 664368 w 664368"/>
              <a:gd name="connsiteY3" fmla="*/ 55031 h 935115"/>
              <a:gd name="connsiteX4" fmla="*/ 659606 w 664368"/>
              <a:gd name="connsiteY4" fmla="*/ 886695 h 935115"/>
              <a:gd name="connsiteX5" fmla="*/ 632617 w 664368"/>
              <a:gd name="connsiteY5" fmla="*/ 935115 h 935115"/>
              <a:gd name="connsiteX6" fmla="*/ 26989 w 664368"/>
              <a:gd name="connsiteY6" fmla="*/ 901778 h 935115"/>
              <a:gd name="connsiteX7" fmla="*/ 0 w 664368"/>
              <a:gd name="connsiteY7" fmla="*/ 865264 h 935115"/>
              <a:gd name="connsiteX8" fmla="*/ 0 w 664368"/>
              <a:gd name="connsiteY8" fmla="*/ 102656 h 935115"/>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71507"/>
              <a:gd name="connsiteY0" fmla="*/ 113215 h 945674"/>
              <a:gd name="connsiteX1" fmla="*/ 29370 w 671507"/>
              <a:gd name="connsiteY1" fmla="*/ 83845 h 945674"/>
              <a:gd name="connsiteX2" fmla="*/ 619608 w 671507"/>
              <a:gd name="connsiteY2" fmla="*/ 1558 h 945674"/>
              <a:gd name="connsiteX3" fmla="*/ 664368 w 671507"/>
              <a:gd name="connsiteY3" fmla="*/ 65590 h 945674"/>
              <a:gd name="connsiteX4" fmla="*/ 671338 w 671507"/>
              <a:gd name="connsiteY4" fmla="*/ 910815 h 945674"/>
              <a:gd name="connsiteX5" fmla="*/ 632617 w 671507"/>
              <a:gd name="connsiteY5" fmla="*/ 945674 h 945674"/>
              <a:gd name="connsiteX6" fmla="*/ 26989 w 671507"/>
              <a:gd name="connsiteY6" fmla="*/ 912337 h 945674"/>
              <a:gd name="connsiteX7" fmla="*/ 0 w 671507"/>
              <a:gd name="connsiteY7" fmla="*/ 875823 h 945674"/>
              <a:gd name="connsiteX8" fmla="*/ 0 w 671507"/>
              <a:gd name="connsiteY8" fmla="*/ 113215 h 94567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0815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6788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6788 h 988167"/>
              <a:gd name="connsiteX7" fmla="*/ 0 w 671507"/>
              <a:gd name="connsiteY7" fmla="*/ 875823 h 988167"/>
              <a:gd name="connsiteX8" fmla="*/ 0 w 671507"/>
              <a:gd name="connsiteY8" fmla="*/ 113215 h 988167"/>
              <a:gd name="connsiteX0" fmla="*/ 0 w 671507"/>
              <a:gd name="connsiteY0" fmla="*/ 171007 h 1045959"/>
              <a:gd name="connsiteX1" fmla="*/ 29370 w 671507"/>
              <a:gd name="connsiteY1" fmla="*/ 141637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34553 w 671507"/>
              <a:gd name="connsiteY6" fmla="*/ 1002442 h 1045959"/>
              <a:gd name="connsiteX7" fmla="*/ 0 w 671507"/>
              <a:gd name="connsiteY7" fmla="*/ 933615 h 1045959"/>
              <a:gd name="connsiteX8" fmla="*/ 0 w 671507"/>
              <a:gd name="connsiteY8" fmla="*/ 171007 h 1045959"/>
              <a:gd name="connsiteX0" fmla="*/ 0 w 671507"/>
              <a:gd name="connsiteY0" fmla="*/ 171007 h 1076607"/>
              <a:gd name="connsiteX1" fmla="*/ 52061 w 671507"/>
              <a:gd name="connsiteY1" fmla="*/ 110989 h 1076607"/>
              <a:gd name="connsiteX2" fmla="*/ 649864 w 671507"/>
              <a:gd name="connsiteY2" fmla="*/ 840 h 1076607"/>
              <a:gd name="connsiteX3" fmla="*/ 664368 w 671507"/>
              <a:gd name="connsiteY3" fmla="*/ 123382 h 1076607"/>
              <a:gd name="connsiteX4" fmla="*/ 671338 w 671507"/>
              <a:gd name="connsiteY4" fmla="*/ 970833 h 1076607"/>
              <a:gd name="connsiteX5" fmla="*/ 630096 w 671507"/>
              <a:gd name="connsiteY5" fmla="*/ 1076607 h 1076607"/>
              <a:gd name="connsiteX6" fmla="*/ 34553 w 671507"/>
              <a:gd name="connsiteY6" fmla="*/ 1002442 h 1076607"/>
              <a:gd name="connsiteX7" fmla="*/ 0 w 671507"/>
              <a:gd name="connsiteY7" fmla="*/ 933615 h 1076607"/>
              <a:gd name="connsiteX8" fmla="*/ 0 w 671507"/>
              <a:gd name="connsiteY8" fmla="*/ 171007 h 1076607"/>
              <a:gd name="connsiteX0" fmla="*/ 0 w 676497"/>
              <a:gd name="connsiteY0" fmla="*/ 171007 h 1076607"/>
              <a:gd name="connsiteX1" fmla="*/ 52061 w 676497"/>
              <a:gd name="connsiteY1" fmla="*/ 110989 h 1076607"/>
              <a:gd name="connsiteX2" fmla="*/ 649864 w 676497"/>
              <a:gd name="connsiteY2" fmla="*/ 840 h 1076607"/>
              <a:gd name="connsiteX3" fmla="*/ 664368 w 676497"/>
              <a:gd name="connsiteY3" fmla="*/ 123382 h 1076607"/>
              <a:gd name="connsiteX4" fmla="*/ 676381 w 676497"/>
              <a:gd name="connsiteY4" fmla="*/ 998695 h 1076607"/>
              <a:gd name="connsiteX5" fmla="*/ 630096 w 676497"/>
              <a:gd name="connsiteY5" fmla="*/ 1076607 h 1076607"/>
              <a:gd name="connsiteX6" fmla="*/ 34553 w 676497"/>
              <a:gd name="connsiteY6" fmla="*/ 1002442 h 1076607"/>
              <a:gd name="connsiteX7" fmla="*/ 0 w 676497"/>
              <a:gd name="connsiteY7" fmla="*/ 933615 h 1076607"/>
              <a:gd name="connsiteX8" fmla="*/ 0 w 676497"/>
              <a:gd name="connsiteY8" fmla="*/ 171007 h 1076607"/>
              <a:gd name="connsiteX0" fmla="*/ 0 w 676497"/>
              <a:gd name="connsiteY0" fmla="*/ 171007 h 1076607"/>
              <a:gd name="connsiteX1" fmla="*/ 52061 w 676497"/>
              <a:gd name="connsiteY1" fmla="*/ 110989 h 1076607"/>
              <a:gd name="connsiteX2" fmla="*/ 649864 w 676497"/>
              <a:gd name="connsiteY2" fmla="*/ 840 h 1076607"/>
              <a:gd name="connsiteX3" fmla="*/ 664368 w 676497"/>
              <a:gd name="connsiteY3" fmla="*/ 123382 h 1076607"/>
              <a:gd name="connsiteX4" fmla="*/ 676381 w 676497"/>
              <a:gd name="connsiteY4" fmla="*/ 998695 h 1076607"/>
              <a:gd name="connsiteX5" fmla="*/ 630096 w 676497"/>
              <a:gd name="connsiteY5" fmla="*/ 1076607 h 1076607"/>
              <a:gd name="connsiteX6" fmla="*/ 34553 w 676497"/>
              <a:gd name="connsiteY6" fmla="*/ 1002442 h 1076607"/>
              <a:gd name="connsiteX7" fmla="*/ 0 w 676497"/>
              <a:gd name="connsiteY7" fmla="*/ 933615 h 1076607"/>
              <a:gd name="connsiteX8" fmla="*/ 0 w 676497"/>
              <a:gd name="connsiteY8" fmla="*/ 171007 h 1076607"/>
              <a:gd name="connsiteX0" fmla="*/ 0 w 676691"/>
              <a:gd name="connsiteY0" fmla="*/ 171007 h 1076607"/>
              <a:gd name="connsiteX1" fmla="*/ 52061 w 676691"/>
              <a:gd name="connsiteY1" fmla="*/ 110989 h 1076607"/>
              <a:gd name="connsiteX2" fmla="*/ 649864 w 676691"/>
              <a:gd name="connsiteY2" fmla="*/ 840 h 1076607"/>
              <a:gd name="connsiteX3" fmla="*/ 674453 w 676691"/>
              <a:gd name="connsiteY3" fmla="*/ 123382 h 1076607"/>
              <a:gd name="connsiteX4" fmla="*/ 676381 w 676691"/>
              <a:gd name="connsiteY4" fmla="*/ 998695 h 1076607"/>
              <a:gd name="connsiteX5" fmla="*/ 630096 w 676691"/>
              <a:gd name="connsiteY5" fmla="*/ 1076607 h 1076607"/>
              <a:gd name="connsiteX6" fmla="*/ 34553 w 676691"/>
              <a:gd name="connsiteY6" fmla="*/ 1002442 h 1076607"/>
              <a:gd name="connsiteX7" fmla="*/ 0 w 676691"/>
              <a:gd name="connsiteY7" fmla="*/ 933615 h 1076607"/>
              <a:gd name="connsiteX8" fmla="*/ 0 w 676691"/>
              <a:gd name="connsiteY8" fmla="*/ 171007 h 1076607"/>
              <a:gd name="connsiteX0" fmla="*/ 0 w 676691"/>
              <a:gd name="connsiteY0" fmla="*/ 168240 h 1073840"/>
              <a:gd name="connsiteX1" fmla="*/ 52061 w 676691"/>
              <a:gd name="connsiteY1" fmla="*/ 108222 h 1073840"/>
              <a:gd name="connsiteX2" fmla="*/ 639779 w 676691"/>
              <a:gd name="connsiteY2" fmla="*/ 860 h 1073840"/>
              <a:gd name="connsiteX3" fmla="*/ 674453 w 676691"/>
              <a:gd name="connsiteY3" fmla="*/ 120615 h 1073840"/>
              <a:gd name="connsiteX4" fmla="*/ 676381 w 676691"/>
              <a:gd name="connsiteY4" fmla="*/ 995928 h 1073840"/>
              <a:gd name="connsiteX5" fmla="*/ 630096 w 676691"/>
              <a:gd name="connsiteY5" fmla="*/ 1073840 h 1073840"/>
              <a:gd name="connsiteX6" fmla="*/ 34553 w 676691"/>
              <a:gd name="connsiteY6" fmla="*/ 999675 h 1073840"/>
              <a:gd name="connsiteX7" fmla="*/ 0 w 676691"/>
              <a:gd name="connsiteY7" fmla="*/ 930848 h 1073840"/>
              <a:gd name="connsiteX8" fmla="*/ 0 w 676691"/>
              <a:gd name="connsiteY8" fmla="*/ 168240 h 1073840"/>
              <a:gd name="connsiteX0" fmla="*/ 0 w 676691"/>
              <a:gd name="connsiteY0" fmla="*/ 168240 h 1073840"/>
              <a:gd name="connsiteX1" fmla="*/ 52061 w 676691"/>
              <a:gd name="connsiteY1" fmla="*/ 108222 h 1073840"/>
              <a:gd name="connsiteX2" fmla="*/ 639779 w 676691"/>
              <a:gd name="connsiteY2" fmla="*/ 860 h 1073840"/>
              <a:gd name="connsiteX3" fmla="*/ 674453 w 676691"/>
              <a:gd name="connsiteY3" fmla="*/ 120615 h 1073840"/>
              <a:gd name="connsiteX4" fmla="*/ 676381 w 676691"/>
              <a:gd name="connsiteY4" fmla="*/ 995928 h 1073840"/>
              <a:gd name="connsiteX5" fmla="*/ 630096 w 676691"/>
              <a:gd name="connsiteY5" fmla="*/ 1073840 h 1073840"/>
              <a:gd name="connsiteX6" fmla="*/ 34553 w 676691"/>
              <a:gd name="connsiteY6" fmla="*/ 999675 h 1073840"/>
              <a:gd name="connsiteX7" fmla="*/ 0 w 676691"/>
              <a:gd name="connsiteY7" fmla="*/ 930848 h 1073840"/>
              <a:gd name="connsiteX8" fmla="*/ 0 w 676691"/>
              <a:gd name="connsiteY8" fmla="*/ 168240 h 1073840"/>
              <a:gd name="connsiteX0" fmla="*/ 0 w 676691"/>
              <a:gd name="connsiteY0" fmla="*/ 168240 h 1073840"/>
              <a:gd name="connsiteX1" fmla="*/ 52061 w 676691"/>
              <a:gd name="connsiteY1" fmla="*/ 108222 h 1073840"/>
              <a:gd name="connsiteX2" fmla="*/ 639779 w 676691"/>
              <a:gd name="connsiteY2" fmla="*/ 860 h 1073840"/>
              <a:gd name="connsiteX3" fmla="*/ 674453 w 676691"/>
              <a:gd name="connsiteY3" fmla="*/ 120615 h 1073840"/>
              <a:gd name="connsiteX4" fmla="*/ 676381 w 676691"/>
              <a:gd name="connsiteY4" fmla="*/ 995928 h 1073840"/>
              <a:gd name="connsiteX5" fmla="*/ 630096 w 676691"/>
              <a:gd name="connsiteY5" fmla="*/ 1073840 h 1073840"/>
              <a:gd name="connsiteX6" fmla="*/ 34553 w 676691"/>
              <a:gd name="connsiteY6" fmla="*/ 999675 h 1073840"/>
              <a:gd name="connsiteX7" fmla="*/ 0 w 676691"/>
              <a:gd name="connsiteY7" fmla="*/ 930848 h 1073840"/>
              <a:gd name="connsiteX8" fmla="*/ 0 w 676691"/>
              <a:gd name="connsiteY8" fmla="*/ 168240 h 1073840"/>
              <a:gd name="connsiteX0" fmla="*/ 0 w 676691"/>
              <a:gd name="connsiteY0" fmla="*/ 167905 h 1073505"/>
              <a:gd name="connsiteX1" fmla="*/ 52061 w 676691"/>
              <a:gd name="connsiteY1" fmla="*/ 107887 h 1073505"/>
              <a:gd name="connsiteX2" fmla="*/ 639779 w 676691"/>
              <a:gd name="connsiteY2" fmla="*/ 525 h 1073505"/>
              <a:gd name="connsiteX3" fmla="*/ 674453 w 676691"/>
              <a:gd name="connsiteY3" fmla="*/ 120280 h 1073505"/>
              <a:gd name="connsiteX4" fmla="*/ 676381 w 676691"/>
              <a:gd name="connsiteY4" fmla="*/ 995593 h 1073505"/>
              <a:gd name="connsiteX5" fmla="*/ 630096 w 676691"/>
              <a:gd name="connsiteY5" fmla="*/ 1073505 h 1073505"/>
              <a:gd name="connsiteX6" fmla="*/ 34553 w 676691"/>
              <a:gd name="connsiteY6" fmla="*/ 999340 h 1073505"/>
              <a:gd name="connsiteX7" fmla="*/ 0 w 676691"/>
              <a:gd name="connsiteY7" fmla="*/ 930513 h 1073505"/>
              <a:gd name="connsiteX8" fmla="*/ 0 w 676691"/>
              <a:gd name="connsiteY8" fmla="*/ 167905 h 10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91" h="1073505">
                <a:moveTo>
                  <a:pt x="0" y="167905"/>
                </a:moveTo>
                <a:cubicBezTo>
                  <a:pt x="0" y="151684"/>
                  <a:pt x="13148" y="116246"/>
                  <a:pt x="52061" y="107887"/>
                </a:cubicBezTo>
                <a:cubicBezTo>
                  <a:pt x="164010" y="76883"/>
                  <a:pt x="460977" y="8653"/>
                  <a:pt x="639779" y="525"/>
                </a:cubicBezTo>
                <a:cubicBezTo>
                  <a:pt x="682753" y="-8594"/>
                  <a:pt x="674453" y="104059"/>
                  <a:pt x="674453" y="120280"/>
                </a:cubicBezTo>
                <a:cubicBezTo>
                  <a:pt x="672866" y="397501"/>
                  <a:pt x="677968" y="718372"/>
                  <a:pt x="676381" y="995593"/>
                </a:cubicBezTo>
                <a:cubicBezTo>
                  <a:pt x="678227" y="1034614"/>
                  <a:pt x="646317" y="1073505"/>
                  <a:pt x="630096" y="1073505"/>
                </a:cubicBezTo>
                <a:cubicBezTo>
                  <a:pt x="403502" y="1051937"/>
                  <a:pt x="236429" y="1023133"/>
                  <a:pt x="34553" y="999340"/>
                </a:cubicBezTo>
                <a:cubicBezTo>
                  <a:pt x="18332" y="999340"/>
                  <a:pt x="0" y="946734"/>
                  <a:pt x="0" y="930513"/>
                </a:cubicBezTo>
                <a:lnTo>
                  <a:pt x="0" y="167905"/>
                </a:lnTo>
                <a:close/>
              </a:path>
            </a:pathLst>
          </a:custGeom>
          <a:gradFill flip="none" rotWithShape="1">
            <a:gsLst>
              <a:gs pos="18000">
                <a:schemeClr val="accent2">
                  <a:lumMod val="75000"/>
                </a:schemeClr>
              </a:gs>
              <a:gs pos="67000">
                <a:schemeClr val="accent2"/>
              </a:gs>
              <a:gs pos="100000">
                <a:schemeClr val="accent2">
                  <a:lumMod val="60000"/>
                  <a:lumOff val="40000"/>
                </a:schemeClr>
              </a:gs>
            </a:gsLst>
            <a:lin ang="0" scaled="1"/>
            <a:tileRect/>
          </a:gradFill>
          <a:ln w="3175" cap="flat" cmpd="sng" algn="ctr">
            <a:noFill/>
            <a:prstDash val="solid"/>
          </a:ln>
          <a:effectLst>
            <a:outerShdw blurRad="50800" dist="38100" dir="2700000" algn="tl" rotWithShape="0">
              <a:prstClr val="black">
                <a:alpha val="40000"/>
              </a:prstClr>
            </a:outerShdw>
          </a:effectLst>
        </p:spPr>
        <p:txBody>
          <a:bodyPr anchor="ctr"/>
          <a:lstStyle/>
          <a:p>
            <a:pPr algn="just">
              <a:lnSpc>
                <a:spcPct val="130000"/>
              </a:lnSpc>
              <a:defRPr/>
            </a:pPr>
            <a:r>
              <a:rPr lang="zh-CN" altLang="en-US" sz="1600" kern="0" dirty="0">
                <a:solidFill>
                  <a:prstClr val="white"/>
                </a:solidFill>
                <a:latin typeface="幼圆" panose="02010509060101010101" pitchFamily="49" charset="-122"/>
                <a:ea typeface="幼圆" panose="02010509060101010101" pitchFamily="49" charset="-122"/>
              </a:rPr>
              <a:t>点击此处输入文本内容点击</a:t>
            </a:r>
          </a:p>
        </p:txBody>
      </p:sp>
      <p:sp>
        <p:nvSpPr>
          <p:cNvPr id="29" name="圆角矩形 97"/>
          <p:cNvSpPr/>
          <p:nvPr/>
        </p:nvSpPr>
        <p:spPr>
          <a:xfrm>
            <a:off x="6689725" y="2460625"/>
            <a:ext cx="2732088" cy="2400300"/>
          </a:xfrm>
          <a:custGeom>
            <a:avLst/>
            <a:gdLst>
              <a:gd name="connsiteX0" fmla="*/ 0 w 690562"/>
              <a:gd name="connsiteY0" fmla="*/ 29370 h 821348"/>
              <a:gd name="connsiteX1" fmla="*/ 29370 w 690562"/>
              <a:gd name="connsiteY1" fmla="*/ 0 h 821348"/>
              <a:gd name="connsiteX2" fmla="*/ 661192 w 690562"/>
              <a:gd name="connsiteY2" fmla="*/ 0 h 821348"/>
              <a:gd name="connsiteX3" fmla="*/ 690562 w 690562"/>
              <a:gd name="connsiteY3" fmla="*/ 29370 h 821348"/>
              <a:gd name="connsiteX4" fmla="*/ 690562 w 690562"/>
              <a:gd name="connsiteY4" fmla="*/ 791978 h 821348"/>
              <a:gd name="connsiteX5" fmla="*/ 661192 w 690562"/>
              <a:gd name="connsiteY5" fmla="*/ 821348 h 821348"/>
              <a:gd name="connsiteX6" fmla="*/ 29370 w 690562"/>
              <a:gd name="connsiteY6" fmla="*/ 821348 h 821348"/>
              <a:gd name="connsiteX7" fmla="*/ 0 w 690562"/>
              <a:gd name="connsiteY7" fmla="*/ 791978 h 821348"/>
              <a:gd name="connsiteX8" fmla="*/ 0 w 690562"/>
              <a:gd name="connsiteY8" fmla="*/ 29370 h 821348"/>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90562 w 690562"/>
              <a:gd name="connsiteY3" fmla="*/ 96045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96045 h 888023"/>
              <a:gd name="connsiteX1" fmla="*/ 29370 w 690562"/>
              <a:gd name="connsiteY1" fmla="*/ 66675 h 888023"/>
              <a:gd name="connsiteX2" fmla="*/ 627855 w 690562"/>
              <a:gd name="connsiteY2" fmla="*/ 0 h 888023"/>
              <a:gd name="connsiteX3" fmla="*/ 669130 w 690562"/>
              <a:gd name="connsiteY3" fmla="*/ 34132 h 888023"/>
              <a:gd name="connsiteX4" fmla="*/ 690562 w 690562"/>
              <a:gd name="connsiteY4" fmla="*/ 858653 h 888023"/>
              <a:gd name="connsiteX5" fmla="*/ 661192 w 690562"/>
              <a:gd name="connsiteY5" fmla="*/ 888023 h 888023"/>
              <a:gd name="connsiteX6" fmla="*/ 29370 w 690562"/>
              <a:gd name="connsiteY6" fmla="*/ 888023 h 888023"/>
              <a:gd name="connsiteX7" fmla="*/ 0 w 690562"/>
              <a:gd name="connsiteY7" fmla="*/ 858653 h 888023"/>
              <a:gd name="connsiteX8" fmla="*/ 0 w 690562"/>
              <a:gd name="connsiteY8" fmla="*/ 96045 h 888023"/>
              <a:gd name="connsiteX0" fmla="*/ 0 w 690562"/>
              <a:gd name="connsiteY0" fmla="*/ 103189 h 895167"/>
              <a:gd name="connsiteX1" fmla="*/ 29370 w 690562"/>
              <a:gd name="connsiteY1" fmla="*/ 73819 h 895167"/>
              <a:gd name="connsiteX2" fmla="*/ 625474 w 690562"/>
              <a:gd name="connsiteY2" fmla="*/ 0 h 895167"/>
              <a:gd name="connsiteX3" fmla="*/ 669130 w 690562"/>
              <a:gd name="connsiteY3" fmla="*/ 41276 h 895167"/>
              <a:gd name="connsiteX4" fmla="*/ 690562 w 690562"/>
              <a:gd name="connsiteY4" fmla="*/ 865797 h 895167"/>
              <a:gd name="connsiteX5" fmla="*/ 661192 w 690562"/>
              <a:gd name="connsiteY5" fmla="*/ 895167 h 895167"/>
              <a:gd name="connsiteX6" fmla="*/ 29370 w 690562"/>
              <a:gd name="connsiteY6" fmla="*/ 895167 h 895167"/>
              <a:gd name="connsiteX7" fmla="*/ 0 w 690562"/>
              <a:gd name="connsiteY7" fmla="*/ 865797 h 895167"/>
              <a:gd name="connsiteX8" fmla="*/ 0 w 690562"/>
              <a:gd name="connsiteY8" fmla="*/ 103189 h 895167"/>
              <a:gd name="connsiteX0" fmla="*/ 0 w 690562"/>
              <a:gd name="connsiteY0" fmla="*/ 103189 h 935648"/>
              <a:gd name="connsiteX1" fmla="*/ 29370 w 690562"/>
              <a:gd name="connsiteY1" fmla="*/ 73819 h 935648"/>
              <a:gd name="connsiteX2" fmla="*/ 625474 w 690562"/>
              <a:gd name="connsiteY2" fmla="*/ 0 h 935648"/>
              <a:gd name="connsiteX3" fmla="*/ 669130 w 690562"/>
              <a:gd name="connsiteY3" fmla="*/ 41276 h 935648"/>
              <a:gd name="connsiteX4" fmla="*/ 690562 w 690562"/>
              <a:gd name="connsiteY4" fmla="*/ 865797 h 935648"/>
              <a:gd name="connsiteX5" fmla="*/ 632617 w 690562"/>
              <a:gd name="connsiteY5" fmla="*/ 935648 h 935648"/>
              <a:gd name="connsiteX6" fmla="*/ 29370 w 690562"/>
              <a:gd name="connsiteY6" fmla="*/ 895167 h 935648"/>
              <a:gd name="connsiteX7" fmla="*/ 0 w 690562"/>
              <a:gd name="connsiteY7" fmla="*/ 865797 h 935648"/>
              <a:gd name="connsiteX8" fmla="*/ 0 w 690562"/>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0081 w 669130"/>
              <a:gd name="connsiteY4" fmla="*/ 870560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9370 w 669130"/>
              <a:gd name="connsiteY6" fmla="*/ 895167 h 935648"/>
              <a:gd name="connsiteX7" fmla="*/ 0 w 669130"/>
              <a:gd name="connsiteY7" fmla="*/ 865797 h 935648"/>
              <a:gd name="connsiteX8" fmla="*/ 0 w 669130"/>
              <a:gd name="connsiteY8" fmla="*/ 103189 h 935648"/>
              <a:gd name="connsiteX0" fmla="*/ 0 w 669130"/>
              <a:gd name="connsiteY0" fmla="*/ 103189 h 935648"/>
              <a:gd name="connsiteX1" fmla="*/ 29370 w 669130"/>
              <a:gd name="connsiteY1" fmla="*/ 73819 h 935648"/>
              <a:gd name="connsiteX2" fmla="*/ 625474 w 669130"/>
              <a:gd name="connsiteY2" fmla="*/ 0 h 935648"/>
              <a:gd name="connsiteX3" fmla="*/ 669130 w 669130"/>
              <a:gd name="connsiteY3" fmla="*/ 41276 h 935648"/>
              <a:gd name="connsiteX4" fmla="*/ 659606 w 669130"/>
              <a:gd name="connsiteY4" fmla="*/ 887228 h 935648"/>
              <a:gd name="connsiteX5" fmla="*/ 632617 w 669130"/>
              <a:gd name="connsiteY5" fmla="*/ 935648 h 935648"/>
              <a:gd name="connsiteX6" fmla="*/ 26989 w 669130"/>
              <a:gd name="connsiteY6" fmla="*/ 902311 h 935648"/>
              <a:gd name="connsiteX7" fmla="*/ 0 w 669130"/>
              <a:gd name="connsiteY7" fmla="*/ 865797 h 935648"/>
              <a:gd name="connsiteX8" fmla="*/ 0 w 669130"/>
              <a:gd name="connsiteY8" fmla="*/ 103189 h 935648"/>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69130"/>
              <a:gd name="connsiteY0" fmla="*/ 100808 h 933267"/>
              <a:gd name="connsiteX1" fmla="*/ 29370 w 669130"/>
              <a:gd name="connsiteY1" fmla="*/ 71438 h 933267"/>
              <a:gd name="connsiteX2" fmla="*/ 625474 w 669130"/>
              <a:gd name="connsiteY2" fmla="*/ 0 h 933267"/>
              <a:gd name="connsiteX3" fmla="*/ 669130 w 669130"/>
              <a:gd name="connsiteY3" fmla="*/ 38895 h 933267"/>
              <a:gd name="connsiteX4" fmla="*/ 659606 w 669130"/>
              <a:gd name="connsiteY4" fmla="*/ 884847 h 933267"/>
              <a:gd name="connsiteX5" fmla="*/ 632617 w 669130"/>
              <a:gd name="connsiteY5" fmla="*/ 933267 h 933267"/>
              <a:gd name="connsiteX6" fmla="*/ 26989 w 669130"/>
              <a:gd name="connsiteY6" fmla="*/ 899930 h 933267"/>
              <a:gd name="connsiteX7" fmla="*/ 0 w 669130"/>
              <a:gd name="connsiteY7" fmla="*/ 863416 h 933267"/>
              <a:gd name="connsiteX8" fmla="*/ 0 w 669130"/>
              <a:gd name="connsiteY8" fmla="*/ 100808 h 933267"/>
              <a:gd name="connsiteX0" fmla="*/ 0 w 659606"/>
              <a:gd name="connsiteY0" fmla="*/ 100808 h 933267"/>
              <a:gd name="connsiteX1" fmla="*/ 29370 w 659606"/>
              <a:gd name="connsiteY1" fmla="*/ 71438 h 933267"/>
              <a:gd name="connsiteX2" fmla="*/ 625474 w 659606"/>
              <a:gd name="connsiteY2" fmla="*/ 0 h 933267"/>
              <a:gd name="connsiteX3" fmla="*/ 650080 w 659606"/>
              <a:gd name="connsiteY3" fmla="*/ 43658 h 933267"/>
              <a:gd name="connsiteX4" fmla="*/ 659606 w 659606"/>
              <a:gd name="connsiteY4" fmla="*/ 884847 h 933267"/>
              <a:gd name="connsiteX5" fmla="*/ 632617 w 659606"/>
              <a:gd name="connsiteY5" fmla="*/ 933267 h 933267"/>
              <a:gd name="connsiteX6" fmla="*/ 26989 w 659606"/>
              <a:gd name="connsiteY6" fmla="*/ 899930 h 933267"/>
              <a:gd name="connsiteX7" fmla="*/ 0 w 659606"/>
              <a:gd name="connsiteY7" fmla="*/ 863416 h 933267"/>
              <a:gd name="connsiteX8" fmla="*/ 0 w 659606"/>
              <a:gd name="connsiteY8" fmla="*/ 100808 h 933267"/>
              <a:gd name="connsiteX0" fmla="*/ 0 w 664368"/>
              <a:gd name="connsiteY0" fmla="*/ 100808 h 933267"/>
              <a:gd name="connsiteX1" fmla="*/ 29370 w 664368"/>
              <a:gd name="connsiteY1" fmla="*/ 71438 h 933267"/>
              <a:gd name="connsiteX2" fmla="*/ 625474 w 664368"/>
              <a:gd name="connsiteY2" fmla="*/ 0 h 933267"/>
              <a:gd name="connsiteX3" fmla="*/ 664368 w 664368"/>
              <a:gd name="connsiteY3" fmla="*/ 53183 h 933267"/>
              <a:gd name="connsiteX4" fmla="*/ 659606 w 664368"/>
              <a:gd name="connsiteY4" fmla="*/ 884847 h 933267"/>
              <a:gd name="connsiteX5" fmla="*/ 632617 w 664368"/>
              <a:gd name="connsiteY5" fmla="*/ 933267 h 933267"/>
              <a:gd name="connsiteX6" fmla="*/ 26989 w 664368"/>
              <a:gd name="connsiteY6" fmla="*/ 899930 h 933267"/>
              <a:gd name="connsiteX7" fmla="*/ 0 w 664368"/>
              <a:gd name="connsiteY7" fmla="*/ 863416 h 933267"/>
              <a:gd name="connsiteX8" fmla="*/ 0 w 664368"/>
              <a:gd name="connsiteY8" fmla="*/ 100808 h 933267"/>
              <a:gd name="connsiteX0" fmla="*/ 0 w 664368"/>
              <a:gd name="connsiteY0" fmla="*/ 102656 h 935115"/>
              <a:gd name="connsiteX1" fmla="*/ 29370 w 664368"/>
              <a:gd name="connsiteY1" fmla="*/ 73286 h 935115"/>
              <a:gd name="connsiteX2" fmla="*/ 625474 w 664368"/>
              <a:gd name="connsiteY2" fmla="*/ 1848 h 935115"/>
              <a:gd name="connsiteX3" fmla="*/ 664368 w 664368"/>
              <a:gd name="connsiteY3" fmla="*/ 55031 h 935115"/>
              <a:gd name="connsiteX4" fmla="*/ 659606 w 664368"/>
              <a:gd name="connsiteY4" fmla="*/ 886695 h 935115"/>
              <a:gd name="connsiteX5" fmla="*/ 632617 w 664368"/>
              <a:gd name="connsiteY5" fmla="*/ 935115 h 935115"/>
              <a:gd name="connsiteX6" fmla="*/ 26989 w 664368"/>
              <a:gd name="connsiteY6" fmla="*/ 901778 h 935115"/>
              <a:gd name="connsiteX7" fmla="*/ 0 w 664368"/>
              <a:gd name="connsiteY7" fmla="*/ 865264 h 935115"/>
              <a:gd name="connsiteX8" fmla="*/ 0 w 664368"/>
              <a:gd name="connsiteY8" fmla="*/ 102656 h 935115"/>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64368"/>
              <a:gd name="connsiteY0" fmla="*/ 113215 h 945674"/>
              <a:gd name="connsiteX1" fmla="*/ 29370 w 664368"/>
              <a:gd name="connsiteY1" fmla="*/ 83845 h 945674"/>
              <a:gd name="connsiteX2" fmla="*/ 619608 w 664368"/>
              <a:gd name="connsiteY2" fmla="*/ 1558 h 945674"/>
              <a:gd name="connsiteX3" fmla="*/ 664368 w 664368"/>
              <a:gd name="connsiteY3" fmla="*/ 65590 h 945674"/>
              <a:gd name="connsiteX4" fmla="*/ 659606 w 664368"/>
              <a:gd name="connsiteY4" fmla="*/ 897254 h 945674"/>
              <a:gd name="connsiteX5" fmla="*/ 632617 w 664368"/>
              <a:gd name="connsiteY5" fmla="*/ 945674 h 945674"/>
              <a:gd name="connsiteX6" fmla="*/ 26989 w 664368"/>
              <a:gd name="connsiteY6" fmla="*/ 912337 h 945674"/>
              <a:gd name="connsiteX7" fmla="*/ 0 w 664368"/>
              <a:gd name="connsiteY7" fmla="*/ 875823 h 945674"/>
              <a:gd name="connsiteX8" fmla="*/ 0 w 664368"/>
              <a:gd name="connsiteY8" fmla="*/ 113215 h 945674"/>
              <a:gd name="connsiteX0" fmla="*/ 0 w 671507"/>
              <a:gd name="connsiteY0" fmla="*/ 113215 h 945674"/>
              <a:gd name="connsiteX1" fmla="*/ 29370 w 671507"/>
              <a:gd name="connsiteY1" fmla="*/ 83845 h 945674"/>
              <a:gd name="connsiteX2" fmla="*/ 619608 w 671507"/>
              <a:gd name="connsiteY2" fmla="*/ 1558 h 945674"/>
              <a:gd name="connsiteX3" fmla="*/ 664368 w 671507"/>
              <a:gd name="connsiteY3" fmla="*/ 65590 h 945674"/>
              <a:gd name="connsiteX4" fmla="*/ 671338 w 671507"/>
              <a:gd name="connsiteY4" fmla="*/ 910815 h 945674"/>
              <a:gd name="connsiteX5" fmla="*/ 632617 w 671507"/>
              <a:gd name="connsiteY5" fmla="*/ 945674 h 945674"/>
              <a:gd name="connsiteX6" fmla="*/ 26989 w 671507"/>
              <a:gd name="connsiteY6" fmla="*/ 912337 h 945674"/>
              <a:gd name="connsiteX7" fmla="*/ 0 w 671507"/>
              <a:gd name="connsiteY7" fmla="*/ 875823 h 945674"/>
              <a:gd name="connsiteX8" fmla="*/ 0 w 671507"/>
              <a:gd name="connsiteY8" fmla="*/ 113215 h 94567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59234"/>
              <a:gd name="connsiteX1" fmla="*/ 29370 w 671507"/>
              <a:gd name="connsiteY1" fmla="*/ 83845 h 959234"/>
              <a:gd name="connsiteX2" fmla="*/ 619608 w 671507"/>
              <a:gd name="connsiteY2" fmla="*/ 1558 h 959234"/>
              <a:gd name="connsiteX3" fmla="*/ 664368 w 671507"/>
              <a:gd name="connsiteY3" fmla="*/ 65590 h 959234"/>
              <a:gd name="connsiteX4" fmla="*/ 671338 w 671507"/>
              <a:gd name="connsiteY4" fmla="*/ 910815 h 959234"/>
              <a:gd name="connsiteX5" fmla="*/ 632617 w 671507"/>
              <a:gd name="connsiteY5" fmla="*/ 959234 h 959234"/>
              <a:gd name="connsiteX6" fmla="*/ 26989 w 671507"/>
              <a:gd name="connsiteY6" fmla="*/ 912337 h 959234"/>
              <a:gd name="connsiteX7" fmla="*/ 0 w 671507"/>
              <a:gd name="connsiteY7" fmla="*/ 875823 h 959234"/>
              <a:gd name="connsiteX8" fmla="*/ 0 w 671507"/>
              <a:gd name="connsiteY8" fmla="*/ 113215 h 959234"/>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0815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2337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6788 h 988167"/>
              <a:gd name="connsiteX7" fmla="*/ 0 w 671507"/>
              <a:gd name="connsiteY7" fmla="*/ 875823 h 988167"/>
              <a:gd name="connsiteX8" fmla="*/ 0 w 671507"/>
              <a:gd name="connsiteY8" fmla="*/ 113215 h 988167"/>
              <a:gd name="connsiteX0" fmla="*/ 0 w 671507"/>
              <a:gd name="connsiteY0" fmla="*/ 113215 h 988167"/>
              <a:gd name="connsiteX1" fmla="*/ 29370 w 671507"/>
              <a:gd name="connsiteY1" fmla="*/ 83845 h 988167"/>
              <a:gd name="connsiteX2" fmla="*/ 619608 w 671507"/>
              <a:gd name="connsiteY2" fmla="*/ 1558 h 988167"/>
              <a:gd name="connsiteX3" fmla="*/ 664368 w 671507"/>
              <a:gd name="connsiteY3" fmla="*/ 65590 h 988167"/>
              <a:gd name="connsiteX4" fmla="*/ 671338 w 671507"/>
              <a:gd name="connsiteY4" fmla="*/ 913041 h 988167"/>
              <a:gd name="connsiteX5" fmla="*/ 632617 w 671507"/>
              <a:gd name="connsiteY5" fmla="*/ 988167 h 988167"/>
              <a:gd name="connsiteX6" fmla="*/ 26989 w 671507"/>
              <a:gd name="connsiteY6" fmla="*/ 916788 h 988167"/>
              <a:gd name="connsiteX7" fmla="*/ 0 w 671507"/>
              <a:gd name="connsiteY7" fmla="*/ 875823 h 988167"/>
              <a:gd name="connsiteX8" fmla="*/ 0 w 671507"/>
              <a:gd name="connsiteY8" fmla="*/ 113215 h 988167"/>
              <a:gd name="connsiteX0" fmla="*/ 0 w 671507"/>
              <a:gd name="connsiteY0" fmla="*/ 171007 h 1045959"/>
              <a:gd name="connsiteX1" fmla="*/ 29370 w 671507"/>
              <a:gd name="connsiteY1" fmla="*/ 141637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26989 w 671507"/>
              <a:gd name="connsiteY6" fmla="*/ 974580 h 1045959"/>
              <a:gd name="connsiteX7" fmla="*/ 0 w 671507"/>
              <a:gd name="connsiteY7" fmla="*/ 933615 h 1045959"/>
              <a:gd name="connsiteX8" fmla="*/ 0 w 671507"/>
              <a:gd name="connsiteY8" fmla="*/ 171007 h 1045959"/>
              <a:gd name="connsiteX0" fmla="*/ 0 w 671507"/>
              <a:gd name="connsiteY0" fmla="*/ 171007 h 1045959"/>
              <a:gd name="connsiteX1" fmla="*/ 52061 w 671507"/>
              <a:gd name="connsiteY1" fmla="*/ 110989 h 1045959"/>
              <a:gd name="connsiteX2" fmla="*/ 649864 w 671507"/>
              <a:gd name="connsiteY2" fmla="*/ 840 h 1045959"/>
              <a:gd name="connsiteX3" fmla="*/ 664368 w 671507"/>
              <a:gd name="connsiteY3" fmla="*/ 123382 h 1045959"/>
              <a:gd name="connsiteX4" fmla="*/ 671338 w 671507"/>
              <a:gd name="connsiteY4" fmla="*/ 970833 h 1045959"/>
              <a:gd name="connsiteX5" fmla="*/ 632617 w 671507"/>
              <a:gd name="connsiteY5" fmla="*/ 1045959 h 1045959"/>
              <a:gd name="connsiteX6" fmla="*/ 34553 w 671507"/>
              <a:gd name="connsiteY6" fmla="*/ 1002442 h 1045959"/>
              <a:gd name="connsiteX7" fmla="*/ 0 w 671507"/>
              <a:gd name="connsiteY7" fmla="*/ 933615 h 1045959"/>
              <a:gd name="connsiteX8" fmla="*/ 0 w 671507"/>
              <a:gd name="connsiteY8" fmla="*/ 171007 h 1045959"/>
              <a:gd name="connsiteX0" fmla="*/ 0 w 671507"/>
              <a:gd name="connsiteY0" fmla="*/ 171007 h 1076607"/>
              <a:gd name="connsiteX1" fmla="*/ 52061 w 671507"/>
              <a:gd name="connsiteY1" fmla="*/ 110989 h 1076607"/>
              <a:gd name="connsiteX2" fmla="*/ 649864 w 671507"/>
              <a:gd name="connsiteY2" fmla="*/ 840 h 1076607"/>
              <a:gd name="connsiteX3" fmla="*/ 664368 w 671507"/>
              <a:gd name="connsiteY3" fmla="*/ 123382 h 1076607"/>
              <a:gd name="connsiteX4" fmla="*/ 671338 w 671507"/>
              <a:gd name="connsiteY4" fmla="*/ 970833 h 1076607"/>
              <a:gd name="connsiteX5" fmla="*/ 630096 w 671507"/>
              <a:gd name="connsiteY5" fmla="*/ 1076607 h 1076607"/>
              <a:gd name="connsiteX6" fmla="*/ 34553 w 671507"/>
              <a:gd name="connsiteY6" fmla="*/ 1002442 h 1076607"/>
              <a:gd name="connsiteX7" fmla="*/ 0 w 671507"/>
              <a:gd name="connsiteY7" fmla="*/ 933615 h 1076607"/>
              <a:gd name="connsiteX8" fmla="*/ 0 w 671507"/>
              <a:gd name="connsiteY8" fmla="*/ 171007 h 1076607"/>
              <a:gd name="connsiteX0" fmla="*/ 0 w 676497"/>
              <a:gd name="connsiteY0" fmla="*/ 171007 h 1076607"/>
              <a:gd name="connsiteX1" fmla="*/ 52061 w 676497"/>
              <a:gd name="connsiteY1" fmla="*/ 110989 h 1076607"/>
              <a:gd name="connsiteX2" fmla="*/ 649864 w 676497"/>
              <a:gd name="connsiteY2" fmla="*/ 840 h 1076607"/>
              <a:gd name="connsiteX3" fmla="*/ 664368 w 676497"/>
              <a:gd name="connsiteY3" fmla="*/ 123382 h 1076607"/>
              <a:gd name="connsiteX4" fmla="*/ 676381 w 676497"/>
              <a:gd name="connsiteY4" fmla="*/ 998695 h 1076607"/>
              <a:gd name="connsiteX5" fmla="*/ 630096 w 676497"/>
              <a:gd name="connsiteY5" fmla="*/ 1076607 h 1076607"/>
              <a:gd name="connsiteX6" fmla="*/ 34553 w 676497"/>
              <a:gd name="connsiteY6" fmla="*/ 1002442 h 1076607"/>
              <a:gd name="connsiteX7" fmla="*/ 0 w 676497"/>
              <a:gd name="connsiteY7" fmla="*/ 933615 h 1076607"/>
              <a:gd name="connsiteX8" fmla="*/ 0 w 676497"/>
              <a:gd name="connsiteY8" fmla="*/ 171007 h 1076607"/>
              <a:gd name="connsiteX0" fmla="*/ 0 w 676497"/>
              <a:gd name="connsiteY0" fmla="*/ 171007 h 1076607"/>
              <a:gd name="connsiteX1" fmla="*/ 52061 w 676497"/>
              <a:gd name="connsiteY1" fmla="*/ 110989 h 1076607"/>
              <a:gd name="connsiteX2" fmla="*/ 649864 w 676497"/>
              <a:gd name="connsiteY2" fmla="*/ 840 h 1076607"/>
              <a:gd name="connsiteX3" fmla="*/ 664368 w 676497"/>
              <a:gd name="connsiteY3" fmla="*/ 123382 h 1076607"/>
              <a:gd name="connsiteX4" fmla="*/ 676381 w 676497"/>
              <a:gd name="connsiteY4" fmla="*/ 998695 h 1076607"/>
              <a:gd name="connsiteX5" fmla="*/ 630096 w 676497"/>
              <a:gd name="connsiteY5" fmla="*/ 1076607 h 1076607"/>
              <a:gd name="connsiteX6" fmla="*/ 34553 w 676497"/>
              <a:gd name="connsiteY6" fmla="*/ 1002442 h 1076607"/>
              <a:gd name="connsiteX7" fmla="*/ 0 w 676497"/>
              <a:gd name="connsiteY7" fmla="*/ 933615 h 1076607"/>
              <a:gd name="connsiteX8" fmla="*/ 0 w 676497"/>
              <a:gd name="connsiteY8" fmla="*/ 171007 h 1076607"/>
              <a:gd name="connsiteX0" fmla="*/ 0 w 676691"/>
              <a:gd name="connsiteY0" fmla="*/ 171007 h 1076607"/>
              <a:gd name="connsiteX1" fmla="*/ 52061 w 676691"/>
              <a:gd name="connsiteY1" fmla="*/ 110989 h 1076607"/>
              <a:gd name="connsiteX2" fmla="*/ 649864 w 676691"/>
              <a:gd name="connsiteY2" fmla="*/ 840 h 1076607"/>
              <a:gd name="connsiteX3" fmla="*/ 674453 w 676691"/>
              <a:gd name="connsiteY3" fmla="*/ 123382 h 1076607"/>
              <a:gd name="connsiteX4" fmla="*/ 676381 w 676691"/>
              <a:gd name="connsiteY4" fmla="*/ 998695 h 1076607"/>
              <a:gd name="connsiteX5" fmla="*/ 630096 w 676691"/>
              <a:gd name="connsiteY5" fmla="*/ 1076607 h 1076607"/>
              <a:gd name="connsiteX6" fmla="*/ 34553 w 676691"/>
              <a:gd name="connsiteY6" fmla="*/ 1002442 h 1076607"/>
              <a:gd name="connsiteX7" fmla="*/ 0 w 676691"/>
              <a:gd name="connsiteY7" fmla="*/ 933615 h 1076607"/>
              <a:gd name="connsiteX8" fmla="*/ 0 w 676691"/>
              <a:gd name="connsiteY8" fmla="*/ 171007 h 1076607"/>
              <a:gd name="connsiteX0" fmla="*/ 0 w 676691"/>
              <a:gd name="connsiteY0" fmla="*/ 168240 h 1073840"/>
              <a:gd name="connsiteX1" fmla="*/ 52061 w 676691"/>
              <a:gd name="connsiteY1" fmla="*/ 108222 h 1073840"/>
              <a:gd name="connsiteX2" fmla="*/ 639779 w 676691"/>
              <a:gd name="connsiteY2" fmla="*/ 860 h 1073840"/>
              <a:gd name="connsiteX3" fmla="*/ 674453 w 676691"/>
              <a:gd name="connsiteY3" fmla="*/ 120615 h 1073840"/>
              <a:gd name="connsiteX4" fmla="*/ 676381 w 676691"/>
              <a:gd name="connsiteY4" fmla="*/ 995928 h 1073840"/>
              <a:gd name="connsiteX5" fmla="*/ 630096 w 676691"/>
              <a:gd name="connsiteY5" fmla="*/ 1073840 h 1073840"/>
              <a:gd name="connsiteX6" fmla="*/ 34553 w 676691"/>
              <a:gd name="connsiteY6" fmla="*/ 999675 h 1073840"/>
              <a:gd name="connsiteX7" fmla="*/ 0 w 676691"/>
              <a:gd name="connsiteY7" fmla="*/ 930848 h 1073840"/>
              <a:gd name="connsiteX8" fmla="*/ 0 w 676691"/>
              <a:gd name="connsiteY8" fmla="*/ 168240 h 1073840"/>
              <a:gd name="connsiteX0" fmla="*/ 0 w 676691"/>
              <a:gd name="connsiteY0" fmla="*/ 168240 h 1073840"/>
              <a:gd name="connsiteX1" fmla="*/ 52061 w 676691"/>
              <a:gd name="connsiteY1" fmla="*/ 108222 h 1073840"/>
              <a:gd name="connsiteX2" fmla="*/ 639779 w 676691"/>
              <a:gd name="connsiteY2" fmla="*/ 860 h 1073840"/>
              <a:gd name="connsiteX3" fmla="*/ 674453 w 676691"/>
              <a:gd name="connsiteY3" fmla="*/ 120615 h 1073840"/>
              <a:gd name="connsiteX4" fmla="*/ 676381 w 676691"/>
              <a:gd name="connsiteY4" fmla="*/ 995928 h 1073840"/>
              <a:gd name="connsiteX5" fmla="*/ 630096 w 676691"/>
              <a:gd name="connsiteY5" fmla="*/ 1073840 h 1073840"/>
              <a:gd name="connsiteX6" fmla="*/ 34553 w 676691"/>
              <a:gd name="connsiteY6" fmla="*/ 999675 h 1073840"/>
              <a:gd name="connsiteX7" fmla="*/ 0 w 676691"/>
              <a:gd name="connsiteY7" fmla="*/ 930848 h 1073840"/>
              <a:gd name="connsiteX8" fmla="*/ 0 w 676691"/>
              <a:gd name="connsiteY8" fmla="*/ 168240 h 1073840"/>
              <a:gd name="connsiteX0" fmla="*/ 0 w 676691"/>
              <a:gd name="connsiteY0" fmla="*/ 168240 h 1073840"/>
              <a:gd name="connsiteX1" fmla="*/ 52061 w 676691"/>
              <a:gd name="connsiteY1" fmla="*/ 108222 h 1073840"/>
              <a:gd name="connsiteX2" fmla="*/ 639779 w 676691"/>
              <a:gd name="connsiteY2" fmla="*/ 860 h 1073840"/>
              <a:gd name="connsiteX3" fmla="*/ 674453 w 676691"/>
              <a:gd name="connsiteY3" fmla="*/ 120615 h 1073840"/>
              <a:gd name="connsiteX4" fmla="*/ 676381 w 676691"/>
              <a:gd name="connsiteY4" fmla="*/ 995928 h 1073840"/>
              <a:gd name="connsiteX5" fmla="*/ 630096 w 676691"/>
              <a:gd name="connsiteY5" fmla="*/ 1073840 h 1073840"/>
              <a:gd name="connsiteX6" fmla="*/ 34553 w 676691"/>
              <a:gd name="connsiteY6" fmla="*/ 999675 h 1073840"/>
              <a:gd name="connsiteX7" fmla="*/ 0 w 676691"/>
              <a:gd name="connsiteY7" fmla="*/ 930848 h 1073840"/>
              <a:gd name="connsiteX8" fmla="*/ 0 w 676691"/>
              <a:gd name="connsiteY8" fmla="*/ 168240 h 1073840"/>
              <a:gd name="connsiteX0" fmla="*/ 0 w 676691"/>
              <a:gd name="connsiteY0" fmla="*/ 167905 h 1073505"/>
              <a:gd name="connsiteX1" fmla="*/ 52061 w 676691"/>
              <a:gd name="connsiteY1" fmla="*/ 107887 h 1073505"/>
              <a:gd name="connsiteX2" fmla="*/ 639779 w 676691"/>
              <a:gd name="connsiteY2" fmla="*/ 525 h 1073505"/>
              <a:gd name="connsiteX3" fmla="*/ 674453 w 676691"/>
              <a:gd name="connsiteY3" fmla="*/ 120280 h 1073505"/>
              <a:gd name="connsiteX4" fmla="*/ 676381 w 676691"/>
              <a:gd name="connsiteY4" fmla="*/ 995593 h 1073505"/>
              <a:gd name="connsiteX5" fmla="*/ 630096 w 676691"/>
              <a:gd name="connsiteY5" fmla="*/ 1073505 h 1073505"/>
              <a:gd name="connsiteX6" fmla="*/ 34553 w 676691"/>
              <a:gd name="connsiteY6" fmla="*/ 999340 h 1073505"/>
              <a:gd name="connsiteX7" fmla="*/ 0 w 676691"/>
              <a:gd name="connsiteY7" fmla="*/ 930513 h 1073505"/>
              <a:gd name="connsiteX8" fmla="*/ 0 w 676691"/>
              <a:gd name="connsiteY8" fmla="*/ 167905 h 1073505"/>
              <a:gd name="connsiteX0" fmla="*/ 0 w 676691"/>
              <a:gd name="connsiteY0" fmla="*/ 167905 h 1073505"/>
              <a:gd name="connsiteX1" fmla="*/ 46173 w 676691"/>
              <a:gd name="connsiteY1" fmla="*/ 97258 h 1073505"/>
              <a:gd name="connsiteX2" fmla="*/ 639779 w 676691"/>
              <a:gd name="connsiteY2" fmla="*/ 525 h 1073505"/>
              <a:gd name="connsiteX3" fmla="*/ 674453 w 676691"/>
              <a:gd name="connsiteY3" fmla="*/ 120280 h 1073505"/>
              <a:gd name="connsiteX4" fmla="*/ 676381 w 676691"/>
              <a:gd name="connsiteY4" fmla="*/ 995593 h 1073505"/>
              <a:gd name="connsiteX5" fmla="*/ 630096 w 676691"/>
              <a:gd name="connsiteY5" fmla="*/ 1073505 h 1073505"/>
              <a:gd name="connsiteX6" fmla="*/ 34553 w 676691"/>
              <a:gd name="connsiteY6" fmla="*/ 999340 h 1073505"/>
              <a:gd name="connsiteX7" fmla="*/ 0 w 676691"/>
              <a:gd name="connsiteY7" fmla="*/ 930513 h 1073505"/>
              <a:gd name="connsiteX8" fmla="*/ 0 w 676691"/>
              <a:gd name="connsiteY8" fmla="*/ 167905 h 1073505"/>
              <a:gd name="connsiteX0" fmla="*/ 0 w 676691"/>
              <a:gd name="connsiteY0" fmla="*/ 167905 h 1073505"/>
              <a:gd name="connsiteX1" fmla="*/ 46173 w 676691"/>
              <a:gd name="connsiteY1" fmla="*/ 97258 h 1073505"/>
              <a:gd name="connsiteX2" fmla="*/ 639779 w 676691"/>
              <a:gd name="connsiteY2" fmla="*/ 525 h 1073505"/>
              <a:gd name="connsiteX3" fmla="*/ 674453 w 676691"/>
              <a:gd name="connsiteY3" fmla="*/ 120280 h 1073505"/>
              <a:gd name="connsiteX4" fmla="*/ 676381 w 676691"/>
              <a:gd name="connsiteY4" fmla="*/ 995593 h 1073505"/>
              <a:gd name="connsiteX5" fmla="*/ 630096 w 676691"/>
              <a:gd name="connsiteY5" fmla="*/ 1073505 h 1073505"/>
              <a:gd name="connsiteX6" fmla="*/ 34553 w 676691"/>
              <a:gd name="connsiteY6" fmla="*/ 999340 h 1073505"/>
              <a:gd name="connsiteX7" fmla="*/ 0 w 676691"/>
              <a:gd name="connsiteY7" fmla="*/ 930513 h 1073505"/>
              <a:gd name="connsiteX8" fmla="*/ 0 w 676691"/>
              <a:gd name="connsiteY8" fmla="*/ 167905 h 10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91" h="1073505">
                <a:moveTo>
                  <a:pt x="0" y="167905"/>
                </a:moveTo>
                <a:cubicBezTo>
                  <a:pt x="0" y="151684"/>
                  <a:pt x="7260" y="105617"/>
                  <a:pt x="46173" y="97258"/>
                </a:cubicBezTo>
                <a:cubicBezTo>
                  <a:pt x="162047" y="83969"/>
                  <a:pt x="460977" y="8653"/>
                  <a:pt x="639779" y="525"/>
                </a:cubicBezTo>
                <a:cubicBezTo>
                  <a:pt x="682753" y="-8594"/>
                  <a:pt x="674453" y="104059"/>
                  <a:pt x="674453" y="120280"/>
                </a:cubicBezTo>
                <a:cubicBezTo>
                  <a:pt x="672866" y="397501"/>
                  <a:pt x="677968" y="718372"/>
                  <a:pt x="676381" y="995593"/>
                </a:cubicBezTo>
                <a:cubicBezTo>
                  <a:pt x="678227" y="1034614"/>
                  <a:pt x="646317" y="1073505"/>
                  <a:pt x="630096" y="1073505"/>
                </a:cubicBezTo>
                <a:cubicBezTo>
                  <a:pt x="403502" y="1051937"/>
                  <a:pt x="236429" y="1023133"/>
                  <a:pt x="34553" y="999340"/>
                </a:cubicBezTo>
                <a:cubicBezTo>
                  <a:pt x="18332" y="999340"/>
                  <a:pt x="0" y="946734"/>
                  <a:pt x="0" y="930513"/>
                </a:cubicBezTo>
                <a:lnTo>
                  <a:pt x="0" y="167905"/>
                </a:lnTo>
                <a:close/>
              </a:path>
            </a:pathLst>
          </a:custGeom>
          <a:gradFill flip="none" rotWithShape="1">
            <a:gsLst>
              <a:gs pos="0">
                <a:schemeClr val="accent1">
                  <a:lumMod val="75000"/>
                </a:schemeClr>
              </a:gs>
              <a:gs pos="27000">
                <a:schemeClr val="accent1">
                  <a:lumMod val="75000"/>
                </a:schemeClr>
              </a:gs>
              <a:gs pos="66000">
                <a:schemeClr val="accent1"/>
              </a:gs>
              <a:gs pos="100000">
                <a:schemeClr val="accent1">
                  <a:lumMod val="60000"/>
                  <a:lumOff val="40000"/>
                </a:schemeClr>
              </a:gs>
            </a:gsLst>
            <a:lin ang="0" scaled="1"/>
            <a:tileRect/>
          </a:gradFill>
          <a:ln w="3175" cap="flat" cmpd="sng" algn="ctr">
            <a:noFill/>
            <a:prstDash val="solid"/>
          </a:ln>
          <a:effectLst>
            <a:outerShdw blurRad="50800" dist="38100" dir="2700000" algn="tl" rotWithShape="0">
              <a:prstClr val="black">
                <a:alpha val="40000"/>
              </a:prstClr>
            </a:outerShdw>
          </a:effectLst>
        </p:spPr>
        <p:txBody>
          <a:bodyPr anchor="ctr"/>
          <a:lstStyle/>
          <a:p>
            <a:pPr algn="just">
              <a:lnSpc>
                <a:spcPct val="130000"/>
              </a:lnSpc>
              <a:defRPr/>
            </a:pPr>
            <a:r>
              <a:rPr lang="zh-CN" altLang="en-US" kern="0" dirty="0">
                <a:solidFill>
                  <a:prstClr val="white"/>
                </a:solidFill>
                <a:latin typeface="幼圆" panose="02010509060101010101" pitchFamily="49" charset="-122"/>
                <a:ea typeface="幼圆" panose="02010509060101010101" pitchFamily="49" charset="-122"/>
              </a:rPr>
              <a:t>点击此处输入文本内容点击此处输入文本内容点击此处输入文本内容</a:t>
            </a:r>
          </a:p>
          <a:p>
            <a:pPr algn="just">
              <a:lnSpc>
                <a:spcPct val="130000"/>
              </a:lnSpc>
              <a:defRPr/>
            </a:pPr>
            <a:endParaRPr lang="zh-CN" altLang="en-US" kern="0" dirty="0">
              <a:solidFill>
                <a:prstClr val="white"/>
              </a:solidFill>
              <a:latin typeface="幼圆" panose="02010509060101010101" pitchFamily="49" charset="-122"/>
              <a:ea typeface="幼圆" panose="02010509060101010101" pitchFamily="49" charset="-122"/>
            </a:endParaRPr>
          </a:p>
        </p:txBody>
      </p:sp>
      <p:sp>
        <p:nvSpPr>
          <p:cNvPr id="11" name="KSO_Shape"/>
          <p:cNvSpPr>
            <a:spLocks/>
          </p:cNvSpPr>
          <p:nvPr/>
        </p:nvSpPr>
        <p:spPr bwMode="auto">
          <a:xfrm>
            <a:off x="2960689" y="274106"/>
            <a:ext cx="6650039" cy="1121494"/>
          </a:xfrm>
          <a:custGeom>
            <a:avLst/>
            <a:gdLst>
              <a:gd name="T0" fmla="*/ 1630715 w 442"/>
              <a:gd name="T1" fmla="*/ 239911 h 96"/>
              <a:gd name="T2" fmla="*/ 1517471 w 442"/>
              <a:gd name="T3" fmla="*/ 367605 h 96"/>
              <a:gd name="T4" fmla="*/ 1166414 w 442"/>
              <a:gd name="T5" fmla="*/ 344388 h 96"/>
              <a:gd name="T6" fmla="*/ 1038071 w 442"/>
              <a:gd name="T7" fmla="*/ 344388 h 96"/>
              <a:gd name="T8" fmla="*/ 1068269 w 442"/>
              <a:gd name="T9" fmla="*/ 332780 h 96"/>
              <a:gd name="T10" fmla="*/ 890854 w 442"/>
              <a:gd name="T11" fmla="*/ 332780 h 96"/>
              <a:gd name="T12" fmla="*/ 751186 w 442"/>
              <a:gd name="T13" fmla="*/ 336649 h 96"/>
              <a:gd name="T14" fmla="*/ 637942 w 442"/>
              <a:gd name="T15" fmla="*/ 332780 h 96"/>
              <a:gd name="T16" fmla="*/ 135893 w 442"/>
              <a:gd name="T17" fmla="*/ 332780 h 96"/>
              <a:gd name="T18" fmla="*/ 279335 w 442"/>
              <a:gd name="T19" fmla="*/ 321171 h 96"/>
              <a:gd name="T20" fmla="*/ 430328 w 442"/>
              <a:gd name="T21" fmla="*/ 325041 h 96"/>
              <a:gd name="T22" fmla="*/ 513373 w 442"/>
              <a:gd name="T23" fmla="*/ 313432 h 96"/>
              <a:gd name="T24" fmla="*/ 237813 w 442"/>
              <a:gd name="T25" fmla="*/ 301823 h 96"/>
              <a:gd name="T26" fmla="*/ 434102 w 442"/>
              <a:gd name="T27" fmla="*/ 290215 h 96"/>
              <a:gd name="T28" fmla="*/ 434102 w 442"/>
              <a:gd name="T29" fmla="*/ 286345 h 96"/>
              <a:gd name="T30" fmla="*/ 332183 w 442"/>
              <a:gd name="T31" fmla="*/ 282476 h 96"/>
              <a:gd name="T32" fmla="*/ 513373 w 442"/>
              <a:gd name="T33" fmla="*/ 274737 h 96"/>
              <a:gd name="T34" fmla="*/ 475625 w 442"/>
              <a:gd name="T35" fmla="*/ 263128 h 96"/>
              <a:gd name="T36" fmla="*/ 237813 w 442"/>
              <a:gd name="T37" fmla="*/ 259259 h 96"/>
              <a:gd name="T38" fmla="*/ 211389 w 442"/>
              <a:gd name="T39" fmla="*/ 251520 h 96"/>
              <a:gd name="T40" fmla="*/ 135893 w 442"/>
              <a:gd name="T41" fmla="*/ 228302 h 96"/>
              <a:gd name="T42" fmla="*/ 105694 w 442"/>
              <a:gd name="T43" fmla="*/ 201216 h 96"/>
              <a:gd name="T44" fmla="*/ 305759 w 442"/>
              <a:gd name="T45" fmla="*/ 147042 h 96"/>
              <a:gd name="T46" fmla="*/ 162317 w 442"/>
              <a:gd name="T47" fmla="*/ 139303 h 96"/>
              <a:gd name="T48" fmla="*/ 475625 w 442"/>
              <a:gd name="T49" fmla="*/ 96738 h 96"/>
              <a:gd name="T50" fmla="*/ 275561 w 442"/>
              <a:gd name="T51" fmla="*/ 85130 h 96"/>
              <a:gd name="T52" fmla="*/ 736087 w 442"/>
              <a:gd name="T53" fmla="*/ 46434 h 96"/>
              <a:gd name="T54" fmla="*/ 1170189 w 442"/>
              <a:gd name="T55" fmla="*/ 34826 h 96"/>
              <a:gd name="T56" fmla="*/ 981449 w 442"/>
              <a:gd name="T57" fmla="*/ 23217 h 96"/>
              <a:gd name="T58" fmla="*/ 1041846 w 442"/>
              <a:gd name="T59" fmla="*/ 7739 h 96"/>
              <a:gd name="T60" fmla="*/ 1192838 w 442"/>
              <a:gd name="T61" fmla="*/ 11609 h 96"/>
              <a:gd name="T62" fmla="*/ 1041846 w 442"/>
              <a:gd name="T63" fmla="*/ 27087 h 96"/>
              <a:gd name="T64" fmla="*/ 551121 w 442"/>
              <a:gd name="T65" fmla="*/ 58043 h 96"/>
              <a:gd name="T66" fmla="*/ 343507 w 442"/>
              <a:gd name="T67" fmla="*/ 119955 h 96"/>
              <a:gd name="T68" fmla="*/ 173641 w 442"/>
              <a:gd name="T69" fmla="*/ 123825 h 96"/>
              <a:gd name="T70" fmla="*/ 196290 w 442"/>
              <a:gd name="T71" fmla="*/ 127695 h 96"/>
              <a:gd name="T72" fmla="*/ 203839 w 442"/>
              <a:gd name="T73" fmla="*/ 139303 h 96"/>
              <a:gd name="T74" fmla="*/ 354831 w 442"/>
              <a:gd name="T75" fmla="*/ 147042 h 96"/>
              <a:gd name="T76" fmla="*/ 324633 w 442"/>
              <a:gd name="T77" fmla="*/ 166390 h 96"/>
              <a:gd name="T78" fmla="*/ 230263 w 442"/>
              <a:gd name="T79" fmla="*/ 185738 h 96"/>
              <a:gd name="T80" fmla="*/ 222713 w 442"/>
              <a:gd name="T81" fmla="*/ 177998 h 96"/>
              <a:gd name="T82" fmla="*/ 1626940 w 442"/>
              <a:gd name="T83" fmla="*/ 177998 h 96"/>
              <a:gd name="T84" fmla="*/ 396354 w 442"/>
              <a:gd name="T85" fmla="*/ 205085 h 96"/>
              <a:gd name="T86" fmla="*/ 335957 w 442"/>
              <a:gd name="T87" fmla="*/ 216694 h 96"/>
              <a:gd name="T88" fmla="*/ 192515 w 442"/>
              <a:gd name="T89" fmla="*/ 232172 h 96"/>
              <a:gd name="T90" fmla="*/ 388805 w 442"/>
              <a:gd name="T91" fmla="*/ 228302 h 96"/>
              <a:gd name="T92" fmla="*/ 494499 w 442"/>
              <a:gd name="T93" fmla="*/ 220563 h 96"/>
              <a:gd name="T94" fmla="*/ 619068 w 442"/>
              <a:gd name="T95" fmla="*/ 216694 h 96"/>
              <a:gd name="T96" fmla="*/ 456751 w 442"/>
              <a:gd name="T97" fmla="*/ 212824 h 96"/>
              <a:gd name="T98" fmla="*/ 222713 w 442"/>
              <a:gd name="T99" fmla="*/ 208955 h 96"/>
              <a:gd name="T100" fmla="*/ 188740 w 442"/>
              <a:gd name="T101" fmla="*/ 216694 h 96"/>
              <a:gd name="T102" fmla="*/ 754961 w 442"/>
              <a:gd name="T103" fmla="*/ 212824 h 96"/>
              <a:gd name="T104" fmla="*/ 539797 w 442"/>
              <a:gd name="T105" fmla="*/ 232172 h 96"/>
              <a:gd name="T106" fmla="*/ 573770 w 442"/>
              <a:gd name="T107" fmla="*/ 220563 h 96"/>
              <a:gd name="T108" fmla="*/ 596419 w 442"/>
              <a:gd name="T109" fmla="*/ 228302 h 96"/>
              <a:gd name="T110" fmla="*/ 37748 w 442"/>
              <a:gd name="T111" fmla="*/ 251520 h 96"/>
              <a:gd name="T112" fmla="*/ 558671 w 442"/>
              <a:gd name="T113" fmla="*/ 282476 h 96"/>
              <a:gd name="T114" fmla="*/ 381255 w 442"/>
              <a:gd name="T115" fmla="*/ 301823 h 96"/>
              <a:gd name="T116" fmla="*/ 577545 w 442"/>
              <a:gd name="T117" fmla="*/ 317302 h 96"/>
              <a:gd name="T118" fmla="*/ 800258 w 442"/>
              <a:gd name="T119" fmla="*/ 321171 h 96"/>
              <a:gd name="T120" fmla="*/ 320858 w 442"/>
              <a:gd name="T121" fmla="*/ 328910 h 96"/>
              <a:gd name="T122" fmla="*/ 664365 w 442"/>
              <a:gd name="T123" fmla="*/ 328910 h 96"/>
              <a:gd name="T124" fmla="*/ 1121117 w 442"/>
              <a:gd name="T125" fmla="*/ 336649 h 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 h="96">
                <a:moveTo>
                  <a:pt x="348" y="6"/>
                </a:moveTo>
                <a:cubicBezTo>
                  <a:pt x="349" y="5"/>
                  <a:pt x="348" y="5"/>
                  <a:pt x="348" y="5"/>
                </a:cubicBezTo>
                <a:cubicBezTo>
                  <a:pt x="354" y="5"/>
                  <a:pt x="362" y="5"/>
                  <a:pt x="366" y="7"/>
                </a:cubicBezTo>
                <a:cubicBezTo>
                  <a:pt x="367" y="8"/>
                  <a:pt x="367" y="7"/>
                  <a:pt x="367" y="7"/>
                </a:cubicBezTo>
                <a:cubicBezTo>
                  <a:pt x="368" y="7"/>
                  <a:pt x="370" y="7"/>
                  <a:pt x="370" y="8"/>
                </a:cubicBezTo>
                <a:cubicBezTo>
                  <a:pt x="371" y="8"/>
                  <a:pt x="371" y="7"/>
                  <a:pt x="372" y="7"/>
                </a:cubicBezTo>
                <a:cubicBezTo>
                  <a:pt x="373" y="8"/>
                  <a:pt x="373" y="8"/>
                  <a:pt x="374" y="7"/>
                </a:cubicBezTo>
                <a:cubicBezTo>
                  <a:pt x="378" y="7"/>
                  <a:pt x="384" y="9"/>
                  <a:pt x="388" y="9"/>
                </a:cubicBezTo>
                <a:cubicBezTo>
                  <a:pt x="400" y="10"/>
                  <a:pt x="412" y="10"/>
                  <a:pt x="422" y="13"/>
                </a:cubicBezTo>
                <a:cubicBezTo>
                  <a:pt x="422" y="14"/>
                  <a:pt x="421" y="15"/>
                  <a:pt x="421" y="16"/>
                </a:cubicBezTo>
                <a:cubicBezTo>
                  <a:pt x="421" y="17"/>
                  <a:pt x="422" y="17"/>
                  <a:pt x="423" y="16"/>
                </a:cubicBezTo>
                <a:cubicBezTo>
                  <a:pt x="422" y="18"/>
                  <a:pt x="424" y="19"/>
                  <a:pt x="422" y="21"/>
                </a:cubicBezTo>
                <a:cubicBezTo>
                  <a:pt x="423" y="22"/>
                  <a:pt x="426" y="22"/>
                  <a:pt x="428" y="22"/>
                </a:cubicBezTo>
                <a:cubicBezTo>
                  <a:pt x="428" y="23"/>
                  <a:pt x="428" y="23"/>
                  <a:pt x="427" y="23"/>
                </a:cubicBezTo>
                <a:cubicBezTo>
                  <a:pt x="428" y="24"/>
                  <a:pt x="429" y="24"/>
                  <a:pt x="430" y="24"/>
                </a:cubicBezTo>
                <a:cubicBezTo>
                  <a:pt x="429" y="26"/>
                  <a:pt x="430" y="26"/>
                  <a:pt x="431" y="26"/>
                </a:cubicBezTo>
                <a:cubicBezTo>
                  <a:pt x="431" y="27"/>
                  <a:pt x="431" y="27"/>
                  <a:pt x="432" y="27"/>
                </a:cubicBezTo>
                <a:cubicBezTo>
                  <a:pt x="432" y="28"/>
                  <a:pt x="431" y="28"/>
                  <a:pt x="431" y="29"/>
                </a:cubicBezTo>
                <a:cubicBezTo>
                  <a:pt x="431" y="30"/>
                  <a:pt x="432" y="30"/>
                  <a:pt x="433" y="31"/>
                </a:cubicBezTo>
                <a:cubicBezTo>
                  <a:pt x="432" y="32"/>
                  <a:pt x="433" y="32"/>
                  <a:pt x="434" y="33"/>
                </a:cubicBezTo>
                <a:cubicBezTo>
                  <a:pt x="431" y="35"/>
                  <a:pt x="435" y="37"/>
                  <a:pt x="436" y="38"/>
                </a:cubicBezTo>
                <a:cubicBezTo>
                  <a:pt x="437" y="40"/>
                  <a:pt x="435" y="41"/>
                  <a:pt x="435" y="43"/>
                </a:cubicBezTo>
                <a:cubicBezTo>
                  <a:pt x="435" y="46"/>
                  <a:pt x="438" y="46"/>
                  <a:pt x="439" y="49"/>
                </a:cubicBezTo>
                <a:cubicBezTo>
                  <a:pt x="437" y="49"/>
                  <a:pt x="439" y="52"/>
                  <a:pt x="436" y="52"/>
                </a:cubicBezTo>
                <a:cubicBezTo>
                  <a:pt x="436" y="54"/>
                  <a:pt x="437" y="54"/>
                  <a:pt x="436" y="56"/>
                </a:cubicBezTo>
                <a:cubicBezTo>
                  <a:pt x="433" y="55"/>
                  <a:pt x="433" y="60"/>
                  <a:pt x="432" y="62"/>
                </a:cubicBezTo>
                <a:cubicBezTo>
                  <a:pt x="430" y="61"/>
                  <a:pt x="429" y="62"/>
                  <a:pt x="428" y="62"/>
                </a:cubicBezTo>
                <a:cubicBezTo>
                  <a:pt x="428" y="67"/>
                  <a:pt x="433" y="68"/>
                  <a:pt x="437" y="66"/>
                </a:cubicBezTo>
                <a:cubicBezTo>
                  <a:pt x="437" y="65"/>
                  <a:pt x="437" y="64"/>
                  <a:pt x="437" y="64"/>
                </a:cubicBezTo>
                <a:cubicBezTo>
                  <a:pt x="437" y="63"/>
                  <a:pt x="438" y="65"/>
                  <a:pt x="438" y="65"/>
                </a:cubicBezTo>
                <a:cubicBezTo>
                  <a:pt x="438" y="67"/>
                  <a:pt x="441" y="68"/>
                  <a:pt x="441" y="70"/>
                </a:cubicBezTo>
                <a:cubicBezTo>
                  <a:pt x="441" y="70"/>
                  <a:pt x="440" y="71"/>
                  <a:pt x="441" y="71"/>
                </a:cubicBezTo>
                <a:cubicBezTo>
                  <a:pt x="441" y="72"/>
                  <a:pt x="441" y="73"/>
                  <a:pt x="439" y="74"/>
                </a:cubicBezTo>
                <a:cubicBezTo>
                  <a:pt x="440" y="74"/>
                  <a:pt x="441" y="75"/>
                  <a:pt x="441" y="76"/>
                </a:cubicBezTo>
                <a:cubicBezTo>
                  <a:pt x="440" y="76"/>
                  <a:pt x="441" y="78"/>
                  <a:pt x="442" y="78"/>
                </a:cubicBezTo>
                <a:cubicBezTo>
                  <a:pt x="440" y="78"/>
                  <a:pt x="441" y="79"/>
                  <a:pt x="439" y="79"/>
                </a:cubicBezTo>
                <a:cubicBezTo>
                  <a:pt x="439" y="80"/>
                  <a:pt x="440" y="80"/>
                  <a:pt x="440" y="81"/>
                </a:cubicBezTo>
                <a:cubicBezTo>
                  <a:pt x="439" y="81"/>
                  <a:pt x="439" y="81"/>
                  <a:pt x="439" y="82"/>
                </a:cubicBezTo>
                <a:cubicBezTo>
                  <a:pt x="439" y="82"/>
                  <a:pt x="440" y="82"/>
                  <a:pt x="441" y="83"/>
                </a:cubicBezTo>
                <a:cubicBezTo>
                  <a:pt x="440" y="84"/>
                  <a:pt x="437" y="82"/>
                  <a:pt x="437" y="85"/>
                </a:cubicBezTo>
                <a:cubicBezTo>
                  <a:pt x="437" y="85"/>
                  <a:pt x="439" y="85"/>
                  <a:pt x="439" y="85"/>
                </a:cubicBezTo>
                <a:cubicBezTo>
                  <a:pt x="439" y="86"/>
                  <a:pt x="438" y="87"/>
                  <a:pt x="438" y="87"/>
                </a:cubicBezTo>
                <a:cubicBezTo>
                  <a:pt x="438" y="88"/>
                  <a:pt x="437" y="87"/>
                  <a:pt x="437" y="88"/>
                </a:cubicBezTo>
                <a:cubicBezTo>
                  <a:pt x="437" y="88"/>
                  <a:pt x="437" y="88"/>
                  <a:pt x="438" y="88"/>
                </a:cubicBezTo>
                <a:cubicBezTo>
                  <a:pt x="437" y="89"/>
                  <a:pt x="435" y="89"/>
                  <a:pt x="434" y="89"/>
                </a:cubicBezTo>
                <a:cubicBezTo>
                  <a:pt x="434" y="90"/>
                  <a:pt x="435" y="90"/>
                  <a:pt x="435" y="90"/>
                </a:cubicBezTo>
                <a:cubicBezTo>
                  <a:pt x="434" y="92"/>
                  <a:pt x="433" y="93"/>
                  <a:pt x="432" y="94"/>
                </a:cubicBezTo>
                <a:cubicBezTo>
                  <a:pt x="431" y="95"/>
                  <a:pt x="433" y="94"/>
                  <a:pt x="433" y="95"/>
                </a:cubicBezTo>
                <a:cubicBezTo>
                  <a:pt x="424" y="95"/>
                  <a:pt x="416" y="96"/>
                  <a:pt x="409" y="94"/>
                </a:cubicBezTo>
                <a:cubicBezTo>
                  <a:pt x="408" y="95"/>
                  <a:pt x="407" y="95"/>
                  <a:pt x="405" y="95"/>
                </a:cubicBezTo>
                <a:cubicBezTo>
                  <a:pt x="405" y="95"/>
                  <a:pt x="406" y="95"/>
                  <a:pt x="406" y="94"/>
                </a:cubicBezTo>
                <a:cubicBezTo>
                  <a:pt x="405" y="95"/>
                  <a:pt x="404" y="95"/>
                  <a:pt x="402" y="95"/>
                </a:cubicBezTo>
                <a:cubicBezTo>
                  <a:pt x="402" y="93"/>
                  <a:pt x="397" y="94"/>
                  <a:pt x="395" y="93"/>
                </a:cubicBezTo>
                <a:cubicBezTo>
                  <a:pt x="396" y="93"/>
                  <a:pt x="397" y="93"/>
                  <a:pt x="397" y="93"/>
                </a:cubicBezTo>
                <a:cubicBezTo>
                  <a:pt x="398" y="92"/>
                  <a:pt x="395" y="93"/>
                  <a:pt x="396" y="92"/>
                </a:cubicBezTo>
                <a:cubicBezTo>
                  <a:pt x="397" y="92"/>
                  <a:pt x="397" y="92"/>
                  <a:pt x="398" y="92"/>
                </a:cubicBezTo>
                <a:cubicBezTo>
                  <a:pt x="382" y="91"/>
                  <a:pt x="366" y="90"/>
                  <a:pt x="351" y="89"/>
                </a:cubicBezTo>
                <a:cubicBezTo>
                  <a:pt x="354" y="91"/>
                  <a:pt x="355" y="89"/>
                  <a:pt x="357" y="91"/>
                </a:cubicBezTo>
                <a:cubicBezTo>
                  <a:pt x="358" y="90"/>
                  <a:pt x="359" y="90"/>
                  <a:pt x="361" y="91"/>
                </a:cubicBezTo>
                <a:cubicBezTo>
                  <a:pt x="355" y="91"/>
                  <a:pt x="350" y="90"/>
                  <a:pt x="346" y="90"/>
                </a:cubicBezTo>
                <a:cubicBezTo>
                  <a:pt x="347" y="90"/>
                  <a:pt x="347" y="90"/>
                  <a:pt x="347" y="90"/>
                </a:cubicBezTo>
                <a:cubicBezTo>
                  <a:pt x="346" y="89"/>
                  <a:pt x="346" y="90"/>
                  <a:pt x="345" y="90"/>
                </a:cubicBezTo>
                <a:cubicBezTo>
                  <a:pt x="345" y="90"/>
                  <a:pt x="346" y="90"/>
                  <a:pt x="345" y="89"/>
                </a:cubicBezTo>
                <a:cubicBezTo>
                  <a:pt x="342" y="89"/>
                  <a:pt x="341" y="88"/>
                  <a:pt x="338" y="88"/>
                </a:cubicBezTo>
                <a:cubicBezTo>
                  <a:pt x="338" y="88"/>
                  <a:pt x="338" y="88"/>
                  <a:pt x="338" y="88"/>
                </a:cubicBezTo>
                <a:cubicBezTo>
                  <a:pt x="337" y="88"/>
                  <a:pt x="335" y="87"/>
                  <a:pt x="336" y="88"/>
                </a:cubicBezTo>
                <a:cubicBezTo>
                  <a:pt x="335" y="87"/>
                  <a:pt x="334" y="87"/>
                  <a:pt x="333" y="88"/>
                </a:cubicBezTo>
                <a:cubicBezTo>
                  <a:pt x="333" y="88"/>
                  <a:pt x="332" y="88"/>
                  <a:pt x="332" y="87"/>
                </a:cubicBezTo>
                <a:cubicBezTo>
                  <a:pt x="331" y="88"/>
                  <a:pt x="330" y="87"/>
                  <a:pt x="329" y="88"/>
                </a:cubicBezTo>
                <a:cubicBezTo>
                  <a:pt x="328" y="88"/>
                  <a:pt x="329" y="88"/>
                  <a:pt x="329" y="87"/>
                </a:cubicBezTo>
                <a:cubicBezTo>
                  <a:pt x="328" y="87"/>
                  <a:pt x="328" y="88"/>
                  <a:pt x="328" y="88"/>
                </a:cubicBezTo>
                <a:cubicBezTo>
                  <a:pt x="329" y="89"/>
                  <a:pt x="326" y="87"/>
                  <a:pt x="325" y="88"/>
                </a:cubicBezTo>
                <a:cubicBezTo>
                  <a:pt x="325" y="88"/>
                  <a:pt x="324" y="87"/>
                  <a:pt x="325" y="87"/>
                </a:cubicBezTo>
                <a:cubicBezTo>
                  <a:pt x="324" y="87"/>
                  <a:pt x="323" y="88"/>
                  <a:pt x="324" y="88"/>
                </a:cubicBezTo>
                <a:cubicBezTo>
                  <a:pt x="320" y="87"/>
                  <a:pt x="312" y="87"/>
                  <a:pt x="308" y="88"/>
                </a:cubicBezTo>
                <a:cubicBezTo>
                  <a:pt x="307" y="86"/>
                  <a:pt x="305" y="88"/>
                  <a:pt x="304" y="87"/>
                </a:cubicBezTo>
                <a:cubicBezTo>
                  <a:pt x="304" y="88"/>
                  <a:pt x="303" y="88"/>
                  <a:pt x="303" y="88"/>
                </a:cubicBezTo>
                <a:cubicBezTo>
                  <a:pt x="304" y="89"/>
                  <a:pt x="308" y="87"/>
                  <a:pt x="309" y="89"/>
                </a:cubicBezTo>
                <a:cubicBezTo>
                  <a:pt x="312" y="87"/>
                  <a:pt x="318" y="89"/>
                  <a:pt x="321" y="88"/>
                </a:cubicBezTo>
                <a:cubicBezTo>
                  <a:pt x="323" y="89"/>
                  <a:pt x="319" y="90"/>
                  <a:pt x="319" y="89"/>
                </a:cubicBezTo>
                <a:cubicBezTo>
                  <a:pt x="318" y="89"/>
                  <a:pt x="318" y="89"/>
                  <a:pt x="316" y="89"/>
                </a:cubicBezTo>
                <a:cubicBezTo>
                  <a:pt x="316" y="90"/>
                  <a:pt x="317" y="89"/>
                  <a:pt x="317" y="90"/>
                </a:cubicBezTo>
                <a:cubicBezTo>
                  <a:pt x="317" y="90"/>
                  <a:pt x="316" y="89"/>
                  <a:pt x="314" y="90"/>
                </a:cubicBezTo>
                <a:cubicBezTo>
                  <a:pt x="314" y="90"/>
                  <a:pt x="315" y="90"/>
                  <a:pt x="315" y="90"/>
                </a:cubicBezTo>
                <a:cubicBezTo>
                  <a:pt x="311" y="88"/>
                  <a:pt x="309" y="90"/>
                  <a:pt x="305" y="89"/>
                </a:cubicBezTo>
                <a:cubicBezTo>
                  <a:pt x="305" y="90"/>
                  <a:pt x="305" y="90"/>
                  <a:pt x="305" y="90"/>
                </a:cubicBezTo>
                <a:cubicBezTo>
                  <a:pt x="306" y="90"/>
                  <a:pt x="304" y="90"/>
                  <a:pt x="304" y="90"/>
                </a:cubicBezTo>
                <a:cubicBezTo>
                  <a:pt x="305" y="88"/>
                  <a:pt x="302" y="90"/>
                  <a:pt x="299" y="89"/>
                </a:cubicBezTo>
                <a:cubicBezTo>
                  <a:pt x="300" y="90"/>
                  <a:pt x="300" y="90"/>
                  <a:pt x="298" y="90"/>
                </a:cubicBezTo>
                <a:cubicBezTo>
                  <a:pt x="299" y="90"/>
                  <a:pt x="299" y="90"/>
                  <a:pt x="299" y="89"/>
                </a:cubicBezTo>
                <a:cubicBezTo>
                  <a:pt x="296" y="89"/>
                  <a:pt x="292" y="89"/>
                  <a:pt x="288" y="89"/>
                </a:cubicBezTo>
                <a:cubicBezTo>
                  <a:pt x="289" y="88"/>
                  <a:pt x="288" y="88"/>
                  <a:pt x="290" y="88"/>
                </a:cubicBezTo>
                <a:cubicBezTo>
                  <a:pt x="288" y="87"/>
                  <a:pt x="286" y="90"/>
                  <a:pt x="283" y="89"/>
                </a:cubicBezTo>
                <a:cubicBezTo>
                  <a:pt x="282" y="89"/>
                  <a:pt x="284" y="89"/>
                  <a:pt x="285" y="89"/>
                </a:cubicBezTo>
                <a:cubicBezTo>
                  <a:pt x="285" y="88"/>
                  <a:pt x="285" y="88"/>
                  <a:pt x="284" y="88"/>
                </a:cubicBezTo>
                <a:cubicBezTo>
                  <a:pt x="284" y="88"/>
                  <a:pt x="285" y="89"/>
                  <a:pt x="283" y="89"/>
                </a:cubicBezTo>
                <a:cubicBezTo>
                  <a:pt x="284" y="88"/>
                  <a:pt x="282" y="88"/>
                  <a:pt x="281" y="88"/>
                </a:cubicBezTo>
                <a:cubicBezTo>
                  <a:pt x="281" y="89"/>
                  <a:pt x="282" y="88"/>
                  <a:pt x="283" y="88"/>
                </a:cubicBezTo>
                <a:cubicBezTo>
                  <a:pt x="283" y="89"/>
                  <a:pt x="281" y="89"/>
                  <a:pt x="281" y="89"/>
                </a:cubicBezTo>
                <a:cubicBezTo>
                  <a:pt x="279" y="89"/>
                  <a:pt x="279" y="89"/>
                  <a:pt x="279" y="89"/>
                </a:cubicBezTo>
                <a:cubicBezTo>
                  <a:pt x="279" y="88"/>
                  <a:pt x="280" y="89"/>
                  <a:pt x="280" y="88"/>
                </a:cubicBezTo>
                <a:cubicBezTo>
                  <a:pt x="279" y="87"/>
                  <a:pt x="279" y="88"/>
                  <a:pt x="277" y="88"/>
                </a:cubicBezTo>
                <a:cubicBezTo>
                  <a:pt x="279" y="89"/>
                  <a:pt x="277" y="89"/>
                  <a:pt x="277" y="88"/>
                </a:cubicBezTo>
                <a:cubicBezTo>
                  <a:pt x="277" y="88"/>
                  <a:pt x="276" y="89"/>
                  <a:pt x="275" y="89"/>
                </a:cubicBezTo>
                <a:cubicBezTo>
                  <a:pt x="275" y="88"/>
                  <a:pt x="275" y="89"/>
                  <a:pt x="275" y="88"/>
                </a:cubicBezTo>
                <a:cubicBezTo>
                  <a:pt x="275" y="88"/>
                  <a:pt x="274" y="89"/>
                  <a:pt x="274" y="89"/>
                </a:cubicBezTo>
                <a:cubicBezTo>
                  <a:pt x="273" y="89"/>
                  <a:pt x="274" y="89"/>
                  <a:pt x="274" y="88"/>
                </a:cubicBezTo>
                <a:cubicBezTo>
                  <a:pt x="272" y="88"/>
                  <a:pt x="268" y="88"/>
                  <a:pt x="265" y="88"/>
                </a:cubicBezTo>
                <a:cubicBezTo>
                  <a:pt x="265" y="89"/>
                  <a:pt x="265" y="89"/>
                  <a:pt x="266" y="89"/>
                </a:cubicBezTo>
                <a:cubicBezTo>
                  <a:pt x="265" y="90"/>
                  <a:pt x="265" y="88"/>
                  <a:pt x="264" y="88"/>
                </a:cubicBezTo>
                <a:cubicBezTo>
                  <a:pt x="264" y="88"/>
                  <a:pt x="265" y="89"/>
                  <a:pt x="264" y="89"/>
                </a:cubicBezTo>
                <a:cubicBezTo>
                  <a:pt x="262" y="89"/>
                  <a:pt x="265" y="89"/>
                  <a:pt x="264" y="88"/>
                </a:cubicBezTo>
                <a:cubicBezTo>
                  <a:pt x="263" y="89"/>
                  <a:pt x="261" y="88"/>
                  <a:pt x="261" y="89"/>
                </a:cubicBezTo>
                <a:cubicBezTo>
                  <a:pt x="260" y="89"/>
                  <a:pt x="261" y="89"/>
                  <a:pt x="261" y="88"/>
                </a:cubicBezTo>
                <a:cubicBezTo>
                  <a:pt x="259" y="89"/>
                  <a:pt x="259" y="88"/>
                  <a:pt x="257" y="88"/>
                </a:cubicBezTo>
                <a:cubicBezTo>
                  <a:pt x="257" y="89"/>
                  <a:pt x="257" y="89"/>
                  <a:pt x="256" y="89"/>
                </a:cubicBezTo>
                <a:cubicBezTo>
                  <a:pt x="256" y="89"/>
                  <a:pt x="257" y="88"/>
                  <a:pt x="256" y="88"/>
                </a:cubicBezTo>
                <a:cubicBezTo>
                  <a:pt x="255" y="88"/>
                  <a:pt x="255" y="89"/>
                  <a:pt x="253" y="88"/>
                </a:cubicBezTo>
                <a:cubicBezTo>
                  <a:pt x="253" y="88"/>
                  <a:pt x="253" y="89"/>
                  <a:pt x="254" y="89"/>
                </a:cubicBezTo>
                <a:cubicBezTo>
                  <a:pt x="254" y="89"/>
                  <a:pt x="252" y="89"/>
                  <a:pt x="253" y="88"/>
                </a:cubicBezTo>
                <a:cubicBezTo>
                  <a:pt x="251" y="88"/>
                  <a:pt x="252" y="89"/>
                  <a:pt x="250" y="89"/>
                </a:cubicBezTo>
                <a:cubicBezTo>
                  <a:pt x="249" y="89"/>
                  <a:pt x="251" y="90"/>
                  <a:pt x="250" y="89"/>
                </a:cubicBezTo>
                <a:cubicBezTo>
                  <a:pt x="250" y="88"/>
                  <a:pt x="248" y="88"/>
                  <a:pt x="248" y="89"/>
                </a:cubicBezTo>
                <a:cubicBezTo>
                  <a:pt x="248" y="89"/>
                  <a:pt x="248" y="89"/>
                  <a:pt x="247" y="88"/>
                </a:cubicBezTo>
                <a:cubicBezTo>
                  <a:pt x="246" y="88"/>
                  <a:pt x="247" y="90"/>
                  <a:pt x="246" y="89"/>
                </a:cubicBezTo>
                <a:cubicBezTo>
                  <a:pt x="246" y="89"/>
                  <a:pt x="247" y="89"/>
                  <a:pt x="247" y="89"/>
                </a:cubicBezTo>
                <a:cubicBezTo>
                  <a:pt x="245" y="89"/>
                  <a:pt x="243" y="88"/>
                  <a:pt x="243" y="89"/>
                </a:cubicBezTo>
                <a:cubicBezTo>
                  <a:pt x="242" y="90"/>
                  <a:pt x="242" y="88"/>
                  <a:pt x="241" y="88"/>
                </a:cubicBezTo>
                <a:cubicBezTo>
                  <a:pt x="249" y="88"/>
                  <a:pt x="256" y="87"/>
                  <a:pt x="264" y="87"/>
                </a:cubicBezTo>
                <a:cubicBezTo>
                  <a:pt x="271" y="87"/>
                  <a:pt x="278" y="88"/>
                  <a:pt x="283" y="86"/>
                </a:cubicBezTo>
                <a:cubicBezTo>
                  <a:pt x="283" y="86"/>
                  <a:pt x="281" y="87"/>
                  <a:pt x="281" y="86"/>
                </a:cubicBezTo>
                <a:cubicBezTo>
                  <a:pt x="280" y="86"/>
                  <a:pt x="279" y="87"/>
                  <a:pt x="278" y="85"/>
                </a:cubicBezTo>
                <a:cubicBezTo>
                  <a:pt x="278" y="86"/>
                  <a:pt x="278" y="86"/>
                  <a:pt x="278" y="86"/>
                </a:cubicBezTo>
                <a:cubicBezTo>
                  <a:pt x="277" y="86"/>
                  <a:pt x="274" y="87"/>
                  <a:pt x="275" y="85"/>
                </a:cubicBezTo>
                <a:cubicBezTo>
                  <a:pt x="274" y="86"/>
                  <a:pt x="273" y="86"/>
                  <a:pt x="271" y="86"/>
                </a:cubicBezTo>
                <a:cubicBezTo>
                  <a:pt x="271" y="85"/>
                  <a:pt x="272" y="86"/>
                  <a:pt x="272" y="86"/>
                </a:cubicBezTo>
                <a:cubicBezTo>
                  <a:pt x="272" y="85"/>
                  <a:pt x="270" y="86"/>
                  <a:pt x="270" y="85"/>
                </a:cubicBezTo>
                <a:cubicBezTo>
                  <a:pt x="271" y="86"/>
                  <a:pt x="269" y="86"/>
                  <a:pt x="269" y="86"/>
                </a:cubicBezTo>
                <a:cubicBezTo>
                  <a:pt x="268" y="86"/>
                  <a:pt x="268" y="85"/>
                  <a:pt x="267" y="86"/>
                </a:cubicBezTo>
                <a:cubicBezTo>
                  <a:pt x="268" y="86"/>
                  <a:pt x="264" y="87"/>
                  <a:pt x="263" y="85"/>
                </a:cubicBezTo>
                <a:cubicBezTo>
                  <a:pt x="262" y="85"/>
                  <a:pt x="263" y="86"/>
                  <a:pt x="262" y="86"/>
                </a:cubicBezTo>
                <a:cubicBezTo>
                  <a:pt x="260" y="84"/>
                  <a:pt x="258" y="87"/>
                  <a:pt x="255" y="86"/>
                </a:cubicBezTo>
                <a:cubicBezTo>
                  <a:pt x="255" y="86"/>
                  <a:pt x="255" y="86"/>
                  <a:pt x="256" y="86"/>
                </a:cubicBezTo>
                <a:cubicBezTo>
                  <a:pt x="255" y="87"/>
                  <a:pt x="255" y="86"/>
                  <a:pt x="253" y="86"/>
                </a:cubicBezTo>
                <a:cubicBezTo>
                  <a:pt x="253" y="87"/>
                  <a:pt x="252" y="86"/>
                  <a:pt x="252" y="86"/>
                </a:cubicBezTo>
                <a:cubicBezTo>
                  <a:pt x="251" y="86"/>
                  <a:pt x="252" y="86"/>
                  <a:pt x="252" y="86"/>
                </a:cubicBezTo>
                <a:cubicBezTo>
                  <a:pt x="251" y="86"/>
                  <a:pt x="251" y="86"/>
                  <a:pt x="250" y="86"/>
                </a:cubicBezTo>
                <a:cubicBezTo>
                  <a:pt x="251" y="86"/>
                  <a:pt x="251" y="86"/>
                  <a:pt x="251" y="86"/>
                </a:cubicBezTo>
                <a:cubicBezTo>
                  <a:pt x="248" y="86"/>
                  <a:pt x="246" y="87"/>
                  <a:pt x="242" y="86"/>
                </a:cubicBezTo>
                <a:cubicBezTo>
                  <a:pt x="243" y="86"/>
                  <a:pt x="243" y="86"/>
                  <a:pt x="243" y="86"/>
                </a:cubicBezTo>
                <a:cubicBezTo>
                  <a:pt x="242" y="87"/>
                  <a:pt x="242" y="87"/>
                  <a:pt x="242" y="86"/>
                </a:cubicBezTo>
                <a:cubicBezTo>
                  <a:pt x="241" y="86"/>
                  <a:pt x="240" y="86"/>
                  <a:pt x="240" y="87"/>
                </a:cubicBezTo>
                <a:cubicBezTo>
                  <a:pt x="239" y="87"/>
                  <a:pt x="239" y="85"/>
                  <a:pt x="238" y="86"/>
                </a:cubicBezTo>
                <a:cubicBezTo>
                  <a:pt x="238" y="87"/>
                  <a:pt x="239" y="86"/>
                  <a:pt x="239" y="86"/>
                </a:cubicBezTo>
                <a:cubicBezTo>
                  <a:pt x="239" y="87"/>
                  <a:pt x="236" y="87"/>
                  <a:pt x="238" y="86"/>
                </a:cubicBezTo>
                <a:cubicBezTo>
                  <a:pt x="237" y="86"/>
                  <a:pt x="237" y="86"/>
                  <a:pt x="236" y="86"/>
                </a:cubicBezTo>
                <a:cubicBezTo>
                  <a:pt x="236" y="87"/>
                  <a:pt x="237" y="86"/>
                  <a:pt x="237" y="87"/>
                </a:cubicBezTo>
                <a:cubicBezTo>
                  <a:pt x="236" y="87"/>
                  <a:pt x="236" y="87"/>
                  <a:pt x="235" y="86"/>
                </a:cubicBezTo>
                <a:cubicBezTo>
                  <a:pt x="235" y="87"/>
                  <a:pt x="234" y="86"/>
                  <a:pt x="233" y="87"/>
                </a:cubicBezTo>
                <a:cubicBezTo>
                  <a:pt x="233" y="86"/>
                  <a:pt x="233" y="87"/>
                  <a:pt x="233" y="86"/>
                </a:cubicBezTo>
                <a:cubicBezTo>
                  <a:pt x="232" y="86"/>
                  <a:pt x="231" y="86"/>
                  <a:pt x="229" y="86"/>
                </a:cubicBezTo>
                <a:cubicBezTo>
                  <a:pt x="230" y="87"/>
                  <a:pt x="229" y="88"/>
                  <a:pt x="228" y="86"/>
                </a:cubicBezTo>
                <a:cubicBezTo>
                  <a:pt x="227" y="87"/>
                  <a:pt x="227" y="86"/>
                  <a:pt x="226" y="86"/>
                </a:cubicBezTo>
                <a:cubicBezTo>
                  <a:pt x="226" y="87"/>
                  <a:pt x="226" y="87"/>
                  <a:pt x="226" y="87"/>
                </a:cubicBezTo>
                <a:cubicBezTo>
                  <a:pt x="226" y="87"/>
                  <a:pt x="225" y="87"/>
                  <a:pt x="225" y="86"/>
                </a:cubicBezTo>
                <a:cubicBezTo>
                  <a:pt x="221" y="86"/>
                  <a:pt x="218" y="86"/>
                  <a:pt x="215" y="86"/>
                </a:cubicBezTo>
                <a:cubicBezTo>
                  <a:pt x="214" y="86"/>
                  <a:pt x="216" y="86"/>
                  <a:pt x="215" y="85"/>
                </a:cubicBezTo>
                <a:cubicBezTo>
                  <a:pt x="213" y="88"/>
                  <a:pt x="210" y="86"/>
                  <a:pt x="208" y="87"/>
                </a:cubicBezTo>
                <a:cubicBezTo>
                  <a:pt x="207" y="86"/>
                  <a:pt x="206" y="88"/>
                  <a:pt x="205" y="87"/>
                </a:cubicBezTo>
                <a:cubicBezTo>
                  <a:pt x="204" y="86"/>
                  <a:pt x="206" y="87"/>
                  <a:pt x="206" y="87"/>
                </a:cubicBezTo>
                <a:cubicBezTo>
                  <a:pt x="205" y="86"/>
                  <a:pt x="204" y="87"/>
                  <a:pt x="203" y="86"/>
                </a:cubicBezTo>
                <a:cubicBezTo>
                  <a:pt x="203" y="86"/>
                  <a:pt x="203" y="87"/>
                  <a:pt x="204" y="87"/>
                </a:cubicBezTo>
                <a:cubicBezTo>
                  <a:pt x="203" y="88"/>
                  <a:pt x="202" y="87"/>
                  <a:pt x="202" y="88"/>
                </a:cubicBezTo>
                <a:cubicBezTo>
                  <a:pt x="202" y="87"/>
                  <a:pt x="201" y="87"/>
                  <a:pt x="203" y="87"/>
                </a:cubicBezTo>
                <a:cubicBezTo>
                  <a:pt x="203" y="86"/>
                  <a:pt x="202" y="87"/>
                  <a:pt x="201" y="86"/>
                </a:cubicBezTo>
                <a:cubicBezTo>
                  <a:pt x="201" y="87"/>
                  <a:pt x="202" y="87"/>
                  <a:pt x="201" y="87"/>
                </a:cubicBezTo>
                <a:cubicBezTo>
                  <a:pt x="201" y="87"/>
                  <a:pt x="201" y="87"/>
                  <a:pt x="201" y="86"/>
                </a:cubicBezTo>
                <a:cubicBezTo>
                  <a:pt x="200" y="86"/>
                  <a:pt x="200" y="87"/>
                  <a:pt x="199" y="87"/>
                </a:cubicBezTo>
                <a:cubicBezTo>
                  <a:pt x="199" y="87"/>
                  <a:pt x="201" y="87"/>
                  <a:pt x="200" y="88"/>
                </a:cubicBezTo>
                <a:cubicBezTo>
                  <a:pt x="199" y="88"/>
                  <a:pt x="199" y="87"/>
                  <a:pt x="199" y="86"/>
                </a:cubicBezTo>
                <a:cubicBezTo>
                  <a:pt x="199" y="86"/>
                  <a:pt x="198" y="86"/>
                  <a:pt x="198" y="86"/>
                </a:cubicBezTo>
                <a:cubicBezTo>
                  <a:pt x="198" y="87"/>
                  <a:pt x="199" y="87"/>
                  <a:pt x="199" y="87"/>
                </a:cubicBezTo>
                <a:cubicBezTo>
                  <a:pt x="199" y="88"/>
                  <a:pt x="198" y="88"/>
                  <a:pt x="197" y="88"/>
                </a:cubicBezTo>
                <a:cubicBezTo>
                  <a:pt x="197" y="88"/>
                  <a:pt x="198" y="88"/>
                  <a:pt x="198" y="87"/>
                </a:cubicBezTo>
                <a:cubicBezTo>
                  <a:pt x="197" y="88"/>
                  <a:pt x="195" y="88"/>
                  <a:pt x="195" y="87"/>
                </a:cubicBezTo>
                <a:cubicBezTo>
                  <a:pt x="194" y="87"/>
                  <a:pt x="194" y="87"/>
                  <a:pt x="194" y="87"/>
                </a:cubicBezTo>
                <a:cubicBezTo>
                  <a:pt x="193" y="87"/>
                  <a:pt x="193" y="88"/>
                  <a:pt x="192" y="88"/>
                </a:cubicBezTo>
                <a:cubicBezTo>
                  <a:pt x="193" y="87"/>
                  <a:pt x="193" y="88"/>
                  <a:pt x="193" y="88"/>
                </a:cubicBezTo>
                <a:cubicBezTo>
                  <a:pt x="193" y="86"/>
                  <a:pt x="190" y="88"/>
                  <a:pt x="190" y="86"/>
                </a:cubicBezTo>
                <a:cubicBezTo>
                  <a:pt x="190" y="86"/>
                  <a:pt x="190" y="87"/>
                  <a:pt x="188" y="87"/>
                </a:cubicBezTo>
                <a:cubicBezTo>
                  <a:pt x="189" y="88"/>
                  <a:pt x="188" y="87"/>
                  <a:pt x="188" y="88"/>
                </a:cubicBezTo>
                <a:cubicBezTo>
                  <a:pt x="187" y="88"/>
                  <a:pt x="188" y="87"/>
                  <a:pt x="187" y="86"/>
                </a:cubicBezTo>
                <a:cubicBezTo>
                  <a:pt x="187" y="86"/>
                  <a:pt x="186" y="87"/>
                  <a:pt x="187" y="88"/>
                </a:cubicBezTo>
                <a:cubicBezTo>
                  <a:pt x="184" y="88"/>
                  <a:pt x="181" y="88"/>
                  <a:pt x="179" y="87"/>
                </a:cubicBezTo>
                <a:cubicBezTo>
                  <a:pt x="180" y="88"/>
                  <a:pt x="181" y="87"/>
                  <a:pt x="182" y="87"/>
                </a:cubicBezTo>
                <a:cubicBezTo>
                  <a:pt x="182" y="86"/>
                  <a:pt x="178" y="87"/>
                  <a:pt x="178" y="86"/>
                </a:cubicBezTo>
                <a:cubicBezTo>
                  <a:pt x="176" y="87"/>
                  <a:pt x="174" y="87"/>
                  <a:pt x="173" y="86"/>
                </a:cubicBezTo>
                <a:cubicBezTo>
                  <a:pt x="169" y="88"/>
                  <a:pt x="163" y="86"/>
                  <a:pt x="158" y="87"/>
                </a:cubicBezTo>
                <a:cubicBezTo>
                  <a:pt x="157" y="87"/>
                  <a:pt x="158" y="86"/>
                  <a:pt x="157" y="86"/>
                </a:cubicBezTo>
                <a:cubicBezTo>
                  <a:pt x="156" y="87"/>
                  <a:pt x="152" y="87"/>
                  <a:pt x="149" y="86"/>
                </a:cubicBezTo>
                <a:cubicBezTo>
                  <a:pt x="146" y="87"/>
                  <a:pt x="143" y="86"/>
                  <a:pt x="140" y="86"/>
                </a:cubicBezTo>
                <a:cubicBezTo>
                  <a:pt x="140" y="85"/>
                  <a:pt x="142" y="85"/>
                  <a:pt x="142" y="86"/>
                </a:cubicBezTo>
                <a:cubicBezTo>
                  <a:pt x="142" y="86"/>
                  <a:pt x="142" y="85"/>
                  <a:pt x="142" y="85"/>
                </a:cubicBezTo>
                <a:cubicBezTo>
                  <a:pt x="143" y="85"/>
                  <a:pt x="143" y="86"/>
                  <a:pt x="143" y="86"/>
                </a:cubicBezTo>
                <a:cubicBezTo>
                  <a:pt x="144" y="86"/>
                  <a:pt x="144" y="86"/>
                  <a:pt x="143" y="86"/>
                </a:cubicBezTo>
                <a:cubicBezTo>
                  <a:pt x="147" y="84"/>
                  <a:pt x="154" y="86"/>
                  <a:pt x="157" y="86"/>
                </a:cubicBezTo>
                <a:cubicBezTo>
                  <a:pt x="157" y="86"/>
                  <a:pt x="157" y="85"/>
                  <a:pt x="158" y="85"/>
                </a:cubicBezTo>
                <a:cubicBezTo>
                  <a:pt x="162" y="85"/>
                  <a:pt x="166" y="86"/>
                  <a:pt x="169" y="86"/>
                </a:cubicBezTo>
                <a:cubicBezTo>
                  <a:pt x="169" y="85"/>
                  <a:pt x="168" y="85"/>
                  <a:pt x="168" y="85"/>
                </a:cubicBezTo>
                <a:cubicBezTo>
                  <a:pt x="158" y="84"/>
                  <a:pt x="144" y="85"/>
                  <a:pt x="136" y="85"/>
                </a:cubicBezTo>
                <a:cubicBezTo>
                  <a:pt x="136" y="85"/>
                  <a:pt x="136" y="85"/>
                  <a:pt x="136" y="84"/>
                </a:cubicBezTo>
                <a:cubicBezTo>
                  <a:pt x="133" y="85"/>
                  <a:pt x="130" y="84"/>
                  <a:pt x="130" y="85"/>
                </a:cubicBezTo>
                <a:cubicBezTo>
                  <a:pt x="129" y="85"/>
                  <a:pt x="129" y="85"/>
                  <a:pt x="129" y="84"/>
                </a:cubicBezTo>
                <a:cubicBezTo>
                  <a:pt x="129" y="84"/>
                  <a:pt x="128" y="86"/>
                  <a:pt x="128" y="84"/>
                </a:cubicBezTo>
                <a:cubicBezTo>
                  <a:pt x="127" y="84"/>
                  <a:pt x="127" y="85"/>
                  <a:pt x="128" y="85"/>
                </a:cubicBezTo>
                <a:cubicBezTo>
                  <a:pt x="125" y="85"/>
                  <a:pt x="120" y="86"/>
                  <a:pt x="119" y="84"/>
                </a:cubicBezTo>
                <a:cubicBezTo>
                  <a:pt x="118" y="84"/>
                  <a:pt x="119" y="85"/>
                  <a:pt x="119" y="85"/>
                </a:cubicBezTo>
                <a:cubicBezTo>
                  <a:pt x="118" y="84"/>
                  <a:pt x="117" y="85"/>
                  <a:pt x="117" y="84"/>
                </a:cubicBezTo>
                <a:cubicBezTo>
                  <a:pt x="116" y="85"/>
                  <a:pt x="114" y="85"/>
                  <a:pt x="112" y="84"/>
                </a:cubicBezTo>
                <a:cubicBezTo>
                  <a:pt x="112" y="86"/>
                  <a:pt x="112" y="84"/>
                  <a:pt x="111" y="85"/>
                </a:cubicBezTo>
                <a:cubicBezTo>
                  <a:pt x="111" y="85"/>
                  <a:pt x="110" y="84"/>
                  <a:pt x="110" y="85"/>
                </a:cubicBezTo>
                <a:cubicBezTo>
                  <a:pt x="107" y="83"/>
                  <a:pt x="102" y="85"/>
                  <a:pt x="97" y="85"/>
                </a:cubicBezTo>
                <a:cubicBezTo>
                  <a:pt x="99" y="83"/>
                  <a:pt x="95" y="85"/>
                  <a:pt x="95" y="84"/>
                </a:cubicBezTo>
                <a:cubicBezTo>
                  <a:pt x="95" y="85"/>
                  <a:pt x="90" y="85"/>
                  <a:pt x="90" y="84"/>
                </a:cubicBezTo>
                <a:cubicBezTo>
                  <a:pt x="90" y="84"/>
                  <a:pt x="90" y="85"/>
                  <a:pt x="89" y="85"/>
                </a:cubicBezTo>
                <a:cubicBezTo>
                  <a:pt x="91" y="86"/>
                  <a:pt x="94" y="86"/>
                  <a:pt x="96" y="85"/>
                </a:cubicBezTo>
                <a:cubicBezTo>
                  <a:pt x="96" y="85"/>
                  <a:pt x="96" y="86"/>
                  <a:pt x="96" y="86"/>
                </a:cubicBezTo>
                <a:cubicBezTo>
                  <a:pt x="96" y="86"/>
                  <a:pt x="96" y="86"/>
                  <a:pt x="96" y="86"/>
                </a:cubicBezTo>
                <a:cubicBezTo>
                  <a:pt x="89" y="86"/>
                  <a:pt x="84" y="86"/>
                  <a:pt x="77" y="86"/>
                </a:cubicBezTo>
                <a:cubicBezTo>
                  <a:pt x="77" y="87"/>
                  <a:pt x="77" y="87"/>
                  <a:pt x="77" y="87"/>
                </a:cubicBezTo>
                <a:cubicBezTo>
                  <a:pt x="77" y="87"/>
                  <a:pt x="76" y="87"/>
                  <a:pt x="77" y="86"/>
                </a:cubicBezTo>
                <a:cubicBezTo>
                  <a:pt x="76" y="87"/>
                  <a:pt x="75" y="87"/>
                  <a:pt x="75" y="87"/>
                </a:cubicBezTo>
                <a:cubicBezTo>
                  <a:pt x="74" y="86"/>
                  <a:pt x="73" y="86"/>
                  <a:pt x="73" y="86"/>
                </a:cubicBezTo>
                <a:cubicBezTo>
                  <a:pt x="59" y="86"/>
                  <a:pt x="49" y="88"/>
                  <a:pt x="36" y="86"/>
                </a:cubicBezTo>
                <a:cubicBezTo>
                  <a:pt x="34" y="87"/>
                  <a:pt x="35" y="87"/>
                  <a:pt x="32" y="87"/>
                </a:cubicBezTo>
                <a:cubicBezTo>
                  <a:pt x="32" y="87"/>
                  <a:pt x="32" y="87"/>
                  <a:pt x="32" y="87"/>
                </a:cubicBezTo>
                <a:cubicBezTo>
                  <a:pt x="29" y="87"/>
                  <a:pt x="24" y="87"/>
                  <a:pt x="20" y="87"/>
                </a:cubicBezTo>
                <a:cubicBezTo>
                  <a:pt x="20" y="86"/>
                  <a:pt x="21" y="87"/>
                  <a:pt x="22" y="86"/>
                </a:cubicBezTo>
                <a:cubicBezTo>
                  <a:pt x="20" y="86"/>
                  <a:pt x="20" y="86"/>
                  <a:pt x="17" y="86"/>
                </a:cubicBezTo>
                <a:cubicBezTo>
                  <a:pt x="19" y="85"/>
                  <a:pt x="24" y="86"/>
                  <a:pt x="27" y="85"/>
                </a:cubicBezTo>
                <a:cubicBezTo>
                  <a:pt x="28" y="85"/>
                  <a:pt x="26" y="85"/>
                  <a:pt x="28" y="85"/>
                </a:cubicBezTo>
                <a:cubicBezTo>
                  <a:pt x="27" y="84"/>
                  <a:pt x="26" y="85"/>
                  <a:pt x="25" y="85"/>
                </a:cubicBezTo>
                <a:cubicBezTo>
                  <a:pt x="26" y="84"/>
                  <a:pt x="29" y="83"/>
                  <a:pt x="31" y="84"/>
                </a:cubicBezTo>
                <a:cubicBezTo>
                  <a:pt x="30" y="84"/>
                  <a:pt x="29" y="84"/>
                  <a:pt x="28" y="84"/>
                </a:cubicBezTo>
                <a:cubicBezTo>
                  <a:pt x="28" y="85"/>
                  <a:pt x="29" y="85"/>
                  <a:pt x="29" y="85"/>
                </a:cubicBezTo>
                <a:cubicBezTo>
                  <a:pt x="29" y="85"/>
                  <a:pt x="30" y="84"/>
                  <a:pt x="31" y="85"/>
                </a:cubicBezTo>
                <a:cubicBezTo>
                  <a:pt x="30" y="86"/>
                  <a:pt x="32" y="85"/>
                  <a:pt x="32" y="85"/>
                </a:cubicBezTo>
                <a:cubicBezTo>
                  <a:pt x="32" y="85"/>
                  <a:pt x="32" y="85"/>
                  <a:pt x="32" y="85"/>
                </a:cubicBezTo>
                <a:cubicBezTo>
                  <a:pt x="34" y="86"/>
                  <a:pt x="37" y="84"/>
                  <a:pt x="38" y="85"/>
                </a:cubicBezTo>
                <a:cubicBezTo>
                  <a:pt x="39" y="85"/>
                  <a:pt x="39" y="84"/>
                  <a:pt x="39" y="84"/>
                </a:cubicBezTo>
                <a:cubicBezTo>
                  <a:pt x="39" y="85"/>
                  <a:pt x="41" y="85"/>
                  <a:pt x="42" y="85"/>
                </a:cubicBezTo>
                <a:cubicBezTo>
                  <a:pt x="40" y="84"/>
                  <a:pt x="42" y="84"/>
                  <a:pt x="42" y="84"/>
                </a:cubicBezTo>
                <a:cubicBezTo>
                  <a:pt x="42" y="84"/>
                  <a:pt x="42" y="84"/>
                  <a:pt x="42" y="85"/>
                </a:cubicBezTo>
                <a:cubicBezTo>
                  <a:pt x="43" y="85"/>
                  <a:pt x="43" y="84"/>
                  <a:pt x="44" y="85"/>
                </a:cubicBezTo>
                <a:cubicBezTo>
                  <a:pt x="44" y="85"/>
                  <a:pt x="44" y="84"/>
                  <a:pt x="45" y="84"/>
                </a:cubicBezTo>
                <a:cubicBezTo>
                  <a:pt x="45" y="84"/>
                  <a:pt x="45" y="84"/>
                  <a:pt x="44" y="84"/>
                </a:cubicBezTo>
                <a:cubicBezTo>
                  <a:pt x="48" y="85"/>
                  <a:pt x="55" y="85"/>
                  <a:pt x="59" y="84"/>
                </a:cubicBezTo>
                <a:cubicBezTo>
                  <a:pt x="60" y="84"/>
                  <a:pt x="63" y="83"/>
                  <a:pt x="65" y="84"/>
                </a:cubicBezTo>
                <a:cubicBezTo>
                  <a:pt x="66" y="84"/>
                  <a:pt x="70" y="84"/>
                  <a:pt x="72" y="84"/>
                </a:cubicBezTo>
                <a:cubicBezTo>
                  <a:pt x="72" y="83"/>
                  <a:pt x="73" y="83"/>
                  <a:pt x="74" y="83"/>
                </a:cubicBezTo>
                <a:cubicBezTo>
                  <a:pt x="74" y="84"/>
                  <a:pt x="76" y="83"/>
                  <a:pt x="77" y="84"/>
                </a:cubicBezTo>
                <a:cubicBezTo>
                  <a:pt x="78" y="84"/>
                  <a:pt x="78" y="83"/>
                  <a:pt x="79" y="83"/>
                </a:cubicBezTo>
                <a:cubicBezTo>
                  <a:pt x="80" y="83"/>
                  <a:pt x="79" y="83"/>
                  <a:pt x="78" y="83"/>
                </a:cubicBezTo>
                <a:cubicBezTo>
                  <a:pt x="79" y="84"/>
                  <a:pt x="79" y="83"/>
                  <a:pt x="80" y="84"/>
                </a:cubicBezTo>
                <a:cubicBezTo>
                  <a:pt x="80" y="83"/>
                  <a:pt x="80" y="82"/>
                  <a:pt x="81" y="83"/>
                </a:cubicBezTo>
                <a:cubicBezTo>
                  <a:pt x="81" y="83"/>
                  <a:pt x="81" y="83"/>
                  <a:pt x="80" y="83"/>
                </a:cubicBezTo>
                <a:cubicBezTo>
                  <a:pt x="80" y="84"/>
                  <a:pt x="82" y="83"/>
                  <a:pt x="82" y="84"/>
                </a:cubicBezTo>
                <a:cubicBezTo>
                  <a:pt x="82" y="84"/>
                  <a:pt x="82" y="83"/>
                  <a:pt x="82" y="83"/>
                </a:cubicBezTo>
                <a:cubicBezTo>
                  <a:pt x="83" y="83"/>
                  <a:pt x="82" y="83"/>
                  <a:pt x="83" y="84"/>
                </a:cubicBezTo>
                <a:cubicBezTo>
                  <a:pt x="83" y="83"/>
                  <a:pt x="83" y="82"/>
                  <a:pt x="84" y="84"/>
                </a:cubicBezTo>
                <a:cubicBezTo>
                  <a:pt x="84" y="83"/>
                  <a:pt x="84" y="83"/>
                  <a:pt x="84" y="83"/>
                </a:cubicBezTo>
                <a:cubicBezTo>
                  <a:pt x="86" y="83"/>
                  <a:pt x="87" y="83"/>
                  <a:pt x="90" y="83"/>
                </a:cubicBezTo>
                <a:cubicBezTo>
                  <a:pt x="90" y="83"/>
                  <a:pt x="90" y="83"/>
                  <a:pt x="90" y="82"/>
                </a:cubicBezTo>
                <a:cubicBezTo>
                  <a:pt x="90" y="83"/>
                  <a:pt x="94" y="84"/>
                  <a:pt x="94" y="83"/>
                </a:cubicBezTo>
                <a:cubicBezTo>
                  <a:pt x="94" y="83"/>
                  <a:pt x="94" y="83"/>
                  <a:pt x="95" y="84"/>
                </a:cubicBezTo>
                <a:cubicBezTo>
                  <a:pt x="95" y="84"/>
                  <a:pt x="95" y="83"/>
                  <a:pt x="95" y="83"/>
                </a:cubicBezTo>
                <a:cubicBezTo>
                  <a:pt x="98" y="83"/>
                  <a:pt x="101" y="82"/>
                  <a:pt x="102" y="84"/>
                </a:cubicBezTo>
                <a:cubicBezTo>
                  <a:pt x="102" y="84"/>
                  <a:pt x="102" y="83"/>
                  <a:pt x="102" y="83"/>
                </a:cubicBezTo>
                <a:cubicBezTo>
                  <a:pt x="105" y="84"/>
                  <a:pt x="108" y="83"/>
                  <a:pt x="109" y="84"/>
                </a:cubicBezTo>
                <a:cubicBezTo>
                  <a:pt x="110" y="84"/>
                  <a:pt x="109" y="83"/>
                  <a:pt x="109" y="83"/>
                </a:cubicBezTo>
                <a:cubicBezTo>
                  <a:pt x="110" y="83"/>
                  <a:pt x="110" y="83"/>
                  <a:pt x="110" y="84"/>
                </a:cubicBezTo>
                <a:cubicBezTo>
                  <a:pt x="110" y="84"/>
                  <a:pt x="110" y="83"/>
                  <a:pt x="110" y="83"/>
                </a:cubicBezTo>
                <a:cubicBezTo>
                  <a:pt x="111" y="83"/>
                  <a:pt x="111" y="83"/>
                  <a:pt x="112" y="83"/>
                </a:cubicBezTo>
                <a:cubicBezTo>
                  <a:pt x="112" y="84"/>
                  <a:pt x="112" y="84"/>
                  <a:pt x="112" y="84"/>
                </a:cubicBezTo>
                <a:cubicBezTo>
                  <a:pt x="113" y="84"/>
                  <a:pt x="112" y="84"/>
                  <a:pt x="113" y="84"/>
                </a:cubicBezTo>
                <a:cubicBezTo>
                  <a:pt x="113" y="83"/>
                  <a:pt x="113" y="83"/>
                  <a:pt x="114" y="84"/>
                </a:cubicBezTo>
                <a:cubicBezTo>
                  <a:pt x="114" y="84"/>
                  <a:pt x="114" y="83"/>
                  <a:pt x="114" y="83"/>
                </a:cubicBezTo>
                <a:cubicBezTo>
                  <a:pt x="115" y="84"/>
                  <a:pt x="119" y="83"/>
                  <a:pt x="122" y="83"/>
                </a:cubicBezTo>
                <a:cubicBezTo>
                  <a:pt x="122" y="83"/>
                  <a:pt x="121" y="82"/>
                  <a:pt x="121" y="82"/>
                </a:cubicBezTo>
                <a:cubicBezTo>
                  <a:pt x="121" y="82"/>
                  <a:pt x="123" y="82"/>
                  <a:pt x="124" y="82"/>
                </a:cubicBezTo>
                <a:cubicBezTo>
                  <a:pt x="124" y="83"/>
                  <a:pt x="124" y="83"/>
                  <a:pt x="125" y="83"/>
                </a:cubicBezTo>
                <a:cubicBezTo>
                  <a:pt x="126" y="83"/>
                  <a:pt x="125" y="83"/>
                  <a:pt x="125" y="82"/>
                </a:cubicBezTo>
                <a:cubicBezTo>
                  <a:pt x="125" y="82"/>
                  <a:pt x="126" y="83"/>
                  <a:pt x="126" y="82"/>
                </a:cubicBezTo>
                <a:cubicBezTo>
                  <a:pt x="126" y="82"/>
                  <a:pt x="125" y="83"/>
                  <a:pt x="126" y="84"/>
                </a:cubicBezTo>
                <a:cubicBezTo>
                  <a:pt x="127" y="84"/>
                  <a:pt x="126" y="82"/>
                  <a:pt x="126" y="82"/>
                </a:cubicBezTo>
                <a:cubicBezTo>
                  <a:pt x="128" y="82"/>
                  <a:pt x="129" y="82"/>
                  <a:pt x="130" y="82"/>
                </a:cubicBezTo>
                <a:cubicBezTo>
                  <a:pt x="130" y="83"/>
                  <a:pt x="129" y="82"/>
                  <a:pt x="128" y="82"/>
                </a:cubicBezTo>
                <a:cubicBezTo>
                  <a:pt x="128" y="83"/>
                  <a:pt x="128" y="83"/>
                  <a:pt x="128" y="83"/>
                </a:cubicBezTo>
                <a:cubicBezTo>
                  <a:pt x="129" y="83"/>
                  <a:pt x="129" y="83"/>
                  <a:pt x="130" y="83"/>
                </a:cubicBezTo>
                <a:cubicBezTo>
                  <a:pt x="131" y="83"/>
                  <a:pt x="131" y="82"/>
                  <a:pt x="131" y="82"/>
                </a:cubicBezTo>
                <a:cubicBezTo>
                  <a:pt x="131" y="82"/>
                  <a:pt x="131" y="83"/>
                  <a:pt x="132" y="82"/>
                </a:cubicBezTo>
                <a:cubicBezTo>
                  <a:pt x="132" y="83"/>
                  <a:pt x="132" y="83"/>
                  <a:pt x="131" y="83"/>
                </a:cubicBezTo>
                <a:cubicBezTo>
                  <a:pt x="131" y="83"/>
                  <a:pt x="132" y="84"/>
                  <a:pt x="132" y="84"/>
                </a:cubicBezTo>
                <a:cubicBezTo>
                  <a:pt x="133" y="84"/>
                  <a:pt x="133" y="83"/>
                  <a:pt x="133" y="83"/>
                </a:cubicBezTo>
                <a:cubicBezTo>
                  <a:pt x="133" y="83"/>
                  <a:pt x="133" y="83"/>
                  <a:pt x="132" y="83"/>
                </a:cubicBezTo>
                <a:cubicBezTo>
                  <a:pt x="133" y="82"/>
                  <a:pt x="133" y="83"/>
                  <a:pt x="134" y="83"/>
                </a:cubicBezTo>
                <a:cubicBezTo>
                  <a:pt x="135" y="83"/>
                  <a:pt x="134" y="83"/>
                  <a:pt x="134" y="82"/>
                </a:cubicBezTo>
                <a:cubicBezTo>
                  <a:pt x="135" y="82"/>
                  <a:pt x="136" y="83"/>
                  <a:pt x="137" y="83"/>
                </a:cubicBezTo>
                <a:cubicBezTo>
                  <a:pt x="137" y="83"/>
                  <a:pt x="136" y="82"/>
                  <a:pt x="136" y="82"/>
                </a:cubicBezTo>
                <a:cubicBezTo>
                  <a:pt x="136" y="82"/>
                  <a:pt x="136" y="82"/>
                  <a:pt x="136" y="82"/>
                </a:cubicBezTo>
                <a:cubicBezTo>
                  <a:pt x="139" y="81"/>
                  <a:pt x="147" y="82"/>
                  <a:pt x="153" y="82"/>
                </a:cubicBezTo>
                <a:cubicBezTo>
                  <a:pt x="146" y="81"/>
                  <a:pt x="140" y="81"/>
                  <a:pt x="136" y="81"/>
                </a:cubicBezTo>
                <a:cubicBezTo>
                  <a:pt x="136" y="81"/>
                  <a:pt x="134" y="80"/>
                  <a:pt x="135" y="80"/>
                </a:cubicBezTo>
                <a:cubicBezTo>
                  <a:pt x="135" y="80"/>
                  <a:pt x="135" y="80"/>
                  <a:pt x="134" y="80"/>
                </a:cubicBezTo>
                <a:cubicBezTo>
                  <a:pt x="133" y="80"/>
                  <a:pt x="134" y="81"/>
                  <a:pt x="134" y="81"/>
                </a:cubicBezTo>
                <a:cubicBezTo>
                  <a:pt x="134" y="82"/>
                  <a:pt x="133" y="81"/>
                  <a:pt x="132" y="81"/>
                </a:cubicBezTo>
                <a:cubicBezTo>
                  <a:pt x="133" y="80"/>
                  <a:pt x="127" y="80"/>
                  <a:pt x="128" y="81"/>
                </a:cubicBezTo>
                <a:cubicBezTo>
                  <a:pt x="127" y="81"/>
                  <a:pt x="127" y="81"/>
                  <a:pt x="127" y="80"/>
                </a:cubicBezTo>
                <a:cubicBezTo>
                  <a:pt x="124" y="80"/>
                  <a:pt x="120" y="82"/>
                  <a:pt x="119" y="81"/>
                </a:cubicBezTo>
                <a:cubicBezTo>
                  <a:pt x="110" y="82"/>
                  <a:pt x="99" y="81"/>
                  <a:pt x="91" y="81"/>
                </a:cubicBezTo>
                <a:cubicBezTo>
                  <a:pt x="91" y="80"/>
                  <a:pt x="91" y="80"/>
                  <a:pt x="91" y="80"/>
                </a:cubicBezTo>
                <a:cubicBezTo>
                  <a:pt x="88" y="80"/>
                  <a:pt x="85" y="79"/>
                  <a:pt x="83" y="80"/>
                </a:cubicBezTo>
                <a:cubicBezTo>
                  <a:pt x="86" y="78"/>
                  <a:pt x="93" y="79"/>
                  <a:pt x="95" y="78"/>
                </a:cubicBezTo>
                <a:cubicBezTo>
                  <a:pt x="90" y="77"/>
                  <a:pt x="87" y="79"/>
                  <a:pt x="83" y="78"/>
                </a:cubicBezTo>
                <a:cubicBezTo>
                  <a:pt x="82" y="79"/>
                  <a:pt x="82" y="79"/>
                  <a:pt x="83" y="79"/>
                </a:cubicBezTo>
                <a:cubicBezTo>
                  <a:pt x="82" y="80"/>
                  <a:pt x="81" y="80"/>
                  <a:pt x="79" y="80"/>
                </a:cubicBezTo>
                <a:cubicBezTo>
                  <a:pt x="79" y="79"/>
                  <a:pt x="79" y="79"/>
                  <a:pt x="79" y="79"/>
                </a:cubicBezTo>
                <a:cubicBezTo>
                  <a:pt x="80" y="79"/>
                  <a:pt x="79" y="79"/>
                  <a:pt x="81" y="79"/>
                </a:cubicBezTo>
                <a:cubicBezTo>
                  <a:pt x="81" y="78"/>
                  <a:pt x="81" y="79"/>
                  <a:pt x="80" y="79"/>
                </a:cubicBezTo>
                <a:cubicBezTo>
                  <a:pt x="80" y="78"/>
                  <a:pt x="81" y="79"/>
                  <a:pt x="82" y="79"/>
                </a:cubicBezTo>
                <a:cubicBezTo>
                  <a:pt x="79" y="78"/>
                  <a:pt x="77" y="77"/>
                  <a:pt x="75" y="78"/>
                </a:cubicBezTo>
                <a:cubicBezTo>
                  <a:pt x="75" y="77"/>
                  <a:pt x="74" y="78"/>
                  <a:pt x="74" y="77"/>
                </a:cubicBezTo>
                <a:cubicBezTo>
                  <a:pt x="73" y="77"/>
                  <a:pt x="74" y="77"/>
                  <a:pt x="74" y="78"/>
                </a:cubicBezTo>
                <a:cubicBezTo>
                  <a:pt x="73" y="78"/>
                  <a:pt x="73" y="78"/>
                  <a:pt x="73" y="77"/>
                </a:cubicBezTo>
                <a:cubicBezTo>
                  <a:pt x="70" y="77"/>
                  <a:pt x="67" y="77"/>
                  <a:pt x="64" y="78"/>
                </a:cubicBezTo>
                <a:cubicBezTo>
                  <a:pt x="63" y="79"/>
                  <a:pt x="62" y="79"/>
                  <a:pt x="60" y="79"/>
                </a:cubicBezTo>
                <a:cubicBezTo>
                  <a:pt x="60" y="78"/>
                  <a:pt x="62" y="78"/>
                  <a:pt x="63" y="78"/>
                </a:cubicBezTo>
                <a:cubicBezTo>
                  <a:pt x="63" y="78"/>
                  <a:pt x="63" y="78"/>
                  <a:pt x="63" y="78"/>
                </a:cubicBezTo>
                <a:cubicBezTo>
                  <a:pt x="62" y="77"/>
                  <a:pt x="60" y="78"/>
                  <a:pt x="58" y="78"/>
                </a:cubicBezTo>
                <a:cubicBezTo>
                  <a:pt x="58" y="78"/>
                  <a:pt x="58" y="79"/>
                  <a:pt x="57" y="79"/>
                </a:cubicBezTo>
                <a:cubicBezTo>
                  <a:pt x="57" y="79"/>
                  <a:pt x="57" y="79"/>
                  <a:pt x="57" y="79"/>
                </a:cubicBezTo>
                <a:cubicBezTo>
                  <a:pt x="57" y="78"/>
                  <a:pt x="54" y="78"/>
                  <a:pt x="54" y="78"/>
                </a:cubicBezTo>
                <a:cubicBezTo>
                  <a:pt x="54" y="79"/>
                  <a:pt x="54" y="79"/>
                  <a:pt x="54" y="79"/>
                </a:cubicBezTo>
                <a:cubicBezTo>
                  <a:pt x="55" y="80"/>
                  <a:pt x="53" y="78"/>
                  <a:pt x="53" y="78"/>
                </a:cubicBezTo>
                <a:cubicBezTo>
                  <a:pt x="53" y="78"/>
                  <a:pt x="51" y="79"/>
                  <a:pt x="52" y="79"/>
                </a:cubicBezTo>
                <a:cubicBezTo>
                  <a:pt x="52" y="79"/>
                  <a:pt x="50" y="77"/>
                  <a:pt x="49" y="79"/>
                </a:cubicBezTo>
                <a:cubicBezTo>
                  <a:pt x="38" y="79"/>
                  <a:pt x="24" y="80"/>
                  <a:pt x="13" y="80"/>
                </a:cubicBezTo>
                <a:cubicBezTo>
                  <a:pt x="13" y="80"/>
                  <a:pt x="11" y="80"/>
                  <a:pt x="9" y="80"/>
                </a:cubicBezTo>
                <a:cubicBezTo>
                  <a:pt x="11" y="80"/>
                  <a:pt x="15" y="79"/>
                  <a:pt x="16" y="79"/>
                </a:cubicBezTo>
                <a:cubicBezTo>
                  <a:pt x="19" y="78"/>
                  <a:pt x="22" y="79"/>
                  <a:pt x="23" y="78"/>
                </a:cubicBezTo>
                <a:cubicBezTo>
                  <a:pt x="22" y="79"/>
                  <a:pt x="25" y="79"/>
                  <a:pt x="25" y="78"/>
                </a:cubicBezTo>
                <a:cubicBezTo>
                  <a:pt x="26" y="78"/>
                  <a:pt x="25" y="79"/>
                  <a:pt x="26" y="79"/>
                </a:cubicBezTo>
                <a:cubicBezTo>
                  <a:pt x="27" y="79"/>
                  <a:pt x="27" y="78"/>
                  <a:pt x="27" y="78"/>
                </a:cubicBezTo>
                <a:cubicBezTo>
                  <a:pt x="30" y="79"/>
                  <a:pt x="33" y="77"/>
                  <a:pt x="34" y="78"/>
                </a:cubicBezTo>
                <a:cubicBezTo>
                  <a:pt x="35" y="78"/>
                  <a:pt x="34" y="78"/>
                  <a:pt x="34" y="77"/>
                </a:cubicBezTo>
                <a:cubicBezTo>
                  <a:pt x="35" y="77"/>
                  <a:pt x="39" y="77"/>
                  <a:pt x="41" y="77"/>
                </a:cubicBezTo>
                <a:cubicBezTo>
                  <a:pt x="42" y="78"/>
                  <a:pt x="46" y="77"/>
                  <a:pt x="49" y="77"/>
                </a:cubicBezTo>
                <a:cubicBezTo>
                  <a:pt x="51" y="77"/>
                  <a:pt x="51" y="77"/>
                  <a:pt x="52" y="77"/>
                </a:cubicBezTo>
                <a:cubicBezTo>
                  <a:pt x="54" y="77"/>
                  <a:pt x="61" y="76"/>
                  <a:pt x="64" y="76"/>
                </a:cubicBezTo>
                <a:cubicBezTo>
                  <a:pt x="64" y="76"/>
                  <a:pt x="65" y="77"/>
                  <a:pt x="65" y="77"/>
                </a:cubicBezTo>
                <a:cubicBezTo>
                  <a:pt x="69" y="77"/>
                  <a:pt x="73" y="76"/>
                  <a:pt x="77" y="76"/>
                </a:cubicBezTo>
                <a:cubicBezTo>
                  <a:pt x="82" y="76"/>
                  <a:pt x="88" y="76"/>
                  <a:pt x="92" y="75"/>
                </a:cubicBezTo>
                <a:cubicBezTo>
                  <a:pt x="100" y="76"/>
                  <a:pt x="108" y="75"/>
                  <a:pt x="115" y="76"/>
                </a:cubicBezTo>
                <a:cubicBezTo>
                  <a:pt x="115" y="76"/>
                  <a:pt x="115" y="75"/>
                  <a:pt x="115" y="75"/>
                </a:cubicBezTo>
                <a:cubicBezTo>
                  <a:pt x="117" y="75"/>
                  <a:pt x="119" y="76"/>
                  <a:pt x="121" y="75"/>
                </a:cubicBezTo>
                <a:cubicBezTo>
                  <a:pt x="120" y="76"/>
                  <a:pt x="121" y="76"/>
                  <a:pt x="121" y="76"/>
                </a:cubicBezTo>
                <a:cubicBezTo>
                  <a:pt x="122" y="74"/>
                  <a:pt x="127" y="76"/>
                  <a:pt x="128" y="75"/>
                </a:cubicBezTo>
                <a:cubicBezTo>
                  <a:pt x="129" y="75"/>
                  <a:pt x="138" y="75"/>
                  <a:pt x="141" y="75"/>
                </a:cubicBezTo>
                <a:cubicBezTo>
                  <a:pt x="144" y="75"/>
                  <a:pt x="147" y="75"/>
                  <a:pt x="150" y="75"/>
                </a:cubicBezTo>
                <a:cubicBezTo>
                  <a:pt x="148" y="73"/>
                  <a:pt x="141" y="76"/>
                  <a:pt x="138" y="74"/>
                </a:cubicBezTo>
                <a:cubicBezTo>
                  <a:pt x="140" y="74"/>
                  <a:pt x="142" y="74"/>
                  <a:pt x="143" y="73"/>
                </a:cubicBezTo>
                <a:cubicBezTo>
                  <a:pt x="141" y="72"/>
                  <a:pt x="137" y="73"/>
                  <a:pt x="134" y="73"/>
                </a:cubicBezTo>
                <a:cubicBezTo>
                  <a:pt x="134" y="74"/>
                  <a:pt x="135" y="74"/>
                  <a:pt x="136" y="74"/>
                </a:cubicBezTo>
                <a:cubicBezTo>
                  <a:pt x="134" y="75"/>
                  <a:pt x="133" y="74"/>
                  <a:pt x="132" y="74"/>
                </a:cubicBezTo>
                <a:cubicBezTo>
                  <a:pt x="132" y="73"/>
                  <a:pt x="133" y="74"/>
                  <a:pt x="133" y="73"/>
                </a:cubicBezTo>
                <a:cubicBezTo>
                  <a:pt x="131" y="73"/>
                  <a:pt x="125" y="73"/>
                  <a:pt x="124" y="73"/>
                </a:cubicBezTo>
                <a:cubicBezTo>
                  <a:pt x="124" y="74"/>
                  <a:pt x="125" y="73"/>
                  <a:pt x="126" y="74"/>
                </a:cubicBezTo>
                <a:cubicBezTo>
                  <a:pt x="127" y="74"/>
                  <a:pt x="124" y="74"/>
                  <a:pt x="125" y="74"/>
                </a:cubicBezTo>
                <a:cubicBezTo>
                  <a:pt x="125" y="75"/>
                  <a:pt x="124" y="73"/>
                  <a:pt x="124" y="74"/>
                </a:cubicBezTo>
                <a:cubicBezTo>
                  <a:pt x="123" y="74"/>
                  <a:pt x="124" y="74"/>
                  <a:pt x="123" y="74"/>
                </a:cubicBezTo>
                <a:cubicBezTo>
                  <a:pt x="123" y="74"/>
                  <a:pt x="123" y="74"/>
                  <a:pt x="123" y="74"/>
                </a:cubicBezTo>
                <a:cubicBezTo>
                  <a:pt x="123" y="73"/>
                  <a:pt x="123" y="73"/>
                  <a:pt x="123" y="73"/>
                </a:cubicBezTo>
                <a:cubicBezTo>
                  <a:pt x="122" y="73"/>
                  <a:pt x="122" y="74"/>
                  <a:pt x="122" y="74"/>
                </a:cubicBezTo>
                <a:cubicBezTo>
                  <a:pt x="122" y="74"/>
                  <a:pt x="121" y="74"/>
                  <a:pt x="121" y="73"/>
                </a:cubicBezTo>
                <a:cubicBezTo>
                  <a:pt x="120" y="74"/>
                  <a:pt x="119" y="74"/>
                  <a:pt x="119" y="75"/>
                </a:cubicBezTo>
                <a:cubicBezTo>
                  <a:pt x="119" y="74"/>
                  <a:pt x="120" y="74"/>
                  <a:pt x="119" y="73"/>
                </a:cubicBezTo>
                <a:cubicBezTo>
                  <a:pt x="119" y="73"/>
                  <a:pt x="119" y="74"/>
                  <a:pt x="118" y="74"/>
                </a:cubicBezTo>
                <a:cubicBezTo>
                  <a:pt x="117" y="74"/>
                  <a:pt x="118" y="74"/>
                  <a:pt x="117" y="74"/>
                </a:cubicBezTo>
                <a:cubicBezTo>
                  <a:pt x="117" y="74"/>
                  <a:pt x="117" y="74"/>
                  <a:pt x="117" y="73"/>
                </a:cubicBezTo>
                <a:cubicBezTo>
                  <a:pt x="116" y="73"/>
                  <a:pt x="116" y="74"/>
                  <a:pt x="115" y="74"/>
                </a:cubicBezTo>
                <a:cubicBezTo>
                  <a:pt x="115" y="73"/>
                  <a:pt x="116" y="74"/>
                  <a:pt x="116" y="74"/>
                </a:cubicBezTo>
                <a:cubicBezTo>
                  <a:pt x="116" y="73"/>
                  <a:pt x="114" y="74"/>
                  <a:pt x="114" y="73"/>
                </a:cubicBezTo>
                <a:cubicBezTo>
                  <a:pt x="114" y="75"/>
                  <a:pt x="110" y="74"/>
                  <a:pt x="111" y="75"/>
                </a:cubicBezTo>
                <a:cubicBezTo>
                  <a:pt x="109" y="74"/>
                  <a:pt x="107" y="75"/>
                  <a:pt x="106" y="73"/>
                </a:cubicBezTo>
                <a:cubicBezTo>
                  <a:pt x="106" y="74"/>
                  <a:pt x="103" y="74"/>
                  <a:pt x="104" y="75"/>
                </a:cubicBezTo>
                <a:cubicBezTo>
                  <a:pt x="103" y="75"/>
                  <a:pt x="101" y="74"/>
                  <a:pt x="100" y="75"/>
                </a:cubicBezTo>
                <a:cubicBezTo>
                  <a:pt x="100" y="75"/>
                  <a:pt x="100" y="74"/>
                  <a:pt x="100" y="74"/>
                </a:cubicBezTo>
                <a:cubicBezTo>
                  <a:pt x="99" y="74"/>
                  <a:pt x="100" y="75"/>
                  <a:pt x="98" y="75"/>
                </a:cubicBezTo>
                <a:cubicBezTo>
                  <a:pt x="99" y="75"/>
                  <a:pt x="99" y="75"/>
                  <a:pt x="99" y="74"/>
                </a:cubicBezTo>
                <a:cubicBezTo>
                  <a:pt x="98" y="74"/>
                  <a:pt x="98" y="75"/>
                  <a:pt x="98" y="75"/>
                </a:cubicBezTo>
                <a:cubicBezTo>
                  <a:pt x="98" y="75"/>
                  <a:pt x="98" y="74"/>
                  <a:pt x="98" y="74"/>
                </a:cubicBezTo>
                <a:cubicBezTo>
                  <a:pt x="97" y="74"/>
                  <a:pt x="97" y="75"/>
                  <a:pt x="97" y="75"/>
                </a:cubicBezTo>
                <a:cubicBezTo>
                  <a:pt x="96" y="75"/>
                  <a:pt x="96" y="75"/>
                  <a:pt x="94" y="75"/>
                </a:cubicBezTo>
                <a:cubicBezTo>
                  <a:pt x="94" y="75"/>
                  <a:pt x="95" y="75"/>
                  <a:pt x="95" y="74"/>
                </a:cubicBezTo>
                <a:cubicBezTo>
                  <a:pt x="94" y="74"/>
                  <a:pt x="93" y="74"/>
                  <a:pt x="93" y="75"/>
                </a:cubicBezTo>
                <a:cubicBezTo>
                  <a:pt x="93" y="74"/>
                  <a:pt x="92" y="74"/>
                  <a:pt x="91" y="74"/>
                </a:cubicBezTo>
                <a:cubicBezTo>
                  <a:pt x="91" y="75"/>
                  <a:pt x="93" y="74"/>
                  <a:pt x="92" y="75"/>
                </a:cubicBezTo>
                <a:cubicBezTo>
                  <a:pt x="91" y="75"/>
                  <a:pt x="89" y="75"/>
                  <a:pt x="88" y="75"/>
                </a:cubicBezTo>
                <a:cubicBezTo>
                  <a:pt x="88" y="75"/>
                  <a:pt x="88" y="74"/>
                  <a:pt x="88" y="74"/>
                </a:cubicBezTo>
                <a:cubicBezTo>
                  <a:pt x="87" y="75"/>
                  <a:pt x="85" y="75"/>
                  <a:pt x="84" y="75"/>
                </a:cubicBezTo>
                <a:cubicBezTo>
                  <a:pt x="84" y="75"/>
                  <a:pt x="84" y="75"/>
                  <a:pt x="84" y="74"/>
                </a:cubicBezTo>
                <a:cubicBezTo>
                  <a:pt x="81" y="75"/>
                  <a:pt x="77" y="74"/>
                  <a:pt x="75" y="74"/>
                </a:cubicBezTo>
                <a:cubicBezTo>
                  <a:pt x="76" y="73"/>
                  <a:pt x="82" y="74"/>
                  <a:pt x="84" y="74"/>
                </a:cubicBezTo>
                <a:cubicBezTo>
                  <a:pt x="84" y="73"/>
                  <a:pt x="84" y="73"/>
                  <a:pt x="84" y="73"/>
                </a:cubicBezTo>
                <a:cubicBezTo>
                  <a:pt x="84" y="73"/>
                  <a:pt x="87" y="73"/>
                  <a:pt x="87" y="74"/>
                </a:cubicBezTo>
                <a:cubicBezTo>
                  <a:pt x="88" y="74"/>
                  <a:pt x="87" y="73"/>
                  <a:pt x="88" y="73"/>
                </a:cubicBezTo>
                <a:cubicBezTo>
                  <a:pt x="88" y="73"/>
                  <a:pt x="92" y="73"/>
                  <a:pt x="93" y="73"/>
                </a:cubicBezTo>
                <a:cubicBezTo>
                  <a:pt x="93" y="72"/>
                  <a:pt x="91" y="73"/>
                  <a:pt x="92" y="71"/>
                </a:cubicBezTo>
                <a:cubicBezTo>
                  <a:pt x="93" y="71"/>
                  <a:pt x="95" y="71"/>
                  <a:pt x="97" y="72"/>
                </a:cubicBezTo>
                <a:cubicBezTo>
                  <a:pt x="96" y="73"/>
                  <a:pt x="95" y="72"/>
                  <a:pt x="94" y="72"/>
                </a:cubicBezTo>
                <a:cubicBezTo>
                  <a:pt x="95" y="73"/>
                  <a:pt x="97" y="73"/>
                  <a:pt x="98" y="73"/>
                </a:cubicBezTo>
                <a:cubicBezTo>
                  <a:pt x="98" y="72"/>
                  <a:pt x="97" y="73"/>
                  <a:pt x="97" y="72"/>
                </a:cubicBezTo>
                <a:cubicBezTo>
                  <a:pt x="97" y="72"/>
                  <a:pt x="100" y="71"/>
                  <a:pt x="100" y="72"/>
                </a:cubicBezTo>
                <a:cubicBezTo>
                  <a:pt x="100" y="72"/>
                  <a:pt x="99" y="72"/>
                  <a:pt x="98" y="72"/>
                </a:cubicBezTo>
                <a:cubicBezTo>
                  <a:pt x="99" y="73"/>
                  <a:pt x="104" y="72"/>
                  <a:pt x="104" y="73"/>
                </a:cubicBezTo>
                <a:cubicBezTo>
                  <a:pt x="105" y="73"/>
                  <a:pt x="106" y="72"/>
                  <a:pt x="106" y="72"/>
                </a:cubicBezTo>
                <a:cubicBezTo>
                  <a:pt x="108" y="71"/>
                  <a:pt x="111" y="71"/>
                  <a:pt x="113" y="72"/>
                </a:cubicBezTo>
                <a:cubicBezTo>
                  <a:pt x="114" y="70"/>
                  <a:pt x="116" y="72"/>
                  <a:pt x="118" y="70"/>
                </a:cubicBezTo>
                <a:cubicBezTo>
                  <a:pt x="118" y="71"/>
                  <a:pt x="118" y="71"/>
                  <a:pt x="118" y="71"/>
                </a:cubicBezTo>
                <a:cubicBezTo>
                  <a:pt x="119" y="71"/>
                  <a:pt x="119" y="70"/>
                  <a:pt x="119" y="70"/>
                </a:cubicBezTo>
                <a:cubicBezTo>
                  <a:pt x="120" y="71"/>
                  <a:pt x="122" y="70"/>
                  <a:pt x="124" y="70"/>
                </a:cubicBezTo>
                <a:cubicBezTo>
                  <a:pt x="123" y="71"/>
                  <a:pt x="120" y="70"/>
                  <a:pt x="119" y="71"/>
                </a:cubicBezTo>
                <a:cubicBezTo>
                  <a:pt x="120" y="71"/>
                  <a:pt x="121" y="71"/>
                  <a:pt x="122" y="71"/>
                </a:cubicBezTo>
                <a:cubicBezTo>
                  <a:pt x="122" y="71"/>
                  <a:pt x="122" y="72"/>
                  <a:pt x="121" y="72"/>
                </a:cubicBezTo>
                <a:cubicBezTo>
                  <a:pt x="122" y="72"/>
                  <a:pt x="123" y="72"/>
                  <a:pt x="123" y="71"/>
                </a:cubicBezTo>
                <a:cubicBezTo>
                  <a:pt x="123" y="71"/>
                  <a:pt x="123" y="72"/>
                  <a:pt x="123" y="72"/>
                </a:cubicBezTo>
                <a:cubicBezTo>
                  <a:pt x="124" y="72"/>
                  <a:pt x="124" y="72"/>
                  <a:pt x="124" y="71"/>
                </a:cubicBezTo>
                <a:cubicBezTo>
                  <a:pt x="124" y="72"/>
                  <a:pt x="125" y="72"/>
                  <a:pt x="126" y="72"/>
                </a:cubicBezTo>
                <a:cubicBezTo>
                  <a:pt x="126" y="72"/>
                  <a:pt x="125" y="71"/>
                  <a:pt x="125" y="71"/>
                </a:cubicBezTo>
                <a:cubicBezTo>
                  <a:pt x="126" y="72"/>
                  <a:pt x="126" y="71"/>
                  <a:pt x="127" y="72"/>
                </a:cubicBezTo>
                <a:cubicBezTo>
                  <a:pt x="128" y="71"/>
                  <a:pt x="127" y="71"/>
                  <a:pt x="127" y="71"/>
                </a:cubicBezTo>
                <a:cubicBezTo>
                  <a:pt x="129" y="72"/>
                  <a:pt x="134" y="70"/>
                  <a:pt x="136" y="71"/>
                </a:cubicBezTo>
                <a:cubicBezTo>
                  <a:pt x="139" y="70"/>
                  <a:pt x="145" y="71"/>
                  <a:pt x="150" y="70"/>
                </a:cubicBezTo>
                <a:cubicBezTo>
                  <a:pt x="150" y="69"/>
                  <a:pt x="149" y="70"/>
                  <a:pt x="148" y="70"/>
                </a:cubicBezTo>
                <a:cubicBezTo>
                  <a:pt x="148" y="69"/>
                  <a:pt x="150" y="70"/>
                  <a:pt x="150" y="69"/>
                </a:cubicBezTo>
                <a:cubicBezTo>
                  <a:pt x="148" y="68"/>
                  <a:pt x="146" y="69"/>
                  <a:pt x="143" y="69"/>
                </a:cubicBezTo>
                <a:cubicBezTo>
                  <a:pt x="144" y="70"/>
                  <a:pt x="145" y="70"/>
                  <a:pt x="147" y="69"/>
                </a:cubicBezTo>
                <a:cubicBezTo>
                  <a:pt x="141" y="71"/>
                  <a:pt x="132" y="70"/>
                  <a:pt x="127" y="70"/>
                </a:cubicBezTo>
                <a:cubicBezTo>
                  <a:pt x="127" y="69"/>
                  <a:pt x="127" y="70"/>
                  <a:pt x="127" y="69"/>
                </a:cubicBezTo>
                <a:cubicBezTo>
                  <a:pt x="126" y="69"/>
                  <a:pt x="126" y="69"/>
                  <a:pt x="126" y="70"/>
                </a:cubicBezTo>
                <a:cubicBezTo>
                  <a:pt x="121" y="68"/>
                  <a:pt x="115" y="70"/>
                  <a:pt x="112" y="70"/>
                </a:cubicBezTo>
                <a:cubicBezTo>
                  <a:pt x="112" y="70"/>
                  <a:pt x="111" y="70"/>
                  <a:pt x="111" y="70"/>
                </a:cubicBezTo>
                <a:cubicBezTo>
                  <a:pt x="103" y="69"/>
                  <a:pt x="94" y="71"/>
                  <a:pt x="88" y="70"/>
                </a:cubicBezTo>
                <a:cubicBezTo>
                  <a:pt x="92" y="70"/>
                  <a:pt x="97" y="70"/>
                  <a:pt x="102" y="69"/>
                </a:cubicBezTo>
                <a:cubicBezTo>
                  <a:pt x="104" y="69"/>
                  <a:pt x="109" y="69"/>
                  <a:pt x="108" y="69"/>
                </a:cubicBezTo>
                <a:cubicBezTo>
                  <a:pt x="108" y="68"/>
                  <a:pt x="110" y="68"/>
                  <a:pt x="109" y="69"/>
                </a:cubicBezTo>
                <a:cubicBezTo>
                  <a:pt x="110" y="69"/>
                  <a:pt x="110" y="69"/>
                  <a:pt x="110" y="68"/>
                </a:cubicBezTo>
                <a:cubicBezTo>
                  <a:pt x="111" y="68"/>
                  <a:pt x="111" y="69"/>
                  <a:pt x="111" y="69"/>
                </a:cubicBezTo>
                <a:cubicBezTo>
                  <a:pt x="111" y="69"/>
                  <a:pt x="112" y="69"/>
                  <a:pt x="112" y="68"/>
                </a:cubicBezTo>
                <a:cubicBezTo>
                  <a:pt x="112" y="68"/>
                  <a:pt x="112" y="69"/>
                  <a:pt x="112" y="69"/>
                </a:cubicBezTo>
                <a:cubicBezTo>
                  <a:pt x="113" y="69"/>
                  <a:pt x="114" y="68"/>
                  <a:pt x="114" y="69"/>
                </a:cubicBezTo>
                <a:cubicBezTo>
                  <a:pt x="115" y="69"/>
                  <a:pt x="115" y="67"/>
                  <a:pt x="116" y="69"/>
                </a:cubicBezTo>
                <a:cubicBezTo>
                  <a:pt x="117" y="69"/>
                  <a:pt x="116" y="68"/>
                  <a:pt x="117" y="68"/>
                </a:cubicBezTo>
                <a:cubicBezTo>
                  <a:pt x="117" y="68"/>
                  <a:pt x="117" y="69"/>
                  <a:pt x="117" y="69"/>
                </a:cubicBezTo>
                <a:cubicBezTo>
                  <a:pt x="118" y="68"/>
                  <a:pt x="119" y="68"/>
                  <a:pt x="120" y="68"/>
                </a:cubicBezTo>
                <a:cubicBezTo>
                  <a:pt x="120" y="69"/>
                  <a:pt x="121" y="68"/>
                  <a:pt x="122" y="68"/>
                </a:cubicBezTo>
                <a:cubicBezTo>
                  <a:pt x="123" y="69"/>
                  <a:pt x="125" y="68"/>
                  <a:pt x="125" y="69"/>
                </a:cubicBezTo>
                <a:cubicBezTo>
                  <a:pt x="125" y="68"/>
                  <a:pt x="126" y="69"/>
                  <a:pt x="126" y="68"/>
                </a:cubicBezTo>
                <a:cubicBezTo>
                  <a:pt x="129" y="69"/>
                  <a:pt x="134" y="67"/>
                  <a:pt x="138" y="67"/>
                </a:cubicBezTo>
                <a:cubicBezTo>
                  <a:pt x="136" y="66"/>
                  <a:pt x="134" y="67"/>
                  <a:pt x="132" y="67"/>
                </a:cubicBezTo>
                <a:cubicBezTo>
                  <a:pt x="130" y="67"/>
                  <a:pt x="127" y="67"/>
                  <a:pt x="125" y="67"/>
                </a:cubicBezTo>
                <a:cubicBezTo>
                  <a:pt x="124" y="67"/>
                  <a:pt x="123" y="67"/>
                  <a:pt x="122" y="67"/>
                </a:cubicBezTo>
                <a:cubicBezTo>
                  <a:pt x="117" y="68"/>
                  <a:pt x="112" y="67"/>
                  <a:pt x="108" y="67"/>
                </a:cubicBezTo>
                <a:cubicBezTo>
                  <a:pt x="107" y="67"/>
                  <a:pt x="107" y="68"/>
                  <a:pt x="106" y="67"/>
                </a:cubicBezTo>
                <a:cubicBezTo>
                  <a:pt x="105" y="68"/>
                  <a:pt x="104" y="68"/>
                  <a:pt x="104" y="68"/>
                </a:cubicBezTo>
                <a:cubicBezTo>
                  <a:pt x="103" y="68"/>
                  <a:pt x="105" y="68"/>
                  <a:pt x="104" y="67"/>
                </a:cubicBezTo>
                <a:cubicBezTo>
                  <a:pt x="101" y="67"/>
                  <a:pt x="99" y="68"/>
                  <a:pt x="95" y="67"/>
                </a:cubicBezTo>
                <a:cubicBezTo>
                  <a:pt x="95" y="67"/>
                  <a:pt x="95" y="68"/>
                  <a:pt x="95" y="68"/>
                </a:cubicBezTo>
                <a:cubicBezTo>
                  <a:pt x="92" y="68"/>
                  <a:pt x="89" y="68"/>
                  <a:pt x="85" y="68"/>
                </a:cubicBezTo>
                <a:cubicBezTo>
                  <a:pt x="85" y="68"/>
                  <a:pt x="87" y="68"/>
                  <a:pt x="87" y="67"/>
                </a:cubicBezTo>
                <a:cubicBezTo>
                  <a:pt x="87" y="67"/>
                  <a:pt x="84" y="67"/>
                  <a:pt x="85" y="68"/>
                </a:cubicBezTo>
                <a:cubicBezTo>
                  <a:pt x="84" y="68"/>
                  <a:pt x="85" y="67"/>
                  <a:pt x="85" y="67"/>
                </a:cubicBezTo>
                <a:cubicBezTo>
                  <a:pt x="80" y="68"/>
                  <a:pt x="77" y="67"/>
                  <a:pt x="75" y="68"/>
                </a:cubicBezTo>
                <a:cubicBezTo>
                  <a:pt x="75" y="68"/>
                  <a:pt x="74" y="68"/>
                  <a:pt x="75" y="67"/>
                </a:cubicBezTo>
                <a:cubicBezTo>
                  <a:pt x="74" y="67"/>
                  <a:pt x="74" y="69"/>
                  <a:pt x="73" y="67"/>
                </a:cubicBezTo>
                <a:cubicBezTo>
                  <a:pt x="73" y="67"/>
                  <a:pt x="73" y="68"/>
                  <a:pt x="73" y="68"/>
                </a:cubicBezTo>
                <a:cubicBezTo>
                  <a:pt x="72" y="68"/>
                  <a:pt x="72" y="67"/>
                  <a:pt x="71" y="68"/>
                </a:cubicBezTo>
                <a:cubicBezTo>
                  <a:pt x="71" y="67"/>
                  <a:pt x="72" y="67"/>
                  <a:pt x="73" y="67"/>
                </a:cubicBezTo>
                <a:cubicBezTo>
                  <a:pt x="73" y="67"/>
                  <a:pt x="72" y="67"/>
                  <a:pt x="72" y="67"/>
                </a:cubicBezTo>
                <a:cubicBezTo>
                  <a:pt x="72" y="66"/>
                  <a:pt x="70" y="67"/>
                  <a:pt x="69" y="67"/>
                </a:cubicBezTo>
                <a:cubicBezTo>
                  <a:pt x="69" y="67"/>
                  <a:pt x="69" y="67"/>
                  <a:pt x="69" y="67"/>
                </a:cubicBezTo>
                <a:cubicBezTo>
                  <a:pt x="69" y="68"/>
                  <a:pt x="68" y="68"/>
                  <a:pt x="67" y="68"/>
                </a:cubicBezTo>
                <a:cubicBezTo>
                  <a:pt x="67" y="67"/>
                  <a:pt x="68" y="67"/>
                  <a:pt x="68" y="68"/>
                </a:cubicBezTo>
                <a:cubicBezTo>
                  <a:pt x="68" y="65"/>
                  <a:pt x="64" y="68"/>
                  <a:pt x="63" y="67"/>
                </a:cubicBezTo>
                <a:cubicBezTo>
                  <a:pt x="63" y="67"/>
                  <a:pt x="59" y="68"/>
                  <a:pt x="60" y="67"/>
                </a:cubicBezTo>
                <a:cubicBezTo>
                  <a:pt x="59" y="67"/>
                  <a:pt x="58" y="67"/>
                  <a:pt x="57" y="68"/>
                </a:cubicBezTo>
                <a:cubicBezTo>
                  <a:pt x="58" y="67"/>
                  <a:pt x="57" y="67"/>
                  <a:pt x="57" y="67"/>
                </a:cubicBezTo>
                <a:cubicBezTo>
                  <a:pt x="56" y="68"/>
                  <a:pt x="55" y="68"/>
                  <a:pt x="53" y="68"/>
                </a:cubicBezTo>
                <a:cubicBezTo>
                  <a:pt x="53" y="68"/>
                  <a:pt x="53" y="67"/>
                  <a:pt x="53" y="68"/>
                </a:cubicBezTo>
                <a:cubicBezTo>
                  <a:pt x="52" y="67"/>
                  <a:pt x="51" y="68"/>
                  <a:pt x="50" y="68"/>
                </a:cubicBezTo>
                <a:cubicBezTo>
                  <a:pt x="50" y="68"/>
                  <a:pt x="50" y="68"/>
                  <a:pt x="50" y="68"/>
                </a:cubicBezTo>
                <a:cubicBezTo>
                  <a:pt x="49" y="68"/>
                  <a:pt x="47" y="68"/>
                  <a:pt x="45" y="68"/>
                </a:cubicBezTo>
                <a:cubicBezTo>
                  <a:pt x="45" y="68"/>
                  <a:pt x="45" y="68"/>
                  <a:pt x="45" y="68"/>
                </a:cubicBezTo>
                <a:cubicBezTo>
                  <a:pt x="44" y="68"/>
                  <a:pt x="43" y="68"/>
                  <a:pt x="42" y="68"/>
                </a:cubicBezTo>
                <a:cubicBezTo>
                  <a:pt x="42" y="68"/>
                  <a:pt x="42" y="69"/>
                  <a:pt x="43" y="69"/>
                </a:cubicBezTo>
                <a:cubicBezTo>
                  <a:pt x="43" y="69"/>
                  <a:pt x="42" y="69"/>
                  <a:pt x="42" y="69"/>
                </a:cubicBezTo>
                <a:cubicBezTo>
                  <a:pt x="42" y="69"/>
                  <a:pt x="42" y="69"/>
                  <a:pt x="42" y="68"/>
                </a:cubicBezTo>
                <a:cubicBezTo>
                  <a:pt x="41" y="68"/>
                  <a:pt x="41" y="68"/>
                  <a:pt x="40" y="68"/>
                </a:cubicBezTo>
                <a:cubicBezTo>
                  <a:pt x="40" y="68"/>
                  <a:pt x="41" y="68"/>
                  <a:pt x="41" y="68"/>
                </a:cubicBezTo>
                <a:cubicBezTo>
                  <a:pt x="40" y="69"/>
                  <a:pt x="36" y="68"/>
                  <a:pt x="34" y="69"/>
                </a:cubicBezTo>
                <a:cubicBezTo>
                  <a:pt x="33" y="68"/>
                  <a:pt x="34" y="68"/>
                  <a:pt x="34" y="68"/>
                </a:cubicBezTo>
                <a:cubicBezTo>
                  <a:pt x="36" y="67"/>
                  <a:pt x="40" y="68"/>
                  <a:pt x="44" y="67"/>
                </a:cubicBezTo>
                <a:cubicBezTo>
                  <a:pt x="44" y="67"/>
                  <a:pt x="44" y="67"/>
                  <a:pt x="44" y="66"/>
                </a:cubicBezTo>
                <a:cubicBezTo>
                  <a:pt x="45" y="66"/>
                  <a:pt x="45" y="67"/>
                  <a:pt x="45" y="67"/>
                </a:cubicBezTo>
                <a:cubicBezTo>
                  <a:pt x="50" y="66"/>
                  <a:pt x="58" y="66"/>
                  <a:pt x="63" y="65"/>
                </a:cubicBezTo>
                <a:cubicBezTo>
                  <a:pt x="62" y="65"/>
                  <a:pt x="61" y="65"/>
                  <a:pt x="60" y="65"/>
                </a:cubicBezTo>
                <a:cubicBezTo>
                  <a:pt x="65" y="64"/>
                  <a:pt x="74" y="64"/>
                  <a:pt x="80" y="63"/>
                </a:cubicBezTo>
                <a:cubicBezTo>
                  <a:pt x="77" y="62"/>
                  <a:pt x="74" y="63"/>
                  <a:pt x="72" y="63"/>
                </a:cubicBezTo>
                <a:cubicBezTo>
                  <a:pt x="71" y="64"/>
                  <a:pt x="64" y="64"/>
                  <a:pt x="59" y="64"/>
                </a:cubicBezTo>
                <a:cubicBezTo>
                  <a:pt x="59" y="65"/>
                  <a:pt x="57" y="64"/>
                  <a:pt x="56" y="65"/>
                </a:cubicBezTo>
                <a:cubicBezTo>
                  <a:pt x="59" y="64"/>
                  <a:pt x="56" y="66"/>
                  <a:pt x="56" y="65"/>
                </a:cubicBezTo>
                <a:cubicBezTo>
                  <a:pt x="54" y="65"/>
                  <a:pt x="53" y="65"/>
                  <a:pt x="52" y="66"/>
                </a:cubicBezTo>
                <a:cubicBezTo>
                  <a:pt x="52" y="66"/>
                  <a:pt x="52" y="65"/>
                  <a:pt x="51" y="65"/>
                </a:cubicBezTo>
                <a:cubicBezTo>
                  <a:pt x="43" y="65"/>
                  <a:pt x="35" y="67"/>
                  <a:pt x="28" y="65"/>
                </a:cubicBezTo>
                <a:cubicBezTo>
                  <a:pt x="29" y="65"/>
                  <a:pt x="30" y="65"/>
                  <a:pt x="31" y="65"/>
                </a:cubicBezTo>
                <a:cubicBezTo>
                  <a:pt x="23" y="64"/>
                  <a:pt x="12" y="66"/>
                  <a:pt x="4" y="66"/>
                </a:cubicBezTo>
                <a:cubicBezTo>
                  <a:pt x="5" y="65"/>
                  <a:pt x="4" y="65"/>
                  <a:pt x="4" y="64"/>
                </a:cubicBezTo>
                <a:cubicBezTo>
                  <a:pt x="4" y="64"/>
                  <a:pt x="3" y="64"/>
                  <a:pt x="3" y="64"/>
                </a:cubicBezTo>
                <a:cubicBezTo>
                  <a:pt x="3" y="65"/>
                  <a:pt x="3" y="65"/>
                  <a:pt x="4" y="65"/>
                </a:cubicBezTo>
                <a:cubicBezTo>
                  <a:pt x="4" y="65"/>
                  <a:pt x="3" y="65"/>
                  <a:pt x="3" y="65"/>
                </a:cubicBezTo>
                <a:cubicBezTo>
                  <a:pt x="3" y="65"/>
                  <a:pt x="3" y="65"/>
                  <a:pt x="4" y="65"/>
                </a:cubicBezTo>
                <a:cubicBezTo>
                  <a:pt x="4" y="66"/>
                  <a:pt x="2" y="66"/>
                  <a:pt x="2" y="66"/>
                </a:cubicBezTo>
                <a:cubicBezTo>
                  <a:pt x="2" y="65"/>
                  <a:pt x="2" y="65"/>
                  <a:pt x="2" y="64"/>
                </a:cubicBezTo>
                <a:cubicBezTo>
                  <a:pt x="1" y="64"/>
                  <a:pt x="1" y="65"/>
                  <a:pt x="1" y="65"/>
                </a:cubicBezTo>
                <a:cubicBezTo>
                  <a:pt x="1" y="64"/>
                  <a:pt x="4" y="64"/>
                  <a:pt x="4" y="63"/>
                </a:cubicBezTo>
                <a:cubicBezTo>
                  <a:pt x="10" y="64"/>
                  <a:pt x="15" y="63"/>
                  <a:pt x="20" y="63"/>
                </a:cubicBezTo>
                <a:cubicBezTo>
                  <a:pt x="21" y="62"/>
                  <a:pt x="22" y="63"/>
                  <a:pt x="23" y="63"/>
                </a:cubicBezTo>
                <a:cubicBezTo>
                  <a:pt x="23" y="63"/>
                  <a:pt x="22" y="63"/>
                  <a:pt x="22" y="63"/>
                </a:cubicBezTo>
                <a:cubicBezTo>
                  <a:pt x="27" y="63"/>
                  <a:pt x="31" y="63"/>
                  <a:pt x="34" y="62"/>
                </a:cubicBezTo>
                <a:cubicBezTo>
                  <a:pt x="35" y="61"/>
                  <a:pt x="33" y="62"/>
                  <a:pt x="34" y="61"/>
                </a:cubicBezTo>
                <a:cubicBezTo>
                  <a:pt x="34" y="61"/>
                  <a:pt x="36" y="62"/>
                  <a:pt x="37" y="60"/>
                </a:cubicBezTo>
                <a:cubicBezTo>
                  <a:pt x="37" y="61"/>
                  <a:pt x="39" y="62"/>
                  <a:pt x="39" y="60"/>
                </a:cubicBezTo>
                <a:cubicBezTo>
                  <a:pt x="39" y="61"/>
                  <a:pt x="40" y="60"/>
                  <a:pt x="42" y="60"/>
                </a:cubicBezTo>
                <a:cubicBezTo>
                  <a:pt x="41" y="60"/>
                  <a:pt x="40" y="60"/>
                  <a:pt x="39" y="59"/>
                </a:cubicBezTo>
                <a:cubicBezTo>
                  <a:pt x="39" y="60"/>
                  <a:pt x="40" y="60"/>
                  <a:pt x="39" y="60"/>
                </a:cubicBezTo>
                <a:cubicBezTo>
                  <a:pt x="38" y="59"/>
                  <a:pt x="37" y="61"/>
                  <a:pt x="36" y="59"/>
                </a:cubicBezTo>
                <a:cubicBezTo>
                  <a:pt x="35" y="60"/>
                  <a:pt x="36" y="60"/>
                  <a:pt x="34" y="60"/>
                </a:cubicBezTo>
                <a:cubicBezTo>
                  <a:pt x="35" y="60"/>
                  <a:pt x="35" y="60"/>
                  <a:pt x="35" y="60"/>
                </a:cubicBezTo>
                <a:cubicBezTo>
                  <a:pt x="33" y="60"/>
                  <a:pt x="32" y="60"/>
                  <a:pt x="30" y="60"/>
                </a:cubicBezTo>
                <a:cubicBezTo>
                  <a:pt x="31" y="60"/>
                  <a:pt x="31" y="60"/>
                  <a:pt x="31" y="59"/>
                </a:cubicBezTo>
                <a:cubicBezTo>
                  <a:pt x="32" y="59"/>
                  <a:pt x="31" y="60"/>
                  <a:pt x="32" y="60"/>
                </a:cubicBezTo>
                <a:cubicBezTo>
                  <a:pt x="33" y="59"/>
                  <a:pt x="29" y="59"/>
                  <a:pt x="27" y="59"/>
                </a:cubicBezTo>
                <a:cubicBezTo>
                  <a:pt x="21" y="59"/>
                  <a:pt x="10" y="60"/>
                  <a:pt x="2" y="60"/>
                </a:cubicBezTo>
                <a:cubicBezTo>
                  <a:pt x="2" y="60"/>
                  <a:pt x="2" y="60"/>
                  <a:pt x="2" y="60"/>
                </a:cubicBezTo>
                <a:cubicBezTo>
                  <a:pt x="1" y="60"/>
                  <a:pt x="0" y="60"/>
                  <a:pt x="0" y="60"/>
                </a:cubicBezTo>
                <a:cubicBezTo>
                  <a:pt x="4" y="60"/>
                  <a:pt x="9" y="59"/>
                  <a:pt x="12" y="59"/>
                </a:cubicBezTo>
                <a:cubicBezTo>
                  <a:pt x="19" y="58"/>
                  <a:pt x="23" y="58"/>
                  <a:pt x="32" y="58"/>
                </a:cubicBezTo>
                <a:cubicBezTo>
                  <a:pt x="30" y="57"/>
                  <a:pt x="28" y="57"/>
                  <a:pt x="31" y="57"/>
                </a:cubicBezTo>
                <a:cubicBezTo>
                  <a:pt x="33" y="57"/>
                  <a:pt x="37" y="56"/>
                  <a:pt x="39" y="57"/>
                </a:cubicBezTo>
                <a:cubicBezTo>
                  <a:pt x="39" y="55"/>
                  <a:pt x="42" y="56"/>
                  <a:pt x="44" y="56"/>
                </a:cubicBezTo>
                <a:cubicBezTo>
                  <a:pt x="43" y="55"/>
                  <a:pt x="39" y="56"/>
                  <a:pt x="38" y="55"/>
                </a:cubicBezTo>
                <a:cubicBezTo>
                  <a:pt x="37" y="56"/>
                  <a:pt x="36" y="55"/>
                  <a:pt x="35" y="55"/>
                </a:cubicBezTo>
                <a:cubicBezTo>
                  <a:pt x="33" y="56"/>
                  <a:pt x="29" y="56"/>
                  <a:pt x="32" y="55"/>
                </a:cubicBezTo>
                <a:cubicBezTo>
                  <a:pt x="36" y="55"/>
                  <a:pt x="40" y="55"/>
                  <a:pt x="43" y="54"/>
                </a:cubicBezTo>
                <a:cubicBezTo>
                  <a:pt x="40" y="54"/>
                  <a:pt x="35" y="54"/>
                  <a:pt x="30" y="55"/>
                </a:cubicBezTo>
                <a:cubicBezTo>
                  <a:pt x="31" y="54"/>
                  <a:pt x="30" y="54"/>
                  <a:pt x="29" y="54"/>
                </a:cubicBezTo>
                <a:cubicBezTo>
                  <a:pt x="29" y="55"/>
                  <a:pt x="29" y="54"/>
                  <a:pt x="30" y="54"/>
                </a:cubicBezTo>
                <a:cubicBezTo>
                  <a:pt x="29" y="55"/>
                  <a:pt x="28" y="55"/>
                  <a:pt x="27" y="55"/>
                </a:cubicBezTo>
                <a:cubicBezTo>
                  <a:pt x="29" y="54"/>
                  <a:pt x="30" y="53"/>
                  <a:pt x="32" y="54"/>
                </a:cubicBezTo>
                <a:cubicBezTo>
                  <a:pt x="32" y="54"/>
                  <a:pt x="32" y="53"/>
                  <a:pt x="32" y="53"/>
                </a:cubicBezTo>
                <a:cubicBezTo>
                  <a:pt x="31" y="54"/>
                  <a:pt x="28" y="53"/>
                  <a:pt x="25" y="53"/>
                </a:cubicBezTo>
                <a:cubicBezTo>
                  <a:pt x="26" y="53"/>
                  <a:pt x="28" y="53"/>
                  <a:pt x="28" y="52"/>
                </a:cubicBezTo>
                <a:cubicBezTo>
                  <a:pt x="28" y="52"/>
                  <a:pt x="27" y="52"/>
                  <a:pt x="26" y="52"/>
                </a:cubicBezTo>
                <a:cubicBezTo>
                  <a:pt x="28" y="51"/>
                  <a:pt x="32" y="52"/>
                  <a:pt x="35" y="51"/>
                </a:cubicBezTo>
                <a:cubicBezTo>
                  <a:pt x="34" y="51"/>
                  <a:pt x="31" y="51"/>
                  <a:pt x="30" y="51"/>
                </a:cubicBezTo>
                <a:cubicBezTo>
                  <a:pt x="27" y="51"/>
                  <a:pt x="32" y="50"/>
                  <a:pt x="34" y="50"/>
                </a:cubicBezTo>
                <a:cubicBezTo>
                  <a:pt x="31" y="49"/>
                  <a:pt x="28" y="50"/>
                  <a:pt x="25" y="50"/>
                </a:cubicBezTo>
                <a:cubicBezTo>
                  <a:pt x="30" y="48"/>
                  <a:pt x="39" y="49"/>
                  <a:pt x="44" y="48"/>
                </a:cubicBezTo>
                <a:cubicBezTo>
                  <a:pt x="41" y="46"/>
                  <a:pt x="38" y="48"/>
                  <a:pt x="35" y="47"/>
                </a:cubicBezTo>
                <a:cubicBezTo>
                  <a:pt x="36" y="48"/>
                  <a:pt x="41" y="46"/>
                  <a:pt x="43" y="46"/>
                </a:cubicBezTo>
                <a:cubicBezTo>
                  <a:pt x="43" y="45"/>
                  <a:pt x="38" y="45"/>
                  <a:pt x="41" y="45"/>
                </a:cubicBezTo>
                <a:cubicBezTo>
                  <a:pt x="42" y="45"/>
                  <a:pt x="43" y="45"/>
                  <a:pt x="44" y="45"/>
                </a:cubicBezTo>
                <a:cubicBezTo>
                  <a:pt x="42" y="44"/>
                  <a:pt x="39" y="44"/>
                  <a:pt x="36" y="44"/>
                </a:cubicBezTo>
                <a:cubicBezTo>
                  <a:pt x="32" y="44"/>
                  <a:pt x="31" y="44"/>
                  <a:pt x="35" y="43"/>
                </a:cubicBezTo>
                <a:cubicBezTo>
                  <a:pt x="35" y="43"/>
                  <a:pt x="34" y="44"/>
                  <a:pt x="34" y="43"/>
                </a:cubicBezTo>
                <a:cubicBezTo>
                  <a:pt x="37" y="44"/>
                  <a:pt x="40" y="41"/>
                  <a:pt x="41" y="43"/>
                </a:cubicBezTo>
                <a:cubicBezTo>
                  <a:pt x="48" y="42"/>
                  <a:pt x="51" y="41"/>
                  <a:pt x="59" y="42"/>
                </a:cubicBezTo>
                <a:cubicBezTo>
                  <a:pt x="59" y="42"/>
                  <a:pt x="59" y="42"/>
                  <a:pt x="59" y="42"/>
                </a:cubicBezTo>
                <a:cubicBezTo>
                  <a:pt x="64" y="41"/>
                  <a:pt x="71" y="41"/>
                  <a:pt x="76" y="41"/>
                </a:cubicBezTo>
                <a:cubicBezTo>
                  <a:pt x="73" y="40"/>
                  <a:pt x="67" y="40"/>
                  <a:pt x="66" y="41"/>
                </a:cubicBezTo>
                <a:cubicBezTo>
                  <a:pt x="60" y="40"/>
                  <a:pt x="53" y="41"/>
                  <a:pt x="51" y="41"/>
                </a:cubicBezTo>
                <a:cubicBezTo>
                  <a:pt x="50" y="41"/>
                  <a:pt x="47" y="42"/>
                  <a:pt x="45" y="41"/>
                </a:cubicBezTo>
                <a:cubicBezTo>
                  <a:pt x="43" y="43"/>
                  <a:pt x="37" y="41"/>
                  <a:pt x="35" y="42"/>
                </a:cubicBezTo>
                <a:cubicBezTo>
                  <a:pt x="55" y="39"/>
                  <a:pt x="74" y="40"/>
                  <a:pt x="94" y="37"/>
                </a:cubicBezTo>
                <a:cubicBezTo>
                  <a:pt x="90" y="37"/>
                  <a:pt x="86" y="38"/>
                  <a:pt x="82" y="38"/>
                </a:cubicBezTo>
                <a:cubicBezTo>
                  <a:pt x="81" y="38"/>
                  <a:pt x="81" y="37"/>
                  <a:pt x="81" y="37"/>
                </a:cubicBezTo>
                <a:cubicBezTo>
                  <a:pt x="80" y="37"/>
                  <a:pt x="80" y="37"/>
                  <a:pt x="79" y="37"/>
                </a:cubicBezTo>
                <a:cubicBezTo>
                  <a:pt x="79" y="38"/>
                  <a:pt x="81" y="37"/>
                  <a:pt x="81" y="38"/>
                </a:cubicBezTo>
                <a:cubicBezTo>
                  <a:pt x="80" y="39"/>
                  <a:pt x="74" y="38"/>
                  <a:pt x="73" y="39"/>
                </a:cubicBezTo>
                <a:cubicBezTo>
                  <a:pt x="73" y="37"/>
                  <a:pt x="76" y="38"/>
                  <a:pt x="78" y="37"/>
                </a:cubicBezTo>
                <a:cubicBezTo>
                  <a:pt x="76" y="37"/>
                  <a:pt x="73" y="37"/>
                  <a:pt x="70" y="38"/>
                </a:cubicBezTo>
                <a:cubicBezTo>
                  <a:pt x="70" y="37"/>
                  <a:pt x="70" y="37"/>
                  <a:pt x="70" y="37"/>
                </a:cubicBezTo>
                <a:cubicBezTo>
                  <a:pt x="69" y="37"/>
                  <a:pt x="68" y="37"/>
                  <a:pt x="68" y="38"/>
                </a:cubicBezTo>
                <a:cubicBezTo>
                  <a:pt x="67" y="37"/>
                  <a:pt x="66" y="37"/>
                  <a:pt x="64" y="37"/>
                </a:cubicBezTo>
                <a:cubicBezTo>
                  <a:pt x="63" y="37"/>
                  <a:pt x="64" y="38"/>
                  <a:pt x="63" y="38"/>
                </a:cubicBezTo>
                <a:cubicBezTo>
                  <a:pt x="61" y="38"/>
                  <a:pt x="60" y="39"/>
                  <a:pt x="59" y="38"/>
                </a:cubicBezTo>
                <a:cubicBezTo>
                  <a:pt x="61" y="38"/>
                  <a:pt x="61" y="38"/>
                  <a:pt x="63" y="37"/>
                </a:cubicBezTo>
                <a:cubicBezTo>
                  <a:pt x="55" y="37"/>
                  <a:pt x="48" y="38"/>
                  <a:pt x="41" y="37"/>
                </a:cubicBezTo>
                <a:cubicBezTo>
                  <a:pt x="41" y="38"/>
                  <a:pt x="41" y="38"/>
                  <a:pt x="40" y="38"/>
                </a:cubicBezTo>
                <a:cubicBezTo>
                  <a:pt x="42" y="38"/>
                  <a:pt x="44" y="38"/>
                  <a:pt x="47" y="39"/>
                </a:cubicBezTo>
                <a:cubicBezTo>
                  <a:pt x="48" y="38"/>
                  <a:pt x="46" y="39"/>
                  <a:pt x="45" y="39"/>
                </a:cubicBezTo>
                <a:cubicBezTo>
                  <a:pt x="48" y="40"/>
                  <a:pt x="49" y="39"/>
                  <a:pt x="52" y="39"/>
                </a:cubicBezTo>
                <a:cubicBezTo>
                  <a:pt x="47" y="40"/>
                  <a:pt x="41" y="40"/>
                  <a:pt x="34" y="40"/>
                </a:cubicBezTo>
                <a:cubicBezTo>
                  <a:pt x="35" y="39"/>
                  <a:pt x="37" y="40"/>
                  <a:pt x="39" y="39"/>
                </a:cubicBezTo>
                <a:cubicBezTo>
                  <a:pt x="38" y="39"/>
                  <a:pt x="37" y="40"/>
                  <a:pt x="37" y="39"/>
                </a:cubicBezTo>
                <a:cubicBezTo>
                  <a:pt x="37" y="38"/>
                  <a:pt x="37" y="39"/>
                  <a:pt x="37" y="38"/>
                </a:cubicBezTo>
                <a:cubicBezTo>
                  <a:pt x="38" y="39"/>
                  <a:pt x="39" y="37"/>
                  <a:pt x="40" y="38"/>
                </a:cubicBezTo>
                <a:cubicBezTo>
                  <a:pt x="40" y="39"/>
                  <a:pt x="39" y="38"/>
                  <a:pt x="39" y="39"/>
                </a:cubicBezTo>
                <a:cubicBezTo>
                  <a:pt x="40" y="39"/>
                  <a:pt x="41" y="39"/>
                  <a:pt x="42" y="39"/>
                </a:cubicBezTo>
                <a:cubicBezTo>
                  <a:pt x="41" y="38"/>
                  <a:pt x="41" y="38"/>
                  <a:pt x="41" y="39"/>
                </a:cubicBezTo>
                <a:cubicBezTo>
                  <a:pt x="40" y="39"/>
                  <a:pt x="40" y="38"/>
                  <a:pt x="40" y="38"/>
                </a:cubicBezTo>
                <a:cubicBezTo>
                  <a:pt x="36" y="37"/>
                  <a:pt x="33" y="38"/>
                  <a:pt x="30" y="38"/>
                </a:cubicBezTo>
                <a:cubicBezTo>
                  <a:pt x="30" y="38"/>
                  <a:pt x="31" y="37"/>
                  <a:pt x="29" y="37"/>
                </a:cubicBezTo>
                <a:cubicBezTo>
                  <a:pt x="31" y="37"/>
                  <a:pt x="39" y="36"/>
                  <a:pt x="43" y="36"/>
                </a:cubicBezTo>
                <a:cubicBezTo>
                  <a:pt x="42" y="35"/>
                  <a:pt x="40" y="35"/>
                  <a:pt x="39" y="36"/>
                </a:cubicBezTo>
                <a:cubicBezTo>
                  <a:pt x="38" y="36"/>
                  <a:pt x="38" y="36"/>
                  <a:pt x="38" y="35"/>
                </a:cubicBezTo>
                <a:cubicBezTo>
                  <a:pt x="34" y="36"/>
                  <a:pt x="32" y="35"/>
                  <a:pt x="28" y="36"/>
                </a:cubicBezTo>
                <a:cubicBezTo>
                  <a:pt x="30" y="35"/>
                  <a:pt x="32" y="34"/>
                  <a:pt x="34" y="35"/>
                </a:cubicBezTo>
                <a:cubicBezTo>
                  <a:pt x="34" y="34"/>
                  <a:pt x="38" y="34"/>
                  <a:pt x="37" y="35"/>
                </a:cubicBezTo>
                <a:cubicBezTo>
                  <a:pt x="38" y="34"/>
                  <a:pt x="39" y="36"/>
                  <a:pt x="40" y="34"/>
                </a:cubicBezTo>
                <a:cubicBezTo>
                  <a:pt x="43" y="34"/>
                  <a:pt x="45" y="34"/>
                  <a:pt x="48" y="34"/>
                </a:cubicBezTo>
                <a:cubicBezTo>
                  <a:pt x="48" y="34"/>
                  <a:pt x="48" y="34"/>
                  <a:pt x="49" y="33"/>
                </a:cubicBezTo>
                <a:cubicBezTo>
                  <a:pt x="46" y="33"/>
                  <a:pt x="42" y="33"/>
                  <a:pt x="39" y="33"/>
                </a:cubicBezTo>
                <a:cubicBezTo>
                  <a:pt x="39" y="33"/>
                  <a:pt x="40" y="33"/>
                  <a:pt x="40" y="33"/>
                </a:cubicBezTo>
                <a:cubicBezTo>
                  <a:pt x="39" y="33"/>
                  <a:pt x="36" y="32"/>
                  <a:pt x="34" y="33"/>
                </a:cubicBezTo>
                <a:cubicBezTo>
                  <a:pt x="37" y="32"/>
                  <a:pt x="42" y="32"/>
                  <a:pt x="44" y="32"/>
                </a:cubicBezTo>
                <a:cubicBezTo>
                  <a:pt x="44" y="32"/>
                  <a:pt x="44" y="32"/>
                  <a:pt x="43" y="32"/>
                </a:cubicBezTo>
                <a:cubicBezTo>
                  <a:pt x="63" y="31"/>
                  <a:pt x="84" y="30"/>
                  <a:pt x="104" y="29"/>
                </a:cubicBezTo>
                <a:cubicBezTo>
                  <a:pt x="104" y="28"/>
                  <a:pt x="103" y="29"/>
                  <a:pt x="102" y="28"/>
                </a:cubicBezTo>
                <a:cubicBezTo>
                  <a:pt x="110" y="27"/>
                  <a:pt x="119" y="28"/>
                  <a:pt x="124" y="27"/>
                </a:cubicBezTo>
                <a:cubicBezTo>
                  <a:pt x="124" y="28"/>
                  <a:pt x="125" y="27"/>
                  <a:pt x="125" y="28"/>
                </a:cubicBezTo>
                <a:cubicBezTo>
                  <a:pt x="126" y="28"/>
                  <a:pt x="125" y="27"/>
                  <a:pt x="125" y="27"/>
                </a:cubicBezTo>
                <a:cubicBezTo>
                  <a:pt x="126" y="27"/>
                  <a:pt x="126" y="28"/>
                  <a:pt x="127" y="27"/>
                </a:cubicBezTo>
                <a:cubicBezTo>
                  <a:pt x="127" y="27"/>
                  <a:pt x="127" y="27"/>
                  <a:pt x="126" y="27"/>
                </a:cubicBezTo>
                <a:cubicBezTo>
                  <a:pt x="130" y="26"/>
                  <a:pt x="135" y="26"/>
                  <a:pt x="140" y="26"/>
                </a:cubicBezTo>
                <a:cubicBezTo>
                  <a:pt x="138" y="24"/>
                  <a:pt x="135" y="25"/>
                  <a:pt x="133" y="25"/>
                </a:cubicBezTo>
                <a:cubicBezTo>
                  <a:pt x="131" y="25"/>
                  <a:pt x="129" y="25"/>
                  <a:pt x="127" y="25"/>
                </a:cubicBezTo>
                <a:cubicBezTo>
                  <a:pt x="127" y="24"/>
                  <a:pt x="128" y="25"/>
                  <a:pt x="128" y="25"/>
                </a:cubicBezTo>
                <a:cubicBezTo>
                  <a:pt x="127" y="23"/>
                  <a:pt x="126" y="24"/>
                  <a:pt x="124" y="24"/>
                </a:cubicBezTo>
                <a:cubicBezTo>
                  <a:pt x="124" y="25"/>
                  <a:pt x="126" y="24"/>
                  <a:pt x="126" y="25"/>
                </a:cubicBezTo>
                <a:cubicBezTo>
                  <a:pt x="126" y="26"/>
                  <a:pt x="125" y="24"/>
                  <a:pt x="124" y="25"/>
                </a:cubicBezTo>
                <a:cubicBezTo>
                  <a:pt x="124" y="25"/>
                  <a:pt x="123" y="25"/>
                  <a:pt x="124" y="24"/>
                </a:cubicBezTo>
                <a:cubicBezTo>
                  <a:pt x="122" y="24"/>
                  <a:pt x="121" y="24"/>
                  <a:pt x="119" y="24"/>
                </a:cubicBezTo>
                <a:cubicBezTo>
                  <a:pt x="122" y="23"/>
                  <a:pt x="123" y="24"/>
                  <a:pt x="126" y="23"/>
                </a:cubicBezTo>
                <a:cubicBezTo>
                  <a:pt x="126" y="22"/>
                  <a:pt x="126" y="23"/>
                  <a:pt x="128" y="23"/>
                </a:cubicBezTo>
                <a:cubicBezTo>
                  <a:pt x="124" y="21"/>
                  <a:pt x="120" y="24"/>
                  <a:pt x="116" y="22"/>
                </a:cubicBezTo>
                <a:cubicBezTo>
                  <a:pt x="113" y="23"/>
                  <a:pt x="109" y="23"/>
                  <a:pt x="106" y="24"/>
                </a:cubicBezTo>
                <a:cubicBezTo>
                  <a:pt x="105" y="24"/>
                  <a:pt x="108" y="24"/>
                  <a:pt x="107" y="22"/>
                </a:cubicBezTo>
                <a:cubicBezTo>
                  <a:pt x="111" y="23"/>
                  <a:pt x="114" y="21"/>
                  <a:pt x="117" y="22"/>
                </a:cubicBezTo>
                <a:cubicBezTo>
                  <a:pt x="117" y="21"/>
                  <a:pt x="119" y="23"/>
                  <a:pt x="119" y="22"/>
                </a:cubicBezTo>
                <a:cubicBezTo>
                  <a:pt x="122" y="22"/>
                  <a:pt x="124" y="22"/>
                  <a:pt x="126" y="21"/>
                </a:cubicBezTo>
                <a:cubicBezTo>
                  <a:pt x="124" y="20"/>
                  <a:pt x="120" y="21"/>
                  <a:pt x="118" y="21"/>
                </a:cubicBezTo>
                <a:cubicBezTo>
                  <a:pt x="112" y="22"/>
                  <a:pt x="106" y="21"/>
                  <a:pt x="98" y="22"/>
                </a:cubicBezTo>
                <a:cubicBezTo>
                  <a:pt x="92" y="23"/>
                  <a:pt x="86" y="22"/>
                  <a:pt x="82" y="23"/>
                </a:cubicBezTo>
                <a:cubicBezTo>
                  <a:pt x="82" y="23"/>
                  <a:pt x="82" y="23"/>
                  <a:pt x="82" y="23"/>
                </a:cubicBezTo>
                <a:cubicBezTo>
                  <a:pt x="79" y="23"/>
                  <a:pt x="74" y="23"/>
                  <a:pt x="70" y="24"/>
                </a:cubicBezTo>
                <a:cubicBezTo>
                  <a:pt x="65" y="24"/>
                  <a:pt x="60" y="24"/>
                  <a:pt x="56" y="24"/>
                </a:cubicBezTo>
                <a:cubicBezTo>
                  <a:pt x="55" y="24"/>
                  <a:pt x="53" y="25"/>
                  <a:pt x="53" y="25"/>
                </a:cubicBezTo>
                <a:cubicBezTo>
                  <a:pt x="46" y="26"/>
                  <a:pt x="38" y="25"/>
                  <a:pt x="30" y="26"/>
                </a:cubicBezTo>
                <a:cubicBezTo>
                  <a:pt x="29" y="25"/>
                  <a:pt x="31" y="26"/>
                  <a:pt x="32" y="26"/>
                </a:cubicBezTo>
                <a:cubicBezTo>
                  <a:pt x="40" y="24"/>
                  <a:pt x="49" y="25"/>
                  <a:pt x="58" y="23"/>
                </a:cubicBezTo>
                <a:cubicBezTo>
                  <a:pt x="58" y="24"/>
                  <a:pt x="59" y="23"/>
                  <a:pt x="59" y="24"/>
                </a:cubicBezTo>
                <a:cubicBezTo>
                  <a:pt x="60" y="24"/>
                  <a:pt x="61" y="24"/>
                  <a:pt x="61" y="23"/>
                </a:cubicBezTo>
                <a:cubicBezTo>
                  <a:pt x="61" y="24"/>
                  <a:pt x="62" y="23"/>
                  <a:pt x="62" y="24"/>
                </a:cubicBezTo>
                <a:cubicBezTo>
                  <a:pt x="63" y="24"/>
                  <a:pt x="63" y="23"/>
                  <a:pt x="63" y="23"/>
                </a:cubicBezTo>
                <a:cubicBezTo>
                  <a:pt x="65" y="24"/>
                  <a:pt x="69" y="21"/>
                  <a:pt x="73" y="22"/>
                </a:cubicBezTo>
                <a:cubicBezTo>
                  <a:pt x="74" y="22"/>
                  <a:pt x="82" y="21"/>
                  <a:pt x="85" y="21"/>
                </a:cubicBezTo>
                <a:cubicBezTo>
                  <a:pt x="96" y="20"/>
                  <a:pt x="109" y="20"/>
                  <a:pt x="119" y="19"/>
                </a:cubicBezTo>
                <a:cubicBezTo>
                  <a:pt x="121" y="19"/>
                  <a:pt x="124" y="19"/>
                  <a:pt x="126" y="18"/>
                </a:cubicBezTo>
                <a:cubicBezTo>
                  <a:pt x="126" y="17"/>
                  <a:pt x="124" y="19"/>
                  <a:pt x="124" y="17"/>
                </a:cubicBezTo>
                <a:cubicBezTo>
                  <a:pt x="124" y="18"/>
                  <a:pt x="124" y="18"/>
                  <a:pt x="124" y="18"/>
                </a:cubicBezTo>
                <a:cubicBezTo>
                  <a:pt x="123" y="18"/>
                  <a:pt x="122" y="19"/>
                  <a:pt x="122" y="18"/>
                </a:cubicBezTo>
                <a:cubicBezTo>
                  <a:pt x="108" y="19"/>
                  <a:pt x="92" y="19"/>
                  <a:pt x="76" y="21"/>
                </a:cubicBezTo>
                <a:cubicBezTo>
                  <a:pt x="87" y="19"/>
                  <a:pt x="102" y="19"/>
                  <a:pt x="112" y="17"/>
                </a:cubicBezTo>
                <a:cubicBezTo>
                  <a:pt x="112" y="16"/>
                  <a:pt x="109" y="18"/>
                  <a:pt x="110" y="17"/>
                </a:cubicBezTo>
                <a:cubicBezTo>
                  <a:pt x="107" y="18"/>
                  <a:pt x="105" y="17"/>
                  <a:pt x="101" y="17"/>
                </a:cubicBezTo>
                <a:cubicBezTo>
                  <a:pt x="106" y="16"/>
                  <a:pt x="113" y="16"/>
                  <a:pt x="118" y="15"/>
                </a:cubicBezTo>
                <a:cubicBezTo>
                  <a:pt x="121" y="15"/>
                  <a:pt x="124" y="15"/>
                  <a:pt x="127" y="14"/>
                </a:cubicBezTo>
                <a:cubicBezTo>
                  <a:pt x="127" y="15"/>
                  <a:pt x="129" y="15"/>
                  <a:pt x="130" y="14"/>
                </a:cubicBezTo>
                <a:cubicBezTo>
                  <a:pt x="133" y="15"/>
                  <a:pt x="137" y="13"/>
                  <a:pt x="139" y="14"/>
                </a:cubicBezTo>
                <a:cubicBezTo>
                  <a:pt x="140" y="13"/>
                  <a:pt x="143" y="12"/>
                  <a:pt x="144" y="14"/>
                </a:cubicBezTo>
                <a:cubicBezTo>
                  <a:pt x="145" y="13"/>
                  <a:pt x="147" y="14"/>
                  <a:pt x="148" y="13"/>
                </a:cubicBezTo>
                <a:cubicBezTo>
                  <a:pt x="148" y="13"/>
                  <a:pt x="148" y="13"/>
                  <a:pt x="148" y="13"/>
                </a:cubicBezTo>
                <a:cubicBezTo>
                  <a:pt x="148" y="13"/>
                  <a:pt x="148" y="13"/>
                  <a:pt x="148" y="13"/>
                </a:cubicBezTo>
                <a:cubicBezTo>
                  <a:pt x="149" y="13"/>
                  <a:pt x="150" y="13"/>
                  <a:pt x="151" y="12"/>
                </a:cubicBezTo>
                <a:cubicBezTo>
                  <a:pt x="155" y="12"/>
                  <a:pt x="160" y="12"/>
                  <a:pt x="164" y="12"/>
                </a:cubicBezTo>
                <a:cubicBezTo>
                  <a:pt x="170" y="11"/>
                  <a:pt x="173" y="13"/>
                  <a:pt x="176" y="12"/>
                </a:cubicBezTo>
                <a:cubicBezTo>
                  <a:pt x="176" y="12"/>
                  <a:pt x="175" y="12"/>
                  <a:pt x="174" y="12"/>
                </a:cubicBezTo>
                <a:cubicBezTo>
                  <a:pt x="174" y="12"/>
                  <a:pt x="175" y="11"/>
                  <a:pt x="175" y="11"/>
                </a:cubicBezTo>
                <a:cubicBezTo>
                  <a:pt x="176" y="12"/>
                  <a:pt x="180" y="13"/>
                  <a:pt x="182" y="11"/>
                </a:cubicBezTo>
                <a:cubicBezTo>
                  <a:pt x="185" y="12"/>
                  <a:pt x="190" y="12"/>
                  <a:pt x="192" y="11"/>
                </a:cubicBezTo>
                <a:cubicBezTo>
                  <a:pt x="192" y="12"/>
                  <a:pt x="195" y="11"/>
                  <a:pt x="195" y="12"/>
                </a:cubicBezTo>
                <a:cubicBezTo>
                  <a:pt x="197" y="9"/>
                  <a:pt x="202" y="12"/>
                  <a:pt x="204" y="10"/>
                </a:cubicBezTo>
                <a:cubicBezTo>
                  <a:pt x="204" y="10"/>
                  <a:pt x="205" y="11"/>
                  <a:pt x="206" y="10"/>
                </a:cubicBezTo>
                <a:cubicBezTo>
                  <a:pt x="205" y="9"/>
                  <a:pt x="212" y="10"/>
                  <a:pt x="214" y="10"/>
                </a:cubicBezTo>
                <a:cubicBezTo>
                  <a:pt x="217" y="10"/>
                  <a:pt x="223" y="9"/>
                  <a:pt x="226" y="10"/>
                </a:cubicBezTo>
                <a:cubicBezTo>
                  <a:pt x="227" y="9"/>
                  <a:pt x="225" y="9"/>
                  <a:pt x="225" y="9"/>
                </a:cubicBezTo>
                <a:cubicBezTo>
                  <a:pt x="226" y="7"/>
                  <a:pt x="229" y="9"/>
                  <a:pt x="229" y="9"/>
                </a:cubicBezTo>
                <a:cubicBezTo>
                  <a:pt x="231" y="10"/>
                  <a:pt x="234" y="10"/>
                  <a:pt x="235" y="9"/>
                </a:cubicBezTo>
                <a:cubicBezTo>
                  <a:pt x="236" y="9"/>
                  <a:pt x="235" y="10"/>
                  <a:pt x="236" y="10"/>
                </a:cubicBezTo>
                <a:cubicBezTo>
                  <a:pt x="237" y="10"/>
                  <a:pt x="237" y="9"/>
                  <a:pt x="237" y="8"/>
                </a:cubicBezTo>
                <a:cubicBezTo>
                  <a:pt x="238" y="8"/>
                  <a:pt x="237" y="9"/>
                  <a:pt x="238" y="10"/>
                </a:cubicBezTo>
                <a:cubicBezTo>
                  <a:pt x="240" y="10"/>
                  <a:pt x="243" y="10"/>
                  <a:pt x="244" y="9"/>
                </a:cubicBezTo>
                <a:cubicBezTo>
                  <a:pt x="243" y="10"/>
                  <a:pt x="243" y="10"/>
                  <a:pt x="244" y="10"/>
                </a:cubicBezTo>
                <a:cubicBezTo>
                  <a:pt x="245" y="9"/>
                  <a:pt x="245" y="9"/>
                  <a:pt x="245" y="8"/>
                </a:cubicBezTo>
                <a:cubicBezTo>
                  <a:pt x="246" y="8"/>
                  <a:pt x="246" y="9"/>
                  <a:pt x="248" y="8"/>
                </a:cubicBezTo>
                <a:cubicBezTo>
                  <a:pt x="247" y="9"/>
                  <a:pt x="248" y="10"/>
                  <a:pt x="248" y="9"/>
                </a:cubicBezTo>
                <a:cubicBezTo>
                  <a:pt x="249" y="9"/>
                  <a:pt x="248" y="9"/>
                  <a:pt x="248" y="8"/>
                </a:cubicBezTo>
                <a:cubicBezTo>
                  <a:pt x="249" y="8"/>
                  <a:pt x="249" y="9"/>
                  <a:pt x="249" y="9"/>
                </a:cubicBezTo>
                <a:cubicBezTo>
                  <a:pt x="250" y="9"/>
                  <a:pt x="249" y="8"/>
                  <a:pt x="250" y="8"/>
                </a:cubicBezTo>
                <a:cubicBezTo>
                  <a:pt x="251" y="9"/>
                  <a:pt x="253" y="8"/>
                  <a:pt x="255" y="8"/>
                </a:cubicBezTo>
                <a:cubicBezTo>
                  <a:pt x="255" y="9"/>
                  <a:pt x="255" y="9"/>
                  <a:pt x="255" y="9"/>
                </a:cubicBezTo>
                <a:cubicBezTo>
                  <a:pt x="256" y="9"/>
                  <a:pt x="256" y="9"/>
                  <a:pt x="256" y="8"/>
                </a:cubicBezTo>
                <a:cubicBezTo>
                  <a:pt x="256" y="9"/>
                  <a:pt x="256" y="9"/>
                  <a:pt x="256" y="9"/>
                </a:cubicBezTo>
                <a:cubicBezTo>
                  <a:pt x="257" y="9"/>
                  <a:pt x="257" y="9"/>
                  <a:pt x="257" y="8"/>
                </a:cubicBezTo>
                <a:cubicBezTo>
                  <a:pt x="273" y="9"/>
                  <a:pt x="285" y="8"/>
                  <a:pt x="299" y="10"/>
                </a:cubicBezTo>
                <a:cubicBezTo>
                  <a:pt x="302" y="9"/>
                  <a:pt x="308" y="9"/>
                  <a:pt x="310" y="10"/>
                </a:cubicBezTo>
                <a:cubicBezTo>
                  <a:pt x="311" y="10"/>
                  <a:pt x="310" y="10"/>
                  <a:pt x="310" y="9"/>
                </a:cubicBezTo>
                <a:cubicBezTo>
                  <a:pt x="311" y="10"/>
                  <a:pt x="313" y="9"/>
                  <a:pt x="313" y="10"/>
                </a:cubicBezTo>
                <a:cubicBezTo>
                  <a:pt x="314" y="9"/>
                  <a:pt x="316" y="10"/>
                  <a:pt x="316" y="9"/>
                </a:cubicBezTo>
                <a:cubicBezTo>
                  <a:pt x="313" y="9"/>
                  <a:pt x="312" y="8"/>
                  <a:pt x="310" y="8"/>
                </a:cubicBezTo>
                <a:cubicBezTo>
                  <a:pt x="310" y="8"/>
                  <a:pt x="310" y="8"/>
                  <a:pt x="310" y="7"/>
                </a:cubicBezTo>
                <a:cubicBezTo>
                  <a:pt x="309" y="8"/>
                  <a:pt x="308" y="7"/>
                  <a:pt x="307" y="7"/>
                </a:cubicBezTo>
                <a:cubicBezTo>
                  <a:pt x="306" y="8"/>
                  <a:pt x="308" y="7"/>
                  <a:pt x="308" y="8"/>
                </a:cubicBezTo>
                <a:cubicBezTo>
                  <a:pt x="308" y="8"/>
                  <a:pt x="307" y="8"/>
                  <a:pt x="307" y="8"/>
                </a:cubicBezTo>
                <a:cubicBezTo>
                  <a:pt x="307" y="8"/>
                  <a:pt x="306" y="8"/>
                  <a:pt x="306" y="7"/>
                </a:cubicBezTo>
                <a:cubicBezTo>
                  <a:pt x="306" y="7"/>
                  <a:pt x="306" y="8"/>
                  <a:pt x="305" y="8"/>
                </a:cubicBezTo>
                <a:cubicBezTo>
                  <a:pt x="304" y="8"/>
                  <a:pt x="304" y="8"/>
                  <a:pt x="303" y="8"/>
                </a:cubicBezTo>
                <a:cubicBezTo>
                  <a:pt x="302" y="8"/>
                  <a:pt x="302" y="9"/>
                  <a:pt x="302" y="9"/>
                </a:cubicBezTo>
                <a:cubicBezTo>
                  <a:pt x="300" y="8"/>
                  <a:pt x="299" y="9"/>
                  <a:pt x="298" y="7"/>
                </a:cubicBezTo>
                <a:cubicBezTo>
                  <a:pt x="296" y="8"/>
                  <a:pt x="294" y="8"/>
                  <a:pt x="291" y="8"/>
                </a:cubicBezTo>
                <a:cubicBezTo>
                  <a:pt x="292" y="7"/>
                  <a:pt x="289" y="7"/>
                  <a:pt x="289" y="7"/>
                </a:cubicBezTo>
                <a:cubicBezTo>
                  <a:pt x="289" y="7"/>
                  <a:pt x="289" y="7"/>
                  <a:pt x="289" y="8"/>
                </a:cubicBezTo>
                <a:cubicBezTo>
                  <a:pt x="288" y="8"/>
                  <a:pt x="288" y="6"/>
                  <a:pt x="288" y="8"/>
                </a:cubicBezTo>
                <a:cubicBezTo>
                  <a:pt x="286" y="8"/>
                  <a:pt x="285" y="8"/>
                  <a:pt x="284" y="8"/>
                </a:cubicBezTo>
                <a:cubicBezTo>
                  <a:pt x="284" y="7"/>
                  <a:pt x="284" y="7"/>
                  <a:pt x="284" y="7"/>
                </a:cubicBezTo>
                <a:cubicBezTo>
                  <a:pt x="282" y="6"/>
                  <a:pt x="280" y="6"/>
                  <a:pt x="276" y="6"/>
                </a:cubicBezTo>
                <a:cubicBezTo>
                  <a:pt x="276" y="6"/>
                  <a:pt x="276" y="7"/>
                  <a:pt x="276" y="7"/>
                </a:cubicBezTo>
                <a:cubicBezTo>
                  <a:pt x="277" y="7"/>
                  <a:pt x="278" y="7"/>
                  <a:pt x="278" y="7"/>
                </a:cubicBezTo>
                <a:cubicBezTo>
                  <a:pt x="274" y="8"/>
                  <a:pt x="271" y="7"/>
                  <a:pt x="267" y="8"/>
                </a:cubicBezTo>
                <a:cubicBezTo>
                  <a:pt x="267" y="7"/>
                  <a:pt x="267" y="7"/>
                  <a:pt x="267" y="6"/>
                </a:cubicBezTo>
                <a:cubicBezTo>
                  <a:pt x="269" y="7"/>
                  <a:pt x="273" y="7"/>
                  <a:pt x="275" y="7"/>
                </a:cubicBezTo>
                <a:cubicBezTo>
                  <a:pt x="272" y="5"/>
                  <a:pt x="268" y="6"/>
                  <a:pt x="264" y="6"/>
                </a:cubicBezTo>
                <a:cubicBezTo>
                  <a:pt x="263" y="6"/>
                  <a:pt x="261" y="5"/>
                  <a:pt x="260" y="6"/>
                </a:cubicBezTo>
                <a:cubicBezTo>
                  <a:pt x="259" y="6"/>
                  <a:pt x="261" y="7"/>
                  <a:pt x="259" y="6"/>
                </a:cubicBezTo>
                <a:cubicBezTo>
                  <a:pt x="258" y="5"/>
                  <a:pt x="254" y="7"/>
                  <a:pt x="252" y="5"/>
                </a:cubicBezTo>
                <a:cubicBezTo>
                  <a:pt x="251" y="7"/>
                  <a:pt x="249" y="4"/>
                  <a:pt x="248" y="6"/>
                </a:cubicBezTo>
                <a:cubicBezTo>
                  <a:pt x="248" y="5"/>
                  <a:pt x="248" y="5"/>
                  <a:pt x="247" y="5"/>
                </a:cubicBezTo>
                <a:cubicBezTo>
                  <a:pt x="247" y="5"/>
                  <a:pt x="247" y="5"/>
                  <a:pt x="247" y="5"/>
                </a:cubicBezTo>
                <a:cubicBezTo>
                  <a:pt x="245" y="6"/>
                  <a:pt x="239" y="5"/>
                  <a:pt x="237" y="6"/>
                </a:cubicBezTo>
                <a:cubicBezTo>
                  <a:pt x="236" y="5"/>
                  <a:pt x="233" y="7"/>
                  <a:pt x="230" y="6"/>
                </a:cubicBezTo>
                <a:cubicBezTo>
                  <a:pt x="228" y="3"/>
                  <a:pt x="224" y="5"/>
                  <a:pt x="220" y="4"/>
                </a:cubicBezTo>
                <a:cubicBezTo>
                  <a:pt x="220" y="4"/>
                  <a:pt x="218" y="5"/>
                  <a:pt x="218" y="4"/>
                </a:cubicBezTo>
                <a:cubicBezTo>
                  <a:pt x="224" y="4"/>
                  <a:pt x="230" y="4"/>
                  <a:pt x="234" y="3"/>
                </a:cubicBezTo>
                <a:cubicBezTo>
                  <a:pt x="237" y="5"/>
                  <a:pt x="244" y="3"/>
                  <a:pt x="246" y="4"/>
                </a:cubicBezTo>
                <a:cubicBezTo>
                  <a:pt x="248" y="4"/>
                  <a:pt x="250" y="4"/>
                  <a:pt x="251" y="4"/>
                </a:cubicBezTo>
                <a:cubicBezTo>
                  <a:pt x="251" y="5"/>
                  <a:pt x="250" y="4"/>
                  <a:pt x="250" y="4"/>
                </a:cubicBezTo>
                <a:cubicBezTo>
                  <a:pt x="250" y="5"/>
                  <a:pt x="250" y="5"/>
                  <a:pt x="250" y="5"/>
                </a:cubicBezTo>
                <a:cubicBezTo>
                  <a:pt x="252" y="5"/>
                  <a:pt x="252" y="4"/>
                  <a:pt x="252" y="3"/>
                </a:cubicBezTo>
                <a:cubicBezTo>
                  <a:pt x="249" y="2"/>
                  <a:pt x="247" y="3"/>
                  <a:pt x="244" y="3"/>
                </a:cubicBezTo>
                <a:cubicBezTo>
                  <a:pt x="244" y="2"/>
                  <a:pt x="244" y="2"/>
                  <a:pt x="244" y="1"/>
                </a:cubicBezTo>
                <a:cubicBezTo>
                  <a:pt x="246" y="2"/>
                  <a:pt x="249" y="1"/>
                  <a:pt x="251" y="2"/>
                </a:cubicBezTo>
                <a:cubicBezTo>
                  <a:pt x="251" y="0"/>
                  <a:pt x="248" y="2"/>
                  <a:pt x="248" y="0"/>
                </a:cubicBezTo>
                <a:cubicBezTo>
                  <a:pt x="250" y="1"/>
                  <a:pt x="251" y="0"/>
                  <a:pt x="253" y="1"/>
                </a:cubicBezTo>
                <a:cubicBezTo>
                  <a:pt x="254" y="1"/>
                  <a:pt x="254" y="0"/>
                  <a:pt x="254" y="0"/>
                </a:cubicBezTo>
                <a:cubicBezTo>
                  <a:pt x="255" y="0"/>
                  <a:pt x="254" y="1"/>
                  <a:pt x="254" y="2"/>
                </a:cubicBezTo>
                <a:cubicBezTo>
                  <a:pt x="257" y="1"/>
                  <a:pt x="258" y="2"/>
                  <a:pt x="260" y="1"/>
                </a:cubicBezTo>
                <a:cubicBezTo>
                  <a:pt x="263" y="2"/>
                  <a:pt x="268" y="2"/>
                  <a:pt x="271" y="1"/>
                </a:cubicBezTo>
                <a:cubicBezTo>
                  <a:pt x="273" y="3"/>
                  <a:pt x="274" y="2"/>
                  <a:pt x="276" y="1"/>
                </a:cubicBezTo>
                <a:cubicBezTo>
                  <a:pt x="276" y="2"/>
                  <a:pt x="276" y="2"/>
                  <a:pt x="276" y="2"/>
                </a:cubicBezTo>
                <a:cubicBezTo>
                  <a:pt x="285" y="1"/>
                  <a:pt x="292" y="3"/>
                  <a:pt x="302" y="2"/>
                </a:cubicBezTo>
                <a:cubicBezTo>
                  <a:pt x="302" y="3"/>
                  <a:pt x="305" y="2"/>
                  <a:pt x="306" y="2"/>
                </a:cubicBezTo>
                <a:cubicBezTo>
                  <a:pt x="305" y="2"/>
                  <a:pt x="303" y="2"/>
                  <a:pt x="302" y="2"/>
                </a:cubicBezTo>
                <a:cubicBezTo>
                  <a:pt x="307" y="1"/>
                  <a:pt x="314" y="1"/>
                  <a:pt x="320" y="3"/>
                </a:cubicBezTo>
                <a:cubicBezTo>
                  <a:pt x="321" y="2"/>
                  <a:pt x="328" y="2"/>
                  <a:pt x="330" y="3"/>
                </a:cubicBezTo>
                <a:cubicBezTo>
                  <a:pt x="333" y="3"/>
                  <a:pt x="334" y="3"/>
                  <a:pt x="335" y="3"/>
                </a:cubicBezTo>
                <a:cubicBezTo>
                  <a:pt x="337" y="3"/>
                  <a:pt x="341" y="5"/>
                  <a:pt x="343" y="5"/>
                </a:cubicBezTo>
                <a:cubicBezTo>
                  <a:pt x="345" y="5"/>
                  <a:pt x="347" y="5"/>
                  <a:pt x="348" y="6"/>
                </a:cubicBezTo>
                <a:close/>
                <a:moveTo>
                  <a:pt x="330" y="3"/>
                </a:moveTo>
                <a:cubicBezTo>
                  <a:pt x="329" y="3"/>
                  <a:pt x="329" y="3"/>
                  <a:pt x="329" y="3"/>
                </a:cubicBezTo>
                <a:cubicBezTo>
                  <a:pt x="330" y="4"/>
                  <a:pt x="331" y="5"/>
                  <a:pt x="331" y="3"/>
                </a:cubicBezTo>
                <a:cubicBezTo>
                  <a:pt x="330" y="3"/>
                  <a:pt x="330" y="3"/>
                  <a:pt x="330" y="3"/>
                </a:cubicBezTo>
                <a:close/>
                <a:moveTo>
                  <a:pt x="26" y="87"/>
                </a:moveTo>
                <a:cubicBezTo>
                  <a:pt x="26" y="86"/>
                  <a:pt x="27" y="87"/>
                  <a:pt x="27" y="86"/>
                </a:cubicBezTo>
                <a:cubicBezTo>
                  <a:pt x="26" y="86"/>
                  <a:pt x="26" y="85"/>
                  <a:pt x="25" y="86"/>
                </a:cubicBezTo>
                <a:cubicBezTo>
                  <a:pt x="26" y="87"/>
                  <a:pt x="23" y="85"/>
                  <a:pt x="22" y="86"/>
                </a:cubicBezTo>
                <a:cubicBezTo>
                  <a:pt x="23" y="86"/>
                  <a:pt x="23" y="86"/>
                  <a:pt x="24" y="87"/>
                </a:cubicBezTo>
                <a:cubicBezTo>
                  <a:pt x="25" y="86"/>
                  <a:pt x="26" y="86"/>
                  <a:pt x="26" y="87"/>
                </a:cubicBezTo>
                <a:close/>
                <a:moveTo>
                  <a:pt x="121" y="28"/>
                </a:moveTo>
                <a:cubicBezTo>
                  <a:pt x="122" y="28"/>
                  <a:pt x="124" y="29"/>
                  <a:pt x="124" y="27"/>
                </a:cubicBezTo>
                <a:cubicBezTo>
                  <a:pt x="123" y="27"/>
                  <a:pt x="122" y="27"/>
                  <a:pt x="121" y="28"/>
                </a:cubicBezTo>
                <a:close/>
                <a:moveTo>
                  <a:pt x="259" y="5"/>
                </a:moveTo>
                <a:cubicBezTo>
                  <a:pt x="259" y="5"/>
                  <a:pt x="260" y="5"/>
                  <a:pt x="260" y="4"/>
                </a:cubicBezTo>
                <a:cubicBezTo>
                  <a:pt x="260" y="4"/>
                  <a:pt x="259" y="3"/>
                  <a:pt x="259" y="3"/>
                </a:cubicBezTo>
                <a:cubicBezTo>
                  <a:pt x="259" y="4"/>
                  <a:pt x="260" y="4"/>
                  <a:pt x="259" y="5"/>
                </a:cubicBezTo>
                <a:close/>
                <a:moveTo>
                  <a:pt x="316" y="3"/>
                </a:moveTo>
                <a:cubicBezTo>
                  <a:pt x="316" y="2"/>
                  <a:pt x="315" y="3"/>
                  <a:pt x="314" y="3"/>
                </a:cubicBezTo>
                <a:cubicBezTo>
                  <a:pt x="314" y="4"/>
                  <a:pt x="315" y="3"/>
                  <a:pt x="316" y="3"/>
                </a:cubicBezTo>
                <a:close/>
                <a:moveTo>
                  <a:pt x="324" y="3"/>
                </a:moveTo>
                <a:cubicBezTo>
                  <a:pt x="325" y="3"/>
                  <a:pt x="326" y="4"/>
                  <a:pt x="327" y="4"/>
                </a:cubicBezTo>
                <a:cubicBezTo>
                  <a:pt x="327" y="3"/>
                  <a:pt x="328" y="4"/>
                  <a:pt x="328" y="3"/>
                </a:cubicBezTo>
                <a:cubicBezTo>
                  <a:pt x="327" y="4"/>
                  <a:pt x="326" y="2"/>
                  <a:pt x="324" y="3"/>
                </a:cubicBezTo>
                <a:close/>
                <a:moveTo>
                  <a:pt x="318" y="4"/>
                </a:moveTo>
                <a:cubicBezTo>
                  <a:pt x="319" y="3"/>
                  <a:pt x="318" y="3"/>
                  <a:pt x="317" y="3"/>
                </a:cubicBezTo>
                <a:cubicBezTo>
                  <a:pt x="317" y="4"/>
                  <a:pt x="318" y="3"/>
                  <a:pt x="318" y="4"/>
                </a:cubicBezTo>
                <a:close/>
                <a:moveTo>
                  <a:pt x="323" y="4"/>
                </a:moveTo>
                <a:cubicBezTo>
                  <a:pt x="323" y="3"/>
                  <a:pt x="322" y="3"/>
                  <a:pt x="321" y="3"/>
                </a:cubicBezTo>
                <a:cubicBezTo>
                  <a:pt x="321" y="4"/>
                  <a:pt x="323" y="3"/>
                  <a:pt x="323" y="4"/>
                </a:cubicBezTo>
                <a:close/>
                <a:moveTo>
                  <a:pt x="311" y="5"/>
                </a:moveTo>
                <a:cubicBezTo>
                  <a:pt x="311" y="5"/>
                  <a:pt x="311" y="4"/>
                  <a:pt x="311" y="4"/>
                </a:cubicBezTo>
                <a:cubicBezTo>
                  <a:pt x="311" y="4"/>
                  <a:pt x="310" y="4"/>
                  <a:pt x="310" y="4"/>
                </a:cubicBezTo>
                <a:cubicBezTo>
                  <a:pt x="310" y="5"/>
                  <a:pt x="310" y="5"/>
                  <a:pt x="311" y="5"/>
                </a:cubicBezTo>
                <a:close/>
                <a:moveTo>
                  <a:pt x="322" y="5"/>
                </a:moveTo>
                <a:cubicBezTo>
                  <a:pt x="321" y="5"/>
                  <a:pt x="321" y="4"/>
                  <a:pt x="320" y="5"/>
                </a:cubicBezTo>
                <a:cubicBezTo>
                  <a:pt x="320" y="5"/>
                  <a:pt x="322" y="6"/>
                  <a:pt x="322" y="5"/>
                </a:cubicBezTo>
                <a:close/>
                <a:moveTo>
                  <a:pt x="327" y="6"/>
                </a:moveTo>
                <a:cubicBezTo>
                  <a:pt x="327" y="6"/>
                  <a:pt x="329" y="6"/>
                  <a:pt x="329" y="5"/>
                </a:cubicBezTo>
                <a:cubicBezTo>
                  <a:pt x="329" y="5"/>
                  <a:pt x="327" y="5"/>
                  <a:pt x="327" y="6"/>
                </a:cubicBezTo>
                <a:close/>
                <a:moveTo>
                  <a:pt x="333" y="6"/>
                </a:moveTo>
                <a:cubicBezTo>
                  <a:pt x="334" y="6"/>
                  <a:pt x="334" y="6"/>
                  <a:pt x="334" y="6"/>
                </a:cubicBezTo>
                <a:cubicBezTo>
                  <a:pt x="335" y="5"/>
                  <a:pt x="333" y="5"/>
                  <a:pt x="333" y="6"/>
                </a:cubicBezTo>
                <a:close/>
                <a:moveTo>
                  <a:pt x="276" y="7"/>
                </a:moveTo>
                <a:cubicBezTo>
                  <a:pt x="276" y="6"/>
                  <a:pt x="276" y="6"/>
                  <a:pt x="275" y="6"/>
                </a:cubicBezTo>
                <a:cubicBezTo>
                  <a:pt x="275" y="7"/>
                  <a:pt x="275" y="7"/>
                  <a:pt x="276" y="7"/>
                </a:cubicBezTo>
                <a:close/>
                <a:moveTo>
                  <a:pt x="347" y="7"/>
                </a:moveTo>
                <a:cubicBezTo>
                  <a:pt x="347" y="7"/>
                  <a:pt x="348" y="7"/>
                  <a:pt x="348" y="7"/>
                </a:cubicBezTo>
                <a:cubicBezTo>
                  <a:pt x="348" y="6"/>
                  <a:pt x="347" y="6"/>
                  <a:pt x="347" y="7"/>
                </a:cubicBezTo>
                <a:close/>
                <a:moveTo>
                  <a:pt x="325" y="9"/>
                </a:moveTo>
                <a:cubicBezTo>
                  <a:pt x="326" y="9"/>
                  <a:pt x="327" y="9"/>
                  <a:pt x="326" y="10"/>
                </a:cubicBezTo>
                <a:cubicBezTo>
                  <a:pt x="329" y="10"/>
                  <a:pt x="327" y="8"/>
                  <a:pt x="326" y="8"/>
                </a:cubicBezTo>
                <a:cubicBezTo>
                  <a:pt x="326" y="9"/>
                  <a:pt x="325" y="8"/>
                  <a:pt x="325" y="9"/>
                </a:cubicBezTo>
                <a:close/>
                <a:moveTo>
                  <a:pt x="333" y="10"/>
                </a:moveTo>
                <a:cubicBezTo>
                  <a:pt x="333" y="10"/>
                  <a:pt x="333" y="10"/>
                  <a:pt x="333" y="11"/>
                </a:cubicBezTo>
                <a:cubicBezTo>
                  <a:pt x="334" y="11"/>
                  <a:pt x="335" y="11"/>
                  <a:pt x="335" y="11"/>
                </a:cubicBezTo>
                <a:cubicBezTo>
                  <a:pt x="336" y="10"/>
                  <a:pt x="335" y="10"/>
                  <a:pt x="335" y="9"/>
                </a:cubicBezTo>
                <a:cubicBezTo>
                  <a:pt x="334" y="9"/>
                  <a:pt x="333" y="9"/>
                  <a:pt x="333" y="10"/>
                </a:cubicBezTo>
                <a:close/>
                <a:moveTo>
                  <a:pt x="336" y="11"/>
                </a:moveTo>
                <a:cubicBezTo>
                  <a:pt x="336" y="11"/>
                  <a:pt x="336" y="12"/>
                  <a:pt x="337" y="11"/>
                </a:cubicBezTo>
                <a:cubicBezTo>
                  <a:pt x="337" y="11"/>
                  <a:pt x="337" y="10"/>
                  <a:pt x="336" y="9"/>
                </a:cubicBezTo>
                <a:cubicBezTo>
                  <a:pt x="336" y="10"/>
                  <a:pt x="335" y="10"/>
                  <a:pt x="336" y="11"/>
                </a:cubicBezTo>
                <a:close/>
                <a:moveTo>
                  <a:pt x="343" y="11"/>
                </a:moveTo>
                <a:cubicBezTo>
                  <a:pt x="342" y="11"/>
                  <a:pt x="342" y="10"/>
                  <a:pt x="341" y="10"/>
                </a:cubicBezTo>
                <a:cubicBezTo>
                  <a:pt x="341" y="11"/>
                  <a:pt x="342" y="12"/>
                  <a:pt x="343" y="11"/>
                </a:cubicBezTo>
                <a:close/>
                <a:moveTo>
                  <a:pt x="340" y="11"/>
                </a:moveTo>
                <a:cubicBezTo>
                  <a:pt x="340" y="10"/>
                  <a:pt x="340" y="10"/>
                  <a:pt x="339" y="10"/>
                </a:cubicBezTo>
                <a:cubicBezTo>
                  <a:pt x="339" y="10"/>
                  <a:pt x="339" y="11"/>
                  <a:pt x="340" y="11"/>
                </a:cubicBezTo>
                <a:close/>
                <a:moveTo>
                  <a:pt x="145" y="16"/>
                </a:moveTo>
                <a:cubicBezTo>
                  <a:pt x="144" y="15"/>
                  <a:pt x="146" y="16"/>
                  <a:pt x="146" y="15"/>
                </a:cubicBezTo>
                <a:cubicBezTo>
                  <a:pt x="147" y="16"/>
                  <a:pt x="152" y="16"/>
                  <a:pt x="153" y="15"/>
                </a:cubicBezTo>
                <a:cubicBezTo>
                  <a:pt x="148" y="15"/>
                  <a:pt x="141" y="15"/>
                  <a:pt x="136" y="16"/>
                </a:cubicBezTo>
                <a:cubicBezTo>
                  <a:pt x="136" y="15"/>
                  <a:pt x="135" y="15"/>
                  <a:pt x="135" y="15"/>
                </a:cubicBezTo>
                <a:cubicBezTo>
                  <a:pt x="134" y="15"/>
                  <a:pt x="131" y="16"/>
                  <a:pt x="130" y="15"/>
                </a:cubicBezTo>
                <a:cubicBezTo>
                  <a:pt x="129" y="16"/>
                  <a:pt x="130" y="16"/>
                  <a:pt x="129" y="16"/>
                </a:cubicBezTo>
                <a:cubicBezTo>
                  <a:pt x="129" y="16"/>
                  <a:pt x="129" y="15"/>
                  <a:pt x="129" y="15"/>
                </a:cubicBezTo>
                <a:cubicBezTo>
                  <a:pt x="129" y="16"/>
                  <a:pt x="127" y="15"/>
                  <a:pt x="128" y="16"/>
                </a:cubicBezTo>
                <a:cubicBezTo>
                  <a:pt x="132" y="18"/>
                  <a:pt x="139" y="15"/>
                  <a:pt x="145" y="16"/>
                </a:cubicBezTo>
                <a:close/>
                <a:moveTo>
                  <a:pt x="126" y="18"/>
                </a:moveTo>
                <a:cubicBezTo>
                  <a:pt x="127" y="17"/>
                  <a:pt x="127" y="19"/>
                  <a:pt x="128" y="19"/>
                </a:cubicBezTo>
                <a:cubicBezTo>
                  <a:pt x="127" y="17"/>
                  <a:pt x="131" y="19"/>
                  <a:pt x="131" y="17"/>
                </a:cubicBezTo>
                <a:cubicBezTo>
                  <a:pt x="130" y="18"/>
                  <a:pt x="128" y="17"/>
                  <a:pt x="126" y="18"/>
                </a:cubicBezTo>
                <a:cubicBezTo>
                  <a:pt x="126" y="18"/>
                  <a:pt x="126" y="18"/>
                  <a:pt x="126" y="18"/>
                </a:cubicBezTo>
                <a:cubicBezTo>
                  <a:pt x="126" y="18"/>
                  <a:pt x="126" y="18"/>
                  <a:pt x="126" y="18"/>
                </a:cubicBezTo>
                <a:close/>
                <a:moveTo>
                  <a:pt x="65" y="32"/>
                </a:moveTo>
                <a:cubicBezTo>
                  <a:pt x="65" y="32"/>
                  <a:pt x="63" y="33"/>
                  <a:pt x="64" y="32"/>
                </a:cubicBezTo>
                <a:cubicBezTo>
                  <a:pt x="63" y="32"/>
                  <a:pt x="61" y="32"/>
                  <a:pt x="61" y="33"/>
                </a:cubicBezTo>
                <a:cubicBezTo>
                  <a:pt x="69" y="32"/>
                  <a:pt x="75" y="32"/>
                  <a:pt x="82" y="32"/>
                </a:cubicBezTo>
                <a:cubicBezTo>
                  <a:pt x="84" y="32"/>
                  <a:pt x="87" y="32"/>
                  <a:pt x="89" y="30"/>
                </a:cubicBezTo>
                <a:cubicBezTo>
                  <a:pt x="82" y="31"/>
                  <a:pt x="73" y="31"/>
                  <a:pt x="65" y="32"/>
                </a:cubicBezTo>
                <a:close/>
                <a:moveTo>
                  <a:pt x="91" y="31"/>
                </a:moveTo>
                <a:cubicBezTo>
                  <a:pt x="90" y="31"/>
                  <a:pt x="90" y="30"/>
                  <a:pt x="89" y="30"/>
                </a:cubicBezTo>
                <a:cubicBezTo>
                  <a:pt x="89" y="31"/>
                  <a:pt x="91" y="31"/>
                  <a:pt x="91" y="31"/>
                </a:cubicBezTo>
                <a:close/>
                <a:moveTo>
                  <a:pt x="91" y="31"/>
                </a:moveTo>
                <a:cubicBezTo>
                  <a:pt x="93" y="31"/>
                  <a:pt x="94" y="31"/>
                  <a:pt x="95" y="31"/>
                </a:cubicBezTo>
                <a:cubicBezTo>
                  <a:pt x="94" y="30"/>
                  <a:pt x="92" y="30"/>
                  <a:pt x="91" y="31"/>
                </a:cubicBezTo>
                <a:close/>
                <a:moveTo>
                  <a:pt x="112" y="33"/>
                </a:moveTo>
                <a:cubicBezTo>
                  <a:pt x="112" y="32"/>
                  <a:pt x="117" y="33"/>
                  <a:pt x="118" y="32"/>
                </a:cubicBezTo>
                <a:cubicBezTo>
                  <a:pt x="116" y="32"/>
                  <a:pt x="107" y="31"/>
                  <a:pt x="109" y="32"/>
                </a:cubicBezTo>
                <a:cubicBezTo>
                  <a:pt x="107" y="33"/>
                  <a:pt x="106" y="32"/>
                  <a:pt x="105" y="32"/>
                </a:cubicBezTo>
                <a:cubicBezTo>
                  <a:pt x="102" y="32"/>
                  <a:pt x="98" y="33"/>
                  <a:pt x="95" y="32"/>
                </a:cubicBezTo>
                <a:cubicBezTo>
                  <a:pt x="95" y="33"/>
                  <a:pt x="94" y="33"/>
                  <a:pt x="93" y="33"/>
                </a:cubicBezTo>
                <a:cubicBezTo>
                  <a:pt x="93" y="33"/>
                  <a:pt x="94" y="33"/>
                  <a:pt x="94" y="33"/>
                </a:cubicBezTo>
                <a:cubicBezTo>
                  <a:pt x="92" y="34"/>
                  <a:pt x="89" y="32"/>
                  <a:pt x="86" y="34"/>
                </a:cubicBezTo>
                <a:cubicBezTo>
                  <a:pt x="87" y="34"/>
                  <a:pt x="88" y="34"/>
                  <a:pt x="88" y="34"/>
                </a:cubicBezTo>
                <a:cubicBezTo>
                  <a:pt x="89" y="34"/>
                  <a:pt x="90" y="34"/>
                  <a:pt x="91" y="34"/>
                </a:cubicBezTo>
                <a:cubicBezTo>
                  <a:pt x="91" y="34"/>
                  <a:pt x="91" y="34"/>
                  <a:pt x="91" y="34"/>
                </a:cubicBezTo>
                <a:cubicBezTo>
                  <a:pt x="91" y="34"/>
                  <a:pt x="92" y="34"/>
                  <a:pt x="92" y="34"/>
                </a:cubicBezTo>
                <a:cubicBezTo>
                  <a:pt x="92" y="34"/>
                  <a:pt x="92" y="35"/>
                  <a:pt x="92" y="36"/>
                </a:cubicBezTo>
                <a:cubicBezTo>
                  <a:pt x="92" y="35"/>
                  <a:pt x="93" y="35"/>
                  <a:pt x="93" y="35"/>
                </a:cubicBezTo>
                <a:cubicBezTo>
                  <a:pt x="92" y="35"/>
                  <a:pt x="93" y="34"/>
                  <a:pt x="92" y="34"/>
                </a:cubicBezTo>
                <a:cubicBezTo>
                  <a:pt x="93" y="34"/>
                  <a:pt x="94" y="34"/>
                  <a:pt x="94" y="34"/>
                </a:cubicBezTo>
                <a:cubicBezTo>
                  <a:pt x="94" y="34"/>
                  <a:pt x="95" y="34"/>
                  <a:pt x="95" y="35"/>
                </a:cubicBezTo>
                <a:cubicBezTo>
                  <a:pt x="95" y="34"/>
                  <a:pt x="95" y="34"/>
                  <a:pt x="96" y="34"/>
                </a:cubicBezTo>
                <a:cubicBezTo>
                  <a:pt x="96" y="34"/>
                  <a:pt x="95" y="34"/>
                  <a:pt x="96" y="34"/>
                </a:cubicBezTo>
                <a:cubicBezTo>
                  <a:pt x="96" y="33"/>
                  <a:pt x="96" y="34"/>
                  <a:pt x="97" y="34"/>
                </a:cubicBezTo>
                <a:cubicBezTo>
                  <a:pt x="97" y="33"/>
                  <a:pt x="99" y="34"/>
                  <a:pt x="99" y="34"/>
                </a:cubicBezTo>
                <a:cubicBezTo>
                  <a:pt x="102" y="32"/>
                  <a:pt x="108" y="34"/>
                  <a:pt x="112" y="33"/>
                </a:cubicBezTo>
                <a:close/>
                <a:moveTo>
                  <a:pt x="46" y="32"/>
                </a:moveTo>
                <a:cubicBezTo>
                  <a:pt x="48" y="33"/>
                  <a:pt x="49" y="32"/>
                  <a:pt x="50" y="33"/>
                </a:cubicBezTo>
                <a:cubicBezTo>
                  <a:pt x="50" y="32"/>
                  <a:pt x="51" y="32"/>
                  <a:pt x="51" y="32"/>
                </a:cubicBezTo>
                <a:cubicBezTo>
                  <a:pt x="50" y="31"/>
                  <a:pt x="48" y="32"/>
                  <a:pt x="46" y="32"/>
                </a:cubicBezTo>
                <a:close/>
                <a:moveTo>
                  <a:pt x="86" y="33"/>
                </a:moveTo>
                <a:cubicBezTo>
                  <a:pt x="88" y="33"/>
                  <a:pt x="91" y="33"/>
                  <a:pt x="93" y="32"/>
                </a:cubicBezTo>
                <a:cubicBezTo>
                  <a:pt x="82" y="32"/>
                  <a:pt x="74" y="33"/>
                  <a:pt x="63" y="34"/>
                </a:cubicBezTo>
                <a:cubicBezTo>
                  <a:pt x="63" y="35"/>
                  <a:pt x="63" y="35"/>
                  <a:pt x="63" y="35"/>
                </a:cubicBezTo>
                <a:cubicBezTo>
                  <a:pt x="62" y="36"/>
                  <a:pt x="57" y="35"/>
                  <a:pt x="58" y="36"/>
                </a:cubicBezTo>
                <a:cubicBezTo>
                  <a:pt x="60" y="36"/>
                  <a:pt x="63" y="36"/>
                  <a:pt x="64" y="36"/>
                </a:cubicBezTo>
                <a:cubicBezTo>
                  <a:pt x="63" y="36"/>
                  <a:pt x="63" y="35"/>
                  <a:pt x="63" y="35"/>
                </a:cubicBezTo>
                <a:cubicBezTo>
                  <a:pt x="64" y="34"/>
                  <a:pt x="67" y="34"/>
                  <a:pt x="68" y="35"/>
                </a:cubicBezTo>
                <a:cubicBezTo>
                  <a:pt x="67" y="36"/>
                  <a:pt x="64" y="34"/>
                  <a:pt x="64" y="36"/>
                </a:cubicBezTo>
                <a:cubicBezTo>
                  <a:pt x="66" y="35"/>
                  <a:pt x="68" y="36"/>
                  <a:pt x="71" y="36"/>
                </a:cubicBezTo>
                <a:cubicBezTo>
                  <a:pt x="69" y="36"/>
                  <a:pt x="69" y="36"/>
                  <a:pt x="68" y="37"/>
                </a:cubicBezTo>
                <a:cubicBezTo>
                  <a:pt x="68" y="37"/>
                  <a:pt x="70" y="37"/>
                  <a:pt x="71" y="36"/>
                </a:cubicBezTo>
                <a:cubicBezTo>
                  <a:pt x="71" y="37"/>
                  <a:pt x="71" y="36"/>
                  <a:pt x="72" y="36"/>
                </a:cubicBezTo>
                <a:cubicBezTo>
                  <a:pt x="71" y="35"/>
                  <a:pt x="73" y="36"/>
                  <a:pt x="73" y="35"/>
                </a:cubicBezTo>
                <a:cubicBezTo>
                  <a:pt x="71" y="35"/>
                  <a:pt x="70" y="35"/>
                  <a:pt x="69" y="34"/>
                </a:cubicBezTo>
                <a:cubicBezTo>
                  <a:pt x="74" y="34"/>
                  <a:pt x="78" y="33"/>
                  <a:pt x="82" y="35"/>
                </a:cubicBezTo>
                <a:cubicBezTo>
                  <a:pt x="82" y="35"/>
                  <a:pt x="82" y="35"/>
                  <a:pt x="83" y="34"/>
                </a:cubicBezTo>
                <a:cubicBezTo>
                  <a:pt x="82" y="34"/>
                  <a:pt x="82" y="34"/>
                  <a:pt x="82" y="34"/>
                </a:cubicBezTo>
                <a:cubicBezTo>
                  <a:pt x="83" y="35"/>
                  <a:pt x="82" y="33"/>
                  <a:pt x="83" y="33"/>
                </a:cubicBezTo>
                <a:cubicBezTo>
                  <a:pt x="84" y="34"/>
                  <a:pt x="83" y="34"/>
                  <a:pt x="83" y="34"/>
                </a:cubicBezTo>
                <a:cubicBezTo>
                  <a:pt x="85" y="33"/>
                  <a:pt x="88" y="36"/>
                  <a:pt x="86" y="33"/>
                </a:cubicBezTo>
                <a:close/>
                <a:moveTo>
                  <a:pt x="57" y="33"/>
                </a:moveTo>
                <a:cubicBezTo>
                  <a:pt x="58" y="33"/>
                  <a:pt x="60" y="33"/>
                  <a:pt x="61" y="33"/>
                </a:cubicBezTo>
                <a:cubicBezTo>
                  <a:pt x="60" y="32"/>
                  <a:pt x="58" y="32"/>
                  <a:pt x="57" y="33"/>
                </a:cubicBezTo>
                <a:close/>
                <a:moveTo>
                  <a:pt x="49" y="33"/>
                </a:moveTo>
                <a:cubicBezTo>
                  <a:pt x="50" y="34"/>
                  <a:pt x="51" y="33"/>
                  <a:pt x="52" y="33"/>
                </a:cubicBezTo>
                <a:cubicBezTo>
                  <a:pt x="52" y="32"/>
                  <a:pt x="50" y="33"/>
                  <a:pt x="49" y="33"/>
                </a:cubicBezTo>
                <a:close/>
                <a:moveTo>
                  <a:pt x="114" y="35"/>
                </a:moveTo>
                <a:cubicBezTo>
                  <a:pt x="114" y="35"/>
                  <a:pt x="115" y="36"/>
                  <a:pt x="115" y="35"/>
                </a:cubicBezTo>
                <a:cubicBezTo>
                  <a:pt x="115" y="35"/>
                  <a:pt x="114" y="34"/>
                  <a:pt x="114" y="35"/>
                </a:cubicBezTo>
                <a:close/>
                <a:moveTo>
                  <a:pt x="119" y="36"/>
                </a:moveTo>
                <a:cubicBezTo>
                  <a:pt x="120" y="37"/>
                  <a:pt x="122" y="36"/>
                  <a:pt x="123" y="36"/>
                </a:cubicBezTo>
                <a:cubicBezTo>
                  <a:pt x="127" y="35"/>
                  <a:pt x="134" y="36"/>
                  <a:pt x="138" y="35"/>
                </a:cubicBezTo>
                <a:cubicBezTo>
                  <a:pt x="132" y="35"/>
                  <a:pt x="126" y="35"/>
                  <a:pt x="119" y="36"/>
                </a:cubicBezTo>
                <a:close/>
                <a:moveTo>
                  <a:pt x="48" y="36"/>
                </a:moveTo>
                <a:cubicBezTo>
                  <a:pt x="48" y="35"/>
                  <a:pt x="50" y="36"/>
                  <a:pt x="49" y="35"/>
                </a:cubicBezTo>
                <a:cubicBezTo>
                  <a:pt x="49" y="35"/>
                  <a:pt x="47" y="34"/>
                  <a:pt x="48" y="36"/>
                </a:cubicBezTo>
                <a:close/>
                <a:moveTo>
                  <a:pt x="107" y="35"/>
                </a:moveTo>
                <a:cubicBezTo>
                  <a:pt x="109" y="36"/>
                  <a:pt x="111" y="36"/>
                  <a:pt x="113" y="35"/>
                </a:cubicBezTo>
                <a:cubicBezTo>
                  <a:pt x="110" y="34"/>
                  <a:pt x="109" y="35"/>
                  <a:pt x="107" y="35"/>
                </a:cubicBezTo>
                <a:close/>
                <a:moveTo>
                  <a:pt x="44" y="35"/>
                </a:moveTo>
                <a:cubicBezTo>
                  <a:pt x="44" y="35"/>
                  <a:pt x="43" y="35"/>
                  <a:pt x="42" y="36"/>
                </a:cubicBezTo>
                <a:cubicBezTo>
                  <a:pt x="43" y="36"/>
                  <a:pt x="43" y="35"/>
                  <a:pt x="43" y="36"/>
                </a:cubicBezTo>
                <a:cubicBezTo>
                  <a:pt x="45" y="36"/>
                  <a:pt x="47" y="37"/>
                  <a:pt x="49" y="36"/>
                </a:cubicBezTo>
                <a:cubicBezTo>
                  <a:pt x="47" y="36"/>
                  <a:pt x="47" y="35"/>
                  <a:pt x="46" y="35"/>
                </a:cubicBezTo>
                <a:cubicBezTo>
                  <a:pt x="47" y="35"/>
                  <a:pt x="46" y="36"/>
                  <a:pt x="46" y="36"/>
                </a:cubicBezTo>
                <a:cubicBezTo>
                  <a:pt x="45" y="35"/>
                  <a:pt x="45" y="36"/>
                  <a:pt x="44" y="35"/>
                </a:cubicBezTo>
                <a:close/>
                <a:moveTo>
                  <a:pt x="51" y="36"/>
                </a:moveTo>
                <a:cubicBezTo>
                  <a:pt x="48" y="36"/>
                  <a:pt x="51" y="37"/>
                  <a:pt x="54" y="36"/>
                </a:cubicBezTo>
                <a:cubicBezTo>
                  <a:pt x="53" y="35"/>
                  <a:pt x="52" y="36"/>
                  <a:pt x="51" y="36"/>
                </a:cubicBezTo>
                <a:close/>
                <a:moveTo>
                  <a:pt x="56" y="36"/>
                </a:moveTo>
                <a:cubicBezTo>
                  <a:pt x="56" y="35"/>
                  <a:pt x="55" y="36"/>
                  <a:pt x="54" y="36"/>
                </a:cubicBezTo>
                <a:cubicBezTo>
                  <a:pt x="54" y="36"/>
                  <a:pt x="56" y="36"/>
                  <a:pt x="56" y="36"/>
                </a:cubicBezTo>
                <a:close/>
                <a:moveTo>
                  <a:pt x="96" y="37"/>
                </a:moveTo>
                <a:cubicBezTo>
                  <a:pt x="96" y="35"/>
                  <a:pt x="100" y="37"/>
                  <a:pt x="101" y="36"/>
                </a:cubicBezTo>
                <a:cubicBezTo>
                  <a:pt x="100" y="36"/>
                  <a:pt x="96" y="35"/>
                  <a:pt x="96" y="37"/>
                </a:cubicBezTo>
                <a:close/>
                <a:moveTo>
                  <a:pt x="118" y="36"/>
                </a:moveTo>
                <a:cubicBezTo>
                  <a:pt x="117" y="36"/>
                  <a:pt x="115" y="36"/>
                  <a:pt x="114" y="36"/>
                </a:cubicBezTo>
                <a:cubicBezTo>
                  <a:pt x="115" y="36"/>
                  <a:pt x="117" y="37"/>
                  <a:pt x="118" y="36"/>
                </a:cubicBezTo>
                <a:close/>
                <a:moveTo>
                  <a:pt x="85" y="37"/>
                </a:moveTo>
                <a:cubicBezTo>
                  <a:pt x="86" y="37"/>
                  <a:pt x="88" y="37"/>
                  <a:pt x="88" y="36"/>
                </a:cubicBezTo>
                <a:cubicBezTo>
                  <a:pt x="87" y="36"/>
                  <a:pt x="85" y="36"/>
                  <a:pt x="85" y="37"/>
                </a:cubicBezTo>
                <a:close/>
                <a:moveTo>
                  <a:pt x="98" y="37"/>
                </a:moveTo>
                <a:cubicBezTo>
                  <a:pt x="98" y="37"/>
                  <a:pt x="102" y="37"/>
                  <a:pt x="102" y="37"/>
                </a:cubicBezTo>
                <a:cubicBezTo>
                  <a:pt x="101" y="37"/>
                  <a:pt x="98" y="36"/>
                  <a:pt x="98" y="37"/>
                </a:cubicBezTo>
                <a:close/>
                <a:moveTo>
                  <a:pt x="104" y="37"/>
                </a:moveTo>
                <a:cubicBezTo>
                  <a:pt x="106" y="37"/>
                  <a:pt x="107" y="37"/>
                  <a:pt x="107" y="37"/>
                </a:cubicBezTo>
                <a:cubicBezTo>
                  <a:pt x="106" y="37"/>
                  <a:pt x="105" y="36"/>
                  <a:pt x="104" y="37"/>
                </a:cubicBezTo>
                <a:close/>
                <a:moveTo>
                  <a:pt x="128" y="38"/>
                </a:moveTo>
                <a:cubicBezTo>
                  <a:pt x="129" y="37"/>
                  <a:pt x="130" y="37"/>
                  <a:pt x="130" y="37"/>
                </a:cubicBezTo>
                <a:cubicBezTo>
                  <a:pt x="130" y="37"/>
                  <a:pt x="130" y="37"/>
                  <a:pt x="130" y="37"/>
                </a:cubicBezTo>
                <a:cubicBezTo>
                  <a:pt x="130" y="37"/>
                  <a:pt x="128" y="37"/>
                  <a:pt x="128" y="38"/>
                </a:cubicBezTo>
                <a:close/>
                <a:moveTo>
                  <a:pt x="39" y="37"/>
                </a:moveTo>
                <a:cubicBezTo>
                  <a:pt x="39" y="36"/>
                  <a:pt x="38" y="37"/>
                  <a:pt x="37" y="37"/>
                </a:cubicBezTo>
                <a:cubicBezTo>
                  <a:pt x="37" y="38"/>
                  <a:pt x="39" y="37"/>
                  <a:pt x="39" y="37"/>
                </a:cubicBezTo>
                <a:close/>
                <a:moveTo>
                  <a:pt x="94" y="38"/>
                </a:moveTo>
                <a:cubicBezTo>
                  <a:pt x="95" y="37"/>
                  <a:pt x="97" y="38"/>
                  <a:pt x="97" y="37"/>
                </a:cubicBezTo>
                <a:cubicBezTo>
                  <a:pt x="96" y="38"/>
                  <a:pt x="95" y="36"/>
                  <a:pt x="94" y="38"/>
                </a:cubicBezTo>
                <a:close/>
                <a:moveTo>
                  <a:pt x="99" y="39"/>
                </a:moveTo>
                <a:cubicBezTo>
                  <a:pt x="107" y="38"/>
                  <a:pt x="115" y="39"/>
                  <a:pt x="123" y="37"/>
                </a:cubicBezTo>
                <a:cubicBezTo>
                  <a:pt x="115" y="38"/>
                  <a:pt x="105" y="37"/>
                  <a:pt x="99" y="39"/>
                </a:cubicBezTo>
                <a:close/>
                <a:moveTo>
                  <a:pt x="138" y="38"/>
                </a:moveTo>
                <a:cubicBezTo>
                  <a:pt x="142" y="38"/>
                  <a:pt x="145" y="38"/>
                  <a:pt x="149" y="38"/>
                </a:cubicBezTo>
                <a:cubicBezTo>
                  <a:pt x="145" y="37"/>
                  <a:pt x="142" y="37"/>
                  <a:pt x="138" y="38"/>
                </a:cubicBezTo>
                <a:close/>
                <a:moveTo>
                  <a:pt x="124" y="39"/>
                </a:moveTo>
                <a:cubicBezTo>
                  <a:pt x="124" y="39"/>
                  <a:pt x="125" y="40"/>
                  <a:pt x="126" y="39"/>
                </a:cubicBezTo>
                <a:cubicBezTo>
                  <a:pt x="125" y="38"/>
                  <a:pt x="123" y="39"/>
                  <a:pt x="124" y="39"/>
                </a:cubicBezTo>
                <a:close/>
                <a:moveTo>
                  <a:pt x="132" y="38"/>
                </a:moveTo>
                <a:cubicBezTo>
                  <a:pt x="131" y="39"/>
                  <a:pt x="128" y="38"/>
                  <a:pt x="126" y="39"/>
                </a:cubicBezTo>
                <a:cubicBezTo>
                  <a:pt x="128" y="38"/>
                  <a:pt x="131" y="40"/>
                  <a:pt x="132" y="38"/>
                </a:cubicBezTo>
                <a:close/>
                <a:moveTo>
                  <a:pt x="92" y="39"/>
                </a:moveTo>
                <a:cubicBezTo>
                  <a:pt x="93" y="40"/>
                  <a:pt x="95" y="40"/>
                  <a:pt x="96" y="39"/>
                </a:cubicBezTo>
                <a:cubicBezTo>
                  <a:pt x="94" y="39"/>
                  <a:pt x="93" y="39"/>
                  <a:pt x="92" y="39"/>
                </a:cubicBezTo>
                <a:cubicBezTo>
                  <a:pt x="93" y="39"/>
                  <a:pt x="92" y="39"/>
                  <a:pt x="92" y="39"/>
                </a:cubicBezTo>
                <a:close/>
                <a:moveTo>
                  <a:pt x="118" y="39"/>
                </a:moveTo>
                <a:cubicBezTo>
                  <a:pt x="119" y="39"/>
                  <a:pt x="120" y="40"/>
                  <a:pt x="120" y="39"/>
                </a:cubicBezTo>
                <a:cubicBezTo>
                  <a:pt x="119" y="38"/>
                  <a:pt x="118" y="39"/>
                  <a:pt x="118" y="39"/>
                </a:cubicBezTo>
                <a:close/>
                <a:moveTo>
                  <a:pt x="39" y="39"/>
                </a:moveTo>
                <a:cubicBezTo>
                  <a:pt x="39" y="39"/>
                  <a:pt x="42" y="40"/>
                  <a:pt x="43" y="39"/>
                </a:cubicBezTo>
                <a:cubicBezTo>
                  <a:pt x="42" y="40"/>
                  <a:pt x="40" y="39"/>
                  <a:pt x="39" y="39"/>
                </a:cubicBezTo>
                <a:close/>
                <a:moveTo>
                  <a:pt x="94" y="40"/>
                </a:moveTo>
                <a:cubicBezTo>
                  <a:pt x="94" y="40"/>
                  <a:pt x="95" y="40"/>
                  <a:pt x="95" y="41"/>
                </a:cubicBezTo>
                <a:cubicBezTo>
                  <a:pt x="91" y="40"/>
                  <a:pt x="87" y="41"/>
                  <a:pt x="85" y="42"/>
                </a:cubicBezTo>
                <a:cubicBezTo>
                  <a:pt x="85" y="42"/>
                  <a:pt x="85" y="43"/>
                  <a:pt x="86" y="43"/>
                </a:cubicBezTo>
                <a:cubicBezTo>
                  <a:pt x="85" y="42"/>
                  <a:pt x="87" y="42"/>
                  <a:pt x="87" y="42"/>
                </a:cubicBezTo>
                <a:cubicBezTo>
                  <a:pt x="93" y="43"/>
                  <a:pt x="97" y="41"/>
                  <a:pt x="102" y="42"/>
                </a:cubicBezTo>
                <a:cubicBezTo>
                  <a:pt x="102" y="42"/>
                  <a:pt x="104" y="42"/>
                  <a:pt x="104" y="42"/>
                </a:cubicBezTo>
                <a:cubicBezTo>
                  <a:pt x="104" y="42"/>
                  <a:pt x="104" y="42"/>
                  <a:pt x="104" y="43"/>
                </a:cubicBezTo>
                <a:cubicBezTo>
                  <a:pt x="107" y="40"/>
                  <a:pt x="112" y="41"/>
                  <a:pt x="117" y="41"/>
                </a:cubicBezTo>
                <a:cubicBezTo>
                  <a:pt x="114" y="40"/>
                  <a:pt x="112" y="41"/>
                  <a:pt x="108" y="40"/>
                </a:cubicBezTo>
                <a:cubicBezTo>
                  <a:pt x="110" y="40"/>
                  <a:pt x="114" y="40"/>
                  <a:pt x="115" y="39"/>
                </a:cubicBezTo>
                <a:cubicBezTo>
                  <a:pt x="108" y="40"/>
                  <a:pt x="101" y="39"/>
                  <a:pt x="94" y="40"/>
                </a:cubicBezTo>
                <a:close/>
                <a:moveTo>
                  <a:pt x="118" y="41"/>
                </a:moveTo>
                <a:cubicBezTo>
                  <a:pt x="119" y="41"/>
                  <a:pt x="122" y="41"/>
                  <a:pt x="121" y="41"/>
                </a:cubicBezTo>
                <a:cubicBezTo>
                  <a:pt x="120" y="41"/>
                  <a:pt x="120" y="40"/>
                  <a:pt x="119" y="40"/>
                </a:cubicBezTo>
                <a:cubicBezTo>
                  <a:pt x="120" y="41"/>
                  <a:pt x="118" y="40"/>
                  <a:pt x="118" y="41"/>
                </a:cubicBezTo>
                <a:close/>
                <a:moveTo>
                  <a:pt x="79" y="42"/>
                </a:moveTo>
                <a:cubicBezTo>
                  <a:pt x="80" y="42"/>
                  <a:pt x="82" y="43"/>
                  <a:pt x="82" y="42"/>
                </a:cubicBezTo>
                <a:cubicBezTo>
                  <a:pt x="81" y="42"/>
                  <a:pt x="80" y="41"/>
                  <a:pt x="79" y="42"/>
                </a:cubicBezTo>
                <a:close/>
                <a:moveTo>
                  <a:pt x="66" y="44"/>
                </a:moveTo>
                <a:cubicBezTo>
                  <a:pt x="66" y="44"/>
                  <a:pt x="66" y="43"/>
                  <a:pt x="66" y="43"/>
                </a:cubicBezTo>
                <a:cubicBezTo>
                  <a:pt x="61" y="44"/>
                  <a:pt x="58" y="43"/>
                  <a:pt x="54" y="44"/>
                </a:cubicBezTo>
                <a:cubicBezTo>
                  <a:pt x="54" y="45"/>
                  <a:pt x="55" y="44"/>
                  <a:pt x="55" y="45"/>
                </a:cubicBezTo>
                <a:cubicBezTo>
                  <a:pt x="52" y="45"/>
                  <a:pt x="49" y="45"/>
                  <a:pt x="45" y="46"/>
                </a:cubicBezTo>
                <a:cubicBezTo>
                  <a:pt x="47" y="46"/>
                  <a:pt x="48" y="45"/>
                  <a:pt x="50" y="46"/>
                </a:cubicBezTo>
                <a:cubicBezTo>
                  <a:pt x="50" y="46"/>
                  <a:pt x="52" y="45"/>
                  <a:pt x="52" y="46"/>
                </a:cubicBezTo>
                <a:cubicBezTo>
                  <a:pt x="52" y="46"/>
                  <a:pt x="51" y="45"/>
                  <a:pt x="51" y="46"/>
                </a:cubicBezTo>
                <a:cubicBezTo>
                  <a:pt x="52" y="46"/>
                  <a:pt x="55" y="46"/>
                  <a:pt x="56" y="47"/>
                </a:cubicBezTo>
                <a:cubicBezTo>
                  <a:pt x="52" y="47"/>
                  <a:pt x="47" y="46"/>
                  <a:pt x="44" y="48"/>
                </a:cubicBezTo>
                <a:cubicBezTo>
                  <a:pt x="50" y="49"/>
                  <a:pt x="55" y="48"/>
                  <a:pt x="61" y="48"/>
                </a:cubicBezTo>
                <a:cubicBezTo>
                  <a:pt x="60" y="48"/>
                  <a:pt x="61" y="49"/>
                  <a:pt x="60" y="49"/>
                </a:cubicBezTo>
                <a:cubicBezTo>
                  <a:pt x="60" y="49"/>
                  <a:pt x="60" y="49"/>
                  <a:pt x="60" y="48"/>
                </a:cubicBezTo>
                <a:cubicBezTo>
                  <a:pt x="58" y="49"/>
                  <a:pt x="56" y="48"/>
                  <a:pt x="54" y="49"/>
                </a:cubicBezTo>
                <a:cubicBezTo>
                  <a:pt x="55" y="49"/>
                  <a:pt x="56" y="49"/>
                  <a:pt x="56" y="50"/>
                </a:cubicBezTo>
                <a:cubicBezTo>
                  <a:pt x="56" y="49"/>
                  <a:pt x="57" y="49"/>
                  <a:pt x="58" y="49"/>
                </a:cubicBezTo>
                <a:cubicBezTo>
                  <a:pt x="57" y="50"/>
                  <a:pt x="59" y="49"/>
                  <a:pt x="59" y="50"/>
                </a:cubicBezTo>
                <a:cubicBezTo>
                  <a:pt x="58" y="50"/>
                  <a:pt x="56" y="50"/>
                  <a:pt x="56" y="51"/>
                </a:cubicBezTo>
                <a:cubicBezTo>
                  <a:pt x="57" y="50"/>
                  <a:pt x="58" y="51"/>
                  <a:pt x="59" y="50"/>
                </a:cubicBezTo>
                <a:cubicBezTo>
                  <a:pt x="59" y="51"/>
                  <a:pt x="62" y="51"/>
                  <a:pt x="62" y="50"/>
                </a:cubicBezTo>
                <a:cubicBezTo>
                  <a:pt x="62" y="51"/>
                  <a:pt x="62" y="51"/>
                  <a:pt x="62" y="51"/>
                </a:cubicBezTo>
                <a:cubicBezTo>
                  <a:pt x="67" y="50"/>
                  <a:pt x="71" y="51"/>
                  <a:pt x="76" y="50"/>
                </a:cubicBezTo>
                <a:cubicBezTo>
                  <a:pt x="76" y="49"/>
                  <a:pt x="73" y="51"/>
                  <a:pt x="74" y="50"/>
                </a:cubicBezTo>
                <a:cubicBezTo>
                  <a:pt x="72" y="50"/>
                  <a:pt x="70" y="50"/>
                  <a:pt x="67" y="50"/>
                </a:cubicBezTo>
                <a:cubicBezTo>
                  <a:pt x="70" y="49"/>
                  <a:pt x="70" y="50"/>
                  <a:pt x="71" y="49"/>
                </a:cubicBezTo>
                <a:cubicBezTo>
                  <a:pt x="69" y="48"/>
                  <a:pt x="65" y="49"/>
                  <a:pt x="63" y="49"/>
                </a:cubicBezTo>
                <a:cubicBezTo>
                  <a:pt x="64" y="49"/>
                  <a:pt x="65" y="49"/>
                  <a:pt x="65" y="48"/>
                </a:cubicBezTo>
                <a:cubicBezTo>
                  <a:pt x="64" y="48"/>
                  <a:pt x="62" y="48"/>
                  <a:pt x="61" y="49"/>
                </a:cubicBezTo>
                <a:cubicBezTo>
                  <a:pt x="61" y="48"/>
                  <a:pt x="61" y="48"/>
                  <a:pt x="61" y="48"/>
                </a:cubicBezTo>
                <a:cubicBezTo>
                  <a:pt x="72" y="47"/>
                  <a:pt x="84" y="46"/>
                  <a:pt x="96" y="46"/>
                </a:cubicBezTo>
                <a:cubicBezTo>
                  <a:pt x="99" y="46"/>
                  <a:pt x="103" y="45"/>
                  <a:pt x="105" y="45"/>
                </a:cubicBezTo>
                <a:cubicBezTo>
                  <a:pt x="106" y="45"/>
                  <a:pt x="108" y="45"/>
                  <a:pt x="107" y="44"/>
                </a:cubicBezTo>
                <a:cubicBezTo>
                  <a:pt x="103" y="44"/>
                  <a:pt x="99" y="45"/>
                  <a:pt x="97" y="44"/>
                </a:cubicBezTo>
                <a:cubicBezTo>
                  <a:pt x="98" y="44"/>
                  <a:pt x="98" y="43"/>
                  <a:pt x="98" y="42"/>
                </a:cubicBezTo>
                <a:cubicBezTo>
                  <a:pt x="98" y="43"/>
                  <a:pt x="96" y="44"/>
                  <a:pt x="95" y="43"/>
                </a:cubicBezTo>
                <a:cubicBezTo>
                  <a:pt x="95" y="43"/>
                  <a:pt x="94" y="44"/>
                  <a:pt x="94" y="44"/>
                </a:cubicBezTo>
                <a:cubicBezTo>
                  <a:pt x="84" y="46"/>
                  <a:pt x="69" y="46"/>
                  <a:pt x="59" y="46"/>
                </a:cubicBezTo>
                <a:cubicBezTo>
                  <a:pt x="59" y="46"/>
                  <a:pt x="58" y="47"/>
                  <a:pt x="57" y="46"/>
                </a:cubicBezTo>
                <a:cubicBezTo>
                  <a:pt x="60" y="45"/>
                  <a:pt x="62" y="46"/>
                  <a:pt x="64" y="44"/>
                </a:cubicBezTo>
                <a:cubicBezTo>
                  <a:pt x="65" y="46"/>
                  <a:pt x="68" y="44"/>
                  <a:pt x="69" y="44"/>
                </a:cubicBezTo>
                <a:cubicBezTo>
                  <a:pt x="67" y="44"/>
                  <a:pt x="68" y="43"/>
                  <a:pt x="68" y="43"/>
                </a:cubicBezTo>
                <a:cubicBezTo>
                  <a:pt x="68" y="43"/>
                  <a:pt x="67" y="43"/>
                  <a:pt x="66" y="44"/>
                </a:cubicBezTo>
                <a:close/>
                <a:moveTo>
                  <a:pt x="76" y="44"/>
                </a:moveTo>
                <a:cubicBezTo>
                  <a:pt x="78" y="44"/>
                  <a:pt x="78" y="43"/>
                  <a:pt x="77" y="43"/>
                </a:cubicBezTo>
                <a:cubicBezTo>
                  <a:pt x="77" y="43"/>
                  <a:pt x="77" y="44"/>
                  <a:pt x="76" y="44"/>
                </a:cubicBezTo>
                <a:close/>
                <a:moveTo>
                  <a:pt x="80" y="44"/>
                </a:moveTo>
                <a:cubicBezTo>
                  <a:pt x="79" y="44"/>
                  <a:pt x="78" y="43"/>
                  <a:pt x="77" y="44"/>
                </a:cubicBezTo>
                <a:cubicBezTo>
                  <a:pt x="80" y="45"/>
                  <a:pt x="83" y="45"/>
                  <a:pt x="84" y="44"/>
                </a:cubicBezTo>
                <a:cubicBezTo>
                  <a:pt x="82" y="44"/>
                  <a:pt x="84" y="43"/>
                  <a:pt x="85" y="43"/>
                </a:cubicBezTo>
                <a:cubicBezTo>
                  <a:pt x="83" y="43"/>
                  <a:pt x="81" y="43"/>
                  <a:pt x="80" y="44"/>
                </a:cubicBezTo>
                <a:close/>
                <a:moveTo>
                  <a:pt x="117" y="44"/>
                </a:moveTo>
                <a:cubicBezTo>
                  <a:pt x="119" y="46"/>
                  <a:pt x="122" y="43"/>
                  <a:pt x="124" y="44"/>
                </a:cubicBezTo>
                <a:cubicBezTo>
                  <a:pt x="123" y="42"/>
                  <a:pt x="119" y="44"/>
                  <a:pt x="117" y="44"/>
                </a:cubicBezTo>
                <a:close/>
                <a:moveTo>
                  <a:pt x="86" y="45"/>
                </a:moveTo>
                <a:cubicBezTo>
                  <a:pt x="86" y="44"/>
                  <a:pt x="89" y="45"/>
                  <a:pt x="89" y="44"/>
                </a:cubicBezTo>
                <a:cubicBezTo>
                  <a:pt x="88" y="43"/>
                  <a:pt x="85" y="44"/>
                  <a:pt x="86" y="45"/>
                </a:cubicBezTo>
                <a:close/>
                <a:moveTo>
                  <a:pt x="48" y="44"/>
                </a:moveTo>
                <a:cubicBezTo>
                  <a:pt x="49" y="45"/>
                  <a:pt x="50" y="45"/>
                  <a:pt x="51" y="44"/>
                </a:cubicBezTo>
                <a:cubicBezTo>
                  <a:pt x="51" y="44"/>
                  <a:pt x="49" y="44"/>
                  <a:pt x="48" y="44"/>
                </a:cubicBezTo>
                <a:close/>
                <a:moveTo>
                  <a:pt x="431" y="46"/>
                </a:moveTo>
                <a:cubicBezTo>
                  <a:pt x="430" y="47"/>
                  <a:pt x="429" y="49"/>
                  <a:pt x="431" y="49"/>
                </a:cubicBezTo>
                <a:cubicBezTo>
                  <a:pt x="432" y="49"/>
                  <a:pt x="432" y="48"/>
                  <a:pt x="433" y="48"/>
                </a:cubicBezTo>
                <a:cubicBezTo>
                  <a:pt x="432" y="46"/>
                  <a:pt x="432" y="45"/>
                  <a:pt x="431" y="46"/>
                </a:cubicBezTo>
                <a:close/>
                <a:moveTo>
                  <a:pt x="94" y="48"/>
                </a:moveTo>
                <a:cubicBezTo>
                  <a:pt x="95" y="49"/>
                  <a:pt x="97" y="48"/>
                  <a:pt x="99" y="48"/>
                </a:cubicBezTo>
                <a:cubicBezTo>
                  <a:pt x="97" y="47"/>
                  <a:pt x="95" y="47"/>
                  <a:pt x="94" y="48"/>
                </a:cubicBezTo>
                <a:close/>
                <a:moveTo>
                  <a:pt x="54" y="50"/>
                </a:moveTo>
                <a:cubicBezTo>
                  <a:pt x="54" y="50"/>
                  <a:pt x="53" y="49"/>
                  <a:pt x="53" y="48"/>
                </a:cubicBezTo>
                <a:cubicBezTo>
                  <a:pt x="51" y="49"/>
                  <a:pt x="50" y="49"/>
                  <a:pt x="48" y="50"/>
                </a:cubicBezTo>
                <a:cubicBezTo>
                  <a:pt x="49" y="50"/>
                  <a:pt x="48" y="50"/>
                  <a:pt x="49" y="50"/>
                </a:cubicBezTo>
                <a:cubicBezTo>
                  <a:pt x="50" y="49"/>
                  <a:pt x="50" y="51"/>
                  <a:pt x="51" y="50"/>
                </a:cubicBezTo>
                <a:cubicBezTo>
                  <a:pt x="51" y="50"/>
                  <a:pt x="51" y="50"/>
                  <a:pt x="51" y="50"/>
                </a:cubicBezTo>
                <a:cubicBezTo>
                  <a:pt x="52" y="51"/>
                  <a:pt x="52" y="49"/>
                  <a:pt x="53" y="49"/>
                </a:cubicBezTo>
                <a:cubicBezTo>
                  <a:pt x="53" y="49"/>
                  <a:pt x="53" y="50"/>
                  <a:pt x="54" y="50"/>
                </a:cubicBezTo>
                <a:close/>
                <a:moveTo>
                  <a:pt x="71" y="49"/>
                </a:moveTo>
                <a:cubicBezTo>
                  <a:pt x="76" y="49"/>
                  <a:pt x="80" y="50"/>
                  <a:pt x="81" y="48"/>
                </a:cubicBezTo>
                <a:cubicBezTo>
                  <a:pt x="77" y="49"/>
                  <a:pt x="74" y="48"/>
                  <a:pt x="71" y="49"/>
                </a:cubicBezTo>
                <a:close/>
                <a:moveTo>
                  <a:pt x="123" y="51"/>
                </a:moveTo>
                <a:cubicBezTo>
                  <a:pt x="124" y="51"/>
                  <a:pt x="124" y="51"/>
                  <a:pt x="124" y="51"/>
                </a:cubicBezTo>
                <a:cubicBezTo>
                  <a:pt x="124" y="51"/>
                  <a:pt x="125" y="50"/>
                  <a:pt x="124" y="50"/>
                </a:cubicBezTo>
                <a:cubicBezTo>
                  <a:pt x="124" y="50"/>
                  <a:pt x="124" y="51"/>
                  <a:pt x="124" y="51"/>
                </a:cubicBezTo>
                <a:cubicBezTo>
                  <a:pt x="124" y="50"/>
                  <a:pt x="123" y="51"/>
                  <a:pt x="123" y="51"/>
                </a:cubicBezTo>
                <a:close/>
                <a:moveTo>
                  <a:pt x="124" y="50"/>
                </a:moveTo>
                <a:cubicBezTo>
                  <a:pt x="122" y="50"/>
                  <a:pt x="120" y="49"/>
                  <a:pt x="119" y="50"/>
                </a:cubicBezTo>
                <a:cubicBezTo>
                  <a:pt x="121" y="50"/>
                  <a:pt x="122" y="52"/>
                  <a:pt x="124" y="50"/>
                </a:cubicBezTo>
                <a:close/>
                <a:moveTo>
                  <a:pt x="109" y="51"/>
                </a:moveTo>
                <a:cubicBezTo>
                  <a:pt x="109" y="51"/>
                  <a:pt x="108" y="51"/>
                  <a:pt x="108" y="52"/>
                </a:cubicBezTo>
                <a:cubicBezTo>
                  <a:pt x="109" y="52"/>
                  <a:pt x="110" y="51"/>
                  <a:pt x="110" y="52"/>
                </a:cubicBezTo>
                <a:cubicBezTo>
                  <a:pt x="109" y="53"/>
                  <a:pt x="106" y="51"/>
                  <a:pt x="105" y="53"/>
                </a:cubicBezTo>
                <a:cubicBezTo>
                  <a:pt x="105" y="53"/>
                  <a:pt x="106" y="53"/>
                  <a:pt x="107" y="53"/>
                </a:cubicBezTo>
                <a:cubicBezTo>
                  <a:pt x="106" y="53"/>
                  <a:pt x="109" y="52"/>
                  <a:pt x="108" y="53"/>
                </a:cubicBezTo>
                <a:cubicBezTo>
                  <a:pt x="110" y="52"/>
                  <a:pt x="113" y="53"/>
                  <a:pt x="114" y="53"/>
                </a:cubicBezTo>
                <a:cubicBezTo>
                  <a:pt x="113" y="53"/>
                  <a:pt x="115" y="52"/>
                  <a:pt x="115" y="53"/>
                </a:cubicBezTo>
                <a:cubicBezTo>
                  <a:pt x="116" y="53"/>
                  <a:pt x="116" y="52"/>
                  <a:pt x="116" y="52"/>
                </a:cubicBezTo>
                <a:cubicBezTo>
                  <a:pt x="115" y="51"/>
                  <a:pt x="114" y="52"/>
                  <a:pt x="114" y="52"/>
                </a:cubicBezTo>
                <a:cubicBezTo>
                  <a:pt x="113" y="53"/>
                  <a:pt x="112" y="51"/>
                  <a:pt x="111" y="52"/>
                </a:cubicBezTo>
                <a:cubicBezTo>
                  <a:pt x="111" y="52"/>
                  <a:pt x="110" y="52"/>
                  <a:pt x="110" y="51"/>
                </a:cubicBezTo>
                <a:cubicBezTo>
                  <a:pt x="111" y="51"/>
                  <a:pt x="111" y="51"/>
                  <a:pt x="112" y="51"/>
                </a:cubicBezTo>
                <a:cubicBezTo>
                  <a:pt x="112" y="51"/>
                  <a:pt x="112" y="50"/>
                  <a:pt x="111" y="50"/>
                </a:cubicBezTo>
                <a:cubicBezTo>
                  <a:pt x="106" y="50"/>
                  <a:pt x="98" y="50"/>
                  <a:pt x="95" y="50"/>
                </a:cubicBezTo>
                <a:cubicBezTo>
                  <a:pt x="96" y="51"/>
                  <a:pt x="91" y="50"/>
                  <a:pt x="90" y="51"/>
                </a:cubicBezTo>
                <a:cubicBezTo>
                  <a:pt x="91" y="51"/>
                  <a:pt x="91" y="51"/>
                  <a:pt x="90" y="52"/>
                </a:cubicBezTo>
                <a:cubicBezTo>
                  <a:pt x="92" y="52"/>
                  <a:pt x="93" y="52"/>
                  <a:pt x="93" y="51"/>
                </a:cubicBezTo>
                <a:cubicBezTo>
                  <a:pt x="93" y="52"/>
                  <a:pt x="94" y="52"/>
                  <a:pt x="95" y="52"/>
                </a:cubicBezTo>
                <a:cubicBezTo>
                  <a:pt x="92" y="52"/>
                  <a:pt x="91" y="52"/>
                  <a:pt x="90" y="54"/>
                </a:cubicBezTo>
                <a:cubicBezTo>
                  <a:pt x="90" y="54"/>
                  <a:pt x="91" y="54"/>
                  <a:pt x="91" y="54"/>
                </a:cubicBezTo>
                <a:cubicBezTo>
                  <a:pt x="91" y="54"/>
                  <a:pt x="91" y="53"/>
                  <a:pt x="91" y="53"/>
                </a:cubicBezTo>
                <a:cubicBezTo>
                  <a:pt x="92" y="54"/>
                  <a:pt x="97" y="53"/>
                  <a:pt x="98" y="53"/>
                </a:cubicBezTo>
                <a:cubicBezTo>
                  <a:pt x="98" y="54"/>
                  <a:pt x="99" y="53"/>
                  <a:pt x="98" y="54"/>
                </a:cubicBezTo>
                <a:cubicBezTo>
                  <a:pt x="97" y="54"/>
                  <a:pt x="96" y="54"/>
                  <a:pt x="95" y="54"/>
                </a:cubicBezTo>
                <a:cubicBezTo>
                  <a:pt x="96" y="54"/>
                  <a:pt x="95" y="55"/>
                  <a:pt x="96" y="55"/>
                </a:cubicBezTo>
                <a:cubicBezTo>
                  <a:pt x="96" y="54"/>
                  <a:pt x="97" y="54"/>
                  <a:pt x="98" y="54"/>
                </a:cubicBezTo>
                <a:cubicBezTo>
                  <a:pt x="98" y="55"/>
                  <a:pt x="99" y="55"/>
                  <a:pt x="99" y="55"/>
                </a:cubicBezTo>
                <a:cubicBezTo>
                  <a:pt x="98" y="55"/>
                  <a:pt x="98" y="55"/>
                  <a:pt x="99" y="56"/>
                </a:cubicBezTo>
                <a:cubicBezTo>
                  <a:pt x="97" y="56"/>
                  <a:pt x="91" y="56"/>
                  <a:pt x="89" y="56"/>
                </a:cubicBezTo>
                <a:cubicBezTo>
                  <a:pt x="87" y="57"/>
                  <a:pt x="84" y="57"/>
                  <a:pt x="82" y="57"/>
                </a:cubicBezTo>
                <a:cubicBezTo>
                  <a:pt x="82" y="57"/>
                  <a:pt x="83" y="57"/>
                  <a:pt x="83" y="56"/>
                </a:cubicBezTo>
                <a:cubicBezTo>
                  <a:pt x="78" y="55"/>
                  <a:pt x="75" y="57"/>
                  <a:pt x="71" y="56"/>
                </a:cubicBezTo>
                <a:cubicBezTo>
                  <a:pt x="71" y="57"/>
                  <a:pt x="71" y="57"/>
                  <a:pt x="71" y="57"/>
                </a:cubicBezTo>
                <a:cubicBezTo>
                  <a:pt x="73" y="57"/>
                  <a:pt x="76" y="57"/>
                  <a:pt x="77" y="57"/>
                </a:cubicBezTo>
                <a:cubicBezTo>
                  <a:pt x="75" y="57"/>
                  <a:pt x="71" y="58"/>
                  <a:pt x="70" y="58"/>
                </a:cubicBezTo>
                <a:cubicBezTo>
                  <a:pt x="70" y="57"/>
                  <a:pt x="71" y="57"/>
                  <a:pt x="71" y="57"/>
                </a:cubicBezTo>
                <a:cubicBezTo>
                  <a:pt x="71" y="56"/>
                  <a:pt x="70" y="57"/>
                  <a:pt x="70" y="56"/>
                </a:cubicBezTo>
                <a:cubicBezTo>
                  <a:pt x="70" y="57"/>
                  <a:pt x="69" y="58"/>
                  <a:pt x="69" y="57"/>
                </a:cubicBezTo>
                <a:cubicBezTo>
                  <a:pt x="69" y="58"/>
                  <a:pt x="69" y="58"/>
                  <a:pt x="69" y="58"/>
                </a:cubicBezTo>
                <a:cubicBezTo>
                  <a:pt x="68" y="58"/>
                  <a:pt x="68" y="57"/>
                  <a:pt x="68" y="57"/>
                </a:cubicBezTo>
                <a:cubicBezTo>
                  <a:pt x="67" y="57"/>
                  <a:pt x="68" y="57"/>
                  <a:pt x="66" y="57"/>
                </a:cubicBezTo>
                <a:cubicBezTo>
                  <a:pt x="66" y="58"/>
                  <a:pt x="68" y="58"/>
                  <a:pt x="67" y="58"/>
                </a:cubicBezTo>
                <a:cubicBezTo>
                  <a:pt x="66" y="58"/>
                  <a:pt x="66" y="57"/>
                  <a:pt x="66" y="57"/>
                </a:cubicBezTo>
                <a:cubicBezTo>
                  <a:pt x="65" y="58"/>
                  <a:pt x="65" y="58"/>
                  <a:pt x="64" y="57"/>
                </a:cubicBezTo>
                <a:cubicBezTo>
                  <a:pt x="64" y="58"/>
                  <a:pt x="64" y="58"/>
                  <a:pt x="64" y="58"/>
                </a:cubicBezTo>
                <a:cubicBezTo>
                  <a:pt x="64" y="58"/>
                  <a:pt x="63" y="58"/>
                  <a:pt x="64" y="58"/>
                </a:cubicBezTo>
                <a:cubicBezTo>
                  <a:pt x="62" y="58"/>
                  <a:pt x="59" y="58"/>
                  <a:pt x="57" y="58"/>
                </a:cubicBezTo>
                <a:cubicBezTo>
                  <a:pt x="58" y="58"/>
                  <a:pt x="59" y="59"/>
                  <a:pt x="58" y="59"/>
                </a:cubicBezTo>
                <a:cubicBezTo>
                  <a:pt x="57" y="58"/>
                  <a:pt x="56" y="58"/>
                  <a:pt x="56" y="59"/>
                </a:cubicBezTo>
                <a:cubicBezTo>
                  <a:pt x="56" y="58"/>
                  <a:pt x="55" y="58"/>
                  <a:pt x="55" y="58"/>
                </a:cubicBezTo>
                <a:cubicBezTo>
                  <a:pt x="55" y="59"/>
                  <a:pt x="53" y="58"/>
                  <a:pt x="53" y="59"/>
                </a:cubicBezTo>
                <a:cubicBezTo>
                  <a:pt x="53" y="59"/>
                  <a:pt x="53" y="58"/>
                  <a:pt x="53" y="58"/>
                </a:cubicBezTo>
                <a:cubicBezTo>
                  <a:pt x="52" y="60"/>
                  <a:pt x="49" y="58"/>
                  <a:pt x="47" y="60"/>
                </a:cubicBezTo>
                <a:cubicBezTo>
                  <a:pt x="47" y="59"/>
                  <a:pt x="45" y="59"/>
                  <a:pt x="45" y="60"/>
                </a:cubicBezTo>
                <a:cubicBezTo>
                  <a:pt x="47" y="60"/>
                  <a:pt x="50" y="61"/>
                  <a:pt x="51" y="60"/>
                </a:cubicBezTo>
                <a:cubicBezTo>
                  <a:pt x="51" y="61"/>
                  <a:pt x="50" y="60"/>
                  <a:pt x="50" y="61"/>
                </a:cubicBezTo>
                <a:cubicBezTo>
                  <a:pt x="51" y="61"/>
                  <a:pt x="53" y="61"/>
                  <a:pt x="52" y="62"/>
                </a:cubicBezTo>
                <a:cubicBezTo>
                  <a:pt x="53" y="62"/>
                  <a:pt x="53" y="61"/>
                  <a:pt x="54" y="61"/>
                </a:cubicBezTo>
                <a:cubicBezTo>
                  <a:pt x="54" y="61"/>
                  <a:pt x="55" y="61"/>
                  <a:pt x="54" y="62"/>
                </a:cubicBezTo>
                <a:cubicBezTo>
                  <a:pt x="55" y="62"/>
                  <a:pt x="55" y="62"/>
                  <a:pt x="56" y="62"/>
                </a:cubicBezTo>
                <a:cubicBezTo>
                  <a:pt x="56" y="61"/>
                  <a:pt x="55" y="61"/>
                  <a:pt x="55" y="61"/>
                </a:cubicBezTo>
                <a:cubicBezTo>
                  <a:pt x="56" y="60"/>
                  <a:pt x="57" y="61"/>
                  <a:pt x="59" y="61"/>
                </a:cubicBezTo>
                <a:cubicBezTo>
                  <a:pt x="58" y="61"/>
                  <a:pt x="58" y="61"/>
                  <a:pt x="58" y="62"/>
                </a:cubicBezTo>
                <a:cubicBezTo>
                  <a:pt x="63" y="61"/>
                  <a:pt x="66" y="61"/>
                  <a:pt x="70" y="61"/>
                </a:cubicBezTo>
                <a:cubicBezTo>
                  <a:pt x="70" y="60"/>
                  <a:pt x="68" y="61"/>
                  <a:pt x="68" y="60"/>
                </a:cubicBezTo>
                <a:cubicBezTo>
                  <a:pt x="69" y="60"/>
                  <a:pt x="72" y="60"/>
                  <a:pt x="73" y="60"/>
                </a:cubicBezTo>
                <a:cubicBezTo>
                  <a:pt x="72" y="61"/>
                  <a:pt x="71" y="60"/>
                  <a:pt x="71" y="60"/>
                </a:cubicBezTo>
                <a:cubicBezTo>
                  <a:pt x="72" y="60"/>
                  <a:pt x="72" y="61"/>
                  <a:pt x="72" y="61"/>
                </a:cubicBezTo>
                <a:cubicBezTo>
                  <a:pt x="76" y="61"/>
                  <a:pt x="77" y="61"/>
                  <a:pt x="80" y="60"/>
                </a:cubicBezTo>
                <a:cubicBezTo>
                  <a:pt x="80" y="61"/>
                  <a:pt x="80" y="61"/>
                  <a:pt x="80" y="61"/>
                </a:cubicBezTo>
                <a:cubicBezTo>
                  <a:pt x="81" y="60"/>
                  <a:pt x="83" y="60"/>
                  <a:pt x="85" y="60"/>
                </a:cubicBezTo>
                <a:cubicBezTo>
                  <a:pt x="85" y="60"/>
                  <a:pt x="86" y="60"/>
                  <a:pt x="86" y="59"/>
                </a:cubicBezTo>
                <a:cubicBezTo>
                  <a:pt x="84" y="59"/>
                  <a:pt x="84" y="60"/>
                  <a:pt x="83" y="59"/>
                </a:cubicBezTo>
                <a:cubicBezTo>
                  <a:pt x="83" y="59"/>
                  <a:pt x="83" y="60"/>
                  <a:pt x="83" y="60"/>
                </a:cubicBezTo>
                <a:cubicBezTo>
                  <a:pt x="82" y="60"/>
                  <a:pt x="81" y="60"/>
                  <a:pt x="82" y="59"/>
                </a:cubicBezTo>
                <a:cubicBezTo>
                  <a:pt x="84" y="60"/>
                  <a:pt x="88" y="57"/>
                  <a:pt x="90" y="59"/>
                </a:cubicBezTo>
                <a:cubicBezTo>
                  <a:pt x="91" y="58"/>
                  <a:pt x="92" y="58"/>
                  <a:pt x="93" y="59"/>
                </a:cubicBezTo>
                <a:cubicBezTo>
                  <a:pt x="93" y="58"/>
                  <a:pt x="94" y="58"/>
                  <a:pt x="95" y="58"/>
                </a:cubicBezTo>
                <a:cubicBezTo>
                  <a:pt x="96" y="59"/>
                  <a:pt x="96" y="59"/>
                  <a:pt x="96" y="60"/>
                </a:cubicBezTo>
                <a:cubicBezTo>
                  <a:pt x="99" y="60"/>
                  <a:pt x="100" y="59"/>
                  <a:pt x="102" y="59"/>
                </a:cubicBezTo>
                <a:cubicBezTo>
                  <a:pt x="102" y="59"/>
                  <a:pt x="102" y="59"/>
                  <a:pt x="103" y="59"/>
                </a:cubicBezTo>
                <a:cubicBezTo>
                  <a:pt x="103" y="59"/>
                  <a:pt x="105" y="58"/>
                  <a:pt x="105" y="59"/>
                </a:cubicBezTo>
                <a:cubicBezTo>
                  <a:pt x="104" y="59"/>
                  <a:pt x="104" y="60"/>
                  <a:pt x="106" y="60"/>
                </a:cubicBezTo>
                <a:cubicBezTo>
                  <a:pt x="105" y="59"/>
                  <a:pt x="105" y="59"/>
                  <a:pt x="106" y="58"/>
                </a:cubicBezTo>
                <a:cubicBezTo>
                  <a:pt x="104" y="58"/>
                  <a:pt x="103" y="59"/>
                  <a:pt x="102" y="58"/>
                </a:cubicBezTo>
                <a:cubicBezTo>
                  <a:pt x="104" y="58"/>
                  <a:pt x="106" y="58"/>
                  <a:pt x="108" y="57"/>
                </a:cubicBezTo>
                <a:cubicBezTo>
                  <a:pt x="107" y="59"/>
                  <a:pt x="108" y="59"/>
                  <a:pt x="106" y="59"/>
                </a:cubicBezTo>
                <a:cubicBezTo>
                  <a:pt x="106" y="60"/>
                  <a:pt x="108" y="59"/>
                  <a:pt x="109" y="58"/>
                </a:cubicBezTo>
                <a:cubicBezTo>
                  <a:pt x="109" y="58"/>
                  <a:pt x="108" y="58"/>
                  <a:pt x="109" y="59"/>
                </a:cubicBezTo>
                <a:cubicBezTo>
                  <a:pt x="111" y="58"/>
                  <a:pt x="110" y="59"/>
                  <a:pt x="112" y="59"/>
                </a:cubicBezTo>
                <a:cubicBezTo>
                  <a:pt x="112" y="58"/>
                  <a:pt x="111" y="59"/>
                  <a:pt x="111" y="58"/>
                </a:cubicBezTo>
                <a:cubicBezTo>
                  <a:pt x="112" y="58"/>
                  <a:pt x="113" y="58"/>
                  <a:pt x="114" y="58"/>
                </a:cubicBezTo>
                <a:cubicBezTo>
                  <a:pt x="113" y="58"/>
                  <a:pt x="113" y="60"/>
                  <a:pt x="113" y="59"/>
                </a:cubicBezTo>
                <a:cubicBezTo>
                  <a:pt x="113" y="59"/>
                  <a:pt x="114" y="59"/>
                  <a:pt x="114" y="59"/>
                </a:cubicBezTo>
                <a:cubicBezTo>
                  <a:pt x="114" y="59"/>
                  <a:pt x="115" y="59"/>
                  <a:pt x="115" y="58"/>
                </a:cubicBezTo>
                <a:cubicBezTo>
                  <a:pt x="116" y="60"/>
                  <a:pt x="120" y="59"/>
                  <a:pt x="121" y="58"/>
                </a:cubicBezTo>
                <a:cubicBezTo>
                  <a:pt x="120" y="58"/>
                  <a:pt x="120" y="57"/>
                  <a:pt x="119" y="57"/>
                </a:cubicBezTo>
                <a:cubicBezTo>
                  <a:pt x="120" y="57"/>
                  <a:pt x="120" y="57"/>
                  <a:pt x="121" y="57"/>
                </a:cubicBezTo>
                <a:cubicBezTo>
                  <a:pt x="121" y="58"/>
                  <a:pt x="120" y="57"/>
                  <a:pt x="121" y="58"/>
                </a:cubicBezTo>
                <a:cubicBezTo>
                  <a:pt x="123" y="58"/>
                  <a:pt x="125" y="57"/>
                  <a:pt x="127" y="58"/>
                </a:cubicBezTo>
                <a:cubicBezTo>
                  <a:pt x="127" y="58"/>
                  <a:pt x="128" y="59"/>
                  <a:pt x="128" y="58"/>
                </a:cubicBezTo>
                <a:cubicBezTo>
                  <a:pt x="128" y="58"/>
                  <a:pt x="128" y="57"/>
                  <a:pt x="129" y="58"/>
                </a:cubicBezTo>
                <a:cubicBezTo>
                  <a:pt x="129" y="58"/>
                  <a:pt x="129" y="58"/>
                  <a:pt x="129" y="59"/>
                </a:cubicBezTo>
                <a:cubicBezTo>
                  <a:pt x="130" y="58"/>
                  <a:pt x="131" y="59"/>
                  <a:pt x="132" y="59"/>
                </a:cubicBezTo>
                <a:cubicBezTo>
                  <a:pt x="131" y="58"/>
                  <a:pt x="133" y="58"/>
                  <a:pt x="133" y="57"/>
                </a:cubicBezTo>
                <a:cubicBezTo>
                  <a:pt x="130" y="56"/>
                  <a:pt x="127" y="58"/>
                  <a:pt x="126" y="57"/>
                </a:cubicBezTo>
                <a:cubicBezTo>
                  <a:pt x="128" y="57"/>
                  <a:pt x="129" y="55"/>
                  <a:pt x="131" y="57"/>
                </a:cubicBezTo>
                <a:cubicBezTo>
                  <a:pt x="131" y="56"/>
                  <a:pt x="131" y="56"/>
                  <a:pt x="131" y="56"/>
                </a:cubicBezTo>
                <a:cubicBezTo>
                  <a:pt x="135" y="55"/>
                  <a:pt x="140" y="56"/>
                  <a:pt x="145" y="56"/>
                </a:cubicBezTo>
                <a:cubicBezTo>
                  <a:pt x="150" y="56"/>
                  <a:pt x="155" y="55"/>
                  <a:pt x="158" y="56"/>
                </a:cubicBezTo>
                <a:cubicBezTo>
                  <a:pt x="156" y="56"/>
                  <a:pt x="154" y="56"/>
                  <a:pt x="153" y="56"/>
                </a:cubicBezTo>
                <a:cubicBezTo>
                  <a:pt x="154" y="58"/>
                  <a:pt x="157" y="57"/>
                  <a:pt x="156" y="59"/>
                </a:cubicBezTo>
                <a:cubicBezTo>
                  <a:pt x="156" y="58"/>
                  <a:pt x="156" y="58"/>
                  <a:pt x="156" y="58"/>
                </a:cubicBezTo>
                <a:cubicBezTo>
                  <a:pt x="155" y="58"/>
                  <a:pt x="153" y="58"/>
                  <a:pt x="152" y="59"/>
                </a:cubicBezTo>
                <a:cubicBezTo>
                  <a:pt x="154" y="59"/>
                  <a:pt x="155" y="59"/>
                  <a:pt x="157" y="59"/>
                </a:cubicBezTo>
                <a:cubicBezTo>
                  <a:pt x="157" y="58"/>
                  <a:pt x="161" y="58"/>
                  <a:pt x="163" y="59"/>
                </a:cubicBezTo>
                <a:cubicBezTo>
                  <a:pt x="163" y="58"/>
                  <a:pt x="165" y="59"/>
                  <a:pt x="165" y="59"/>
                </a:cubicBezTo>
                <a:cubicBezTo>
                  <a:pt x="166" y="59"/>
                  <a:pt x="166" y="58"/>
                  <a:pt x="166" y="58"/>
                </a:cubicBezTo>
                <a:cubicBezTo>
                  <a:pt x="166" y="58"/>
                  <a:pt x="167" y="58"/>
                  <a:pt x="167" y="58"/>
                </a:cubicBezTo>
                <a:cubicBezTo>
                  <a:pt x="168" y="58"/>
                  <a:pt x="167" y="57"/>
                  <a:pt x="167" y="57"/>
                </a:cubicBezTo>
                <a:cubicBezTo>
                  <a:pt x="168" y="57"/>
                  <a:pt x="167" y="59"/>
                  <a:pt x="168" y="58"/>
                </a:cubicBezTo>
                <a:cubicBezTo>
                  <a:pt x="168" y="58"/>
                  <a:pt x="169" y="58"/>
                  <a:pt x="170" y="58"/>
                </a:cubicBezTo>
                <a:cubicBezTo>
                  <a:pt x="170" y="59"/>
                  <a:pt x="169" y="58"/>
                  <a:pt x="169" y="59"/>
                </a:cubicBezTo>
                <a:cubicBezTo>
                  <a:pt x="170" y="59"/>
                  <a:pt x="170" y="59"/>
                  <a:pt x="169" y="59"/>
                </a:cubicBezTo>
                <a:cubicBezTo>
                  <a:pt x="170" y="59"/>
                  <a:pt x="170" y="58"/>
                  <a:pt x="170" y="58"/>
                </a:cubicBezTo>
                <a:cubicBezTo>
                  <a:pt x="170" y="57"/>
                  <a:pt x="169" y="58"/>
                  <a:pt x="169" y="57"/>
                </a:cubicBezTo>
                <a:cubicBezTo>
                  <a:pt x="169" y="57"/>
                  <a:pt x="169" y="57"/>
                  <a:pt x="169" y="57"/>
                </a:cubicBezTo>
                <a:cubicBezTo>
                  <a:pt x="169" y="57"/>
                  <a:pt x="168" y="57"/>
                  <a:pt x="168" y="57"/>
                </a:cubicBezTo>
                <a:cubicBezTo>
                  <a:pt x="169" y="57"/>
                  <a:pt x="169" y="56"/>
                  <a:pt x="169" y="56"/>
                </a:cubicBezTo>
                <a:cubicBezTo>
                  <a:pt x="170" y="56"/>
                  <a:pt x="169" y="57"/>
                  <a:pt x="171" y="57"/>
                </a:cubicBezTo>
                <a:cubicBezTo>
                  <a:pt x="171" y="57"/>
                  <a:pt x="170" y="56"/>
                  <a:pt x="171" y="56"/>
                </a:cubicBezTo>
                <a:cubicBezTo>
                  <a:pt x="171" y="56"/>
                  <a:pt x="171" y="57"/>
                  <a:pt x="171" y="57"/>
                </a:cubicBezTo>
                <a:cubicBezTo>
                  <a:pt x="170" y="55"/>
                  <a:pt x="166" y="56"/>
                  <a:pt x="164" y="56"/>
                </a:cubicBezTo>
                <a:cubicBezTo>
                  <a:pt x="164" y="57"/>
                  <a:pt x="165" y="57"/>
                  <a:pt x="165" y="57"/>
                </a:cubicBezTo>
                <a:cubicBezTo>
                  <a:pt x="164" y="57"/>
                  <a:pt x="165" y="57"/>
                  <a:pt x="163" y="58"/>
                </a:cubicBezTo>
                <a:cubicBezTo>
                  <a:pt x="164" y="57"/>
                  <a:pt x="163" y="57"/>
                  <a:pt x="162" y="57"/>
                </a:cubicBezTo>
                <a:cubicBezTo>
                  <a:pt x="162" y="58"/>
                  <a:pt x="163" y="57"/>
                  <a:pt x="163" y="58"/>
                </a:cubicBezTo>
                <a:cubicBezTo>
                  <a:pt x="162" y="58"/>
                  <a:pt x="162" y="58"/>
                  <a:pt x="161" y="58"/>
                </a:cubicBezTo>
                <a:cubicBezTo>
                  <a:pt x="161" y="57"/>
                  <a:pt x="162" y="57"/>
                  <a:pt x="162" y="57"/>
                </a:cubicBezTo>
                <a:cubicBezTo>
                  <a:pt x="160" y="57"/>
                  <a:pt x="160" y="57"/>
                  <a:pt x="159" y="57"/>
                </a:cubicBezTo>
                <a:cubicBezTo>
                  <a:pt x="158" y="57"/>
                  <a:pt x="159" y="58"/>
                  <a:pt x="158" y="58"/>
                </a:cubicBezTo>
                <a:cubicBezTo>
                  <a:pt x="156" y="58"/>
                  <a:pt x="157" y="58"/>
                  <a:pt x="156" y="57"/>
                </a:cubicBezTo>
                <a:cubicBezTo>
                  <a:pt x="156" y="56"/>
                  <a:pt x="157" y="57"/>
                  <a:pt x="158" y="57"/>
                </a:cubicBezTo>
                <a:cubicBezTo>
                  <a:pt x="158" y="57"/>
                  <a:pt x="158" y="57"/>
                  <a:pt x="158" y="57"/>
                </a:cubicBezTo>
                <a:cubicBezTo>
                  <a:pt x="158" y="56"/>
                  <a:pt x="159" y="57"/>
                  <a:pt x="159" y="57"/>
                </a:cubicBezTo>
                <a:cubicBezTo>
                  <a:pt x="159" y="56"/>
                  <a:pt x="158" y="56"/>
                  <a:pt x="158" y="55"/>
                </a:cubicBezTo>
                <a:cubicBezTo>
                  <a:pt x="159" y="55"/>
                  <a:pt x="161" y="55"/>
                  <a:pt x="160" y="56"/>
                </a:cubicBezTo>
                <a:cubicBezTo>
                  <a:pt x="161" y="56"/>
                  <a:pt x="162" y="56"/>
                  <a:pt x="162" y="56"/>
                </a:cubicBezTo>
                <a:cubicBezTo>
                  <a:pt x="163" y="54"/>
                  <a:pt x="168" y="56"/>
                  <a:pt x="170" y="54"/>
                </a:cubicBezTo>
                <a:cubicBezTo>
                  <a:pt x="165" y="54"/>
                  <a:pt x="161" y="54"/>
                  <a:pt x="157" y="54"/>
                </a:cubicBezTo>
                <a:cubicBezTo>
                  <a:pt x="157" y="54"/>
                  <a:pt x="158" y="54"/>
                  <a:pt x="158" y="54"/>
                </a:cubicBezTo>
                <a:cubicBezTo>
                  <a:pt x="156" y="54"/>
                  <a:pt x="154" y="54"/>
                  <a:pt x="153" y="54"/>
                </a:cubicBezTo>
                <a:cubicBezTo>
                  <a:pt x="153" y="55"/>
                  <a:pt x="152" y="54"/>
                  <a:pt x="152" y="54"/>
                </a:cubicBezTo>
                <a:cubicBezTo>
                  <a:pt x="151" y="55"/>
                  <a:pt x="152" y="55"/>
                  <a:pt x="151" y="55"/>
                </a:cubicBezTo>
                <a:cubicBezTo>
                  <a:pt x="151" y="54"/>
                  <a:pt x="150" y="55"/>
                  <a:pt x="149" y="54"/>
                </a:cubicBezTo>
                <a:cubicBezTo>
                  <a:pt x="149" y="55"/>
                  <a:pt x="150" y="55"/>
                  <a:pt x="149" y="55"/>
                </a:cubicBezTo>
                <a:cubicBezTo>
                  <a:pt x="146" y="55"/>
                  <a:pt x="139" y="53"/>
                  <a:pt x="135" y="55"/>
                </a:cubicBezTo>
                <a:cubicBezTo>
                  <a:pt x="135" y="55"/>
                  <a:pt x="136" y="55"/>
                  <a:pt x="136" y="55"/>
                </a:cubicBezTo>
                <a:cubicBezTo>
                  <a:pt x="133" y="54"/>
                  <a:pt x="125" y="55"/>
                  <a:pt x="121" y="55"/>
                </a:cubicBezTo>
                <a:cubicBezTo>
                  <a:pt x="118" y="55"/>
                  <a:pt x="113" y="55"/>
                  <a:pt x="111" y="55"/>
                </a:cubicBezTo>
                <a:cubicBezTo>
                  <a:pt x="111" y="55"/>
                  <a:pt x="111" y="55"/>
                  <a:pt x="110" y="55"/>
                </a:cubicBezTo>
                <a:cubicBezTo>
                  <a:pt x="110" y="55"/>
                  <a:pt x="110" y="55"/>
                  <a:pt x="110" y="55"/>
                </a:cubicBezTo>
                <a:cubicBezTo>
                  <a:pt x="107" y="54"/>
                  <a:pt x="101" y="57"/>
                  <a:pt x="99" y="54"/>
                </a:cubicBezTo>
                <a:cubicBezTo>
                  <a:pt x="100" y="54"/>
                  <a:pt x="101" y="55"/>
                  <a:pt x="101" y="54"/>
                </a:cubicBezTo>
                <a:cubicBezTo>
                  <a:pt x="100" y="54"/>
                  <a:pt x="99" y="54"/>
                  <a:pt x="99" y="54"/>
                </a:cubicBezTo>
                <a:cubicBezTo>
                  <a:pt x="100" y="54"/>
                  <a:pt x="99" y="53"/>
                  <a:pt x="100" y="53"/>
                </a:cubicBezTo>
                <a:cubicBezTo>
                  <a:pt x="101" y="54"/>
                  <a:pt x="103" y="53"/>
                  <a:pt x="105" y="53"/>
                </a:cubicBezTo>
                <a:cubicBezTo>
                  <a:pt x="105" y="52"/>
                  <a:pt x="103" y="52"/>
                  <a:pt x="102" y="52"/>
                </a:cubicBezTo>
                <a:cubicBezTo>
                  <a:pt x="102" y="52"/>
                  <a:pt x="102" y="52"/>
                  <a:pt x="102" y="52"/>
                </a:cubicBezTo>
                <a:cubicBezTo>
                  <a:pt x="104" y="52"/>
                  <a:pt x="107" y="52"/>
                  <a:pt x="108" y="51"/>
                </a:cubicBezTo>
                <a:cubicBezTo>
                  <a:pt x="108" y="51"/>
                  <a:pt x="108" y="51"/>
                  <a:pt x="108" y="51"/>
                </a:cubicBezTo>
                <a:cubicBezTo>
                  <a:pt x="108" y="51"/>
                  <a:pt x="108" y="50"/>
                  <a:pt x="109" y="50"/>
                </a:cubicBezTo>
                <a:cubicBezTo>
                  <a:pt x="109" y="51"/>
                  <a:pt x="109" y="51"/>
                  <a:pt x="109" y="51"/>
                </a:cubicBezTo>
                <a:close/>
                <a:moveTo>
                  <a:pt x="112" y="51"/>
                </a:moveTo>
                <a:cubicBezTo>
                  <a:pt x="112" y="51"/>
                  <a:pt x="113" y="51"/>
                  <a:pt x="113" y="51"/>
                </a:cubicBezTo>
                <a:cubicBezTo>
                  <a:pt x="112" y="51"/>
                  <a:pt x="113" y="49"/>
                  <a:pt x="112" y="50"/>
                </a:cubicBezTo>
                <a:cubicBezTo>
                  <a:pt x="112" y="51"/>
                  <a:pt x="112" y="50"/>
                  <a:pt x="112" y="51"/>
                </a:cubicBezTo>
                <a:close/>
                <a:moveTo>
                  <a:pt x="49" y="52"/>
                </a:moveTo>
                <a:cubicBezTo>
                  <a:pt x="50" y="51"/>
                  <a:pt x="53" y="52"/>
                  <a:pt x="54" y="51"/>
                </a:cubicBezTo>
                <a:cubicBezTo>
                  <a:pt x="52" y="52"/>
                  <a:pt x="50" y="50"/>
                  <a:pt x="49" y="52"/>
                </a:cubicBezTo>
                <a:close/>
                <a:moveTo>
                  <a:pt x="127" y="51"/>
                </a:moveTo>
                <a:cubicBezTo>
                  <a:pt x="127" y="51"/>
                  <a:pt x="125" y="52"/>
                  <a:pt x="124" y="52"/>
                </a:cubicBezTo>
                <a:cubicBezTo>
                  <a:pt x="125" y="52"/>
                  <a:pt x="127" y="53"/>
                  <a:pt x="127" y="51"/>
                </a:cubicBezTo>
                <a:close/>
                <a:moveTo>
                  <a:pt x="62" y="53"/>
                </a:moveTo>
                <a:cubicBezTo>
                  <a:pt x="61" y="53"/>
                  <a:pt x="59" y="53"/>
                  <a:pt x="59" y="54"/>
                </a:cubicBezTo>
                <a:cubicBezTo>
                  <a:pt x="60" y="54"/>
                  <a:pt x="61" y="54"/>
                  <a:pt x="62" y="53"/>
                </a:cubicBezTo>
                <a:close/>
                <a:moveTo>
                  <a:pt x="85" y="51"/>
                </a:moveTo>
                <a:cubicBezTo>
                  <a:pt x="84" y="52"/>
                  <a:pt x="74" y="51"/>
                  <a:pt x="70" y="53"/>
                </a:cubicBezTo>
                <a:cubicBezTo>
                  <a:pt x="68" y="52"/>
                  <a:pt x="64" y="52"/>
                  <a:pt x="63" y="53"/>
                </a:cubicBezTo>
                <a:cubicBezTo>
                  <a:pt x="65" y="54"/>
                  <a:pt x="67" y="53"/>
                  <a:pt x="68" y="54"/>
                </a:cubicBezTo>
                <a:cubicBezTo>
                  <a:pt x="65" y="53"/>
                  <a:pt x="63" y="54"/>
                  <a:pt x="62" y="53"/>
                </a:cubicBezTo>
                <a:cubicBezTo>
                  <a:pt x="59" y="55"/>
                  <a:pt x="56" y="54"/>
                  <a:pt x="53" y="54"/>
                </a:cubicBezTo>
                <a:cubicBezTo>
                  <a:pt x="53" y="54"/>
                  <a:pt x="52" y="53"/>
                  <a:pt x="51" y="54"/>
                </a:cubicBezTo>
                <a:cubicBezTo>
                  <a:pt x="52" y="54"/>
                  <a:pt x="52" y="54"/>
                  <a:pt x="52" y="54"/>
                </a:cubicBezTo>
                <a:cubicBezTo>
                  <a:pt x="52" y="54"/>
                  <a:pt x="51" y="54"/>
                  <a:pt x="51" y="54"/>
                </a:cubicBezTo>
                <a:cubicBezTo>
                  <a:pt x="52" y="54"/>
                  <a:pt x="52" y="54"/>
                  <a:pt x="52" y="54"/>
                </a:cubicBezTo>
                <a:cubicBezTo>
                  <a:pt x="52" y="54"/>
                  <a:pt x="52" y="55"/>
                  <a:pt x="52" y="55"/>
                </a:cubicBezTo>
                <a:cubicBezTo>
                  <a:pt x="52" y="54"/>
                  <a:pt x="50" y="55"/>
                  <a:pt x="51" y="55"/>
                </a:cubicBezTo>
                <a:cubicBezTo>
                  <a:pt x="51" y="54"/>
                  <a:pt x="52" y="54"/>
                  <a:pt x="51" y="54"/>
                </a:cubicBezTo>
                <a:cubicBezTo>
                  <a:pt x="50" y="53"/>
                  <a:pt x="47" y="54"/>
                  <a:pt x="47" y="53"/>
                </a:cubicBezTo>
                <a:cubicBezTo>
                  <a:pt x="47" y="54"/>
                  <a:pt x="46" y="54"/>
                  <a:pt x="45" y="54"/>
                </a:cubicBezTo>
                <a:cubicBezTo>
                  <a:pt x="46" y="56"/>
                  <a:pt x="48" y="54"/>
                  <a:pt x="50" y="54"/>
                </a:cubicBezTo>
                <a:cubicBezTo>
                  <a:pt x="50" y="55"/>
                  <a:pt x="50" y="55"/>
                  <a:pt x="50" y="55"/>
                </a:cubicBezTo>
                <a:cubicBezTo>
                  <a:pt x="50" y="56"/>
                  <a:pt x="51" y="55"/>
                  <a:pt x="51" y="55"/>
                </a:cubicBezTo>
                <a:cubicBezTo>
                  <a:pt x="50" y="55"/>
                  <a:pt x="50" y="56"/>
                  <a:pt x="50" y="56"/>
                </a:cubicBezTo>
                <a:cubicBezTo>
                  <a:pt x="49" y="56"/>
                  <a:pt x="50" y="55"/>
                  <a:pt x="49" y="55"/>
                </a:cubicBezTo>
                <a:cubicBezTo>
                  <a:pt x="49" y="55"/>
                  <a:pt x="48" y="55"/>
                  <a:pt x="48" y="55"/>
                </a:cubicBezTo>
                <a:cubicBezTo>
                  <a:pt x="48" y="56"/>
                  <a:pt x="48" y="56"/>
                  <a:pt x="48" y="56"/>
                </a:cubicBezTo>
                <a:cubicBezTo>
                  <a:pt x="47" y="57"/>
                  <a:pt x="46" y="56"/>
                  <a:pt x="45" y="57"/>
                </a:cubicBezTo>
                <a:cubicBezTo>
                  <a:pt x="46" y="57"/>
                  <a:pt x="49" y="57"/>
                  <a:pt x="49" y="56"/>
                </a:cubicBezTo>
                <a:cubicBezTo>
                  <a:pt x="49" y="56"/>
                  <a:pt x="50" y="56"/>
                  <a:pt x="50" y="56"/>
                </a:cubicBezTo>
                <a:cubicBezTo>
                  <a:pt x="50" y="56"/>
                  <a:pt x="49" y="56"/>
                  <a:pt x="49" y="57"/>
                </a:cubicBezTo>
                <a:cubicBezTo>
                  <a:pt x="50" y="58"/>
                  <a:pt x="52" y="56"/>
                  <a:pt x="54" y="57"/>
                </a:cubicBezTo>
                <a:cubicBezTo>
                  <a:pt x="54" y="57"/>
                  <a:pt x="54" y="56"/>
                  <a:pt x="54" y="56"/>
                </a:cubicBezTo>
                <a:cubicBezTo>
                  <a:pt x="54" y="57"/>
                  <a:pt x="55" y="57"/>
                  <a:pt x="55" y="57"/>
                </a:cubicBezTo>
                <a:cubicBezTo>
                  <a:pt x="55" y="57"/>
                  <a:pt x="55" y="56"/>
                  <a:pt x="56" y="56"/>
                </a:cubicBezTo>
                <a:cubicBezTo>
                  <a:pt x="56" y="57"/>
                  <a:pt x="58" y="56"/>
                  <a:pt x="60" y="57"/>
                </a:cubicBezTo>
                <a:cubicBezTo>
                  <a:pt x="60" y="55"/>
                  <a:pt x="65" y="56"/>
                  <a:pt x="65" y="55"/>
                </a:cubicBezTo>
                <a:cubicBezTo>
                  <a:pt x="67" y="54"/>
                  <a:pt x="67" y="55"/>
                  <a:pt x="69" y="55"/>
                </a:cubicBezTo>
                <a:cubicBezTo>
                  <a:pt x="69" y="55"/>
                  <a:pt x="69" y="54"/>
                  <a:pt x="70" y="54"/>
                </a:cubicBezTo>
                <a:cubicBezTo>
                  <a:pt x="70" y="55"/>
                  <a:pt x="76" y="54"/>
                  <a:pt x="75" y="53"/>
                </a:cubicBezTo>
                <a:cubicBezTo>
                  <a:pt x="78" y="53"/>
                  <a:pt x="81" y="53"/>
                  <a:pt x="83" y="53"/>
                </a:cubicBezTo>
                <a:cubicBezTo>
                  <a:pt x="83" y="52"/>
                  <a:pt x="82" y="53"/>
                  <a:pt x="82" y="52"/>
                </a:cubicBezTo>
                <a:cubicBezTo>
                  <a:pt x="85" y="53"/>
                  <a:pt x="87" y="52"/>
                  <a:pt x="89" y="52"/>
                </a:cubicBezTo>
                <a:cubicBezTo>
                  <a:pt x="88" y="50"/>
                  <a:pt x="85" y="53"/>
                  <a:pt x="85" y="51"/>
                </a:cubicBezTo>
                <a:close/>
                <a:moveTo>
                  <a:pt x="56" y="52"/>
                </a:moveTo>
                <a:cubicBezTo>
                  <a:pt x="58" y="53"/>
                  <a:pt x="60" y="51"/>
                  <a:pt x="59" y="52"/>
                </a:cubicBezTo>
                <a:cubicBezTo>
                  <a:pt x="58" y="52"/>
                  <a:pt x="56" y="51"/>
                  <a:pt x="56" y="52"/>
                </a:cubicBezTo>
                <a:close/>
                <a:moveTo>
                  <a:pt x="195" y="54"/>
                </a:moveTo>
                <a:cubicBezTo>
                  <a:pt x="195" y="54"/>
                  <a:pt x="195" y="54"/>
                  <a:pt x="195" y="55"/>
                </a:cubicBezTo>
                <a:cubicBezTo>
                  <a:pt x="196" y="55"/>
                  <a:pt x="196" y="54"/>
                  <a:pt x="197" y="54"/>
                </a:cubicBezTo>
                <a:cubicBezTo>
                  <a:pt x="196" y="53"/>
                  <a:pt x="196" y="55"/>
                  <a:pt x="195" y="54"/>
                </a:cubicBezTo>
                <a:close/>
                <a:moveTo>
                  <a:pt x="200" y="55"/>
                </a:moveTo>
                <a:cubicBezTo>
                  <a:pt x="201" y="55"/>
                  <a:pt x="200" y="54"/>
                  <a:pt x="201" y="54"/>
                </a:cubicBezTo>
                <a:cubicBezTo>
                  <a:pt x="201" y="55"/>
                  <a:pt x="202" y="54"/>
                  <a:pt x="202" y="54"/>
                </a:cubicBezTo>
                <a:cubicBezTo>
                  <a:pt x="201" y="54"/>
                  <a:pt x="200" y="54"/>
                  <a:pt x="200" y="54"/>
                </a:cubicBezTo>
                <a:cubicBezTo>
                  <a:pt x="200" y="54"/>
                  <a:pt x="200" y="54"/>
                  <a:pt x="200" y="55"/>
                </a:cubicBezTo>
                <a:close/>
                <a:moveTo>
                  <a:pt x="187" y="54"/>
                </a:moveTo>
                <a:cubicBezTo>
                  <a:pt x="188" y="54"/>
                  <a:pt x="189" y="55"/>
                  <a:pt x="189" y="55"/>
                </a:cubicBezTo>
                <a:cubicBezTo>
                  <a:pt x="190" y="54"/>
                  <a:pt x="188" y="54"/>
                  <a:pt x="187" y="54"/>
                </a:cubicBezTo>
                <a:close/>
                <a:moveTo>
                  <a:pt x="71" y="54"/>
                </a:moveTo>
                <a:cubicBezTo>
                  <a:pt x="69" y="55"/>
                  <a:pt x="76" y="55"/>
                  <a:pt x="73" y="54"/>
                </a:cubicBezTo>
                <a:cubicBezTo>
                  <a:pt x="72" y="54"/>
                  <a:pt x="72" y="54"/>
                  <a:pt x="71" y="54"/>
                </a:cubicBezTo>
                <a:close/>
                <a:moveTo>
                  <a:pt x="48" y="55"/>
                </a:moveTo>
                <a:cubicBezTo>
                  <a:pt x="47" y="55"/>
                  <a:pt x="47" y="56"/>
                  <a:pt x="46" y="55"/>
                </a:cubicBezTo>
                <a:cubicBezTo>
                  <a:pt x="46" y="56"/>
                  <a:pt x="48" y="56"/>
                  <a:pt x="48" y="55"/>
                </a:cubicBezTo>
                <a:close/>
                <a:moveTo>
                  <a:pt x="173" y="55"/>
                </a:moveTo>
                <a:cubicBezTo>
                  <a:pt x="173" y="56"/>
                  <a:pt x="175" y="56"/>
                  <a:pt x="174" y="57"/>
                </a:cubicBezTo>
                <a:cubicBezTo>
                  <a:pt x="175" y="57"/>
                  <a:pt x="175" y="57"/>
                  <a:pt x="176" y="57"/>
                </a:cubicBezTo>
                <a:cubicBezTo>
                  <a:pt x="176" y="56"/>
                  <a:pt x="175" y="56"/>
                  <a:pt x="176" y="56"/>
                </a:cubicBezTo>
                <a:cubicBezTo>
                  <a:pt x="177" y="56"/>
                  <a:pt x="178" y="56"/>
                  <a:pt x="179" y="55"/>
                </a:cubicBezTo>
                <a:cubicBezTo>
                  <a:pt x="176" y="55"/>
                  <a:pt x="175" y="55"/>
                  <a:pt x="173" y="55"/>
                </a:cubicBezTo>
                <a:close/>
                <a:moveTo>
                  <a:pt x="141" y="56"/>
                </a:moveTo>
                <a:cubicBezTo>
                  <a:pt x="141" y="57"/>
                  <a:pt x="141" y="57"/>
                  <a:pt x="141" y="57"/>
                </a:cubicBezTo>
                <a:cubicBezTo>
                  <a:pt x="141" y="57"/>
                  <a:pt x="140" y="58"/>
                  <a:pt x="140" y="57"/>
                </a:cubicBezTo>
                <a:cubicBezTo>
                  <a:pt x="140" y="57"/>
                  <a:pt x="141" y="57"/>
                  <a:pt x="141" y="57"/>
                </a:cubicBezTo>
                <a:cubicBezTo>
                  <a:pt x="140" y="56"/>
                  <a:pt x="140" y="57"/>
                  <a:pt x="139" y="58"/>
                </a:cubicBezTo>
                <a:cubicBezTo>
                  <a:pt x="141" y="58"/>
                  <a:pt x="141" y="58"/>
                  <a:pt x="144" y="58"/>
                </a:cubicBezTo>
                <a:cubicBezTo>
                  <a:pt x="144" y="58"/>
                  <a:pt x="144" y="58"/>
                  <a:pt x="144" y="58"/>
                </a:cubicBezTo>
                <a:cubicBezTo>
                  <a:pt x="144" y="58"/>
                  <a:pt x="143" y="59"/>
                  <a:pt x="143" y="59"/>
                </a:cubicBezTo>
                <a:cubicBezTo>
                  <a:pt x="144" y="59"/>
                  <a:pt x="144" y="59"/>
                  <a:pt x="144" y="59"/>
                </a:cubicBezTo>
                <a:cubicBezTo>
                  <a:pt x="143" y="60"/>
                  <a:pt x="145" y="60"/>
                  <a:pt x="145" y="60"/>
                </a:cubicBezTo>
                <a:cubicBezTo>
                  <a:pt x="144" y="60"/>
                  <a:pt x="144" y="60"/>
                  <a:pt x="143" y="60"/>
                </a:cubicBezTo>
                <a:cubicBezTo>
                  <a:pt x="143" y="60"/>
                  <a:pt x="142" y="60"/>
                  <a:pt x="143" y="59"/>
                </a:cubicBezTo>
                <a:cubicBezTo>
                  <a:pt x="141" y="60"/>
                  <a:pt x="141" y="59"/>
                  <a:pt x="141" y="60"/>
                </a:cubicBezTo>
                <a:cubicBezTo>
                  <a:pt x="139" y="59"/>
                  <a:pt x="139" y="60"/>
                  <a:pt x="138" y="60"/>
                </a:cubicBezTo>
                <a:cubicBezTo>
                  <a:pt x="138" y="60"/>
                  <a:pt x="138" y="60"/>
                  <a:pt x="138" y="59"/>
                </a:cubicBezTo>
                <a:cubicBezTo>
                  <a:pt x="138" y="59"/>
                  <a:pt x="137" y="59"/>
                  <a:pt x="137" y="59"/>
                </a:cubicBezTo>
                <a:cubicBezTo>
                  <a:pt x="137" y="61"/>
                  <a:pt x="138" y="59"/>
                  <a:pt x="138" y="60"/>
                </a:cubicBezTo>
                <a:cubicBezTo>
                  <a:pt x="135" y="60"/>
                  <a:pt x="132" y="59"/>
                  <a:pt x="131" y="61"/>
                </a:cubicBezTo>
                <a:cubicBezTo>
                  <a:pt x="130" y="61"/>
                  <a:pt x="130" y="60"/>
                  <a:pt x="130" y="60"/>
                </a:cubicBezTo>
                <a:cubicBezTo>
                  <a:pt x="128" y="61"/>
                  <a:pt x="125" y="60"/>
                  <a:pt x="123" y="60"/>
                </a:cubicBezTo>
                <a:cubicBezTo>
                  <a:pt x="124" y="61"/>
                  <a:pt x="123" y="61"/>
                  <a:pt x="123" y="61"/>
                </a:cubicBezTo>
                <a:cubicBezTo>
                  <a:pt x="129" y="62"/>
                  <a:pt x="136" y="61"/>
                  <a:pt x="142" y="60"/>
                </a:cubicBezTo>
                <a:cubicBezTo>
                  <a:pt x="144" y="60"/>
                  <a:pt x="146" y="61"/>
                  <a:pt x="147" y="60"/>
                </a:cubicBezTo>
                <a:cubicBezTo>
                  <a:pt x="146" y="60"/>
                  <a:pt x="146" y="60"/>
                  <a:pt x="147" y="59"/>
                </a:cubicBezTo>
                <a:cubicBezTo>
                  <a:pt x="146" y="59"/>
                  <a:pt x="146" y="60"/>
                  <a:pt x="146" y="60"/>
                </a:cubicBezTo>
                <a:cubicBezTo>
                  <a:pt x="146" y="59"/>
                  <a:pt x="147" y="59"/>
                  <a:pt x="147" y="58"/>
                </a:cubicBezTo>
                <a:cubicBezTo>
                  <a:pt x="146" y="58"/>
                  <a:pt x="146" y="59"/>
                  <a:pt x="145" y="59"/>
                </a:cubicBezTo>
                <a:cubicBezTo>
                  <a:pt x="145" y="58"/>
                  <a:pt x="146" y="58"/>
                  <a:pt x="146" y="58"/>
                </a:cubicBezTo>
                <a:cubicBezTo>
                  <a:pt x="146" y="58"/>
                  <a:pt x="146" y="57"/>
                  <a:pt x="147" y="57"/>
                </a:cubicBezTo>
                <a:cubicBezTo>
                  <a:pt x="147" y="56"/>
                  <a:pt x="145" y="57"/>
                  <a:pt x="144" y="56"/>
                </a:cubicBezTo>
                <a:cubicBezTo>
                  <a:pt x="144" y="57"/>
                  <a:pt x="144" y="57"/>
                  <a:pt x="144" y="57"/>
                </a:cubicBezTo>
                <a:cubicBezTo>
                  <a:pt x="143" y="56"/>
                  <a:pt x="143" y="57"/>
                  <a:pt x="141" y="56"/>
                </a:cubicBezTo>
                <a:close/>
                <a:moveTo>
                  <a:pt x="153" y="58"/>
                </a:moveTo>
                <a:cubicBezTo>
                  <a:pt x="153" y="58"/>
                  <a:pt x="153" y="58"/>
                  <a:pt x="153" y="58"/>
                </a:cubicBezTo>
                <a:cubicBezTo>
                  <a:pt x="154" y="57"/>
                  <a:pt x="153" y="57"/>
                  <a:pt x="153" y="56"/>
                </a:cubicBezTo>
                <a:cubicBezTo>
                  <a:pt x="151" y="57"/>
                  <a:pt x="149" y="56"/>
                  <a:pt x="148" y="57"/>
                </a:cubicBezTo>
                <a:cubicBezTo>
                  <a:pt x="149" y="57"/>
                  <a:pt x="152" y="58"/>
                  <a:pt x="152" y="57"/>
                </a:cubicBezTo>
                <a:cubicBezTo>
                  <a:pt x="152" y="57"/>
                  <a:pt x="152" y="58"/>
                  <a:pt x="153" y="58"/>
                </a:cubicBezTo>
                <a:close/>
                <a:moveTo>
                  <a:pt x="136" y="57"/>
                </a:moveTo>
                <a:cubicBezTo>
                  <a:pt x="137" y="57"/>
                  <a:pt x="137" y="57"/>
                  <a:pt x="137" y="57"/>
                </a:cubicBezTo>
                <a:cubicBezTo>
                  <a:pt x="136" y="57"/>
                  <a:pt x="134" y="56"/>
                  <a:pt x="133" y="57"/>
                </a:cubicBezTo>
                <a:cubicBezTo>
                  <a:pt x="134" y="57"/>
                  <a:pt x="133" y="58"/>
                  <a:pt x="133" y="58"/>
                </a:cubicBezTo>
                <a:cubicBezTo>
                  <a:pt x="135" y="59"/>
                  <a:pt x="135" y="57"/>
                  <a:pt x="135" y="57"/>
                </a:cubicBezTo>
                <a:cubicBezTo>
                  <a:pt x="136" y="57"/>
                  <a:pt x="136" y="59"/>
                  <a:pt x="136" y="59"/>
                </a:cubicBezTo>
                <a:cubicBezTo>
                  <a:pt x="136" y="58"/>
                  <a:pt x="137" y="59"/>
                  <a:pt x="138" y="59"/>
                </a:cubicBezTo>
                <a:cubicBezTo>
                  <a:pt x="138" y="59"/>
                  <a:pt x="138" y="58"/>
                  <a:pt x="138" y="58"/>
                </a:cubicBezTo>
                <a:cubicBezTo>
                  <a:pt x="136" y="59"/>
                  <a:pt x="137" y="58"/>
                  <a:pt x="136" y="57"/>
                </a:cubicBezTo>
                <a:close/>
                <a:moveTo>
                  <a:pt x="174" y="59"/>
                </a:moveTo>
                <a:cubicBezTo>
                  <a:pt x="175" y="59"/>
                  <a:pt x="175" y="59"/>
                  <a:pt x="176" y="59"/>
                </a:cubicBezTo>
                <a:cubicBezTo>
                  <a:pt x="176" y="57"/>
                  <a:pt x="174" y="59"/>
                  <a:pt x="174" y="58"/>
                </a:cubicBezTo>
                <a:cubicBezTo>
                  <a:pt x="174" y="58"/>
                  <a:pt x="174" y="58"/>
                  <a:pt x="174" y="59"/>
                </a:cubicBezTo>
                <a:close/>
                <a:moveTo>
                  <a:pt x="171" y="59"/>
                </a:moveTo>
                <a:cubicBezTo>
                  <a:pt x="171" y="58"/>
                  <a:pt x="172" y="59"/>
                  <a:pt x="172" y="59"/>
                </a:cubicBezTo>
                <a:cubicBezTo>
                  <a:pt x="172" y="58"/>
                  <a:pt x="172" y="58"/>
                  <a:pt x="174" y="59"/>
                </a:cubicBezTo>
                <a:cubicBezTo>
                  <a:pt x="174" y="58"/>
                  <a:pt x="174" y="58"/>
                  <a:pt x="174" y="58"/>
                </a:cubicBezTo>
                <a:cubicBezTo>
                  <a:pt x="173" y="58"/>
                  <a:pt x="172" y="58"/>
                  <a:pt x="171" y="58"/>
                </a:cubicBezTo>
                <a:cubicBezTo>
                  <a:pt x="171" y="59"/>
                  <a:pt x="170" y="58"/>
                  <a:pt x="171" y="59"/>
                </a:cubicBezTo>
                <a:close/>
                <a:moveTo>
                  <a:pt x="94" y="59"/>
                </a:moveTo>
                <a:cubicBezTo>
                  <a:pt x="94" y="59"/>
                  <a:pt x="95" y="59"/>
                  <a:pt x="95" y="59"/>
                </a:cubicBezTo>
                <a:cubicBezTo>
                  <a:pt x="95" y="59"/>
                  <a:pt x="94" y="58"/>
                  <a:pt x="94" y="59"/>
                </a:cubicBezTo>
                <a:cubicBezTo>
                  <a:pt x="94" y="59"/>
                  <a:pt x="94" y="59"/>
                  <a:pt x="94" y="59"/>
                </a:cubicBezTo>
                <a:cubicBezTo>
                  <a:pt x="94" y="59"/>
                  <a:pt x="94" y="60"/>
                  <a:pt x="94" y="59"/>
                </a:cubicBezTo>
                <a:close/>
                <a:moveTo>
                  <a:pt x="158" y="59"/>
                </a:moveTo>
                <a:cubicBezTo>
                  <a:pt x="159" y="60"/>
                  <a:pt x="159" y="60"/>
                  <a:pt x="159" y="60"/>
                </a:cubicBezTo>
                <a:cubicBezTo>
                  <a:pt x="160" y="59"/>
                  <a:pt x="158" y="59"/>
                  <a:pt x="158" y="59"/>
                </a:cubicBezTo>
                <a:close/>
                <a:moveTo>
                  <a:pt x="92" y="60"/>
                </a:moveTo>
                <a:cubicBezTo>
                  <a:pt x="92" y="61"/>
                  <a:pt x="93" y="59"/>
                  <a:pt x="92" y="59"/>
                </a:cubicBezTo>
                <a:cubicBezTo>
                  <a:pt x="92" y="60"/>
                  <a:pt x="92" y="59"/>
                  <a:pt x="91" y="59"/>
                </a:cubicBezTo>
                <a:cubicBezTo>
                  <a:pt x="91" y="60"/>
                  <a:pt x="91" y="60"/>
                  <a:pt x="91" y="60"/>
                </a:cubicBezTo>
                <a:cubicBezTo>
                  <a:pt x="92" y="60"/>
                  <a:pt x="92" y="61"/>
                  <a:pt x="92" y="60"/>
                </a:cubicBezTo>
                <a:close/>
                <a:moveTo>
                  <a:pt x="114" y="62"/>
                </a:moveTo>
                <a:cubicBezTo>
                  <a:pt x="115" y="62"/>
                  <a:pt x="116" y="62"/>
                  <a:pt x="117" y="61"/>
                </a:cubicBezTo>
                <a:cubicBezTo>
                  <a:pt x="115" y="62"/>
                  <a:pt x="114" y="61"/>
                  <a:pt x="114" y="62"/>
                </a:cubicBezTo>
                <a:close/>
                <a:moveTo>
                  <a:pt x="40" y="62"/>
                </a:moveTo>
                <a:cubicBezTo>
                  <a:pt x="40" y="62"/>
                  <a:pt x="38" y="61"/>
                  <a:pt x="37" y="62"/>
                </a:cubicBezTo>
                <a:cubicBezTo>
                  <a:pt x="38" y="61"/>
                  <a:pt x="41" y="63"/>
                  <a:pt x="40" y="62"/>
                </a:cubicBezTo>
                <a:close/>
                <a:moveTo>
                  <a:pt x="35" y="63"/>
                </a:moveTo>
                <a:cubicBezTo>
                  <a:pt x="35" y="62"/>
                  <a:pt x="36" y="63"/>
                  <a:pt x="37" y="62"/>
                </a:cubicBezTo>
                <a:cubicBezTo>
                  <a:pt x="37" y="61"/>
                  <a:pt x="34" y="62"/>
                  <a:pt x="35" y="63"/>
                </a:cubicBezTo>
                <a:close/>
                <a:moveTo>
                  <a:pt x="97" y="63"/>
                </a:moveTo>
                <a:cubicBezTo>
                  <a:pt x="100" y="63"/>
                  <a:pt x="102" y="63"/>
                  <a:pt x="104" y="63"/>
                </a:cubicBezTo>
                <a:cubicBezTo>
                  <a:pt x="102" y="62"/>
                  <a:pt x="99" y="62"/>
                  <a:pt x="97" y="63"/>
                </a:cubicBezTo>
                <a:close/>
                <a:moveTo>
                  <a:pt x="4" y="65"/>
                </a:moveTo>
                <a:cubicBezTo>
                  <a:pt x="5" y="65"/>
                  <a:pt x="6" y="64"/>
                  <a:pt x="6" y="65"/>
                </a:cubicBezTo>
                <a:cubicBezTo>
                  <a:pt x="6" y="64"/>
                  <a:pt x="5" y="64"/>
                  <a:pt x="4" y="65"/>
                </a:cubicBezTo>
                <a:close/>
                <a:moveTo>
                  <a:pt x="10" y="65"/>
                </a:moveTo>
                <a:cubicBezTo>
                  <a:pt x="11" y="65"/>
                  <a:pt x="11" y="65"/>
                  <a:pt x="11" y="65"/>
                </a:cubicBezTo>
                <a:cubicBezTo>
                  <a:pt x="10" y="65"/>
                  <a:pt x="10" y="65"/>
                  <a:pt x="10" y="65"/>
                </a:cubicBezTo>
                <a:cubicBezTo>
                  <a:pt x="10" y="65"/>
                  <a:pt x="10" y="65"/>
                  <a:pt x="10" y="65"/>
                </a:cubicBezTo>
                <a:close/>
                <a:moveTo>
                  <a:pt x="114" y="66"/>
                </a:moveTo>
                <a:cubicBezTo>
                  <a:pt x="114" y="67"/>
                  <a:pt x="116" y="67"/>
                  <a:pt x="115" y="66"/>
                </a:cubicBezTo>
                <a:cubicBezTo>
                  <a:pt x="115" y="66"/>
                  <a:pt x="114" y="66"/>
                  <a:pt x="114" y="66"/>
                </a:cubicBezTo>
                <a:close/>
                <a:moveTo>
                  <a:pt x="163" y="70"/>
                </a:moveTo>
                <a:cubicBezTo>
                  <a:pt x="165" y="69"/>
                  <a:pt x="167" y="71"/>
                  <a:pt x="169" y="69"/>
                </a:cubicBezTo>
                <a:cubicBezTo>
                  <a:pt x="166" y="70"/>
                  <a:pt x="162" y="69"/>
                  <a:pt x="163" y="70"/>
                </a:cubicBezTo>
                <a:close/>
                <a:moveTo>
                  <a:pt x="155" y="70"/>
                </a:moveTo>
                <a:cubicBezTo>
                  <a:pt x="156" y="71"/>
                  <a:pt x="157" y="71"/>
                  <a:pt x="158" y="70"/>
                </a:cubicBezTo>
                <a:cubicBezTo>
                  <a:pt x="157" y="70"/>
                  <a:pt x="155" y="70"/>
                  <a:pt x="155" y="70"/>
                </a:cubicBezTo>
                <a:close/>
                <a:moveTo>
                  <a:pt x="117" y="72"/>
                </a:moveTo>
                <a:cubicBezTo>
                  <a:pt x="118" y="72"/>
                  <a:pt x="120" y="72"/>
                  <a:pt x="121" y="72"/>
                </a:cubicBezTo>
                <a:cubicBezTo>
                  <a:pt x="120" y="71"/>
                  <a:pt x="119" y="72"/>
                  <a:pt x="119" y="71"/>
                </a:cubicBezTo>
                <a:cubicBezTo>
                  <a:pt x="119" y="72"/>
                  <a:pt x="117" y="71"/>
                  <a:pt x="117" y="72"/>
                </a:cubicBezTo>
                <a:close/>
                <a:moveTo>
                  <a:pt x="107" y="73"/>
                </a:moveTo>
                <a:cubicBezTo>
                  <a:pt x="108" y="73"/>
                  <a:pt x="108" y="72"/>
                  <a:pt x="108" y="72"/>
                </a:cubicBezTo>
                <a:cubicBezTo>
                  <a:pt x="107" y="72"/>
                  <a:pt x="108" y="71"/>
                  <a:pt x="107" y="72"/>
                </a:cubicBezTo>
                <a:cubicBezTo>
                  <a:pt x="107" y="72"/>
                  <a:pt x="107" y="72"/>
                  <a:pt x="107" y="73"/>
                </a:cubicBezTo>
                <a:close/>
                <a:moveTo>
                  <a:pt x="108" y="72"/>
                </a:moveTo>
                <a:cubicBezTo>
                  <a:pt x="109" y="72"/>
                  <a:pt x="111" y="73"/>
                  <a:pt x="111" y="72"/>
                </a:cubicBezTo>
                <a:cubicBezTo>
                  <a:pt x="110" y="72"/>
                  <a:pt x="109" y="71"/>
                  <a:pt x="108" y="72"/>
                </a:cubicBezTo>
                <a:close/>
                <a:moveTo>
                  <a:pt x="111" y="72"/>
                </a:moveTo>
                <a:cubicBezTo>
                  <a:pt x="112" y="72"/>
                  <a:pt x="112" y="73"/>
                  <a:pt x="113" y="72"/>
                </a:cubicBezTo>
                <a:cubicBezTo>
                  <a:pt x="112" y="72"/>
                  <a:pt x="112" y="72"/>
                  <a:pt x="111" y="72"/>
                </a:cubicBezTo>
                <a:cubicBezTo>
                  <a:pt x="111" y="72"/>
                  <a:pt x="111" y="72"/>
                  <a:pt x="111" y="72"/>
                </a:cubicBezTo>
                <a:close/>
                <a:moveTo>
                  <a:pt x="147" y="74"/>
                </a:moveTo>
                <a:cubicBezTo>
                  <a:pt x="147" y="74"/>
                  <a:pt x="147" y="74"/>
                  <a:pt x="148" y="73"/>
                </a:cubicBezTo>
                <a:cubicBezTo>
                  <a:pt x="148" y="74"/>
                  <a:pt x="148" y="74"/>
                  <a:pt x="148" y="74"/>
                </a:cubicBezTo>
                <a:cubicBezTo>
                  <a:pt x="148" y="73"/>
                  <a:pt x="148" y="73"/>
                  <a:pt x="146" y="73"/>
                </a:cubicBezTo>
                <a:cubicBezTo>
                  <a:pt x="147" y="74"/>
                  <a:pt x="146" y="74"/>
                  <a:pt x="147" y="74"/>
                </a:cubicBezTo>
                <a:close/>
                <a:moveTo>
                  <a:pt x="146" y="73"/>
                </a:moveTo>
                <a:cubicBezTo>
                  <a:pt x="145" y="73"/>
                  <a:pt x="144" y="73"/>
                  <a:pt x="144" y="73"/>
                </a:cubicBezTo>
                <a:cubicBezTo>
                  <a:pt x="144" y="73"/>
                  <a:pt x="143" y="73"/>
                  <a:pt x="143" y="74"/>
                </a:cubicBezTo>
                <a:cubicBezTo>
                  <a:pt x="145" y="73"/>
                  <a:pt x="145" y="74"/>
                  <a:pt x="146" y="73"/>
                </a:cubicBezTo>
                <a:cubicBezTo>
                  <a:pt x="146" y="73"/>
                  <a:pt x="146" y="73"/>
                  <a:pt x="146" y="73"/>
                </a:cubicBezTo>
                <a:close/>
                <a:moveTo>
                  <a:pt x="149" y="74"/>
                </a:moveTo>
                <a:cubicBezTo>
                  <a:pt x="149" y="74"/>
                  <a:pt x="151" y="73"/>
                  <a:pt x="150" y="73"/>
                </a:cubicBezTo>
                <a:cubicBezTo>
                  <a:pt x="150" y="73"/>
                  <a:pt x="150" y="73"/>
                  <a:pt x="149" y="73"/>
                </a:cubicBezTo>
                <a:cubicBezTo>
                  <a:pt x="149" y="73"/>
                  <a:pt x="148" y="74"/>
                  <a:pt x="149" y="74"/>
                </a:cubicBezTo>
                <a:close/>
                <a:moveTo>
                  <a:pt x="154" y="73"/>
                </a:moveTo>
                <a:cubicBezTo>
                  <a:pt x="153" y="74"/>
                  <a:pt x="153" y="73"/>
                  <a:pt x="153" y="73"/>
                </a:cubicBezTo>
                <a:cubicBezTo>
                  <a:pt x="153" y="74"/>
                  <a:pt x="152" y="74"/>
                  <a:pt x="151" y="75"/>
                </a:cubicBezTo>
                <a:cubicBezTo>
                  <a:pt x="153" y="75"/>
                  <a:pt x="154" y="75"/>
                  <a:pt x="156" y="75"/>
                </a:cubicBezTo>
                <a:cubicBezTo>
                  <a:pt x="156" y="74"/>
                  <a:pt x="156" y="74"/>
                  <a:pt x="155" y="74"/>
                </a:cubicBezTo>
                <a:cubicBezTo>
                  <a:pt x="156" y="75"/>
                  <a:pt x="157" y="73"/>
                  <a:pt x="157" y="74"/>
                </a:cubicBezTo>
                <a:cubicBezTo>
                  <a:pt x="157" y="74"/>
                  <a:pt x="156" y="74"/>
                  <a:pt x="156" y="74"/>
                </a:cubicBezTo>
                <a:cubicBezTo>
                  <a:pt x="158" y="75"/>
                  <a:pt x="161" y="75"/>
                  <a:pt x="162" y="74"/>
                </a:cubicBezTo>
                <a:cubicBezTo>
                  <a:pt x="161" y="74"/>
                  <a:pt x="161" y="74"/>
                  <a:pt x="161" y="73"/>
                </a:cubicBezTo>
                <a:cubicBezTo>
                  <a:pt x="159" y="75"/>
                  <a:pt x="156" y="73"/>
                  <a:pt x="154" y="73"/>
                </a:cubicBezTo>
                <a:close/>
                <a:moveTo>
                  <a:pt x="107" y="78"/>
                </a:moveTo>
                <a:cubicBezTo>
                  <a:pt x="106" y="77"/>
                  <a:pt x="105" y="77"/>
                  <a:pt x="104" y="77"/>
                </a:cubicBezTo>
                <a:cubicBezTo>
                  <a:pt x="103" y="79"/>
                  <a:pt x="97" y="77"/>
                  <a:pt x="96" y="78"/>
                </a:cubicBezTo>
                <a:cubicBezTo>
                  <a:pt x="96" y="79"/>
                  <a:pt x="99" y="78"/>
                  <a:pt x="101" y="78"/>
                </a:cubicBezTo>
                <a:cubicBezTo>
                  <a:pt x="102" y="78"/>
                  <a:pt x="106" y="79"/>
                  <a:pt x="107" y="78"/>
                </a:cubicBezTo>
                <a:cubicBezTo>
                  <a:pt x="107" y="77"/>
                  <a:pt x="106" y="77"/>
                  <a:pt x="106" y="76"/>
                </a:cubicBezTo>
                <a:cubicBezTo>
                  <a:pt x="105" y="77"/>
                  <a:pt x="107" y="77"/>
                  <a:pt x="107" y="78"/>
                </a:cubicBezTo>
                <a:close/>
                <a:moveTo>
                  <a:pt x="109" y="77"/>
                </a:moveTo>
                <a:cubicBezTo>
                  <a:pt x="109" y="77"/>
                  <a:pt x="108" y="77"/>
                  <a:pt x="108" y="78"/>
                </a:cubicBezTo>
                <a:cubicBezTo>
                  <a:pt x="111" y="78"/>
                  <a:pt x="113" y="78"/>
                  <a:pt x="115" y="78"/>
                </a:cubicBezTo>
                <a:cubicBezTo>
                  <a:pt x="115" y="78"/>
                  <a:pt x="115" y="78"/>
                  <a:pt x="115" y="78"/>
                </a:cubicBezTo>
                <a:cubicBezTo>
                  <a:pt x="116" y="78"/>
                  <a:pt x="119" y="78"/>
                  <a:pt x="120" y="77"/>
                </a:cubicBezTo>
                <a:cubicBezTo>
                  <a:pt x="116" y="76"/>
                  <a:pt x="112" y="78"/>
                  <a:pt x="110" y="77"/>
                </a:cubicBezTo>
                <a:cubicBezTo>
                  <a:pt x="110" y="77"/>
                  <a:pt x="110" y="75"/>
                  <a:pt x="109" y="77"/>
                </a:cubicBezTo>
                <a:cubicBezTo>
                  <a:pt x="110" y="77"/>
                  <a:pt x="109" y="77"/>
                  <a:pt x="109" y="77"/>
                </a:cubicBezTo>
                <a:close/>
                <a:moveTo>
                  <a:pt x="79" y="77"/>
                </a:moveTo>
                <a:cubicBezTo>
                  <a:pt x="80" y="77"/>
                  <a:pt x="81" y="78"/>
                  <a:pt x="82" y="77"/>
                </a:cubicBezTo>
                <a:cubicBezTo>
                  <a:pt x="81" y="77"/>
                  <a:pt x="80" y="77"/>
                  <a:pt x="79" y="77"/>
                </a:cubicBezTo>
                <a:close/>
                <a:moveTo>
                  <a:pt x="239" y="80"/>
                </a:moveTo>
                <a:cubicBezTo>
                  <a:pt x="243" y="82"/>
                  <a:pt x="247" y="81"/>
                  <a:pt x="253" y="80"/>
                </a:cubicBezTo>
                <a:cubicBezTo>
                  <a:pt x="248" y="80"/>
                  <a:pt x="244" y="81"/>
                  <a:pt x="239" y="80"/>
                </a:cubicBezTo>
                <a:close/>
                <a:moveTo>
                  <a:pt x="226" y="81"/>
                </a:moveTo>
                <a:cubicBezTo>
                  <a:pt x="225" y="80"/>
                  <a:pt x="217" y="80"/>
                  <a:pt x="217" y="82"/>
                </a:cubicBezTo>
                <a:cubicBezTo>
                  <a:pt x="219" y="81"/>
                  <a:pt x="223" y="82"/>
                  <a:pt x="225" y="81"/>
                </a:cubicBezTo>
                <a:cubicBezTo>
                  <a:pt x="226" y="82"/>
                  <a:pt x="232" y="82"/>
                  <a:pt x="234" y="81"/>
                </a:cubicBezTo>
                <a:cubicBezTo>
                  <a:pt x="232" y="80"/>
                  <a:pt x="229" y="80"/>
                  <a:pt x="226" y="81"/>
                </a:cubicBezTo>
                <a:close/>
                <a:moveTo>
                  <a:pt x="212" y="82"/>
                </a:moveTo>
                <a:cubicBezTo>
                  <a:pt x="213" y="82"/>
                  <a:pt x="216" y="82"/>
                  <a:pt x="216" y="81"/>
                </a:cubicBezTo>
                <a:cubicBezTo>
                  <a:pt x="215" y="82"/>
                  <a:pt x="213" y="80"/>
                  <a:pt x="212" y="82"/>
                </a:cubicBezTo>
                <a:close/>
                <a:moveTo>
                  <a:pt x="153" y="82"/>
                </a:moveTo>
                <a:cubicBezTo>
                  <a:pt x="154" y="81"/>
                  <a:pt x="155" y="82"/>
                  <a:pt x="155" y="81"/>
                </a:cubicBezTo>
                <a:cubicBezTo>
                  <a:pt x="154" y="81"/>
                  <a:pt x="154" y="81"/>
                  <a:pt x="153" y="82"/>
                </a:cubicBezTo>
                <a:close/>
                <a:moveTo>
                  <a:pt x="157" y="82"/>
                </a:moveTo>
                <a:cubicBezTo>
                  <a:pt x="161" y="82"/>
                  <a:pt x="158" y="80"/>
                  <a:pt x="157" y="82"/>
                </a:cubicBezTo>
                <a:close/>
                <a:moveTo>
                  <a:pt x="155" y="82"/>
                </a:moveTo>
                <a:cubicBezTo>
                  <a:pt x="151" y="82"/>
                  <a:pt x="145" y="82"/>
                  <a:pt x="140" y="82"/>
                </a:cubicBezTo>
                <a:cubicBezTo>
                  <a:pt x="141" y="83"/>
                  <a:pt x="140" y="82"/>
                  <a:pt x="141" y="82"/>
                </a:cubicBezTo>
                <a:cubicBezTo>
                  <a:pt x="151" y="82"/>
                  <a:pt x="159" y="83"/>
                  <a:pt x="167" y="82"/>
                </a:cubicBezTo>
                <a:cubicBezTo>
                  <a:pt x="170" y="82"/>
                  <a:pt x="174" y="83"/>
                  <a:pt x="175" y="82"/>
                </a:cubicBezTo>
                <a:cubicBezTo>
                  <a:pt x="170" y="82"/>
                  <a:pt x="164" y="82"/>
                  <a:pt x="161" y="82"/>
                </a:cubicBezTo>
                <a:cubicBezTo>
                  <a:pt x="161" y="82"/>
                  <a:pt x="162" y="81"/>
                  <a:pt x="162" y="81"/>
                </a:cubicBezTo>
                <a:cubicBezTo>
                  <a:pt x="160" y="82"/>
                  <a:pt x="159" y="82"/>
                  <a:pt x="155" y="82"/>
                </a:cubicBezTo>
                <a:close/>
                <a:moveTo>
                  <a:pt x="202" y="82"/>
                </a:moveTo>
                <a:cubicBezTo>
                  <a:pt x="203" y="82"/>
                  <a:pt x="205" y="81"/>
                  <a:pt x="206" y="82"/>
                </a:cubicBezTo>
                <a:cubicBezTo>
                  <a:pt x="206" y="81"/>
                  <a:pt x="210" y="83"/>
                  <a:pt x="211" y="81"/>
                </a:cubicBezTo>
                <a:cubicBezTo>
                  <a:pt x="206" y="81"/>
                  <a:pt x="204" y="81"/>
                  <a:pt x="202" y="82"/>
                </a:cubicBezTo>
                <a:close/>
                <a:moveTo>
                  <a:pt x="176" y="82"/>
                </a:moveTo>
                <a:cubicBezTo>
                  <a:pt x="176" y="83"/>
                  <a:pt x="178" y="82"/>
                  <a:pt x="178" y="82"/>
                </a:cubicBezTo>
                <a:cubicBezTo>
                  <a:pt x="182" y="82"/>
                  <a:pt x="185" y="82"/>
                  <a:pt x="189" y="82"/>
                </a:cubicBezTo>
                <a:cubicBezTo>
                  <a:pt x="187" y="81"/>
                  <a:pt x="180" y="82"/>
                  <a:pt x="176" y="82"/>
                </a:cubicBezTo>
                <a:close/>
                <a:moveTo>
                  <a:pt x="139" y="83"/>
                </a:moveTo>
                <a:cubicBezTo>
                  <a:pt x="139" y="82"/>
                  <a:pt x="140" y="83"/>
                  <a:pt x="140" y="82"/>
                </a:cubicBezTo>
                <a:cubicBezTo>
                  <a:pt x="139" y="82"/>
                  <a:pt x="138" y="82"/>
                  <a:pt x="138" y="82"/>
                </a:cubicBezTo>
                <a:cubicBezTo>
                  <a:pt x="138" y="83"/>
                  <a:pt x="139" y="83"/>
                  <a:pt x="139" y="83"/>
                </a:cubicBezTo>
                <a:close/>
                <a:moveTo>
                  <a:pt x="206" y="83"/>
                </a:moveTo>
                <a:cubicBezTo>
                  <a:pt x="207" y="83"/>
                  <a:pt x="211" y="83"/>
                  <a:pt x="212" y="83"/>
                </a:cubicBezTo>
                <a:cubicBezTo>
                  <a:pt x="210" y="82"/>
                  <a:pt x="207" y="82"/>
                  <a:pt x="206" y="83"/>
                </a:cubicBezTo>
                <a:close/>
                <a:moveTo>
                  <a:pt x="186" y="83"/>
                </a:moveTo>
                <a:cubicBezTo>
                  <a:pt x="186" y="83"/>
                  <a:pt x="186" y="83"/>
                  <a:pt x="186" y="83"/>
                </a:cubicBezTo>
                <a:cubicBezTo>
                  <a:pt x="186" y="83"/>
                  <a:pt x="187" y="83"/>
                  <a:pt x="187" y="83"/>
                </a:cubicBezTo>
                <a:cubicBezTo>
                  <a:pt x="186" y="83"/>
                  <a:pt x="185" y="83"/>
                  <a:pt x="184" y="83"/>
                </a:cubicBezTo>
                <a:cubicBezTo>
                  <a:pt x="186" y="83"/>
                  <a:pt x="186" y="84"/>
                  <a:pt x="186" y="83"/>
                </a:cubicBezTo>
                <a:close/>
                <a:moveTo>
                  <a:pt x="188" y="83"/>
                </a:moveTo>
                <a:cubicBezTo>
                  <a:pt x="189" y="84"/>
                  <a:pt x="189" y="83"/>
                  <a:pt x="190" y="83"/>
                </a:cubicBezTo>
                <a:cubicBezTo>
                  <a:pt x="190" y="83"/>
                  <a:pt x="190" y="83"/>
                  <a:pt x="190" y="83"/>
                </a:cubicBezTo>
                <a:cubicBezTo>
                  <a:pt x="189" y="83"/>
                  <a:pt x="188" y="82"/>
                  <a:pt x="188" y="83"/>
                </a:cubicBezTo>
                <a:close/>
                <a:moveTo>
                  <a:pt x="202" y="84"/>
                </a:moveTo>
                <a:cubicBezTo>
                  <a:pt x="202" y="83"/>
                  <a:pt x="201" y="83"/>
                  <a:pt x="201" y="83"/>
                </a:cubicBezTo>
                <a:cubicBezTo>
                  <a:pt x="201" y="83"/>
                  <a:pt x="201" y="83"/>
                  <a:pt x="202" y="84"/>
                </a:cubicBezTo>
                <a:close/>
                <a:moveTo>
                  <a:pt x="170" y="83"/>
                </a:moveTo>
                <a:cubicBezTo>
                  <a:pt x="167" y="83"/>
                  <a:pt x="165" y="83"/>
                  <a:pt x="163" y="84"/>
                </a:cubicBezTo>
                <a:cubicBezTo>
                  <a:pt x="164" y="84"/>
                  <a:pt x="168" y="84"/>
                  <a:pt x="169" y="83"/>
                </a:cubicBezTo>
                <a:cubicBezTo>
                  <a:pt x="169" y="83"/>
                  <a:pt x="169" y="84"/>
                  <a:pt x="170" y="83"/>
                </a:cubicBezTo>
                <a:close/>
                <a:moveTo>
                  <a:pt x="160" y="84"/>
                </a:moveTo>
                <a:cubicBezTo>
                  <a:pt x="161" y="83"/>
                  <a:pt x="161" y="84"/>
                  <a:pt x="162" y="84"/>
                </a:cubicBezTo>
                <a:cubicBezTo>
                  <a:pt x="163" y="83"/>
                  <a:pt x="159" y="83"/>
                  <a:pt x="160" y="84"/>
                </a:cubicBezTo>
                <a:close/>
                <a:moveTo>
                  <a:pt x="79" y="85"/>
                </a:moveTo>
                <a:cubicBezTo>
                  <a:pt x="80" y="84"/>
                  <a:pt x="83" y="86"/>
                  <a:pt x="83" y="84"/>
                </a:cubicBezTo>
                <a:cubicBezTo>
                  <a:pt x="82" y="85"/>
                  <a:pt x="80" y="84"/>
                  <a:pt x="79" y="84"/>
                </a:cubicBezTo>
                <a:cubicBezTo>
                  <a:pt x="80" y="84"/>
                  <a:pt x="78" y="85"/>
                  <a:pt x="79" y="85"/>
                </a:cubicBezTo>
                <a:close/>
                <a:moveTo>
                  <a:pt x="83" y="85"/>
                </a:moveTo>
                <a:cubicBezTo>
                  <a:pt x="84" y="85"/>
                  <a:pt x="84" y="85"/>
                  <a:pt x="85" y="85"/>
                </a:cubicBezTo>
                <a:cubicBezTo>
                  <a:pt x="85" y="84"/>
                  <a:pt x="83" y="84"/>
                  <a:pt x="83" y="84"/>
                </a:cubicBezTo>
                <a:cubicBezTo>
                  <a:pt x="83" y="84"/>
                  <a:pt x="83" y="85"/>
                  <a:pt x="83" y="85"/>
                </a:cubicBezTo>
                <a:close/>
                <a:moveTo>
                  <a:pt x="124" y="85"/>
                </a:moveTo>
                <a:cubicBezTo>
                  <a:pt x="125" y="84"/>
                  <a:pt x="126" y="85"/>
                  <a:pt x="126" y="84"/>
                </a:cubicBezTo>
                <a:cubicBezTo>
                  <a:pt x="125" y="85"/>
                  <a:pt x="124" y="84"/>
                  <a:pt x="124" y="85"/>
                </a:cubicBezTo>
                <a:close/>
                <a:moveTo>
                  <a:pt x="276" y="85"/>
                </a:moveTo>
                <a:cubicBezTo>
                  <a:pt x="276" y="85"/>
                  <a:pt x="277" y="85"/>
                  <a:pt x="277" y="84"/>
                </a:cubicBezTo>
                <a:cubicBezTo>
                  <a:pt x="277" y="84"/>
                  <a:pt x="277" y="84"/>
                  <a:pt x="276" y="84"/>
                </a:cubicBezTo>
                <a:cubicBezTo>
                  <a:pt x="277" y="85"/>
                  <a:pt x="276" y="84"/>
                  <a:pt x="276" y="85"/>
                </a:cubicBezTo>
                <a:close/>
                <a:moveTo>
                  <a:pt x="85" y="84"/>
                </a:moveTo>
                <a:cubicBezTo>
                  <a:pt x="85" y="85"/>
                  <a:pt x="88" y="85"/>
                  <a:pt x="88" y="84"/>
                </a:cubicBezTo>
                <a:cubicBezTo>
                  <a:pt x="87" y="84"/>
                  <a:pt x="85" y="85"/>
                  <a:pt x="85" y="84"/>
                </a:cubicBezTo>
                <a:close/>
                <a:moveTo>
                  <a:pt x="120" y="85"/>
                </a:moveTo>
                <a:cubicBezTo>
                  <a:pt x="122" y="85"/>
                  <a:pt x="122" y="85"/>
                  <a:pt x="123" y="85"/>
                </a:cubicBezTo>
                <a:cubicBezTo>
                  <a:pt x="123" y="84"/>
                  <a:pt x="120" y="84"/>
                  <a:pt x="120" y="85"/>
                </a:cubicBezTo>
                <a:close/>
                <a:moveTo>
                  <a:pt x="226" y="85"/>
                </a:moveTo>
                <a:cubicBezTo>
                  <a:pt x="228" y="85"/>
                  <a:pt x="228" y="86"/>
                  <a:pt x="230" y="85"/>
                </a:cubicBezTo>
                <a:cubicBezTo>
                  <a:pt x="230" y="84"/>
                  <a:pt x="227" y="84"/>
                  <a:pt x="226" y="85"/>
                </a:cubicBezTo>
                <a:close/>
                <a:moveTo>
                  <a:pt x="223" y="85"/>
                </a:moveTo>
                <a:cubicBezTo>
                  <a:pt x="223" y="84"/>
                  <a:pt x="220" y="85"/>
                  <a:pt x="220" y="85"/>
                </a:cubicBezTo>
                <a:cubicBezTo>
                  <a:pt x="221" y="85"/>
                  <a:pt x="221" y="85"/>
                  <a:pt x="223" y="85"/>
                </a:cubicBezTo>
                <a:close/>
                <a:moveTo>
                  <a:pt x="172" y="85"/>
                </a:moveTo>
                <a:cubicBezTo>
                  <a:pt x="173" y="86"/>
                  <a:pt x="174" y="86"/>
                  <a:pt x="175" y="85"/>
                </a:cubicBezTo>
                <a:cubicBezTo>
                  <a:pt x="174" y="85"/>
                  <a:pt x="173" y="84"/>
                  <a:pt x="172" y="85"/>
                </a:cubicBezTo>
                <a:close/>
                <a:moveTo>
                  <a:pt x="177" y="85"/>
                </a:moveTo>
                <a:cubicBezTo>
                  <a:pt x="178" y="85"/>
                  <a:pt x="176" y="85"/>
                  <a:pt x="176" y="85"/>
                </a:cubicBezTo>
                <a:cubicBezTo>
                  <a:pt x="176" y="85"/>
                  <a:pt x="177" y="85"/>
                  <a:pt x="177" y="85"/>
                </a:cubicBezTo>
                <a:close/>
                <a:moveTo>
                  <a:pt x="201" y="85"/>
                </a:moveTo>
                <a:cubicBezTo>
                  <a:pt x="201" y="85"/>
                  <a:pt x="205" y="86"/>
                  <a:pt x="204" y="85"/>
                </a:cubicBezTo>
                <a:cubicBezTo>
                  <a:pt x="203" y="86"/>
                  <a:pt x="201" y="84"/>
                  <a:pt x="201" y="85"/>
                </a:cubicBezTo>
                <a:close/>
                <a:moveTo>
                  <a:pt x="208" y="85"/>
                </a:moveTo>
                <a:cubicBezTo>
                  <a:pt x="208" y="84"/>
                  <a:pt x="205" y="85"/>
                  <a:pt x="204" y="85"/>
                </a:cubicBezTo>
                <a:cubicBezTo>
                  <a:pt x="204" y="86"/>
                  <a:pt x="207" y="85"/>
                  <a:pt x="208" y="85"/>
                </a:cubicBezTo>
                <a:close/>
                <a:moveTo>
                  <a:pt x="209" y="85"/>
                </a:moveTo>
                <a:cubicBezTo>
                  <a:pt x="209" y="85"/>
                  <a:pt x="209" y="86"/>
                  <a:pt x="209" y="86"/>
                </a:cubicBezTo>
                <a:cubicBezTo>
                  <a:pt x="210" y="86"/>
                  <a:pt x="210" y="85"/>
                  <a:pt x="211" y="85"/>
                </a:cubicBezTo>
                <a:cubicBezTo>
                  <a:pt x="211" y="85"/>
                  <a:pt x="211" y="85"/>
                  <a:pt x="211" y="85"/>
                </a:cubicBezTo>
                <a:cubicBezTo>
                  <a:pt x="210" y="85"/>
                  <a:pt x="210" y="85"/>
                  <a:pt x="209" y="85"/>
                </a:cubicBezTo>
                <a:close/>
                <a:moveTo>
                  <a:pt x="289" y="87"/>
                </a:moveTo>
                <a:cubicBezTo>
                  <a:pt x="290" y="87"/>
                  <a:pt x="290" y="86"/>
                  <a:pt x="290" y="86"/>
                </a:cubicBezTo>
                <a:cubicBezTo>
                  <a:pt x="290" y="86"/>
                  <a:pt x="290" y="85"/>
                  <a:pt x="289" y="86"/>
                </a:cubicBezTo>
                <a:cubicBezTo>
                  <a:pt x="291" y="86"/>
                  <a:pt x="288" y="86"/>
                  <a:pt x="289" y="87"/>
                </a:cubicBezTo>
                <a:close/>
                <a:moveTo>
                  <a:pt x="184" y="87"/>
                </a:moveTo>
                <a:cubicBezTo>
                  <a:pt x="183" y="87"/>
                  <a:pt x="183" y="87"/>
                  <a:pt x="182" y="87"/>
                </a:cubicBezTo>
                <a:cubicBezTo>
                  <a:pt x="181" y="88"/>
                  <a:pt x="184" y="88"/>
                  <a:pt x="184" y="87"/>
                </a:cubicBezTo>
                <a:close/>
                <a:moveTo>
                  <a:pt x="293" y="87"/>
                </a:moveTo>
                <a:cubicBezTo>
                  <a:pt x="293" y="87"/>
                  <a:pt x="293" y="87"/>
                  <a:pt x="292" y="87"/>
                </a:cubicBezTo>
                <a:cubicBezTo>
                  <a:pt x="292" y="88"/>
                  <a:pt x="293" y="88"/>
                  <a:pt x="293" y="88"/>
                </a:cubicBezTo>
                <a:cubicBezTo>
                  <a:pt x="293" y="88"/>
                  <a:pt x="294" y="88"/>
                  <a:pt x="293" y="87"/>
                </a:cubicBezTo>
                <a:close/>
                <a:moveTo>
                  <a:pt x="301" y="89"/>
                </a:moveTo>
                <a:cubicBezTo>
                  <a:pt x="301" y="88"/>
                  <a:pt x="302" y="88"/>
                  <a:pt x="302" y="87"/>
                </a:cubicBezTo>
                <a:cubicBezTo>
                  <a:pt x="300" y="88"/>
                  <a:pt x="299" y="88"/>
                  <a:pt x="297" y="87"/>
                </a:cubicBezTo>
                <a:cubicBezTo>
                  <a:pt x="297" y="89"/>
                  <a:pt x="295" y="88"/>
                  <a:pt x="294" y="87"/>
                </a:cubicBezTo>
                <a:cubicBezTo>
                  <a:pt x="295" y="90"/>
                  <a:pt x="300" y="87"/>
                  <a:pt x="301" y="89"/>
                </a:cubicBezTo>
                <a:close/>
                <a:moveTo>
                  <a:pt x="421" y="90"/>
                </a:moveTo>
                <a:cubicBezTo>
                  <a:pt x="422" y="90"/>
                  <a:pt x="426" y="91"/>
                  <a:pt x="426" y="89"/>
                </a:cubicBezTo>
                <a:cubicBezTo>
                  <a:pt x="425" y="90"/>
                  <a:pt x="423" y="89"/>
                  <a:pt x="421" y="90"/>
                </a:cubicBezTo>
                <a:close/>
                <a:moveTo>
                  <a:pt x="409" y="92"/>
                </a:moveTo>
                <a:cubicBezTo>
                  <a:pt x="411" y="90"/>
                  <a:pt x="418" y="92"/>
                  <a:pt x="419" y="90"/>
                </a:cubicBezTo>
                <a:cubicBezTo>
                  <a:pt x="420" y="90"/>
                  <a:pt x="420" y="90"/>
                  <a:pt x="419" y="90"/>
                </a:cubicBezTo>
                <a:cubicBezTo>
                  <a:pt x="411" y="91"/>
                  <a:pt x="406" y="90"/>
                  <a:pt x="399" y="92"/>
                </a:cubicBezTo>
                <a:cubicBezTo>
                  <a:pt x="401" y="92"/>
                  <a:pt x="406" y="92"/>
                  <a:pt x="409" y="92"/>
                </a:cubicBezTo>
                <a:close/>
              </a:path>
            </a:pathLst>
          </a:custGeom>
          <a:solidFill>
            <a:schemeClr val="tx1">
              <a:lumMod val="95000"/>
              <a:lumOff val="5000"/>
            </a:schemeClr>
          </a:solidFill>
          <a:ln>
            <a:noFill/>
          </a:ln>
        </p:spPr>
        <p:txBody>
          <a:bodyPr anchor="ctr" anchorCtr="1"/>
          <a:lstStyle/>
          <a:p>
            <a:endParaRPr lang="zh-CN" altLang="en-US"/>
          </a:p>
        </p:txBody>
      </p:sp>
      <p:sp>
        <p:nvSpPr>
          <p:cNvPr id="12" name="标题 9"/>
          <p:cNvSpPr>
            <a:spLocks noGrp="1"/>
          </p:cNvSpPr>
          <p:nvPr>
            <p:ph type="title"/>
          </p:nvPr>
        </p:nvSpPr>
        <p:spPr>
          <a:xfrm>
            <a:off x="5024325" y="586808"/>
            <a:ext cx="7837715" cy="601525"/>
          </a:xfrm>
        </p:spPr>
        <p:txBody>
          <a:bodyPr>
            <a:normAutofit/>
          </a:bodyPr>
          <a:lstStyle/>
          <a:p>
            <a:pPr eaLnBrk="1" hangingPunct="1"/>
            <a:r>
              <a:rPr lang="zh-CN" altLang="en-US" sz="2800" dirty="0" smtClean="0">
                <a:solidFill>
                  <a:schemeClr val="bg1"/>
                </a:solidFill>
                <a:latin typeface="李旭科书法" panose="02000603000000000000" pitchFamily="2" charset="-122"/>
                <a:ea typeface="李旭科书法" panose="02000603000000000000" pitchFamily="2" charset="-122"/>
              </a:rPr>
              <a:t>请在这里输入您的标题</a:t>
            </a:r>
          </a:p>
        </p:txBody>
      </p:sp>
    </p:spTree>
    <p:extLst>
      <p:ext uri="{BB962C8B-B14F-4D97-AF65-F5344CB8AC3E}">
        <p14:creationId xmlns:p14="http://schemas.microsoft.com/office/powerpoint/2010/main" val="3322375383"/>
      </p:ext>
    </p:extLst>
  </p:cSld>
  <p:clrMapOvr>
    <a:masterClrMapping/>
  </p:clrMapOvr>
  <mc:AlternateContent xmlns:mc="http://schemas.openxmlformats.org/markup-compatibility/2006" xmlns:p14="http://schemas.microsoft.com/office/powerpoint/2010/main">
    <mc:Choice Requires="p14">
      <p:transition spd="slow" p14:dur="2500" advTm="4000">
        <p:checker/>
      </p:transition>
    </mc:Choice>
    <mc:Fallback xmlns="">
      <p:transition spd="slow" advTm="4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0"/>
                                        <p:tgtEl>
                                          <p:spTgt spid="25"/>
                                        </p:tgtEl>
                                      </p:cBhvr>
                                    </p:animEffect>
                                    <p:anim calcmode="lin" valueType="num">
                                      <p:cBhvr>
                                        <p:cTn id="8" dur="2000" fill="hold"/>
                                        <p:tgtEl>
                                          <p:spTgt spid="25"/>
                                        </p:tgtEl>
                                        <p:attrNameLst>
                                          <p:attrName>style.rotation</p:attrName>
                                        </p:attrNameLst>
                                      </p:cBhvr>
                                      <p:tavLst>
                                        <p:tav tm="0">
                                          <p:val>
                                            <p:fltVal val="720"/>
                                          </p:val>
                                        </p:tav>
                                        <p:tav tm="100000">
                                          <p:val>
                                            <p:fltVal val="0"/>
                                          </p:val>
                                        </p:tav>
                                      </p:tavLst>
                                    </p:anim>
                                    <p:anim calcmode="lin" valueType="num">
                                      <p:cBhvr>
                                        <p:cTn id="9" dur="2000" fill="hold"/>
                                        <p:tgtEl>
                                          <p:spTgt spid="25"/>
                                        </p:tgtEl>
                                        <p:attrNameLst>
                                          <p:attrName>ppt_h</p:attrName>
                                        </p:attrNameLst>
                                      </p:cBhvr>
                                      <p:tavLst>
                                        <p:tav tm="0">
                                          <p:val>
                                            <p:fltVal val="0"/>
                                          </p:val>
                                        </p:tav>
                                        <p:tav tm="100000">
                                          <p:val>
                                            <p:strVal val="#ppt_h"/>
                                          </p:val>
                                        </p:tav>
                                      </p:tavLst>
                                    </p:anim>
                                    <p:anim calcmode="lin" valueType="num">
                                      <p:cBhvr>
                                        <p:cTn id="10" dur="2000" fill="hold"/>
                                        <p:tgtEl>
                                          <p:spTgt spid="25"/>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2000"/>
                                        <p:tgtEl>
                                          <p:spTgt spid="26"/>
                                        </p:tgtEl>
                                      </p:cBhvr>
                                    </p:animEffect>
                                    <p:anim calcmode="lin" valueType="num">
                                      <p:cBhvr>
                                        <p:cTn id="14" dur="2000" fill="hold"/>
                                        <p:tgtEl>
                                          <p:spTgt spid="26"/>
                                        </p:tgtEl>
                                        <p:attrNameLst>
                                          <p:attrName>style.rotation</p:attrName>
                                        </p:attrNameLst>
                                      </p:cBhvr>
                                      <p:tavLst>
                                        <p:tav tm="0">
                                          <p:val>
                                            <p:fltVal val="720"/>
                                          </p:val>
                                        </p:tav>
                                        <p:tav tm="100000">
                                          <p:val>
                                            <p:fltVal val="0"/>
                                          </p:val>
                                        </p:tav>
                                      </p:tavLst>
                                    </p:anim>
                                    <p:anim calcmode="lin" valueType="num">
                                      <p:cBhvr>
                                        <p:cTn id="15" dur="2000" fill="hold"/>
                                        <p:tgtEl>
                                          <p:spTgt spid="26"/>
                                        </p:tgtEl>
                                        <p:attrNameLst>
                                          <p:attrName>ppt_h</p:attrName>
                                        </p:attrNameLst>
                                      </p:cBhvr>
                                      <p:tavLst>
                                        <p:tav tm="0">
                                          <p:val>
                                            <p:fltVal val="0"/>
                                          </p:val>
                                        </p:tav>
                                        <p:tav tm="100000">
                                          <p:val>
                                            <p:strVal val="#ppt_h"/>
                                          </p:val>
                                        </p:tav>
                                      </p:tavLst>
                                    </p:anim>
                                    <p:anim calcmode="lin" valueType="num">
                                      <p:cBhvr>
                                        <p:cTn id="16" dur="2000" fill="hold"/>
                                        <p:tgtEl>
                                          <p:spTgt spid="26"/>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2000"/>
                                        <p:tgtEl>
                                          <p:spTgt spid="27"/>
                                        </p:tgtEl>
                                      </p:cBhvr>
                                    </p:animEffect>
                                    <p:anim calcmode="lin" valueType="num">
                                      <p:cBhvr>
                                        <p:cTn id="20" dur="2000" fill="hold"/>
                                        <p:tgtEl>
                                          <p:spTgt spid="27"/>
                                        </p:tgtEl>
                                        <p:attrNameLst>
                                          <p:attrName>style.rotation</p:attrName>
                                        </p:attrNameLst>
                                      </p:cBhvr>
                                      <p:tavLst>
                                        <p:tav tm="0">
                                          <p:val>
                                            <p:fltVal val="720"/>
                                          </p:val>
                                        </p:tav>
                                        <p:tav tm="100000">
                                          <p:val>
                                            <p:fltVal val="0"/>
                                          </p:val>
                                        </p:tav>
                                      </p:tavLst>
                                    </p:anim>
                                    <p:anim calcmode="lin" valueType="num">
                                      <p:cBhvr>
                                        <p:cTn id="21" dur="2000" fill="hold"/>
                                        <p:tgtEl>
                                          <p:spTgt spid="27"/>
                                        </p:tgtEl>
                                        <p:attrNameLst>
                                          <p:attrName>ppt_h</p:attrName>
                                        </p:attrNameLst>
                                      </p:cBhvr>
                                      <p:tavLst>
                                        <p:tav tm="0">
                                          <p:val>
                                            <p:fltVal val="0"/>
                                          </p:val>
                                        </p:tav>
                                        <p:tav tm="100000">
                                          <p:val>
                                            <p:strVal val="#ppt_h"/>
                                          </p:val>
                                        </p:tav>
                                      </p:tavLst>
                                    </p:anim>
                                    <p:anim calcmode="lin" valueType="num">
                                      <p:cBhvr>
                                        <p:cTn id="22" dur="2000" fill="hold"/>
                                        <p:tgtEl>
                                          <p:spTgt spid="27"/>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2000"/>
                                        <p:tgtEl>
                                          <p:spTgt spid="28"/>
                                        </p:tgtEl>
                                      </p:cBhvr>
                                    </p:animEffect>
                                    <p:anim calcmode="lin" valueType="num">
                                      <p:cBhvr>
                                        <p:cTn id="26" dur="2000" fill="hold"/>
                                        <p:tgtEl>
                                          <p:spTgt spid="28"/>
                                        </p:tgtEl>
                                        <p:attrNameLst>
                                          <p:attrName>style.rotation</p:attrName>
                                        </p:attrNameLst>
                                      </p:cBhvr>
                                      <p:tavLst>
                                        <p:tav tm="0">
                                          <p:val>
                                            <p:fltVal val="720"/>
                                          </p:val>
                                        </p:tav>
                                        <p:tav tm="100000">
                                          <p:val>
                                            <p:fltVal val="0"/>
                                          </p:val>
                                        </p:tav>
                                      </p:tavLst>
                                    </p:anim>
                                    <p:anim calcmode="lin" valueType="num">
                                      <p:cBhvr>
                                        <p:cTn id="27" dur="2000" fill="hold"/>
                                        <p:tgtEl>
                                          <p:spTgt spid="28"/>
                                        </p:tgtEl>
                                        <p:attrNameLst>
                                          <p:attrName>ppt_h</p:attrName>
                                        </p:attrNameLst>
                                      </p:cBhvr>
                                      <p:tavLst>
                                        <p:tav tm="0">
                                          <p:val>
                                            <p:fltVal val="0"/>
                                          </p:val>
                                        </p:tav>
                                        <p:tav tm="100000">
                                          <p:val>
                                            <p:strVal val="#ppt_h"/>
                                          </p:val>
                                        </p:tav>
                                      </p:tavLst>
                                    </p:anim>
                                    <p:anim calcmode="lin" valueType="num">
                                      <p:cBhvr>
                                        <p:cTn id="28" dur="2000" fill="hold"/>
                                        <p:tgtEl>
                                          <p:spTgt spid="28"/>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2000"/>
                                        <p:tgtEl>
                                          <p:spTgt spid="29"/>
                                        </p:tgtEl>
                                      </p:cBhvr>
                                    </p:animEffect>
                                    <p:anim calcmode="lin" valueType="num">
                                      <p:cBhvr>
                                        <p:cTn id="32" dur="2000" fill="hold"/>
                                        <p:tgtEl>
                                          <p:spTgt spid="29"/>
                                        </p:tgtEl>
                                        <p:attrNameLst>
                                          <p:attrName>style.rotation</p:attrName>
                                        </p:attrNameLst>
                                      </p:cBhvr>
                                      <p:tavLst>
                                        <p:tav tm="0">
                                          <p:val>
                                            <p:fltVal val="720"/>
                                          </p:val>
                                        </p:tav>
                                        <p:tav tm="100000">
                                          <p:val>
                                            <p:fltVal val="0"/>
                                          </p:val>
                                        </p:tav>
                                      </p:tavLst>
                                    </p:anim>
                                    <p:anim calcmode="lin" valueType="num">
                                      <p:cBhvr>
                                        <p:cTn id="33" dur="2000" fill="hold"/>
                                        <p:tgtEl>
                                          <p:spTgt spid="29"/>
                                        </p:tgtEl>
                                        <p:attrNameLst>
                                          <p:attrName>ppt_h</p:attrName>
                                        </p:attrNameLst>
                                      </p:cBhvr>
                                      <p:tavLst>
                                        <p:tav tm="0">
                                          <p:val>
                                            <p:fltVal val="0"/>
                                          </p:val>
                                        </p:tav>
                                        <p:tav tm="100000">
                                          <p:val>
                                            <p:strVal val="#ppt_h"/>
                                          </p:val>
                                        </p:tav>
                                      </p:tavLst>
                                    </p:anim>
                                    <p:anim calcmode="lin" valueType="num">
                                      <p:cBhvr>
                                        <p:cTn id="34" dur="2000" fill="hold"/>
                                        <p:tgtEl>
                                          <p:spTgt spid="29"/>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2000"/>
                                        <p:tgtEl>
                                          <p:spTgt spid="24"/>
                                        </p:tgtEl>
                                      </p:cBhvr>
                                    </p:animEffect>
                                    <p:anim calcmode="lin" valueType="num">
                                      <p:cBhvr>
                                        <p:cTn id="38" dur="2000" fill="hold"/>
                                        <p:tgtEl>
                                          <p:spTgt spid="24"/>
                                        </p:tgtEl>
                                        <p:attrNameLst>
                                          <p:attrName>style.rotation</p:attrName>
                                        </p:attrNameLst>
                                      </p:cBhvr>
                                      <p:tavLst>
                                        <p:tav tm="0">
                                          <p:val>
                                            <p:fltVal val="720"/>
                                          </p:val>
                                        </p:tav>
                                        <p:tav tm="100000">
                                          <p:val>
                                            <p:fltVal val="0"/>
                                          </p:val>
                                        </p:tav>
                                      </p:tavLst>
                                    </p:anim>
                                    <p:anim calcmode="lin" valueType="num">
                                      <p:cBhvr>
                                        <p:cTn id="39" dur="2000" fill="hold"/>
                                        <p:tgtEl>
                                          <p:spTgt spid="24"/>
                                        </p:tgtEl>
                                        <p:attrNameLst>
                                          <p:attrName>ppt_h</p:attrName>
                                        </p:attrNameLst>
                                      </p:cBhvr>
                                      <p:tavLst>
                                        <p:tav tm="0">
                                          <p:val>
                                            <p:fltVal val="0"/>
                                          </p:val>
                                        </p:tav>
                                        <p:tav tm="100000">
                                          <p:val>
                                            <p:strVal val="#ppt_h"/>
                                          </p:val>
                                        </p:tav>
                                      </p:tavLst>
                                    </p:anim>
                                    <p:anim calcmode="lin" valueType="num">
                                      <p:cBhvr>
                                        <p:cTn id="40" dur="2000" fill="hold"/>
                                        <p:tgtEl>
                                          <p:spTgt spid="2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24">
      <a:dk1>
        <a:sysClr val="windowText" lastClr="000000"/>
      </a:dk1>
      <a:lt1>
        <a:sysClr val="window" lastClr="FFFFFF"/>
      </a:lt1>
      <a:dk2>
        <a:srgbClr val="44546A"/>
      </a:dk2>
      <a:lt2>
        <a:srgbClr val="E7E6E6"/>
      </a:lt2>
      <a:accent1>
        <a:srgbClr val="996C33"/>
      </a:accent1>
      <a:accent2>
        <a:srgbClr val="6A3906"/>
      </a:accent2>
      <a:accent3>
        <a:srgbClr val="B28850"/>
      </a:accent3>
      <a:accent4>
        <a:srgbClr val="B28850"/>
      </a:accent4>
      <a:accent5>
        <a:srgbClr val="CEA972"/>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400</TotalTime>
  <Words>2553</Words>
  <Application>Microsoft Office PowerPoint</Application>
  <PresentationFormat>自定义</PresentationFormat>
  <Paragraphs>187</Paragraphs>
  <Slides>30</Slides>
  <Notes>29</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Office 主题</vt:lpstr>
      <vt:lpstr>1_Office 主题</vt:lpstr>
      <vt:lpstr>PowerPoint 演示文稿</vt:lpstr>
      <vt:lpstr>PowerPoint 演示文稿</vt:lpstr>
      <vt:lpstr>PowerPoint 演示文稿</vt:lpstr>
      <vt:lpstr>京剧的起源</vt:lpstr>
      <vt:lpstr>什么是“小生”</vt:lpstr>
      <vt:lpstr>什么是“武生”</vt:lpstr>
      <vt:lpstr>京剧的四大功夫</vt:lpstr>
      <vt:lpstr>请在这里输入您的标题</vt:lpstr>
      <vt:lpstr>请在这里输入您的标题</vt:lpstr>
      <vt:lpstr>京剧的四大功夫</vt:lpstr>
      <vt:lpstr>PowerPoint 演示文稿</vt:lpstr>
      <vt:lpstr>二黄</vt:lpstr>
      <vt:lpstr>什么是“刀马旦”</vt:lpstr>
      <vt:lpstr>PowerPoint 演示文稿</vt:lpstr>
      <vt:lpstr>什么是“刀马旦”</vt:lpstr>
      <vt:lpstr>PowerPoint 演示文稿</vt:lpstr>
      <vt:lpstr>请在这里输入您的标题</vt:lpstr>
      <vt:lpstr>什么是“正旦”</vt:lpstr>
      <vt:lpstr>什么是京剧</vt:lpstr>
      <vt:lpstr>什么是“老生”</vt:lpstr>
      <vt:lpstr>请在这里输入您的标题</vt:lpstr>
      <vt:lpstr>PowerPoint 演示文稿</vt:lpstr>
      <vt:lpstr>请在这里输入您的标题</vt:lpstr>
      <vt:lpstr>京剧的唱腔</vt:lpstr>
      <vt:lpstr>什么是“正旦”</vt:lpstr>
      <vt:lpstr>请在这里输入您的标题</vt:lpstr>
      <vt:lpstr>请在这里输入您的标题</vt:lpstr>
      <vt:lpstr>请在这里输入您的标题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国粹京剧</dc:title>
  <dc:creator>第一PPT模板网：www.1ppt.com</dc:creator>
  <cp:keywords>第一PPT模板网：www.1ppt.com</cp:keywords>
  <cp:lastModifiedBy>Windows User</cp:lastModifiedBy>
  <cp:revision>60</cp:revision>
  <dcterms:created xsi:type="dcterms:W3CDTF">2015-09-28T13:24:11Z</dcterms:created>
  <dcterms:modified xsi:type="dcterms:W3CDTF">2017-12-03T02:00:04Z</dcterms:modified>
</cp:coreProperties>
</file>