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58" r:id="rId4"/>
    <p:sldId id="261" r:id="rId5"/>
    <p:sldId id="262" r:id="rId6"/>
    <p:sldId id="263" r:id="rId7"/>
    <p:sldId id="264" r:id="rId8"/>
    <p:sldId id="266" r:id="rId9"/>
    <p:sldId id="267" r:id="rId10"/>
    <p:sldId id="268" r:id="rId11"/>
    <p:sldId id="269" r:id="rId12"/>
    <p:sldId id="289" r:id="rId13"/>
    <p:sldId id="271" r:id="rId14"/>
    <p:sldId id="272" r:id="rId15"/>
    <p:sldId id="273" r:id="rId16"/>
    <p:sldId id="274" r:id="rId17"/>
    <p:sldId id="275" r:id="rId18"/>
    <p:sldId id="276" r:id="rId19"/>
    <p:sldId id="290" r:id="rId20"/>
    <p:sldId id="278" r:id="rId21"/>
    <p:sldId id="279" r:id="rId22"/>
    <p:sldId id="280" r:id="rId23"/>
    <p:sldId id="281" r:id="rId24"/>
    <p:sldId id="291" r:id="rId25"/>
    <p:sldId id="283" r:id="rId26"/>
    <p:sldId id="284" r:id="rId27"/>
    <p:sldId id="285" r:id="rId28"/>
    <p:sldId id="286" r:id="rId29"/>
    <p:sldId id="287" r:id="rId30"/>
    <p:sldId id="288" r:id="rId31"/>
    <p:sldId id="293" r:id="rId32"/>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36">
          <p15:clr>
            <a:srgbClr val="A4A3A4"/>
          </p15:clr>
        </p15:guide>
        <p15:guide id="2" pos="5624">
          <p15:clr>
            <a:srgbClr val="A4A3A4"/>
          </p15:clr>
        </p15:guide>
        <p15:guide id="3" pos="158">
          <p15:clr>
            <a:srgbClr val="A4A3A4"/>
          </p15:clr>
        </p15:guide>
        <p15:guide id="4" orient="horz" pos="1620">
          <p15:clr>
            <a:srgbClr val="A4A3A4"/>
          </p15:clr>
        </p15:guide>
        <p15:guide id="5" orient="horz" pos="3185">
          <p15:clr>
            <a:srgbClr val="A4A3A4"/>
          </p15:clr>
        </p15:guide>
        <p15:guide id="6" orient="horz" pos="5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C352"/>
    <a:srgbClr val="A57331"/>
    <a:srgbClr val="AB7D3C"/>
    <a:srgbClr val="85503C"/>
    <a:srgbClr val="DEAD64"/>
    <a:srgbClr val="BE9857"/>
    <a:srgbClr val="FEFEFE"/>
    <a:srgbClr val="FFFFFF"/>
    <a:srgbClr val="FCFCFC"/>
    <a:srgbClr val="FDFD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93" autoAdjust="0"/>
    <p:restoredTop sz="94660"/>
  </p:normalViewPr>
  <p:slideViewPr>
    <p:cSldViewPr snapToGrid="0" showGuides="1">
      <p:cViewPr varScale="1">
        <p:scale>
          <a:sx n="151" d="100"/>
          <a:sy n="151" d="100"/>
        </p:scale>
        <p:origin x="420" y="132"/>
      </p:cViewPr>
      <p:guideLst>
        <p:guide orient="horz" pos="2436"/>
        <p:guide pos="5624"/>
        <p:guide pos="158"/>
        <p:guide orient="horz" pos="1620"/>
        <p:guide orient="horz" pos="3185"/>
        <p:guide orient="horz" pos="5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E5F451-7C2D-490C-961B-F035836AEB19}" type="datetimeFigureOut">
              <a:rPr lang="zh-CN" altLang="en-US" smtClean="0"/>
              <a:pPr/>
              <a:t>2018-03-27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A14DA4-1BAD-42D9-9026-C0E06BBAB67B}" type="slidenum">
              <a:rPr lang="zh-CN" altLang="en-US" smtClean="0"/>
              <a:pPr/>
              <a:t>‹#›</a:t>
            </a:fld>
            <a:endParaRPr lang="zh-CN" altLang="en-US"/>
          </a:p>
        </p:txBody>
      </p:sp>
    </p:spTree>
    <p:extLst>
      <p:ext uri="{BB962C8B-B14F-4D97-AF65-F5344CB8AC3E}">
        <p14:creationId xmlns:p14="http://schemas.microsoft.com/office/powerpoint/2010/main" val="1588861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5</a:t>
            </a:fld>
            <a:endParaRPr lang="zh-CN" altLang="en-US"/>
          </a:p>
        </p:txBody>
      </p:sp>
    </p:spTree>
    <p:extLst>
      <p:ext uri="{BB962C8B-B14F-4D97-AF65-F5344CB8AC3E}">
        <p14:creationId xmlns:p14="http://schemas.microsoft.com/office/powerpoint/2010/main" val="505190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15</a:t>
            </a:fld>
            <a:endParaRPr lang="zh-CN" altLang="en-US"/>
          </a:p>
        </p:txBody>
      </p:sp>
    </p:spTree>
    <p:extLst>
      <p:ext uri="{BB962C8B-B14F-4D97-AF65-F5344CB8AC3E}">
        <p14:creationId xmlns:p14="http://schemas.microsoft.com/office/powerpoint/2010/main" val="22133948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16</a:t>
            </a:fld>
            <a:endParaRPr lang="zh-CN" altLang="en-US"/>
          </a:p>
        </p:txBody>
      </p:sp>
    </p:spTree>
    <p:extLst>
      <p:ext uri="{BB962C8B-B14F-4D97-AF65-F5344CB8AC3E}">
        <p14:creationId xmlns:p14="http://schemas.microsoft.com/office/powerpoint/2010/main" val="36840750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17</a:t>
            </a:fld>
            <a:endParaRPr lang="zh-CN" altLang="en-US"/>
          </a:p>
        </p:txBody>
      </p:sp>
    </p:spTree>
    <p:extLst>
      <p:ext uri="{BB962C8B-B14F-4D97-AF65-F5344CB8AC3E}">
        <p14:creationId xmlns:p14="http://schemas.microsoft.com/office/powerpoint/2010/main" val="243263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18</a:t>
            </a:fld>
            <a:endParaRPr lang="zh-CN" altLang="en-US"/>
          </a:p>
        </p:txBody>
      </p:sp>
    </p:spTree>
    <p:extLst>
      <p:ext uri="{BB962C8B-B14F-4D97-AF65-F5344CB8AC3E}">
        <p14:creationId xmlns:p14="http://schemas.microsoft.com/office/powerpoint/2010/main" val="27975976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20</a:t>
            </a:fld>
            <a:endParaRPr lang="zh-CN" altLang="en-US"/>
          </a:p>
        </p:txBody>
      </p:sp>
    </p:spTree>
    <p:extLst>
      <p:ext uri="{BB962C8B-B14F-4D97-AF65-F5344CB8AC3E}">
        <p14:creationId xmlns:p14="http://schemas.microsoft.com/office/powerpoint/2010/main" val="39160461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21</a:t>
            </a:fld>
            <a:endParaRPr lang="zh-CN" altLang="en-US"/>
          </a:p>
        </p:txBody>
      </p:sp>
    </p:spTree>
    <p:extLst>
      <p:ext uri="{BB962C8B-B14F-4D97-AF65-F5344CB8AC3E}">
        <p14:creationId xmlns:p14="http://schemas.microsoft.com/office/powerpoint/2010/main" val="11056690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22</a:t>
            </a:fld>
            <a:endParaRPr lang="zh-CN" altLang="en-US"/>
          </a:p>
        </p:txBody>
      </p:sp>
    </p:spTree>
    <p:extLst>
      <p:ext uri="{BB962C8B-B14F-4D97-AF65-F5344CB8AC3E}">
        <p14:creationId xmlns:p14="http://schemas.microsoft.com/office/powerpoint/2010/main" val="14997878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23</a:t>
            </a:fld>
            <a:endParaRPr lang="zh-CN" altLang="en-US"/>
          </a:p>
        </p:txBody>
      </p:sp>
    </p:spTree>
    <p:extLst>
      <p:ext uri="{BB962C8B-B14F-4D97-AF65-F5344CB8AC3E}">
        <p14:creationId xmlns:p14="http://schemas.microsoft.com/office/powerpoint/2010/main" val="37606464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25</a:t>
            </a:fld>
            <a:endParaRPr lang="zh-CN" altLang="en-US"/>
          </a:p>
        </p:txBody>
      </p:sp>
    </p:spTree>
    <p:extLst>
      <p:ext uri="{BB962C8B-B14F-4D97-AF65-F5344CB8AC3E}">
        <p14:creationId xmlns:p14="http://schemas.microsoft.com/office/powerpoint/2010/main" val="6537825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26</a:t>
            </a:fld>
            <a:endParaRPr lang="zh-CN" altLang="en-US"/>
          </a:p>
        </p:txBody>
      </p:sp>
    </p:spTree>
    <p:extLst>
      <p:ext uri="{BB962C8B-B14F-4D97-AF65-F5344CB8AC3E}">
        <p14:creationId xmlns:p14="http://schemas.microsoft.com/office/powerpoint/2010/main" val="2130053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6</a:t>
            </a:fld>
            <a:endParaRPr lang="zh-CN" altLang="en-US"/>
          </a:p>
        </p:txBody>
      </p:sp>
    </p:spTree>
    <p:extLst>
      <p:ext uri="{BB962C8B-B14F-4D97-AF65-F5344CB8AC3E}">
        <p14:creationId xmlns:p14="http://schemas.microsoft.com/office/powerpoint/2010/main" val="6239756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27</a:t>
            </a:fld>
            <a:endParaRPr lang="zh-CN" altLang="en-US"/>
          </a:p>
        </p:txBody>
      </p:sp>
    </p:spTree>
    <p:extLst>
      <p:ext uri="{BB962C8B-B14F-4D97-AF65-F5344CB8AC3E}">
        <p14:creationId xmlns:p14="http://schemas.microsoft.com/office/powerpoint/2010/main" val="12214012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28</a:t>
            </a:fld>
            <a:endParaRPr lang="zh-CN" altLang="en-US"/>
          </a:p>
        </p:txBody>
      </p:sp>
    </p:spTree>
    <p:extLst>
      <p:ext uri="{BB962C8B-B14F-4D97-AF65-F5344CB8AC3E}">
        <p14:creationId xmlns:p14="http://schemas.microsoft.com/office/powerpoint/2010/main" val="34865516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29</a:t>
            </a:fld>
            <a:endParaRPr lang="zh-CN" altLang="en-US"/>
          </a:p>
        </p:txBody>
      </p:sp>
    </p:spTree>
    <p:extLst>
      <p:ext uri="{BB962C8B-B14F-4D97-AF65-F5344CB8AC3E}">
        <p14:creationId xmlns:p14="http://schemas.microsoft.com/office/powerpoint/2010/main" val="25340950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30</a:t>
            </a:fld>
            <a:endParaRPr lang="zh-CN" altLang="en-US"/>
          </a:p>
        </p:txBody>
      </p:sp>
    </p:spTree>
    <p:extLst>
      <p:ext uri="{BB962C8B-B14F-4D97-AF65-F5344CB8AC3E}">
        <p14:creationId xmlns:p14="http://schemas.microsoft.com/office/powerpoint/2010/main" val="3582477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7</a:t>
            </a:fld>
            <a:endParaRPr lang="zh-CN" altLang="en-US"/>
          </a:p>
        </p:txBody>
      </p:sp>
    </p:spTree>
    <p:extLst>
      <p:ext uri="{BB962C8B-B14F-4D97-AF65-F5344CB8AC3E}">
        <p14:creationId xmlns:p14="http://schemas.microsoft.com/office/powerpoint/2010/main" val="3069055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8</a:t>
            </a:fld>
            <a:endParaRPr lang="zh-CN" altLang="en-US"/>
          </a:p>
        </p:txBody>
      </p:sp>
    </p:spTree>
    <p:extLst>
      <p:ext uri="{BB962C8B-B14F-4D97-AF65-F5344CB8AC3E}">
        <p14:creationId xmlns:p14="http://schemas.microsoft.com/office/powerpoint/2010/main" val="4152169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9</a:t>
            </a:fld>
            <a:endParaRPr lang="zh-CN" altLang="en-US"/>
          </a:p>
        </p:txBody>
      </p:sp>
    </p:spTree>
    <p:extLst>
      <p:ext uri="{BB962C8B-B14F-4D97-AF65-F5344CB8AC3E}">
        <p14:creationId xmlns:p14="http://schemas.microsoft.com/office/powerpoint/2010/main" val="16876517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10</a:t>
            </a:fld>
            <a:endParaRPr lang="zh-CN" altLang="en-US"/>
          </a:p>
        </p:txBody>
      </p:sp>
    </p:spTree>
    <p:extLst>
      <p:ext uri="{BB962C8B-B14F-4D97-AF65-F5344CB8AC3E}">
        <p14:creationId xmlns:p14="http://schemas.microsoft.com/office/powerpoint/2010/main" val="25941881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11</a:t>
            </a:fld>
            <a:endParaRPr lang="zh-CN" altLang="en-US"/>
          </a:p>
        </p:txBody>
      </p:sp>
    </p:spTree>
    <p:extLst>
      <p:ext uri="{BB962C8B-B14F-4D97-AF65-F5344CB8AC3E}">
        <p14:creationId xmlns:p14="http://schemas.microsoft.com/office/powerpoint/2010/main" val="1935270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13</a:t>
            </a:fld>
            <a:endParaRPr lang="zh-CN" altLang="en-US"/>
          </a:p>
        </p:txBody>
      </p:sp>
    </p:spTree>
    <p:extLst>
      <p:ext uri="{BB962C8B-B14F-4D97-AF65-F5344CB8AC3E}">
        <p14:creationId xmlns:p14="http://schemas.microsoft.com/office/powerpoint/2010/main" val="9928966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14</a:t>
            </a:fld>
            <a:endParaRPr lang="zh-CN" altLang="en-US"/>
          </a:p>
        </p:txBody>
      </p:sp>
    </p:spTree>
    <p:extLst>
      <p:ext uri="{BB962C8B-B14F-4D97-AF65-F5344CB8AC3E}">
        <p14:creationId xmlns:p14="http://schemas.microsoft.com/office/powerpoint/2010/main" val="1285348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95BECFE5-95DF-455C-839C-8976732A2BD4}" type="datetimeFigureOut">
              <a:rPr lang="zh-CN" altLang="en-US" smtClean="0"/>
              <a:pPr/>
              <a:t>2018-03-27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B44B862-539C-478D-866A-B8EF22731302}"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95BECFE5-95DF-455C-839C-8976732A2BD4}" type="datetimeFigureOut">
              <a:rPr lang="zh-CN" altLang="en-US" smtClean="0"/>
              <a:pPr/>
              <a:t>2018-03-27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B44B862-539C-478D-866A-B8EF22731302}"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6ECF656A-8CD2-4F9C-8A1E-176F7B830206}" type="datetimeFigureOut">
              <a:rPr lang="zh-CN" altLang="en-US" smtClean="0"/>
              <a:pPr/>
              <a:t>2018-03-27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8E3E1C1-1E13-45E0-948B-961CC0DA985A}" type="slidenum">
              <a:rPr lang="zh-CN" altLang="en-US" smtClean="0"/>
              <a:pPr/>
              <a:t>‹#›</a:t>
            </a:fld>
            <a:endParaRPr lang="zh-CN" altLang="en-US"/>
          </a:p>
        </p:txBody>
      </p:sp>
    </p:spTree>
    <p:extLst>
      <p:ext uri="{BB962C8B-B14F-4D97-AF65-F5344CB8AC3E}">
        <p14:creationId xmlns:p14="http://schemas.microsoft.com/office/powerpoint/2010/main" val="827592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712788" y="1445559"/>
            <a:ext cx="2379662" cy="3193116"/>
          </a:xfrm>
        </p:spPr>
        <p:txBody>
          <a:bodyPr>
            <a:normAutofit/>
          </a:bodyPr>
          <a:lstStyle>
            <a:lvl1pPr marL="0" indent="0" algn="ctr">
              <a:buFontTx/>
              <a:buNone/>
              <a:defRPr sz="1400">
                <a:solidFill>
                  <a:schemeClr val="bg1"/>
                </a:solidFill>
              </a:defRPr>
            </a:lvl1pPr>
          </a:lstStyle>
          <a:p>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95BECFE5-95DF-455C-839C-8976732A2BD4}" type="datetimeFigureOut">
              <a:rPr lang="zh-CN" altLang="en-US" smtClean="0"/>
              <a:pPr/>
              <a:t>2018-03-27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B44B862-539C-478D-866A-B8EF22731302}"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95BECFE5-95DF-455C-839C-8976732A2BD4}" type="datetimeFigureOut">
              <a:rPr lang="zh-CN" altLang="en-US" smtClean="0"/>
              <a:pPr/>
              <a:t>2018-03-27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B44B862-539C-478D-866A-B8EF22731302}"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95BECFE5-95DF-455C-839C-8976732A2BD4}" type="datetimeFigureOut">
              <a:rPr lang="zh-CN" altLang="en-US" smtClean="0"/>
              <a:pPr/>
              <a:t>2018-03-27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B44B862-539C-478D-866A-B8EF22731302}"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BECFE5-95DF-455C-839C-8976732A2BD4}" type="datetimeFigureOut">
              <a:rPr lang="zh-CN" altLang="en-US" smtClean="0"/>
              <a:pPr/>
              <a:t>2018-03-27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B44B862-539C-478D-866A-B8EF22731302}"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95BECFE5-95DF-455C-839C-8976732A2BD4}" type="datetimeFigureOut">
              <a:rPr lang="zh-CN" altLang="en-US" smtClean="0"/>
              <a:pPr/>
              <a:t>2018-03-27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B44B862-539C-478D-866A-B8EF22731302}"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95BECFE5-95DF-455C-839C-8976732A2BD4}" type="datetimeFigureOut">
              <a:rPr lang="zh-CN" altLang="en-US" smtClean="0"/>
              <a:pPr/>
              <a:t>2018-03-27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B44B862-539C-478D-866A-B8EF22731302}"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FFFFFF"/>
            </a:gs>
            <a:gs pos="100000">
              <a:srgbClr val="E7E7E7"/>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5BECFE5-95DF-455C-839C-8976732A2BD4}" type="datetimeFigureOut">
              <a:rPr lang="zh-CN" altLang="en-US" smtClean="0"/>
              <a:pPr/>
              <a:t>2018-03-27</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8B44B862-539C-478D-866A-B8EF22731302}"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9144001" cy="5163076"/>
          </a:xfrm>
          <a:prstGeom prst="rect">
            <a:avLst/>
          </a:prstGeom>
        </p:spPr>
      </p:pic>
      <p:sp>
        <p:nvSpPr>
          <p:cNvPr id="5" name="矩形 4"/>
          <p:cNvSpPr/>
          <p:nvPr/>
        </p:nvSpPr>
        <p:spPr>
          <a:xfrm>
            <a:off x="-1" y="939801"/>
            <a:ext cx="6705601" cy="2147208"/>
          </a:xfrm>
          <a:prstGeom prst="rect">
            <a:avLst/>
          </a:prstGeom>
          <a:gradFill flip="none" rotWithShape="1">
            <a:gsLst>
              <a:gs pos="67000">
                <a:srgbClr val="BAC352"/>
              </a:gs>
              <a:gs pos="100000">
                <a:schemeClr val="bg1">
                  <a:alpha val="33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396777" y="1331631"/>
            <a:ext cx="5018682" cy="646331"/>
          </a:xfrm>
          <a:prstGeom prst="rect">
            <a:avLst/>
          </a:prstGeom>
          <a:noFill/>
        </p:spPr>
        <p:txBody>
          <a:bodyPr wrap="none" rtlCol="0">
            <a:spAutoFit/>
          </a:bodyPr>
          <a:lstStyle/>
          <a:p>
            <a:r>
              <a:rPr lang="zh-CN" altLang="en-US" sz="3600" b="1" dirty="0">
                <a:solidFill>
                  <a:schemeClr val="bg1"/>
                </a:solidFill>
              </a:rPr>
              <a:t>商业融资计划书</a:t>
            </a:r>
            <a:r>
              <a:rPr lang="en-US" altLang="zh-CN" sz="3600" b="1" dirty="0">
                <a:solidFill>
                  <a:schemeClr val="bg1"/>
                </a:solidFill>
              </a:rPr>
              <a:t>PPT</a:t>
            </a:r>
            <a:r>
              <a:rPr lang="zh-CN" altLang="en-US" sz="3600" b="1" dirty="0">
                <a:solidFill>
                  <a:schemeClr val="bg1"/>
                </a:solidFill>
              </a:rPr>
              <a:t>模板</a:t>
            </a:r>
          </a:p>
        </p:txBody>
      </p:sp>
      <p:sp>
        <p:nvSpPr>
          <p:cNvPr id="10" name="矩形 1"/>
          <p:cNvSpPr>
            <a:spLocks noChangeArrowheads="1"/>
          </p:cNvSpPr>
          <p:nvPr/>
        </p:nvSpPr>
        <p:spPr bwMode="auto">
          <a:xfrm>
            <a:off x="396777" y="2465983"/>
            <a:ext cx="384219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base" hangingPunct="0">
              <a:spcBef>
                <a:spcPct val="0"/>
              </a:spcBef>
              <a:spcAft>
                <a:spcPct val="0"/>
              </a:spcAft>
            </a:pPr>
            <a:r>
              <a:rPr lang="zh-CN" altLang="en-US" sz="1000" dirty="0">
                <a:solidFill>
                  <a:schemeClr val="bg1"/>
                </a:solidFill>
                <a:cs typeface="Arial" panose="020B0604020202020204" pitchFamily="34" charset="0"/>
              </a:rPr>
              <a:t>汇报人：</a:t>
            </a:r>
            <a:r>
              <a:rPr lang="en-US" altLang="zh-CN" sz="1000" dirty="0">
                <a:solidFill>
                  <a:schemeClr val="bg1"/>
                </a:solidFill>
                <a:cs typeface="Arial" panose="020B0604020202020204" pitchFamily="34" charset="0"/>
              </a:rPr>
              <a:t>xxx  </a:t>
            </a:r>
            <a:r>
              <a:rPr lang="zh-CN" altLang="en-US" sz="1000" dirty="0">
                <a:solidFill>
                  <a:schemeClr val="bg1"/>
                </a:solidFill>
                <a:cs typeface="Arial" panose="020B0604020202020204" pitchFamily="34" charset="0"/>
              </a:rPr>
              <a:t>时间：</a:t>
            </a:r>
            <a:r>
              <a:rPr lang="en-US" altLang="zh-CN" sz="1000" dirty="0">
                <a:solidFill>
                  <a:schemeClr val="bg1"/>
                </a:solidFill>
                <a:cs typeface="Arial" panose="020B0604020202020204" pitchFamily="34" charset="0"/>
              </a:rPr>
              <a:t>2018</a:t>
            </a:r>
            <a:r>
              <a:rPr lang="zh-CN" altLang="en-US" sz="1000" dirty="0">
                <a:solidFill>
                  <a:schemeClr val="bg1"/>
                </a:solidFill>
                <a:cs typeface="Arial" panose="020B0604020202020204" pitchFamily="34" charset="0"/>
              </a:rPr>
              <a:t>年</a:t>
            </a:r>
            <a:r>
              <a:rPr lang="en-US" altLang="zh-CN" sz="1000" dirty="0">
                <a:solidFill>
                  <a:schemeClr val="bg1"/>
                </a:solidFill>
                <a:cs typeface="Arial" panose="020B0604020202020204" pitchFamily="34" charset="0"/>
              </a:rPr>
              <a:t>3</a:t>
            </a:r>
            <a:r>
              <a:rPr lang="zh-CN" altLang="en-US" sz="1000" dirty="0">
                <a:solidFill>
                  <a:schemeClr val="bg1"/>
                </a:solidFill>
                <a:cs typeface="Arial" panose="020B0604020202020204" pitchFamily="34" charset="0"/>
              </a:rPr>
              <a:t>月</a:t>
            </a:r>
            <a:r>
              <a:rPr lang="en-US" altLang="zh-CN" sz="1000" dirty="0">
                <a:solidFill>
                  <a:schemeClr val="bg1"/>
                </a:solidFill>
                <a:cs typeface="Arial" panose="020B0604020202020204" pitchFamily="34" charset="0"/>
              </a:rPr>
              <a:t>18</a:t>
            </a:r>
            <a:r>
              <a:rPr lang="zh-CN" altLang="en-US" sz="1000" dirty="0">
                <a:solidFill>
                  <a:schemeClr val="bg1"/>
                </a:solidFill>
                <a:cs typeface="Arial" panose="020B0604020202020204" pitchFamily="34" charset="0"/>
              </a:rPr>
              <a:t>日</a:t>
            </a:r>
            <a:endParaRPr lang="zh-CN" altLang="en-US" sz="1300" dirty="0">
              <a:solidFill>
                <a:schemeClr val="bg1"/>
              </a:solidFill>
              <a:cs typeface="Arial" panose="020B0604020202020204" pitchFamily="34" charset="0"/>
            </a:endParaRPr>
          </a:p>
        </p:txBody>
      </p:sp>
      <p:sp>
        <p:nvSpPr>
          <p:cNvPr id="13" name="矩形 12"/>
          <p:cNvSpPr/>
          <p:nvPr/>
        </p:nvSpPr>
        <p:spPr>
          <a:xfrm>
            <a:off x="396777" y="2104621"/>
            <a:ext cx="3547894" cy="369332"/>
          </a:xfrm>
          <a:prstGeom prst="rect">
            <a:avLst/>
          </a:prstGeom>
        </p:spPr>
        <p:txBody>
          <a:bodyPr wrap="none">
            <a:spAutoFit/>
          </a:bodyPr>
          <a:lstStyle/>
          <a:p>
            <a:r>
              <a:rPr lang="en-US" altLang="zh-CN" sz="1800" b="1" dirty="0">
                <a:solidFill>
                  <a:schemeClr val="bg1"/>
                </a:solidFill>
              </a:rPr>
              <a:t>Business financing plan PPT template</a:t>
            </a:r>
            <a:endParaRPr lang="zh-CN" altLang="en-US" sz="1800" b="1" dirty="0">
              <a:solidFill>
                <a:schemeClr val="bg1"/>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投资亮点</a:t>
            </a:r>
            <a:endParaRPr 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TextBox 29"/>
          <p:cNvSpPr txBox="1"/>
          <p:nvPr/>
        </p:nvSpPr>
        <p:spPr>
          <a:xfrm>
            <a:off x="6078851" y="1848479"/>
            <a:ext cx="2555787" cy="333425"/>
          </a:xfrm>
          <a:prstGeom prst="rect">
            <a:avLst/>
          </a:prstGeom>
          <a:noFill/>
        </p:spPr>
        <p:txBody>
          <a:bodyPr wrap="square" lIns="0" tIns="0" rIns="0" bIns="0" rtlCol="0">
            <a:spAutoFit/>
          </a:bodyPr>
          <a:lstStyle/>
          <a:p>
            <a:pPr algn="just">
              <a:lnSpc>
                <a:spcPts val="1300"/>
              </a:lnSpc>
            </a:pPr>
            <a:r>
              <a:rPr lang="zh-CN" altLang="en-US" sz="1200" dirty="0">
                <a:solidFill>
                  <a:schemeClr val="tx1">
                    <a:lumMod val="65000"/>
                    <a:lumOff val="35000"/>
                  </a:schemeClr>
                </a:solidFill>
                <a:latin typeface="微软雅黑" pitchFamily="34" charset="-122"/>
                <a:ea typeface="微软雅黑" pitchFamily="34" charset="-122"/>
              </a:rPr>
              <a:t>点击输入简要文字内容，言简意赅的说明分项内容</a:t>
            </a:r>
            <a:endParaRPr lang="en-US" altLang="zh-CN" sz="1200" dirty="0">
              <a:solidFill>
                <a:schemeClr val="tx1">
                  <a:lumMod val="65000"/>
                  <a:lumOff val="35000"/>
                </a:schemeClr>
              </a:solidFill>
              <a:latin typeface="微软雅黑" pitchFamily="34" charset="-122"/>
              <a:ea typeface="微软雅黑" pitchFamily="34" charset="-122"/>
            </a:endParaRPr>
          </a:p>
        </p:txBody>
      </p:sp>
      <p:grpSp>
        <p:nvGrpSpPr>
          <p:cNvPr id="10" name="组合 9"/>
          <p:cNvGrpSpPr/>
          <p:nvPr/>
        </p:nvGrpSpPr>
        <p:grpSpPr>
          <a:xfrm>
            <a:off x="3045145" y="1799254"/>
            <a:ext cx="2887762" cy="425453"/>
            <a:chOff x="4017302" y="1887432"/>
            <a:chExt cx="3850349" cy="567270"/>
          </a:xfrm>
        </p:grpSpPr>
        <p:sp>
          <p:nvSpPr>
            <p:cNvPr id="12" name="任意多边形 11"/>
            <p:cNvSpPr/>
            <p:nvPr/>
          </p:nvSpPr>
          <p:spPr>
            <a:xfrm>
              <a:off x="4017302" y="1887432"/>
              <a:ext cx="3850349" cy="567270"/>
            </a:xfrm>
            <a:custGeom>
              <a:avLst/>
              <a:gdLst>
                <a:gd name="connsiteX0" fmla="*/ 0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592483 w 3850349"/>
                <a:gd name="connsiteY4" fmla="*/ 567270 h 567270"/>
                <a:gd name="connsiteX5" fmla="*/ 504765 w 3850349"/>
                <a:gd name="connsiteY5" fmla="*/ 449966 h 567270"/>
                <a:gd name="connsiteX6" fmla="*/ 28846 w 3850349"/>
                <a:gd name="connsiteY6" fmla="*/ 1752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0" y="0"/>
                  </a:moveTo>
                  <a:lnTo>
                    <a:pt x="3566714" y="0"/>
                  </a:lnTo>
                  <a:lnTo>
                    <a:pt x="3850349" y="283635"/>
                  </a:lnTo>
                  <a:lnTo>
                    <a:pt x="3566714" y="567270"/>
                  </a:lnTo>
                  <a:lnTo>
                    <a:pt x="592483" y="567270"/>
                  </a:lnTo>
                  <a:lnTo>
                    <a:pt x="504765" y="449966"/>
                  </a:lnTo>
                  <a:cubicBezTo>
                    <a:pt x="367864" y="284081"/>
                    <a:pt x="207536" y="138245"/>
                    <a:pt x="28846" y="17524"/>
                  </a:cubicBezTo>
                  <a:close/>
                </a:path>
              </a:pathLst>
            </a:cu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1800"/>
            </a:p>
          </p:txBody>
        </p:sp>
        <p:sp>
          <p:nvSpPr>
            <p:cNvPr id="14" name="TextBox 30"/>
            <p:cNvSpPr txBox="1"/>
            <p:nvPr/>
          </p:nvSpPr>
          <p:spPr>
            <a:xfrm>
              <a:off x="5085111" y="1955624"/>
              <a:ext cx="2366890" cy="430886"/>
            </a:xfrm>
            <a:prstGeom prst="rect">
              <a:avLst/>
            </a:prstGeom>
            <a:noFill/>
          </p:spPr>
          <p:txBody>
            <a:bodyPr wrap="square" lIns="0" tIns="0" rIns="0" bIns="0" rtlCol="0">
              <a:spAutoFit/>
            </a:bodyPr>
            <a:lstStyle/>
            <a:p>
              <a:pPr algn="ctr"/>
              <a:r>
                <a:rPr lang="zh-CN" altLang="en-US" sz="2100" dirty="0">
                  <a:solidFill>
                    <a:schemeClr val="bg1"/>
                  </a:solidFill>
                  <a:latin typeface="微软雅黑" pitchFamily="34" charset="-122"/>
                  <a:ea typeface="微软雅黑" pitchFamily="34" charset="-122"/>
                </a:rPr>
                <a:t>请输入标题</a:t>
              </a:r>
            </a:p>
          </p:txBody>
        </p:sp>
      </p:grpSp>
      <p:grpSp>
        <p:nvGrpSpPr>
          <p:cNvPr id="15" name="组合 14"/>
          <p:cNvGrpSpPr/>
          <p:nvPr/>
        </p:nvGrpSpPr>
        <p:grpSpPr>
          <a:xfrm>
            <a:off x="3599216" y="2395757"/>
            <a:ext cx="2333690" cy="425453"/>
            <a:chOff x="4756064" y="2682769"/>
            <a:chExt cx="3111586" cy="567270"/>
          </a:xfrm>
        </p:grpSpPr>
        <p:sp>
          <p:nvSpPr>
            <p:cNvPr id="16" name="任意多边形 15"/>
            <p:cNvSpPr/>
            <p:nvPr/>
          </p:nvSpPr>
          <p:spPr>
            <a:xfrm>
              <a:off x="4756064" y="2682769"/>
              <a:ext cx="3111586" cy="567270"/>
            </a:xfrm>
            <a:custGeom>
              <a:avLst/>
              <a:gdLst>
                <a:gd name="connsiteX0" fmla="*/ 0 w 3111586"/>
                <a:gd name="connsiteY0" fmla="*/ 0 h 567270"/>
                <a:gd name="connsiteX1" fmla="*/ 2827951 w 3111586"/>
                <a:gd name="connsiteY1" fmla="*/ 0 h 567270"/>
                <a:gd name="connsiteX2" fmla="*/ 3111586 w 3111586"/>
                <a:gd name="connsiteY2" fmla="*/ 283635 h 567270"/>
                <a:gd name="connsiteX3" fmla="*/ 2827951 w 3111586"/>
                <a:gd name="connsiteY3" fmla="*/ 567270 h 567270"/>
                <a:gd name="connsiteX4" fmla="*/ 216299 w 3111586"/>
                <a:gd name="connsiteY4" fmla="*/ 567270 h 567270"/>
                <a:gd name="connsiteX5" fmla="*/ 176658 w 3111586"/>
                <a:gd name="connsiteY5" fmla="*/ 413101 h 567270"/>
                <a:gd name="connsiteX6" fmla="*/ 7068 w 3111586"/>
                <a:gd name="connsiteY6" fmla="*/ 1163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6" h="567270">
                  <a:moveTo>
                    <a:pt x="0" y="0"/>
                  </a:moveTo>
                  <a:lnTo>
                    <a:pt x="2827951" y="0"/>
                  </a:lnTo>
                  <a:lnTo>
                    <a:pt x="3111586" y="283635"/>
                  </a:lnTo>
                  <a:lnTo>
                    <a:pt x="2827951" y="567270"/>
                  </a:lnTo>
                  <a:lnTo>
                    <a:pt x="216299" y="567270"/>
                  </a:lnTo>
                  <a:lnTo>
                    <a:pt x="176658" y="413101"/>
                  </a:lnTo>
                  <a:cubicBezTo>
                    <a:pt x="133041" y="272869"/>
                    <a:pt x="76011" y="138546"/>
                    <a:pt x="7068" y="11634"/>
                  </a:cubicBezTo>
                  <a:close/>
                </a:path>
              </a:pathLst>
            </a:cu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1800"/>
            </a:p>
          </p:txBody>
        </p:sp>
        <p:sp>
          <p:nvSpPr>
            <p:cNvPr id="17" name="TextBox 30"/>
            <p:cNvSpPr txBox="1"/>
            <p:nvPr/>
          </p:nvSpPr>
          <p:spPr>
            <a:xfrm>
              <a:off x="5085111" y="2750961"/>
              <a:ext cx="2366890" cy="430886"/>
            </a:xfrm>
            <a:prstGeom prst="rect">
              <a:avLst/>
            </a:prstGeom>
            <a:noFill/>
          </p:spPr>
          <p:txBody>
            <a:bodyPr wrap="square" lIns="0" tIns="0" rIns="0" bIns="0" rtlCol="0">
              <a:spAutoFit/>
            </a:bodyPr>
            <a:lstStyle/>
            <a:p>
              <a:pPr algn="ctr"/>
              <a:r>
                <a:rPr lang="zh-CN" altLang="en-US" sz="2100" dirty="0">
                  <a:solidFill>
                    <a:schemeClr val="bg1"/>
                  </a:solidFill>
                  <a:latin typeface="微软雅黑" pitchFamily="34" charset="-122"/>
                  <a:ea typeface="微软雅黑" pitchFamily="34" charset="-122"/>
                </a:rPr>
                <a:t>请输入标题</a:t>
              </a:r>
            </a:p>
          </p:txBody>
        </p:sp>
      </p:grpSp>
      <p:grpSp>
        <p:nvGrpSpPr>
          <p:cNvPr id="18" name="组合 17"/>
          <p:cNvGrpSpPr/>
          <p:nvPr/>
        </p:nvGrpSpPr>
        <p:grpSpPr>
          <a:xfrm>
            <a:off x="3792283" y="2992264"/>
            <a:ext cx="2140624" cy="425453"/>
            <a:chOff x="5013486" y="3478106"/>
            <a:chExt cx="2854165" cy="567270"/>
          </a:xfrm>
        </p:grpSpPr>
        <p:sp>
          <p:nvSpPr>
            <p:cNvPr id="19" name="任意多边形 18"/>
            <p:cNvSpPr/>
            <p:nvPr/>
          </p:nvSpPr>
          <p:spPr>
            <a:xfrm>
              <a:off x="5013486" y="3478106"/>
              <a:ext cx="2854165" cy="567270"/>
            </a:xfrm>
            <a:custGeom>
              <a:avLst/>
              <a:gdLst>
                <a:gd name="connsiteX0" fmla="*/ 0 w 2854165"/>
                <a:gd name="connsiteY0" fmla="*/ 0 h 567270"/>
                <a:gd name="connsiteX1" fmla="*/ 2570530 w 2854165"/>
                <a:gd name="connsiteY1" fmla="*/ 0 h 567270"/>
                <a:gd name="connsiteX2" fmla="*/ 2854165 w 2854165"/>
                <a:gd name="connsiteY2" fmla="*/ 283635 h 567270"/>
                <a:gd name="connsiteX3" fmla="*/ 2570530 w 2854165"/>
                <a:gd name="connsiteY3" fmla="*/ 567270 h 567270"/>
                <a:gd name="connsiteX4" fmla="*/ 0 w 2854165"/>
                <a:gd name="connsiteY4" fmla="*/ 567270 h 567270"/>
                <a:gd name="connsiteX5" fmla="*/ 8346 w 2854165"/>
                <a:gd name="connsiteY5" fmla="*/ 512582 h 567270"/>
                <a:gd name="connsiteX6" fmla="*/ 19907 w 2854165"/>
                <a:gd name="connsiteY6" fmla="*/ 283636 h 567270"/>
                <a:gd name="connsiteX7" fmla="*/ 8346 w 2854165"/>
                <a:gd name="connsiteY7" fmla="*/ 54690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165" h="567270">
                  <a:moveTo>
                    <a:pt x="0" y="0"/>
                  </a:moveTo>
                  <a:lnTo>
                    <a:pt x="2570530" y="0"/>
                  </a:lnTo>
                  <a:lnTo>
                    <a:pt x="2854165" y="283635"/>
                  </a:lnTo>
                  <a:lnTo>
                    <a:pt x="2570530" y="567270"/>
                  </a:lnTo>
                  <a:lnTo>
                    <a:pt x="0" y="567270"/>
                  </a:lnTo>
                  <a:lnTo>
                    <a:pt x="8346" y="512582"/>
                  </a:lnTo>
                  <a:cubicBezTo>
                    <a:pt x="15991" y="437306"/>
                    <a:pt x="19907" y="360929"/>
                    <a:pt x="19907" y="283636"/>
                  </a:cubicBezTo>
                  <a:cubicBezTo>
                    <a:pt x="19907" y="206344"/>
                    <a:pt x="15991" y="129966"/>
                    <a:pt x="8346" y="54690"/>
                  </a:cubicBezTo>
                  <a:close/>
                </a:path>
              </a:pathLst>
            </a:cu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1800"/>
            </a:p>
          </p:txBody>
        </p:sp>
        <p:sp>
          <p:nvSpPr>
            <p:cNvPr id="20" name="TextBox 30"/>
            <p:cNvSpPr txBox="1"/>
            <p:nvPr/>
          </p:nvSpPr>
          <p:spPr>
            <a:xfrm>
              <a:off x="5116429" y="3546298"/>
              <a:ext cx="2304256" cy="430886"/>
            </a:xfrm>
            <a:prstGeom prst="rect">
              <a:avLst/>
            </a:prstGeom>
            <a:noFill/>
          </p:spPr>
          <p:txBody>
            <a:bodyPr wrap="square" lIns="0" tIns="0" rIns="0" bIns="0" rtlCol="0">
              <a:spAutoFit/>
            </a:bodyPr>
            <a:lstStyle/>
            <a:p>
              <a:pPr algn="ctr"/>
              <a:r>
                <a:rPr lang="zh-CN" altLang="en-US" sz="2100" dirty="0">
                  <a:solidFill>
                    <a:schemeClr val="bg1"/>
                  </a:solidFill>
                  <a:latin typeface="微软雅黑" pitchFamily="34" charset="-122"/>
                  <a:ea typeface="微软雅黑" pitchFamily="34" charset="-122"/>
                </a:rPr>
                <a:t>请输入标题</a:t>
              </a:r>
            </a:p>
          </p:txBody>
        </p:sp>
      </p:grpSp>
      <p:grpSp>
        <p:nvGrpSpPr>
          <p:cNvPr id="21" name="组合 20"/>
          <p:cNvGrpSpPr/>
          <p:nvPr/>
        </p:nvGrpSpPr>
        <p:grpSpPr>
          <a:xfrm>
            <a:off x="3599218" y="3588760"/>
            <a:ext cx="2333688" cy="425453"/>
            <a:chOff x="4756066" y="4273443"/>
            <a:chExt cx="3111584" cy="567270"/>
          </a:xfrm>
        </p:grpSpPr>
        <p:sp>
          <p:nvSpPr>
            <p:cNvPr id="22" name="任意多边形 21"/>
            <p:cNvSpPr/>
            <p:nvPr/>
          </p:nvSpPr>
          <p:spPr>
            <a:xfrm>
              <a:off x="4756066" y="4273443"/>
              <a:ext cx="3111584" cy="567270"/>
            </a:xfrm>
            <a:custGeom>
              <a:avLst/>
              <a:gdLst>
                <a:gd name="connsiteX0" fmla="*/ 216297 w 3111584"/>
                <a:gd name="connsiteY0" fmla="*/ 0 h 567270"/>
                <a:gd name="connsiteX1" fmla="*/ 2827949 w 3111584"/>
                <a:gd name="connsiteY1" fmla="*/ 0 h 567270"/>
                <a:gd name="connsiteX2" fmla="*/ 3111584 w 3111584"/>
                <a:gd name="connsiteY2" fmla="*/ 283635 h 567270"/>
                <a:gd name="connsiteX3" fmla="*/ 2827949 w 3111584"/>
                <a:gd name="connsiteY3" fmla="*/ 567270 h 567270"/>
                <a:gd name="connsiteX4" fmla="*/ 0 w 3111584"/>
                <a:gd name="connsiteY4" fmla="*/ 567270 h 567270"/>
                <a:gd name="connsiteX5" fmla="*/ 7066 w 3111584"/>
                <a:gd name="connsiteY5" fmla="*/ 555638 h 567270"/>
                <a:gd name="connsiteX6" fmla="*/ 176656 w 3111584"/>
                <a:gd name="connsiteY6" fmla="*/ 154171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4" h="567270">
                  <a:moveTo>
                    <a:pt x="216297" y="0"/>
                  </a:moveTo>
                  <a:lnTo>
                    <a:pt x="2827949" y="0"/>
                  </a:lnTo>
                  <a:lnTo>
                    <a:pt x="3111584" y="283635"/>
                  </a:lnTo>
                  <a:lnTo>
                    <a:pt x="2827949" y="567270"/>
                  </a:lnTo>
                  <a:lnTo>
                    <a:pt x="0" y="567270"/>
                  </a:lnTo>
                  <a:lnTo>
                    <a:pt x="7066" y="555638"/>
                  </a:lnTo>
                  <a:cubicBezTo>
                    <a:pt x="76009" y="428726"/>
                    <a:pt x="133039" y="294403"/>
                    <a:pt x="176656" y="154171"/>
                  </a:cubicBezTo>
                  <a:close/>
                </a:path>
              </a:pathLst>
            </a:cu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1800"/>
            </a:p>
          </p:txBody>
        </p:sp>
        <p:sp>
          <p:nvSpPr>
            <p:cNvPr id="23" name="TextBox 30"/>
            <p:cNvSpPr txBox="1"/>
            <p:nvPr/>
          </p:nvSpPr>
          <p:spPr>
            <a:xfrm>
              <a:off x="5085111" y="4341635"/>
              <a:ext cx="2366891" cy="430886"/>
            </a:xfrm>
            <a:prstGeom prst="rect">
              <a:avLst/>
            </a:prstGeom>
            <a:noFill/>
          </p:spPr>
          <p:txBody>
            <a:bodyPr wrap="square" lIns="0" tIns="0" rIns="0" bIns="0" rtlCol="0">
              <a:spAutoFit/>
            </a:bodyPr>
            <a:lstStyle/>
            <a:p>
              <a:pPr algn="ctr"/>
              <a:r>
                <a:rPr lang="zh-CN" altLang="en-US" sz="2100" dirty="0">
                  <a:solidFill>
                    <a:schemeClr val="bg1"/>
                  </a:solidFill>
                  <a:latin typeface="微软雅黑" pitchFamily="34" charset="-122"/>
                  <a:ea typeface="微软雅黑" pitchFamily="34" charset="-122"/>
                </a:rPr>
                <a:t>请输入标题</a:t>
              </a:r>
            </a:p>
          </p:txBody>
        </p:sp>
      </p:grpSp>
      <p:grpSp>
        <p:nvGrpSpPr>
          <p:cNvPr id="24" name="组合 23"/>
          <p:cNvGrpSpPr/>
          <p:nvPr/>
        </p:nvGrpSpPr>
        <p:grpSpPr>
          <a:xfrm>
            <a:off x="3045145" y="4185265"/>
            <a:ext cx="2887762" cy="425453"/>
            <a:chOff x="4017302" y="5068782"/>
            <a:chExt cx="3850349" cy="567270"/>
          </a:xfrm>
        </p:grpSpPr>
        <p:sp>
          <p:nvSpPr>
            <p:cNvPr id="25" name="任意多边形 24"/>
            <p:cNvSpPr/>
            <p:nvPr/>
          </p:nvSpPr>
          <p:spPr>
            <a:xfrm>
              <a:off x="4017302" y="5068782"/>
              <a:ext cx="3850349" cy="567270"/>
            </a:xfrm>
            <a:custGeom>
              <a:avLst/>
              <a:gdLst>
                <a:gd name="connsiteX0" fmla="*/ 592483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0 w 3850349"/>
                <a:gd name="connsiteY4" fmla="*/ 567270 h 567270"/>
                <a:gd name="connsiteX5" fmla="*/ 28846 w 3850349"/>
                <a:gd name="connsiteY5" fmla="*/ 549746 h 567270"/>
                <a:gd name="connsiteX6" fmla="*/ 504765 w 3850349"/>
                <a:gd name="connsiteY6" fmla="*/ 11730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592483" y="0"/>
                  </a:moveTo>
                  <a:lnTo>
                    <a:pt x="3566714" y="0"/>
                  </a:lnTo>
                  <a:lnTo>
                    <a:pt x="3850349" y="283635"/>
                  </a:lnTo>
                  <a:lnTo>
                    <a:pt x="3566714" y="567270"/>
                  </a:lnTo>
                  <a:lnTo>
                    <a:pt x="0" y="567270"/>
                  </a:lnTo>
                  <a:lnTo>
                    <a:pt x="28846" y="549746"/>
                  </a:lnTo>
                  <a:cubicBezTo>
                    <a:pt x="207536" y="429025"/>
                    <a:pt x="367864" y="283190"/>
                    <a:pt x="504765" y="117304"/>
                  </a:cubicBezTo>
                  <a:close/>
                </a:path>
              </a:pathLst>
            </a:cu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1800"/>
            </a:p>
          </p:txBody>
        </p:sp>
        <p:sp>
          <p:nvSpPr>
            <p:cNvPr id="26" name="TextBox 30"/>
            <p:cNvSpPr txBox="1"/>
            <p:nvPr/>
          </p:nvSpPr>
          <p:spPr>
            <a:xfrm>
              <a:off x="5085111" y="5136974"/>
              <a:ext cx="2366890" cy="430886"/>
            </a:xfrm>
            <a:prstGeom prst="rect">
              <a:avLst/>
            </a:prstGeom>
            <a:noFill/>
          </p:spPr>
          <p:txBody>
            <a:bodyPr wrap="square" lIns="0" tIns="0" rIns="0" bIns="0" rtlCol="0">
              <a:spAutoFit/>
            </a:bodyPr>
            <a:lstStyle/>
            <a:p>
              <a:pPr algn="ctr"/>
              <a:r>
                <a:rPr lang="zh-CN" altLang="en-US" sz="2100" dirty="0">
                  <a:solidFill>
                    <a:schemeClr val="bg1"/>
                  </a:solidFill>
                  <a:latin typeface="微软雅黑" pitchFamily="34" charset="-122"/>
                  <a:ea typeface="微软雅黑" pitchFamily="34" charset="-122"/>
                </a:rPr>
                <a:t>请输入标题</a:t>
              </a:r>
            </a:p>
          </p:txBody>
        </p:sp>
      </p:grpSp>
      <p:sp>
        <p:nvSpPr>
          <p:cNvPr id="27" name="TextBox 29"/>
          <p:cNvSpPr txBox="1"/>
          <p:nvPr/>
        </p:nvSpPr>
        <p:spPr>
          <a:xfrm>
            <a:off x="6078851" y="2444981"/>
            <a:ext cx="2555787" cy="333425"/>
          </a:xfrm>
          <a:prstGeom prst="rect">
            <a:avLst/>
          </a:prstGeom>
          <a:noFill/>
        </p:spPr>
        <p:txBody>
          <a:bodyPr wrap="square" lIns="0" tIns="0" rIns="0" bIns="0" rtlCol="0">
            <a:spAutoFit/>
          </a:bodyPr>
          <a:lstStyle/>
          <a:p>
            <a:pPr algn="just">
              <a:lnSpc>
                <a:spcPts val="1300"/>
              </a:lnSpc>
            </a:pPr>
            <a:r>
              <a:rPr lang="zh-CN" altLang="en-US" sz="1200" dirty="0">
                <a:solidFill>
                  <a:schemeClr val="tx1">
                    <a:lumMod val="65000"/>
                    <a:lumOff val="35000"/>
                  </a:schemeClr>
                </a:solidFill>
                <a:latin typeface="微软雅黑" pitchFamily="34" charset="-122"/>
                <a:ea typeface="微软雅黑" pitchFamily="34" charset="-122"/>
              </a:rPr>
              <a:t>点击输入简要文字内容，言简意赅的说明分项内容</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28" name="TextBox 29"/>
          <p:cNvSpPr txBox="1"/>
          <p:nvPr/>
        </p:nvSpPr>
        <p:spPr>
          <a:xfrm>
            <a:off x="6078851" y="3041483"/>
            <a:ext cx="2555787" cy="333425"/>
          </a:xfrm>
          <a:prstGeom prst="rect">
            <a:avLst/>
          </a:prstGeom>
          <a:noFill/>
        </p:spPr>
        <p:txBody>
          <a:bodyPr wrap="square" lIns="0" tIns="0" rIns="0" bIns="0" rtlCol="0">
            <a:spAutoFit/>
          </a:bodyPr>
          <a:lstStyle/>
          <a:p>
            <a:pPr algn="just">
              <a:lnSpc>
                <a:spcPts val="1300"/>
              </a:lnSpc>
            </a:pPr>
            <a:r>
              <a:rPr lang="zh-CN" altLang="en-US" sz="1200" dirty="0">
                <a:solidFill>
                  <a:schemeClr val="tx1">
                    <a:lumMod val="65000"/>
                    <a:lumOff val="35000"/>
                  </a:schemeClr>
                </a:solidFill>
                <a:latin typeface="微软雅黑" pitchFamily="34" charset="-122"/>
                <a:ea typeface="微软雅黑" pitchFamily="34" charset="-122"/>
              </a:rPr>
              <a:t>点击输入简要文字内容，言简意赅的说明分项内容</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29" name="TextBox 29"/>
          <p:cNvSpPr txBox="1"/>
          <p:nvPr/>
        </p:nvSpPr>
        <p:spPr>
          <a:xfrm>
            <a:off x="6078851" y="3637986"/>
            <a:ext cx="2555787" cy="333425"/>
          </a:xfrm>
          <a:prstGeom prst="rect">
            <a:avLst/>
          </a:prstGeom>
          <a:noFill/>
        </p:spPr>
        <p:txBody>
          <a:bodyPr wrap="square" lIns="0" tIns="0" rIns="0" bIns="0" rtlCol="0">
            <a:spAutoFit/>
          </a:bodyPr>
          <a:lstStyle/>
          <a:p>
            <a:pPr algn="just">
              <a:lnSpc>
                <a:spcPts val="1300"/>
              </a:lnSpc>
            </a:pPr>
            <a:r>
              <a:rPr lang="zh-CN" altLang="en-US" sz="1200" dirty="0">
                <a:solidFill>
                  <a:schemeClr val="tx1">
                    <a:lumMod val="65000"/>
                    <a:lumOff val="35000"/>
                  </a:schemeClr>
                </a:solidFill>
                <a:latin typeface="微软雅黑" pitchFamily="34" charset="-122"/>
                <a:ea typeface="微软雅黑" pitchFamily="34" charset="-122"/>
              </a:rPr>
              <a:t>点击输入简要文字内容，言简意赅的说明分项内容</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30" name="TextBox 29"/>
          <p:cNvSpPr txBox="1"/>
          <p:nvPr/>
        </p:nvSpPr>
        <p:spPr>
          <a:xfrm>
            <a:off x="6078851" y="4234490"/>
            <a:ext cx="2555787" cy="333425"/>
          </a:xfrm>
          <a:prstGeom prst="rect">
            <a:avLst/>
          </a:prstGeom>
          <a:noFill/>
        </p:spPr>
        <p:txBody>
          <a:bodyPr wrap="square" lIns="0" tIns="0" rIns="0" bIns="0" rtlCol="0">
            <a:spAutoFit/>
          </a:bodyPr>
          <a:lstStyle/>
          <a:p>
            <a:pPr algn="just">
              <a:lnSpc>
                <a:spcPts val="1300"/>
              </a:lnSpc>
            </a:pPr>
            <a:r>
              <a:rPr lang="zh-CN" altLang="en-US" sz="1200" dirty="0">
                <a:solidFill>
                  <a:schemeClr val="tx1">
                    <a:lumMod val="65000"/>
                    <a:lumOff val="35000"/>
                  </a:schemeClr>
                </a:solidFill>
                <a:latin typeface="微软雅黑" pitchFamily="34" charset="-122"/>
                <a:ea typeface="微软雅黑" pitchFamily="34" charset="-122"/>
              </a:rPr>
              <a:t>点击输入简要文字内容，言简意赅的说明分项内容</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31" name="椭圆 30"/>
          <p:cNvSpPr/>
          <p:nvPr/>
        </p:nvSpPr>
        <p:spPr>
          <a:xfrm>
            <a:off x="555557" y="1632741"/>
            <a:ext cx="3144498" cy="3144498"/>
          </a:xfrm>
          <a:prstGeom prst="ellipse">
            <a:avLst/>
          </a:prstGeom>
          <a:blipFill dpi="0" rotWithShape="1">
            <a:blip r:embed="rId3" cstate="print"/>
            <a:srcRect/>
            <a:stretch>
              <a:fillRect l="-33488" r="-3348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grpSp>
        <p:nvGrpSpPr>
          <p:cNvPr id="32" name="组合 31"/>
          <p:cNvGrpSpPr/>
          <p:nvPr/>
        </p:nvGrpSpPr>
        <p:grpSpPr>
          <a:xfrm>
            <a:off x="776177" y="87786"/>
            <a:ext cx="709688" cy="659149"/>
            <a:chOff x="776177" y="87786"/>
            <a:chExt cx="709688" cy="659149"/>
          </a:xfrm>
        </p:grpSpPr>
        <p:grpSp>
          <p:nvGrpSpPr>
            <p:cNvPr id="33" name="组合 32"/>
            <p:cNvGrpSpPr/>
            <p:nvPr/>
          </p:nvGrpSpPr>
          <p:grpSpPr>
            <a:xfrm>
              <a:off x="776177" y="87786"/>
              <a:ext cx="669145" cy="659149"/>
              <a:chOff x="1770244" y="775694"/>
              <a:chExt cx="1333596" cy="1313675"/>
            </a:xfrm>
          </p:grpSpPr>
          <p:sp>
            <p:nvSpPr>
              <p:cNvPr id="35" name="矩形 34"/>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34"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35776839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7" y="143819"/>
            <a:ext cx="210826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我们的团队</a:t>
            </a:r>
            <a:endParaRPr 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TextBox 17"/>
          <p:cNvSpPr txBox="1"/>
          <p:nvPr/>
        </p:nvSpPr>
        <p:spPr>
          <a:xfrm>
            <a:off x="770536" y="4406202"/>
            <a:ext cx="1354538" cy="553998"/>
          </a:xfrm>
          <a:prstGeom prst="rect">
            <a:avLst/>
          </a:prstGeom>
          <a:noFill/>
        </p:spPr>
        <p:txBody>
          <a:bodyPr wrap="square" lIns="0" tIns="0" rIns="0" bIns="0" rtlCol="0">
            <a:spAutoFit/>
          </a:bodyPr>
          <a:lstStyle/>
          <a:p>
            <a:pPr algn="just"/>
            <a:r>
              <a:rPr lang="zh-CN" altLang="en-US" sz="1200" dirty="0">
                <a:solidFill>
                  <a:schemeClr val="tx1">
                    <a:lumMod val="65000"/>
                    <a:lumOff val="35000"/>
                  </a:schemeClr>
                </a:solidFill>
                <a:latin typeface="微软雅黑" pitchFamily="34" charset="-122"/>
                <a:ea typeface="微软雅黑" pitchFamily="34" charset="-122"/>
              </a:rPr>
              <a:t>输入简要文字内容，输入简要文字内容输入简要文字内容</a:t>
            </a:r>
            <a:endParaRPr lang="en-US" altLang="zh-CN" sz="1200" dirty="0">
              <a:solidFill>
                <a:schemeClr val="tx1">
                  <a:lumMod val="65000"/>
                  <a:lumOff val="35000"/>
                </a:schemeClr>
              </a:solidFill>
              <a:latin typeface="微软雅黑" pitchFamily="34" charset="-122"/>
              <a:ea typeface="微软雅黑" pitchFamily="34" charset="-122"/>
            </a:endParaRPr>
          </a:p>
        </p:txBody>
      </p:sp>
      <p:grpSp>
        <p:nvGrpSpPr>
          <p:cNvPr id="10" name="组合 9"/>
          <p:cNvGrpSpPr/>
          <p:nvPr/>
        </p:nvGrpSpPr>
        <p:grpSpPr>
          <a:xfrm>
            <a:off x="571501" y="1419051"/>
            <a:ext cx="1752609" cy="1752521"/>
            <a:chOff x="666740" y="1614416"/>
            <a:chExt cx="2282516" cy="2575350"/>
          </a:xfrm>
          <a:effectLst/>
        </p:grpSpPr>
        <p:sp>
          <p:nvSpPr>
            <p:cNvPr id="12" name="Freeform 5"/>
            <p:cNvSpPr>
              <a:spLocks/>
            </p:cNvSpPr>
            <p:nvPr/>
          </p:nvSpPr>
          <p:spPr bwMode="auto">
            <a:xfrm rot="5400000">
              <a:off x="520323" y="1760833"/>
              <a:ext cx="2575350" cy="2282516"/>
            </a:xfrm>
            <a:prstGeom prst="ellipse">
              <a:avLst/>
            </a:prstGeom>
            <a:solidFill>
              <a:srgbClr val="DEAD64"/>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4" name="Freeform 5"/>
            <p:cNvSpPr>
              <a:spLocks/>
            </p:cNvSpPr>
            <p:nvPr/>
          </p:nvSpPr>
          <p:spPr bwMode="auto">
            <a:xfrm rot="5400000">
              <a:off x="647919" y="1873921"/>
              <a:ext cx="2320158" cy="2056340"/>
            </a:xfrm>
            <a:prstGeom prst="ellipse">
              <a:avLst/>
            </a:pr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sz="1800">
                <a:solidFill>
                  <a:prstClr val="black"/>
                </a:solidFill>
              </a:endParaRPr>
            </a:p>
          </p:txBody>
        </p:sp>
        <p:sp>
          <p:nvSpPr>
            <p:cNvPr id="15" name="任意多边形 206"/>
            <p:cNvSpPr/>
            <p:nvPr/>
          </p:nvSpPr>
          <p:spPr>
            <a:xfrm>
              <a:off x="978087" y="1972348"/>
              <a:ext cx="1659822" cy="1859488"/>
            </a:xfrm>
            <a:prstGeom prst="ellipse">
              <a:avLst/>
            </a:prstGeom>
            <a:blipFill dpi="0" rotWithShape="1">
              <a:blip r:embed="rId3" cstate="print">
                <a:extLst>
                  <a:ext uri="{28A0092B-C50C-407E-A947-70E740481C1C}">
                    <a14:useLocalDpi xmlns:a14="http://schemas.microsoft.com/office/drawing/2010/main" val="0"/>
                  </a:ext>
                </a:extLst>
              </a:blip>
              <a:srcRect/>
              <a:stretch>
                <a:fillRect l="-18758" t="-1637" r="-18758" b="-36869"/>
              </a:stretch>
            </a:blipFill>
            <a:ln w="15875">
              <a:noFill/>
            </a:ln>
            <a:effectLst/>
          </p:spPr>
          <p:txBody>
            <a:bodyPr vert="horz" wrap="square" lIns="91440" tIns="45720" rIns="91440" bIns="45720" numCol="1" anchor="t" anchorCtr="0" compatLnSpc="1">
              <a:prstTxWarp prst="textNoShape">
                <a:avLst/>
              </a:prstTxWarp>
            </a:bodyPr>
            <a:lstStyle/>
            <a:p>
              <a:endParaRPr lang="zh-CN" altLang="en-US" sz="1800">
                <a:solidFill>
                  <a:prstClr val="black"/>
                </a:solidFill>
                <a:latin typeface="Calibri" pitchFamily="34" charset="0"/>
                <a:ea typeface="宋体" charset="-122"/>
              </a:endParaRPr>
            </a:p>
          </p:txBody>
        </p:sp>
      </p:grpSp>
      <p:sp>
        <p:nvSpPr>
          <p:cNvPr id="16" name="圆角矩形 15"/>
          <p:cNvSpPr/>
          <p:nvPr/>
        </p:nvSpPr>
        <p:spPr>
          <a:xfrm>
            <a:off x="787036" y="3536138"/>
            <a:ext cx="1321539" cy="290325"/>
          </a:xfrm>
          <a:prstGeom prst="roundRect">
            <a:avLst>
              <a:gd name="adj" fmla="val 50000"/>
            </a:avLst>
          </a:prstGeom>
          <a:solidFill>
            <a:srgbClr val="DEAD64"/>
          </a:solidFill>
          <a:ln w="19050">
            <a:noFill/>
          </a:ln>
          <a:effectLst/>
        </p:spPr>
        <p:txBody>
          <a:bodyPr vert="horz" wrap="square" lIns="68580" tIns="34290" rIns="68580" bIns="34290" numCol="1" anchor="t" anchorCtr="0" compatLnSpc="1">
            <a:prstTxWarp prst="textNoShape">
              <a:avLst/>
            </a:prstTxWarp>
          </a:bodyPr>
          <a:lstStyle/>
          <a:p>
            <a:endParaRPr lang="zh-CN" altLang="en-US" sz="1800">
              <a:solidFill>
                <a:prstClr val="black"/>
              </a:solidFill>
            </a:endParaRPr>
          </a:p>
        </p:txBody>
      </p:sp>
      <p:sp>
        <p:nvSpPr>
          <p:cNvPr id="17" name="TextBox 12"/>
          <p:cNvSpPr txBox="1"/>
          <p:nvPr/>
        </p:nvSpPr>
        <p:spPr>
          <a:xfrm>
            <a:off x="1159266" y="3565885"/>
            <a:ext cx="577081" cy="230832"/>
          </a:xfrm>
          <a:prstGeom prst="rect">
            <a:avLst/>
          </a:prstGeom>
          <a:noFill/>
        </p:spPr>
        <p:txBody>
          <a:bodyPr wrap="none" lIns="0" tIns="0" rIns="0" bIns="0" rtlCol="0">
            <a:spAutoFit/>
          </a:bodyPr>
          <a:lstStyle/>
          <a:p>
            <a:r>
              <a:rPr lang="zh-CN" altLang="en-US" sz="1500" b="1" dirty="0">
                <a:solidFill>
                  <a:schemeClr val="bg1"/>
                </a:solidFill>
                <a:latin typeface="微软雅黑" pitchFamily="34" charset="-122"/>
                <a:ea typeface="微软雅黑" pitchFamily="34" charset="-122"/>
              </a:rPr>
              <a:t>待用名</a:t>
            </a:r>
          </a:p>
        </p:txBody>
      </p:sp>
      <p:sp>
        <p:nvSpPr>
          <p:cNvPr id="18" name="TextBox 16"/>
          <p:cNvSpPr txBox="1"/>
          <p:nvPr/>
        </p:nvSpPr>
        <p:spPr>
          <a:xfrm>
            <a:off x="675405" y="3980500"/>
            <a:ext cx="1544800" cy="300207"/>
          </a:xfrm>
          <a:prstGeom prst="rect">
            <a:avLst/>
          </a:prstGeom>
          <a:noFill/>
        </p:spPr>
        <p:txBody>
          <a:bodyPr wrap="square" lIns="68702" tIns="34352" rIns="68702" bIns="34352" rtlCol="0">
            <a:spAutoFit/>
          </a:bodyPr>
          <a:lstStyle/>
          <a:p>
            <a:pPr algn="ctr"/>
            <a:r>
              <a:rPr lang="zh-CN" altLang="en-US" sz="1500" dirty="0">
                <a:solidFill>
                  <a:schemeClr val="tx1">
                    <a:lumMod val="65000"/>
                    <a:lumOff val="35000"/>
                  </a:schemeClr>
                </a:solidFill>
                <a:latin typeface="微软雅黑" pitchFamily="34" charset="-122"/>
                <a:ea typeface="微软雅黑" pitchFamily="34" charset="-122"/>
              </a:rPr>
              <a:t>主要职责</a:t>
            </a:r>
            <a:endParaRPr lang="en-US" altLang="zh-CN" sz="1500" dirty="0">
              <a:solidFill>
                <a:schemeClr val="tx1">
                  <a:lumMod val="65000"/>
                  <a:lumOff val="35000"/>
                </a:schemeClr>
              </a:solidFill>
              <a:latin typeface="微软雅黑" pitchFamily="34" charset="-122"/>
              <a:ea typeface="微软雅黑" pitchFamily="34" charset="-122"/>
            </a:endParaRPr>
          </a:p>
        </p:txBody>
      </p:sp>
      <p:sp>
        <p:nvSpPr>
          <p:cNvPr id="19" name="TextBox 17"/>
          <p:cNvSpPr txBox="1"/>
          <p:nvPr/>
        </p:nvSpPr>
        <p:spPr>
          <a:xfrm>
            <a:off x="2824123" y="4406202"/>
            <a:ext cx="1354538" cy="553998"/>
          </a:xfrm>
          <a:prstGeom prst="rect">
            <a:avLst/>
          </a:prstGeom>
          <a:noFill/>
        </p:spPr>
        <p:txBody>
          <a:bodyPr wrap="square" lIns="0" tIns="0" rIns="0" bIns="0" rtlCol="0">
            <a:spAutoFit/>
          </a:bodyPr>
          <a:lstStyle/>
          <a:p>
            <a:pPr algn="just"/>
            <a:r>
              <a:rPr lang="zh-CN" altLang="en-US" sz="1200" dirty="0">
                <a:solidFill>
                  <a:schemeClr val="tx1">
                    <a:lumMod val="65000"/>
                    <a:lumOff val="35000"/>
                  </a:schemeClr>
                </a:solidFill>
                <a:latin typeface="微软雅黑" pitchFamily="34" charset="-122"/>
                <a:ea typeface="微软雅黑" pitchFamily="34" charset="-122"/>
              </a:rPr>
              <a:t>输入简要文字内容，输入简要文字内容输入简要文字内容</a:t>
            </a:r>
            <a:endParaRPr lang="en-US" altLang="zh-CN" sz="1200" dirty="0">
              <a:solidFill>
                <a:schemeClr val="tx1">
                  <a:lumMod val="65000"/>
                  <a:lumOff val="35000"/>
                </a:schemeClr>
              </a:solidFill>
              <a:latin typeface="微软雅黑" pitchFamily="34" charset="-122"/>
              <a:ea typeface="微软雅黑" pitchFamily="34" charset="-122"/>
            </a:endParaRPr>
          </a:p>
        </p:txBody>
      </p:sp>
      <p:grpSp>
        <p:nvGrpSpPr>
          <p:cNvPr id="20" name="组合 19"/>
          <p:cNvGrpSpPr/>
          <p:nvPr/>
        </p:nvGrpSpPr>
        <p:grpSpPr>
          <a:xfrm>
            <a:off x="2654297" y="1419051"/>
            <a:ext cx="1752609" cy="1752521"/>
            <a:chOff x="3527265" y="1614416"/>
            <a:chExt cx="2282516" cy="2575350"/>
          </a:xfrm>
          <a:effectLst/>
        </p:grpSpPr>
        <p:sp>
          <p:nvSpPr>
            <p:cNvPr id="21" name="Freeform 5"/>
            <p:cNvSpPr>
              <a:spLocks/>
            </p:cNvSpPr>
            <p:nvPr/>
          </p:nvSpPr>
          <p:spPr bwMode="auto">
            <a:xfrm rot="5400000">
              <a:off x="3380848" y="1760833"/>
              <a:ext cx="2575350" cy="2282516"/>
            </a:xfrm>
            <a:prstGeom prst="ellipse">
              <a:avLst/>
            </a:prstGeom>
            <a:solidFill>
              <a:srgbClr val="BE9857"/>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2" name="Freeform 5"/>
            <p:cNvSpPr>
              <a:spLocks/>
            </p:cNvSpPr>
            <p:nvPr/>
          </p:nvSpPr>
          <p:spPr bwMode="auto">
            <a:xfrm rot="5400000">
              <a:off x="3508444" y="1873921"/>
              <a:ext cx="2320158" cy="2056340"/>
            </a:xfrm>
            <a:prstGeom prst="ellipse">
              <a:avLst/>
            </a:prstGeom>
            <a:solidFill>
              <a:srgbClr val="FFFFFF"/>
            </a:solidFill>
            <a:ln w="19050">
              <a:noFill/>
            </a:ln>
            <a:effectLst/>
          </p:spPr>
          <p:txBody>
            <a:bodyPr vert="horz" wrap="square" lIns="91440" tIns="45720" rIns="91440" bIns="45720" numCol="1" anchor="t" anchorCtr="0" compatLnSpc="1">
              <a:prstTxWarp prst="textNoShape">
                <a:avLst/>
              </a:prstTxWarp>
            </a:bodyPr>
            <a:lstStyle/>
            <a:p>
              <a:endParaRPr lang="zh-CN" altLang="en-US" sz="1800">
                <a:solidFill>
                  <a:prstClr val="black"/>
                </a:solidFill>
              </a:endParaRPr>
            </a:p>
          </p:txBody>
        </p:sp>
        <p:sp>
          <p:nvSpPr>
            <p:cNvPr id="23" name="任意多边形 214"/>
            <p:cNvSpPr/>
            <p:nvPr/>
          </p:nvSpPr>
          <p:spPr>
            <a:xfrm>
              <a:off x="3838612" y="1972348"/>
              <a:ext cx="1659822" cy="1859488"/>
            </a:xfrm>
            <a:prstGeom prst="ellipse">
              <a:avLst/>
            </a:prstGeom>
            <a:blipFill dpi="0" rotWithShape="1">
              <a:blip r:embed="rId4" cstate="print">
                <a:extLst>
                  <a:ext uri="{28A0092B-C50C-407E-A947-70E740481C1C}">
                    <a14:useLocalDpi xmlns:a14="http://schemas.microsoft.com/office/drawing/2010/main" val="0"/>
                  </a:ext>
                </a:extLst>
              </a:blip>
              <a:srcRect/>
              <a:stretch>
                <a:fillRect l="-11941" t="-12387" r="-11941" b="-12387"/>
              </a:stretch>
            </a:blipFill>
            <a:ln w="15875">
              <a:noFill/>
            </a:ln>
            <a:effectLst/>
          </p:spPr>
          <p:txBody>
            <a:bodyPr vert="horz" wrap="square" lIns="91440" tIns="45720" rIns="91440" bIns="45720" numCol="1" anchor="t" anchorCtr="0" compatLnSpc="1">
              <a:prstTxWarp prst="textNoShape">
                <a:avLst/>
              </a:prstTxWarp>
            </a:bodyPr>
            <a:lstStyle/>
            <a:p>
              <a:endParaRPr lang="zh-CN" altLang="en-US" sz="1800">
                <a:solidFill>
                  <a:prstClr val="black"/>
                </a:solidFill>
                <a:latin typeface="Calibri" pitchFamily="34" charset="0"/>
                <a:ea typeface="宋体" charset="-122"/>
              </a:endParaRPr>
            </a:p>
          </p:txBody>
        </p:sp>
      </p:grpSp>
      <p:sp>
        <p:nvSpPr>
          <p:cNvPr id="24" name="圆角矩形 23"/>
          <p:cNvSpPr/>
          <p:nvPr/>
        </p:nvSpPr>
        <p:spPr>
          <a:xfrm>
            <a:off x="2840624" y="3536138"/>
            <a:ext cx="1321539" cy="290325"/>
          </a:xfrm>
          <a:prstGeom prst="roundRect">
            <a:avLst>
              <a:gd name="adj" fmla="val 50000"/>
            </a:avLst>
          </a:prstGeom>
          <a:solidFill>
            <a:srgbClr val="BE9857"/>
          </a:solidFill>
          <a:ln w="19050">
            <a:noFill/>
          </a:ln>
          <a:effectLst/>
        </p:spPr>
        <p:txBody>
          <a:bodyPr vert="horz" wrap="square" lIns="68580" tIns="34290" rIns="68580" bIns="34290" numCol="1" anchor="t" anchorCtr="0" compatLnSpc="1">
            <a:prstTxWarp prst="textNoShape">
              <a:avLst/>
            </a:prstTxWarp>
          </a:bodyPr>
          <a:lstStyle/>
          <a:p>
            <a:endParaRPr lang="zh-CN" altLang="en-US" sz="1800">
              <a:solidFill>
                <a:prstClr val="black"/>
              </a:solidFill>
              <a:latin typeface="Calibri" pitchFamily="34" charset="0"/>
              <a:ea typeface="宋体" charset="-122"/>
            </a:endParaRPr>
          </a:p>
        </p:txBody>
      </p:sp>
      <p:sp>
        <p:nvSpPr>
          <p:cNvPr id="25" name="TextBox 12"/>
          <p:cNvSpPr txBox="1"/>
          <p:nvPr/>
        </p:nvSpPr>
        <p:spPr>
          <a:xfrm>
            <a:off x="3212854" y="3565885"/>
            <a:ext cx="577081" cy="230832"/>
          </a:xfrm>
          <a:prstGeom prst="rect">
            <a:avLst/>
          </a:prstGeom>
          <a:noFill/>
        </p:spPr>
        <p:txBody>
          <a:bodyPr wrap="none" lIns="0" tIns="0" rIns="0" bIns="0" rtlCol="0">
            <a:spAutoFit/>
          </a:bodyPr>
          <a:lstStyle/>
          <a:p>
            <a:r>
              <a:rPr lang="zh-CN" altLang="en-US" sz="1500" b="1" dirty="0">
                <a:solidFill>
                  <a:schemeClr val="bg1"/>
                </a:solidFill>
                <a:latin typeface="微软雅黑" pitchFamily="34" charset="-122"/>
                <a:ea typeface="微软雅黑" pitchFamily="34" charset="-122"/>
              </a:rPr>
              <a:t>待用名</a:t>
            </a:r>
          </a:p>
        </p:txBody>
      </p:sp>
      <p:sp>
        <p:nvSpPr>
          <p:cNvPr id="26" name="TextBox 16"/>
          <p:cNvSpPr txBox="1"/>
          <p:nvPr/>
        </p:nvSpPr>
        <p:spPr>
          <a:xfrm>
            <a:off x="2728994" y="3980500"/>
            <a:ext cx="1544800" cy="300207"/>
          </a:xfrm>
          <a:prstGeom prst="rect">
            <a:avLst/>
          </a:prstGeom>
          <a:noFill/>
        </p:spPr>
        <p:txBody>
          <a:bodyPr wrap="square" lIns="68702" tIns="34352" rIns="68702" bIns="34352" rtlCol="0">
            <a:spAutoFit/>
          </a:bodyPr>
          <a:lstStyle/>
          <a:p>
            <a:pPr algn="ctr"/>
            <a:r>
              <a:rPr lang="zh-CN" altLang="en-US" sz="1500" dirty="0">
                <a:solidFill>
                  <a:schemeClr val="tx1">
                    <a:lumMod val="65000"/>
                    <a:lumOff val="35000"/>
                  </a:schemeClr>
                </a:solidFill>
                <a:latin typeface="微软雅黑" pitchFamily="34" charset="-122"/>
                <a:ea typeface="微软雅黑" pitchFamily="34" charset="-122"/>
              </a:rPr>
              <a:t>主要职责</a:t>
            </a:r>
            <a:endParaRPr lang="en-US" altLang="zh-CN" sz="1500" dirty="0">
              <a:solidFill>
                <a:schemeClr val="tx1">
                  <a:lumMod val="65000"/>
                  <a:lumOff val="35000"/>
                </a:schemeClr>
              </a:solidFill>
              <a:latin typeface="微软雅黑" pitchFamily="34" charset="-122"/>
              <a:ea typeface="微软雅黑" pitchFamily="34" charset="-122"/>
            </a:endParaRPr>
          </a:p>
        </p:txBody>
      </p:sp>
      <p:sp>
        <p:nvSpPr>
          <p:cNvPr id="27" name="TextBox 17"/>
          <p:cNvSpPr txBox="1"/>
          <p:nvPr/>
        </p:nvSpPr>
        <p:spPr>
          <a:xfrm>
            <a:off x="4969518" y="4406202"/>
            <a:ext cx="1354538" cy="553998"/>
          </a:xfrm>
          <a:prstGeom prst="rect">
            <a:avLst/>
          </a:prstGeom>
          <a:noFill/>
        </p:spPr>
        <p:txBody>
          <a:bodyPr wrap="square" lIns="0" tIns="0" rIns="0" bIns="0" rtlCol="0">
            <a:spAutoFit/>
          </a:bodyPr>
          <a:lstStyle/>
          <a:p>
            <a:pPr algn="just"/>
            <a:r>
              <a:rPr lang="zh-CN" altLang="en-US" sz="1200" dirty="0">
                <a:solidFill>
                  <a:schemeClr val="tx1">
                    <a:lumMod val="65000"/>
                    <a:lumOff val="35000"/>
                  </a:schemeClr>
                </a:solidFill>
                <a:latin typeface="微软雅黑" pitchFamily="34" charset="-122"/>
                <a:ea typeface="微软雅黑" pitchFamily="34" charset="-122"/>
              </a:rPr>
              <a:t>输入简要文字内容输入简要文字内容输入简要文字内容，</a:t>
            </a:r>
            <a:endParaRPr lang="en-US" altLang="zh-CN" sz="1200" dirty="0">
              <a:solidFill>
                <a:schemeClr val="tx1">
                  <a:lumMod val="65000"/>
                  <a:lumOff val="35000"/>
                </a:schemeClr>
              </a:solidFill>
              <a:latin typeface="微软雅黑" pitchFamily="34" charset="-122"/>
              <a:ea typeface="微软雅黑" pitchFamily="34" charset="-122"/>
            </a:endParaRPr>
          </a:p>
        </p:txBody>
      </p:sp>
      <p:grpSp>
        <p:nvGrpSpPr>
          <p:cNvPr id="28" name="组合 27"/>
          <p:cNvGrpSpPr/>
          <p:nvPr/>
        </p:nvGrpSpPr>
        <p:grpSpPr>
          <a:xfrm>
            <a:off x="4737095" y="1419051"/>
            <a:ext cx="1752609" cy="1752521"/>
            <a:chOff x="6387790" y="1614416"/>
            <a:chExt cx="2282516" cy="2575350"/>
          </a:xfrm>
          <a:effectLst/>
        </p:grpSpPr>
        <p:sp>
          <p:nvSpPr>
            <p:cNvPr id="29" name="Freeform 5"/>
            <p:cNvSpPr>
              <a:spLocks/>
            </p:cNvSpPr>
            <p:nvPr/>
          </p:nvSpPr>
          <p:spPr bwMode="auto">
            <a:xfrm rot="5400000">
              <a:off x="6241373" y="1760833"/>
              <a:ext cx="2575350" cy="2282516"/>
            </a:xfrm>
            <a:prstGeom prst="ellipse">
              <a:avLst/>
            </a:prstGeom>
            <a:solidFill>
              <a:srgbClr val="A5733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0" name="Freeform 5"/>
            <p:cNvSpPr>
              <a:spLocks/>
            </p:cNvSpPr>
            <p:nvPr/>
          </p:nvSpPr>
          <p:spPr bwMode="auto">
            <a:xfrm rot="5400000">
              <a:off x="6368969" y="1873921"/>
              <a:ext cx="2320158" cy="2056340"/>
            </a:xfrm>
            <a:prstGeom prst="ellipse">
              <a:avLst/>
            </a:pr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sz="1800">
                <a:solidFill>
                  <a:prstClr val="black"/>
                </a:solidFill>
              </a:endParaRPr>
            </a:p>
          </p:txBody>
        </p:sp>
        <p:sp>
          <p:nvSpPr>
            <p:cNvPr id="31" name="任意多边形 222"/>
            <p:cNvSpPr/>
            <p:nvPr/>
          </p:nvSpPr>
          <p:spPr>
            <a:xfrm>
              <a:off x="6699137" y="1972348"/>
              <a:ext cx="1659822" cy="1859488"/>
            </a:xfrm>
            <a:prstGeom prst="ellipse">
              <a:avLst/>
            </a:prstGeom>
            <a:blipFill dpi="0" rotWithShape="1">
              <a:blip r:embed="rId5" cstate="print">
                <a:extLst>
                  <a:ext uri="{28A0092B-C50C-407E-A947-70E740481C1C}">
                    <a14:useLocalDpi xmlns:a14="http://schemas.microsoft.com/office/drawing/2010/main" val="0"/>
                  </a:ext>
                </a:extLst>
              </a:blip>
              <a:srcRect/>
              <a:stretch>
                <a:fillRect l="-45102" t="-10317" r="-57560" b="-173161"/>
              </a:stretch>
            </a:blipFill>
            <a:ln w="15875">
              <a:noFill/>
            </a:ln>
            <a:effectLst/>
          </p:spPr>
          <p:txBody>
            <a:bodyPr vert="horz" wrap="square" lIns="91440" tIns="45720" rIns="91440" bIns="45720" numCol="1" anchor="t" anchorCtr="0" compatLnSpc="1">
              <a:prstTxWarp prst="textNoShape">
                <a:avLst/>
              </a:prstTxWarp>
            </a:bodyPr>
            <a:lstStyle/>
            <a:p>
              <a:endParaRPr lang="zh-CN" altLang="en-US" sz="1800">
                <a:solidFill>
                  <a:prstClr val="black"/>
                </a:solidFill>
                <a:latin typeface="Calibri" pitchFamily="34" charset="0"/>
                <a:ea typeface="宋体" charset="-122"/>
              </a:endParaRPr>
            </a:p>
          </p:txBody>
        </p:sp>
      </p:grpSp>
      <p:sp>
        <p:nvSpPr>
          <p:cNvPr id="32" name="圆角矩形 31"/>
          <p:cNvSpPr/>
          <p:nvPr/>
        </p:nvSpPr>
        <p:spPr>
          <a:xfrm>
            <a:off x="4986017" y="3536138"/>
            <a:ext cx="1321539" cy="290325"/>
          </a:xfrm>
          <a:prstGeom prst="roundRect">
            <a:avLst>
              <a:gd name="adj" fmla="val 50000"/>
            </a:avLst>
          </a:prstGeom>
          <a:solidFill>
            <a:srgbClr val="A57331"/>
          </a:solidFill>
          <a:ln w="19050">
            <a:noFill/>
          </a:ln>
          <a:effectLst/>
        </p:spPr>
        <p:txBody>
          <a:bodyPr vert="horz" wrap="square" lIns="68580" tIns="34290" rIns="68580" bIns="34290" numCol="1" anchor="t" anchorCtr="0" compatLnSpc="1">
            <a:prstTxWarp prst="textNoShape">
              <a:avLst/>
            </a:prstTxWarp>
          </a:bodyPr>
          <a:lstStyle/>
          <a:p>
            <a:endParaRPr lang="zh-CN" altLang="en-US" sz="1800">
              <a:solidFill>
                <a:prstClr val="black"/>
              </a:solidFill>
            </a:endParaRPr>
          </a:p>
        </p:txBody>
      </p:sp>
      <p:sp>
        <p:nvSpPr>
          <p:cNvPr id="33" name="TextBox 12"/>
          <p:cNvSpPr txBox="1"/>
          <p:nvPr/>
        </p:nvSpPr>
        <p:spPr>
          <a:xfrm>
            <a:off x="5358247" y="3565885"/>
            <a:ext cx="577081" cy="230832"/>
          </a:xfrm>
          <a:prstGeom prst="rect">
            <a:avLst/>
          </a:prstGeom>
          <a:noFill/>
        </p:spPr>
        <p:txBody>
          <a:bodyPr wrap="none" lIns="0" tIns="0" rIns="0" bIns="0" rtlCol="0">
            <a:spAutoFit/>
          </a:bodyPr>
          <a:lstStyle/>
          <a:p>
            <a:r>
              <a:rPr lang="zh-CN" altLang="en-US" sz="1500" b="1" dirty="0">
                <a:solidFill>
                  <a:schemeClr val="bg1"/>
                </a:solidFill>
                <a:latin typeface="微软雅黑" pitchFamily="34" charset="-122"/>
                <a:ea typeface="微软雅黑" pitchFamily="34" charset="-122"/>
              </a:rPr>
              <a:t>待用名</a:t>
            </a:r>
          </a:p>
        </p:txBody>
      </p:sp>
      <p:sp>
        <p:nvSpPr>
          <p:cNvPr id="34" name="TextBox 16"/>
          <p:cNvSpPr txBox="1"/>
          <p:nvPr/>
        </p:nvSpPr>
        <p:spPr>
          <a:xfrm>
            <a:off x="4874388" y="3980500"/>
            <a:ext cx="1544800" cy="300207"/>
          </a:xfrm>
          <a:prstGeom prst="rect">
            <a:avLst/>
          </a:prstGeom>
          <a:noFill/>
        </p:spPr>
        <p:txBody>
          <a:bodyPr wrap="square" lIns="68702" tIns="34352" rIns="68702" bIns="34352" rtlCol="0">
            <a:spAutoFit/>
          </a:bodyPr>
          <a:lstStyle/>
          <a:p>
            <a:pPr algn="ctr"/>
            <a:r>
              <a:rPr lang="zh-CN" altLang="en-US" sz="1500" dirty="0">
                <a:solidFill>
                  <a:schemeClr val="tx1">
                    <a:lumMod val="65000"/>
                    <a:lumOff val="35000"/>
                  </a:schemeClr>
                </a:solidFill>
                <a:latin typeface="微软雅黑" pitchFamily="34" charset="-122"/>
                <a:ea typeface="微软雅黑" pitchFamily="34" charset="-122"/>
              </a:rPr>
              <a:t>主要职责</a:t>
            </a:r>
            <a:endParaRPr lang="en-US" altLang="zh-CN" sz="1500" dirty="0">
              <a:solidFill>
                <a:schemeClr val="tx1">
                  <a:lumMod val="65000"/>
                  <a:lumOff val="35000"/>
                </a:schemeClr>
              </a:solidFill>
              <a:latin typeface="微软雅黑" pitchFamily="34" charset="-122"/>
              <a:ea typeface="微软雅黑" pitchFamily="34" charset="-122"/>
            </a:endParaRPr>
          </a:p>
        </p:txBody>
      </p:sp>
      <p:sp>
        <p:nvSpPr>
          <p:cNvPr id="35" name="TextBox 17"/>
          <p:cNvSpPr txBox="1"/>
          <p:nvPr/>
        </p:nvSpPr>
        <p:spPr>
          <a:xfrm>
            <a:off x="7018927" y="4406202"/>
            <a:ext cx="1354538" cy="553998"/>
          </a:xfrm>
          <a:prstGeom prst="rect">
            <a:avLst/>
          </a:prstGeom>
          <a:noFill/>
        </p:spPr>
        <p:txBody>
          <a:bodyPr wrap="square" lIns="0" tIns="0" rIns="0" bIns="0" rtlCol="0">
            <a:spAutoFit/>
          </a:bodyPr>
          <a:lstStyle/>
          <a:p>
            <a:pPr algn="just"/>
            <a:r>
              <a:rPr lang="zh-CN" altLang="en-US" sz="1200" dirty="0">
                <a:solidFill>
                  <a:schemeClr val="tx1">
                    <a:lumMod val="65000"/>
                    <a:lumOff val="35000"/>
                  </a:schemeClr>
                </a:solidFill>
                <a:latin typeface="微软雅黑" pitchFamily="34" charset="-122"/>
                <a:ea typeface="微软雅黑" pitchFamily="34" charset="-122"/>
              </a:rPr>
              <a:t>输入简要文字内容，输入简要文字内容输入简要文字内容</a:t>
            </a:r>
            <a:endParaRPr lang="en-US" altLang="zh-CN" sz="1200" dirty="0">
              <a:solidFill>
                <a:schemeClr val="tx1">
                  <a:lumMod val="65000"/>
                  <a:lumOff val="35000"/>
                </a:schemeClr>
              </a:solidFill>
              <a:latin typeface="微软雅黑" pitchFamily="34" charset="-122"/>
              <a:ea typeface="微软雅黑" pitchFamily="34" charset="-122"/>
            </a:endParaRPr>
          </a:p>
        </p:txBody>
      </p:sp>
      <p:grpSp>
        <p:nvGrpSpPr>
          <p:cNvPr id="36" name="组合 35"/>
          <p:cNvGrpSpPr/>
          <p:nvPr/>
        </p:nvGrpSpPr>
        <p:grpSpPr>
          <a:xfrm>
            <a:off x="6819892" y="1419051"/>
            <a:ext cx="1752609" cy="1752521"/>
            <a:chOff x="9248314" y="1614416"/>
            <a:chExt cx="2282516" cy="2575350"/>
          </a:xfrm>
          <a:effectLst/>
        </p:grpSpPr>
        <p:sp>
          <p:nvSpPr>
            <p:cNvPr id="37" name="Freeform 5"/>
            <p:cNvSpPr>
              <a:spLocks/>
            </p:cNvSpPr>
            <p:nvPr/>
          </p:nvSpPr>
          <p:spPr bwMode="auto">
            <a:xfrm rot="5400000">
              <a:off x="9101897" y="1760833"/>
              <a:ext cx="2575350" cy="2282516"/>
            </a:xfrm>
            <a:prstGeom prst="ellipse">
              <a:avLst/>
            </a:prstGeom>
            <a:solidFill>
              <a:srgbClr val="85503C"/>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0" name="Freeform 5"/>
            <p:cNvSpPr>
              <a:spLocks/>
            </p:cNvSpPr>
            <p:nvPr/>
          </p:nvSpPr>
          <p:spPr bwMode="auto">
            <a:xfrm rot="5400000">
              <a:off x="9229493" y="1873921"/>
              <a:ext cx="2320158" cy="2056340"/>
            </a:xfrm>
            <a:prstGeom prst="ellipse">
              <a:avLst/>
            </a:pr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sz="1800">
                <a:solidFill>
                  <a:prstClr val="black"/>
                </a:solidFill>
              </a:endParaRPr>
            </a:p>
          </p:txBody>
        </p:sp>
        <p:sp>
          <p:nvSpPr>
            <p:cNvPr id="41" name="任意多边形 230"/>
            <p:cNvSpPr/>
            <p:nvPr/>
          </p:nvSpPr>
          <p:spPr>
            <a:xfrm>
              <a:off x="9559661" y="1972348"/>
              <a:ext cx="1659822" cy="1859488"/>
            </a:xfrm>
            <a:prstGeom prst="ellipse">
              <a:avLst/>
            </a:prstGeom>
            <a:blipFill dpi="0" rotWithShape="1">
              <a:blip r:embed="rId6" cstate="print">
                <a:extLst>
                  <a:ext uri="{28A0092B-C50C-407E-A947-70E740481C1C}">
                    <a14:useLocalDpi xmlns:a14="http://schemas.microsoft.com/office/drawing/2010/main" val="0"/>
                  </a:ext>
                </a:extLst>
              </a:blip>
              <a:srcRect/>
              <a:stretch>
                <a:fillRect l="-114623" r="-19937" b="-67695"/>
              </a:stretch>
            </a:blipFill>
            <a:ln w="15875">
              <a:noFill/>
            </a:ln>
            <a:effectLst/>
          </p:spPr>
          <p:txBody>
            <a:bodyPr vert="horz" wrap="square" lIns="91440" tIns="45720" rIns="91440" bIns="45720" numCol="1" anchor="t" anchorCtr="0" compatLnSpc="1">
              <a:prstTxWarp prst="textNoShape">
                <a:avLst/>
              </a:prstTxWarp>
            </a:bodyPr>
            <a:lstStyle/>
            <a:p>
              <a:endParaRPr lang="zh-CN" altLang="en-US" sz="1800">
                <a:solidFill>
                  <a:prstClr val="black"/>
                </a:solidFill>
                <a:latin typeface="Calibri" pitchFamily="34" charset="0"/>
                <a:ea typeface="宋体" charset="-122"/>
              </a:endParaRPr>
            </a:p>
          </p:txBody>
        </p:sp>
      </p:grpSp>
      <p:sp>
        <p:nvSpPr>
          <p:cNvPr id="42" name="圆角矩形 41"/>
          <p:cNvSpPr/>
          <p:nvPr/>
        </p:nvSpPr>
        <p:spPr>
          <a:xfrm>
            <a:off x="7035427" y="3536138"/>
            <a:ext cx="1321539" cy="290325"/>
          </a:xfrm>
          <a:prstGeom prst="roundRect">
            <a:avLst>
              <a:gd name="adj" fmla="val 50000"/>
            </a:avLst>
          </a:prstGeom>
          <a:solidFill>
            <a:srgbClr val="85503C"/>
          </a:solidFill>
          <a:ln w="19050">
            <a:noFill/>
          </a:ln>
          <a:effectLst/>
        </p:spPr>
        <p:txBody>
          <a:bodyPr vert="horz" wrap="square" lIns="68580" tIns="34290" rIns="68580" bIns="34290" numCol="1" anchor="t" anchorCtr="0" compatLnSpc="1">
            <a:prstTxWarp prst="textNoShape">
              <a:avLst/>
            </a:prstTxWarp>
          </a:bodyPr>
          <a:lstStyle/>
          <a:p>
            <a:endParaRPr lang="zh-CN" altLang="en-US" sz="1800">
              <a:solidFill>
                <a:prstClr val="black"/>
              </a:solidFill>
            </a:endParaRPr>
          </a:p>
        </p:txBody>
      </p:sp>
      <p:sp>
        <p:nvSpPr>
          <p:cNvPr id="43" name="TextBox 12"/>
          <p:cNvSpPr txBox="1"/>
          <p:nvPr/>
        </p:nvSpPr>
        <p:spPr>
          <a:xfrm>
            <a:off x="7407657" y="3565885"/>
            <a:ext cx="577081" cy="230832"/>
          </a:xfrm>
          <a:prstGeom prst="rect">
            <a:avLst/>
          </a:prstGeom>
          <a:noFill/>
        </p:spPr>
        <p:txBody>
          <a:bodyPr wrap="none" lIns="0" tIns="0" rIns="0" bIns="0" rtlCol="0">
            <a:spAutoFit/>
          </a:bodyPr>
          <a:lstStyle/>
          <a:p>
            <a:r>
              <a:rPr lang="zh-CN" altLang="en-US" sz="1500" b="1" dirty="0">
                <a:solidFill>
                  <a:schemeClr val="bg1"/>
                </a:solidFill>
                <a:latin typeface="微软雅黑" pitchFamily="34" charset="-122"/>
                <a:ea typeface="微软雅黑" pitchFamily="34" charset="-122"/>
              </a:rPr>
              <a:t>待用名</a:t>
            </a:r>
          </a:p>
        </p:txBody>
      </p:sp>
      <p:sp>
        <p:nvSpPr>
          <p:cNvPr id="44" name="TextBox 16"/>
          <p:cNvSpPr txBox="1"/>
          <p:nvPr/>
        </p:nvSpPr>
        <p:spPr>
          <a:xfrm>
            <a:off x="6923796" y="3980502"/>
            <a:ext cx="1544800" cy="346374"/>
          </a:xfrm>
          <a:prstGeom prst="rect">
            <a:avLst/>
          </a:prstGeom>
          <a:noFill/>
        </p:spPr>
        <p:txBody>
          <a:bodyPr wrap="square" lIns="68702" tIns="34352" rIns="68702" bIns="34352" rtlCol="0">
            <a:spAutoFit/>
          </a:bodyPr>
          <a:lstStyle/>
          <a:p>
            <a:pPr algn="ctr"/>
            <a:r>
              <a:rPr lang="zh-CN" altLang="en-US" sz="1800" dirty="0">
                <a:solidFill>
                  <a:schemeClr val="tx1">
                    <a:lumMod val="65000"/>
                    <a:lumOff val="35000"/>
                  </a:schemeClr>
                </a:solidFill>
                <a:latin typeface="微软雅黑" pitchFamily="34" charset="-122"/>
                <a:ea typeface="微软雅黑" pitchFamily="34" charset="-122"/>
              </a:rPr>
              <a:t>主要职责</a:t>
            </a:r>
            <a:endParaRPr lang="en-US" altLang="zh-CN" sz="1800" dirty="0">
              <a:solidFill>
                <a:schemeClr val="tx1">
                  <a:lumMod val="65000"/>
                  <a:lumOff val="35000"/>
                </a:schemeClr>
              </a:solidFill>
              <a:latin typeface="微软雅黑" pitchFamily="34" charset="-122"/>
              <a:ea typeface="微软雅黑" pitchFamily="34" charset="-122"/>
            </a:endParaRPr>
          </a:p>
        </p:txBody>
      </p:sp>
      <p:grpSp>
        <p:nvGrpSpPr>
          <p:cNvPr id="45" name="组合 44"/>
          <p:cNvGrpSpPr/>
          <p:nvPr/>
        </p:nvGrpSpPr>
        <p:grpSpPr>
          <a:xfrm>
            <a:off x="776177" y="87786"/>
            <a:ext cx="709688" cy="659149"/>
            <a:chOff x="776177" y="87786"/>
            <a:chExt cx="709688" cy="659149"/>
          </a:xfrm>
        </p:grpSpPr>
        <p:grpSp>
          <p:nvGrpSpPr>
            <p:cNvPr id="46" name="组合 45"/>
            <p:cNvGrpSpPr/>
            <p:nvPr/>
          </p:nvGrpSpPr>
          <p:grpSpPr>
            <a:xfrm>
              <a:off x="776177" y="87786"/>
              <a:ext cx="669145" cy="659149"/>
              <a:chOff x="1770244" y="775694"/>
              <a:chExt cx="1333596" cy="1313675"/>
            </a:xfrm>
          </p:grpSpPr>
          <p:sp>
            <p:nvSpPr>
              <p:cNvPr id="48" name="矩形 47"/>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47"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4191184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66552" y="1219200"/>
            <a:ext cx="6977448" cy="3923319"/>
          </a:xfrm>
          <a:prstGeom prst="rect">
            <a:avLst/>
          </a:prstGeom>
        </p:spPr>
      </p:pic>
      <p:sp>
        <p:nvSpPr>
          <p:cNvPr id="5" name="文本框 4"/>
          <p:cNvSpPr txBox="1"/>
          <p:nvPr/>
        </p:nvSpPr>
        <p:spPr>
          <a:xfrm>
            <a:off x="911415" y="2673027"/>
            <a:ext cx="3262432" cy="1015663"/>
          </a:xfrm>
          <a:prstGeom prst="rect">
            <a:avLst/>
          </a:prstGeom>
          <a:noFill/>
        </p:spPr>
        <p:txBody>
          <a:bodyPr wrap="none" rtlCol="0">
            <a:spAutoFit/>
          </a:bodyPr>
          <a:lstStyle/>
          <a:p>
            <a:r>
              <a:rPr lang="zh-CN" altLang="en-US" sz="6000" b="1" dirty="0">
                <a:solidFill>
                  <a:srgbClr val="BE9857"/>
                </a:solidFill>
                <a:latin typeface="+mn-ea"/>
              </a:rPr>
              <a:t>项目计划</a:t>
            </a:r>
          </a:p>
        </p:txBody>
      </p:sp>
      <p:grpSp>
        <p:nvGrpSpPr>
          <p:cNvPr id="4" name="组合 3"/>
          <p:cNvGrpSpPr/>
          <p:nvPr/>
        </p:nvGrpSpPr>
        <p:grpSpPr>
          <a:xfrm>
            <a:off x="1770244" y="775694"/>
            <a:ext cx="1333596" cy="1313675"/>
            <a:chOff x="1770244" y="775694"/>
            <a:chExt cx="1333596" cy="1313675"/>
          </a:xfrm>
        </p:grpSpPr>
        <p:sp>
          <p:nvSpPr>
            <p:cNvPr id="3" name="矩形 2"/>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981421" y="966950"/>
              <a:ext cx="1122419" cy="1122419"/>
            </a:xfrm>
            <a:prstGeom prst="rect">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t>02</a:t>
              </a:r>
              <a:endParaRPr lang="zh-CN" altLang="en-US" sz="4800" dirty="0"/>
            </a:p>
          </p:txBody>
        </p:sp>
      </p:grpSp>
      <p:sp>
        <p:nvSpPr>
          <p:cNvPr id="14" name="文本框 13"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1185800" y="3795444"/>
            <a:ext cx="2509020" cy="369332"/>
          </a:xfrm>
          <a:prstGeom prst="rect">
            <a:avLst/>
          </a:prstGeom>
          <a:solidFill>
            <a:srgbClr val="A57331"/>
          </a:solidFill>
          <a:effectLst/>
        </p:spPr>
        <p:txBody>
          <a:bodyPr wrap="none" rtlCol="0">
            <a:spAutoFit/>
          </a:bodyPr>
          <a:lstStyle/>
          <a:p>
            <a:r>
              <a:rPr lang="zh-CN" altLang="en-US" sz="1800" b="1" dirty="0">
                <a:solidFill>
                  <a:schemeClr val="bg1"/>
                </a:solidFill>
                <a:latin typeface="幼圆" panose="02010509060101010101" pitchFamily="49" charset="-122"/>
                <a:ea typeface="幼圆" panose="02010509060101010101" pitchFamily="49" charset="-122"/>
                <a:cs typeface="Kartika" panose="02020503030404060203" pitchFamily="18" charset="0"/>
              </a:rPr>
              <a:t>请在此输入您的副标题</a:t>
            </a:r>
            <a:endParaRPr lang="en-US" altLang="zh-CN" sz="1800" b="1" dirty="0">
              <a:solidFill>
                <a:schemeClr val="bg1"/>
              </a:solidFill>
              <a:latin typeface="幼圆" panose="02010509060101010101" pitchFamily="49" charset="-122"/>
              <a:ea typeface="幼圆" panose="02010509060101010101" pitchFamily="49" charset="-122"/>
              <a:cs typeface="Kartika" panose="02020503030404060203" pitchFamily="18" charset="0"/>
            </a:endParaRPr>
          </a:p>
        </p:txBody>
      </p:sp>
    </p:spTree>
    <p:extLst>
      <p:ext uri="{BB962C8B-B14F-4D97-AF65-F5344CB8AC3E}">
        <p14:creationId xmlns:p14="http://schemas.microsoft.com/office/powerpoint/2010/main" val="408202876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商业模式</a:t>
            </a:r>
            <a:endParaRPr 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p:cNvGrpSpPr/>
          <p:nvPr/>
        </p:nvGrpSpPr>
        <p:grpSpPr>
          <a:xfrm>
            <a:off x="1071468" y="1714540"/>
            <a:ext cx="7001064" cy="2787259"/>
            <a:chOff x="1428624" y="2286053"/>
            <a:chExt cx="9334752" cy="3716345"/>
          </a:xfrm>
        </p:grpSpPr>
        <p:sp>
          <p:nvSpPr>
            <p:cNvPr id="10" name="圆角矩形 9"/>
            <p:cNvSpPr/>
            <p:nvPr/>
          </p:nvSpPr>
          <p:spPr>
            <a:xfrm>
              <a:off x="4546368" y="3357204"/>
              <a:ext cx="3120384" cy="1530492"/>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1600" kern="0">
                <a:solidFill>
                  <a:srgbClr val="D00022"/>
                </a:solidFill>
                <a:latin typeface="Calibri"/>
              </a:endParaRPr>
            </a:p>
          </p:txBody>
        </p:sp>
        <p:sp>
          <p:nvSpPr>
            <p:cNvPr id="12" name="圆角矩形 11"/>
            <p:cNvSpPr/>
            <p:nvPr/>
          </p:nvSpPr>
          <p:spPr>
            <a:xfrm>
              <a:off x="1428624" y="2286053"/>
              <a:ext cx="3978357"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1600" kern="0">
                <a:solidFill>
                  <a:sysClr val="window" lastClr="FFFFFF"/>
                </a:solidFill>
                <a:latin typeface="Calibri"/>
              </a:endParaRPr>
            </a:p>
          </p:txBody>
        </p:sp>
        <p:sp>
          <p:nvSpPr>
            <p:cNvPr id="14" name="圆角矩形 13"/>
            <p:cNvSpPr/>
            <p:nvPr/>
          </p:nvSpPr>
          <p:spPr>
            <a:xfrm>
              <a:off x="6785020" y="2286053"/>
              <a:ext cx="3978356"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1600" kern="0">
                <a:solidFill>
                  <a:sysClr val="window" lastClr="FFFFFF"/>
                </a:solidFill>
                <a:latin typeface="Calibri"/>
              </a:endParaRPr>
            </a:p>
          </p:txBody>
        </p:sp>
        <p:sp>
          <p:nvSpPr>
            <p:cNvPr id="15" name="圆角矩形 14"/>
            <p:cNvSpPr/>
            <p:nvPr/>
          </p:nvSpPr>
          <p:spPr>
            <a:xfrm>
              <a:off x="1428624" y="4471905"/>
              <a:ext cx="3978357"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1600" kern="0">
                <a:solidFill>
                  <a:sysClr val="window" lastClr="FFFFFF"/>
                </a:solidFill>
                <a:latin typeface="Calibri"/>
              </a:endParaRPr>
            </a:p>
          </p:txBody>
        </p:sp>
        <p:sp>
          <p:nvSpPr>
            <p:cNvPr id="16" name="圆角矩形 15"/>
            <p:cNvSpPr/>
            <p:nvPr/>
          </p:nvSpPr>
          <p:spPr>
            <a:xfrm>
              <a:off x="6737502" y="4471904"/>
              <a:ext cx="3978356"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1600" kern="0">
                <a:solidFill>
                  <a:sysClr val="window" lastClr="FFFFFF"/>
                </a:solidFill>
                <a:latin typeface="Calibri"/>
              </a:endParaRPr>
            </a:p>
          </p:txBody>
        </p:sp>
      </p:grpSp>
      <p:cxnSp>
        <p:nvCxnSpPr>
          <p:cNvPr id="17" name="直接连接符 16"/>
          <p:cNvCxnSpPr/>
          <p:nvPr/>
        </p:nvCxnSpPr>
        <p:spPr>
          <a:xfrm>
            <a:off x="1138787" y="3091836"/>
            <a:ext cx="6860488" cy="0"/>
          </a:xfrm>
          <a:prstGeom prst="line">
            <a:avLst/>
          </a:prstGeom>
          <a:ln w="57150">
            <a:solidFill>
              <a:schemeClr val="tx1">
                <a:lumMod val="50000"/>
                <a:lumOff val="50000"/>
              </a:schemeClr>
            </a:solidFill>
            <a:headEnd type="triangle" w="med" len="med"/>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594088" y="1610594"/>
            <a:ext cx="0" cy="2891206"/>
          </a:xfrm>
          <a:prstGeom prst="line">
            <a:avLst/>
          </a:prstGeom>
          <a:ln w="57150">
            <a:solidFill>
              <a:schemeClr val="tx1">
                <a:lumMod val="50000"/>
                <a:lumOff val="50000"/>
              </a:schemeClr>
            </a:solidFill>
            <a:headEnd type="triangle" w="med" len="med"/>
            <a:tailEnd type="triangle" w="med" len="med"/>
          </a:ln>
          <a:effectLst/>
        </p:spPr>
        <p:style>
          <a:lnRef idx="1">
            <a:schemeClr val="accent1"/>
          </a:lnRef>
          <a:fillRef idx="0">
            <a:schemeClr val="accent1"/>
          </a:fillRef>
          <a:effectRef idx="0">
            <a:schemeClr val="accent1"/>
          </a:effectRef>
          <a:fontRef idx="minor">
            <a:schemeClr val="tx1"/>
          </a:fontRef>
        </p:style>
      </p:cxnSp>
      <p:sp>
        <p:nvSpPr>
          <p:cNvPr id="19" name="圆角矩形 18"/>
          <p:cNvSpPr/>
          <p:nvPr/>
        </p:nvSpPr>
        <p:spPr>
          <a:xfrm>
            <a:off x="3762206" y="2710946"/>
            <a:ext cx="1603751" cy="787026"/>
          </a:xfrm>
          <a:prstGeom prst="roundRect">
            <a:avLst>
              <a:gd name="adj" fmla="val 10131"/>
            </a:avLst>
          </a:prstGeom>
          <a:solidFill>
            <a:srgbClr val="85503C"/>
          </a:solidFill>
          <a:ln w="25400" cap="flat" cmpd="sng" algn="ctr">
            <a:solidFill>
              <a:sysClr val="window" lastClr="FFFFFF"/>
            </a:solidFill>
            <a:prstDash val="solid"/>
          </a:ln>
          <a:effectLst/>
        </p:spPr>
        <p:txBody>
          <a:bodyPr anchor="ctr"/>
          <a:lstStyle/>
          <a:p>
            <a:pPr algn="ctr">
              <a:lnSpc>
                <a:spcPct val="130000"/>
              </a:lnSpc>
              <a:defRPr/>
            </a:pPr>
            <a:r>
              <a:rPr lang="zh-CN" altLang="en-US" sz="2400" b="1" kern="0" dirty="0">
                <a:ln w="18415" cmpd="sng">
                  <a:noFill/>
                  <a:prstDash val="solid"/>
                </a:ln>
                <a:solidFill>
                  <a:srgbClr val="FFFFFF"/>
                </a:solidFill>
                <a:latin typeface="Arial Rounded MT Bold" pitchFamily="34" charset="0"/>
                <a:ea typeface="微软雅黑" pitchFamily="34" charset="-122"/>
                <a:cs typeface="Times New Roman" pitchFamily="18" charset="0"/>
              </a:rPr>
              <a:t>商业模式</a:t>
            </a:r>
            <a:endParaRPr lang="en-US" sz="2400" b="1" kern="0" dirty="0">
              <a:ln w="18415" cmpd="sng">
                <a:noFill/>
                <a:prstDash val="solid"/>
              </a:ln>
              <a:solidFill>
                <a:srgbClr val="FFFFFF"/>
              </a:solidFill>
              <a:latin typeface="Arial Rounded MT Bold" pitchFamily="34" charset="0"/>
              <a:ea typeface="微软雅黑" pitchFamily="34" charset="-122"/>
              <a:cs typeface="Times New Roman" pitchFamily="18" charset="0"/>
            </a:endParaRPr>
          </a:p>
        </p:txBody>
      </p:sp>
      <p:grpSp>
        <p:nvGrpSpPr>
          <p:cNvPr id="20" name="组合 19"/>
          <p:cNvGrpSpPr/>
          <p:nvPr/>
        </p:nvGrpSpPr>
        <p:grpSpPr>
          <a:xfrm>
            <a:off x="1144729" y="1600201"/>
            <a:ext cx="2793310" cy="1183833"/>
            <a:chOff x="1526305" y="2133600"/>
            <a:chExt cx="3724413" cy="1578444"/>
          </a:xfrm>
        </p:grpSpPr>
        <p:sp>
          <p:nvSpPr>
            <p:cNvPr id="21" name="圆角矩形 20"/>
            <p:cNvSpPr/>
            <p:nvPr/>
          </p:nvSpPr>
          <p:spPr>
            <a:xfrm>
              <a:off x="1684697" y="2133600"/>
              <a:ext cx="3468853" cy="1453275"/>
            </a:xfrm>
            <a:prstGeom prst="roundRect">
              <a:avLst>
                <a:gd name="adj" fmla="val 10131"/>
              </a:avLst>
            </a:prstGeom>
            <a:solidFill>
              <a:srgbClr val="DEAD64"/>
            </a:solidFill>
            <a:ln w="25400" cap="flat" cmpd="sng" algn="ctr">
              <a:solidFill>
                <a:sysClr val="window" lastClr="FFFFFF"/>
              </a:solidFill>
              <a:prstDash val="solid"/>
            </a:ln>
            <a:effectLst/>
          </p:spPr>
          <p:txBody>
            <a:bodyPr lIns="72000" tIns="252000" rIns="72000" bIns="0" anchor="ctr"/>
            <a:lstStyle/>
            <a:p>
              <a:pPr algn="just"/>
              <a:endParaRPr lang="zh-CN" altLang="en-US" sz="1050" dirty="0">
                <a:solidFill>
                  <a:schemeClr val="bg1">
                    <a:lumMod val="50000"/>
                  </a:schemeClr>
                </a:solidFill>
                <a:latin typeface="微软雅黑" pitchFamily="34" charset="-122"/>
                <a:ea typeface="微软雅黑" pitchFamily="34" charset="-122"/>
                <a:sym typeface="微软雅黑" pitchFamily="34" charset="-122"/>
              </a:endParaRPr>
            </a:p>
          </p:txBody>
        </p:sp>
        <p:sp>
          <p:nvSpPr>
            <p:cNvPr id="22" name="KSO_GN1"/>
            <p:cNvSpPr txBox="1">
              <a:spLocks noChangeArrowheads="1"/>
            </p:cNvSpPr>
            <p:nvPr/>
          </p:nvSpPr>
          <p:spPr bwMode="auto">
            <a:xfrm flipH="1">
              <a:off x="1526305" y="2215170"/>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pPr algn="ctr" eaLnBrk="1" hangingPunct="1">
                <a:lnSpc>
                  <a:spcPct val="80000"/>
                </a:lnSpc>
              </a:pPr>
              <a:r>
                <a:rPr lang="en-US" altLang="zh-CN" sz="2700" b="1" dirty="0">
                  <a:solidFill>
                    <a:schemeClr val="bg1"/>
                  </a:solidFill>
                  <a:latin typeface="Arial Rounded MT Bold" pitchFamily="34" charset="0"/>
                  <a:ea typeface="微软雅黑" pitchFamily="34" charset="-122"/>
                  <a:cs typeface="Times New Roman" pitchFamily="18" charset="0"/>
                </a:rPr>
                <a:t>01</a:t>
              </a:r>
              <a:endParaRPr lang="zh-CN" altLang="en-US" sz="2700" b="1" dirty="0">
                <a:solidFill>
                  <a:schemeClr val="bg1"/>
                </a:solidFill>
                <a:latin typeface="Arial Rounded MT Bold" pitchFamily="34" charset="0"/>
                <a:ea typeface="微软雅黑" pitchFamily="34" charset="-122"/>
                <a:cs typeface="Times New Roman" pitchFamily="18" charset="0"/>
              </a:endParaRPr>
            </a:p>
          </p:txBody>
        </p:sp>
        <p:sp>
          <p:nvSpPr>
            <p:cNvPr id="23" name="TextBox 110"/>
            <p:cNvSpPr txBox="1"/>
            <p:nvPr/>
          </p:nvSpPr>
          <p:spPr>
            <a:xfrm>
              <a:off x="2604500" y="2542493"/>
              <a:ext cx="2646218" cy="1169551"/>
            </a:xfrm>
            <a:prstGeom prst="rect">
              <a:avLst/>
            </a:prstGeom>
            <a:noFill/>
          </p:spPr>
          <p:txBody>
            <a:bodyPr wrap="square" lIns="0" tIns="0" rIns="0" bIns="0"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单击此处输入标题</a:t>
              </a:r>
              <a:endParaRPr lang="en-US" altLang="zh-CN" sz="1500"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bg1"/>
                </a:solidFill>
                <a:latin typeface="微软雅黑" panose="020B0503020204020204" pitchFamily="34" charset="-122"/>
                <a:ea typeface="微软雅黑" panose="020B0503020204020204" pitchFamily="34" charset="-122"/>
              </a:endParaRPr>
            </a:p>
            <a:p>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5278840" y="1600201"/>
            <a:ext cx="2708057" cy="1183833"/>
            <a:chOff x="7038453" y="2133600"/>
            <a:chExt cx="3610743" cy="1578444"/>
          </a:xfrm>
        </p:grpSpPr>
        <p:sp>
          <p:nvSpPr>
            <p:cNvPr id="25" name="圆角矩形 24"/>
            <p:cNvSpPr/>
            <p:nvPr/>
          </p:nvSpPr>
          <p:spPr>
            <a:xfrm>
              <a:off x="7038453" y="2133600"/>
              <a:ext cx="3468854" cy="1453275"/>
            </a:xfrm>
            <a:prstGeom prst="roundRect">
              <a:avLst>
                <a:gd name="adj" fmla="val 10131"/>
              </a:avLst>
            </a:prstGeom>
            <a:solidFill>
              <a:srgbClr val="A57331"/>
            </a:solidFill>
            <a:ln w="25400" cap="flat" cmpd="sng" algn="ctr">
              <a:solidFill>
                <a:sysClr val="window" lastClr="FFFFFF"/>
              </a:solidFill>
              <a:prstDash val="solid"/>
            </a:ln>
            <a:effectLst/>
          </p:spPr>
          <p:txBody>
            <a:bodyPr lIns="72000" tIns="252000" rIns="72000" bIns="0" anchor="ctr"/>
            <a:lstStyle/>
            <a:p>
              <a:pPr algn="ctr">
                <a:lnSpc>
                  <a:spcPct val="130000"/>
                </a:lnSpc>
                <a:defRPr/>
              </a:pPr>
              <a:endParaRPr lang="zh-CN" altLang="en-US" sz="2000" b="1" kern="0" dirty="0">
                <a:solidFill>
                  <a:schemeClr val="tx1">
                    <a:lumMod val="65000"/>
                    <a:lumOff val="35000"/>
                  </a:schemeClr>
                </a:solidFill>
                <a:latin typeface="微软雅黑" pitchFamily="34" charset="-122"/>
                <a:ea typeface="微软雅黑" pitchFamily="34" charset="-122"/>
              </a:endParaRPr>
            </a:p>
          </p:txBody>
        </p:sp>
        <p:sp>
          <p:nvSpPr>
            <p:cNvPr id="26" name="KSO_GN2"/>
            <p:cNvSpPr txBox="1">
              <a:spLocks noChangeArrowheads="1"/>
            </p:cNvSpPr>
            <p:nvPr/>
          </p:nvSpPr>
          <p:spPr bwMode="auto">
            <a:xfrm flipH="1">
              <a:off x="9648667" y="2215170"/>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pPr algn="ctr" eaLnBrk="1" hangingPunct="1">
                <a:lnSpc>
                  <a:spcPct val="80000"/>
                </a:lnSpc>
              </a:pPr>
              <a:r>
                <a:rPr lang="en-US" altLang="zh-CN" sz="2700" b="1" dirty="0">
                  <a:solidFill>
                    <a:srgbClr val="FFFFFF"/>
                  </a:solidFill>
                  <a:latin typeface="Arial Rounded MT Bold" pitchFamily="34" charset="0"/>
                  <a:ea typeface="微软雅黑" pitchFamily="34" charset="-122"/>
                  <a:cs typeface="Times New Roman" pitchFamily="18" charset="0"/>
                </a:rPr>
                <a:t>03</a:t>
              </a:r>
              <a:endParaRPr lang="zh-CN" altLang="en-US" sz="2700" b="1" dirty="0">
                <a:solidFill>
                  <a:srgbClr val="FFFFFF"/>
                </a:solidFill>
                <a:latin typeface="Arial Rounded MT Bold" pitchFamily="34" charset="0"/>
                <a:ea typeface="微软雅黑" pitchFamily="34" charset="-122"/>
                <a:cs typeface="Times New Roman" pitchFamily="18" charset="0"/>
              </a:endParaRPr>
            </a:p>
          </p:txBody>
        </p:sp>
        <p:sp>
          <p:nvSpPr>
            <p:cNvPr id="27" name="TextBox 110"/>
            <p:cNvSpPr txBox="1"/>
            <p:nvPr/>
          </p:nvSpPr>
          <p:spPr>
            <a:xfrm>
              <a:off x="7603450" y="2542493"/>
              <a:ext cx="2646218" cy="1169551"/>
            </a:xfrm>
            <a:prstGeom prst="rect">
              <a:avLst/>
            </a:prstGeom>
            <a:noFill/>
          </p:spPr>
          <p:txBody>
            <a:bodyPr wrap="square" lIns="0" tIns="0" rIns="0" bIns="0" rtlCol="0">
              <a:spAutoFit/>
            </a:bodyPr>
            <a:lstStyle/>
            <a:p>
              <a:r>
                <a:rPr lang="zh-CN" altLang="en-US" sz="1500" dirty="0">
                  <a:solidFill>
                    <a:srgbClr val="FFFFFF"/>
                  </a:solidFill>
                  <a:latin typeface="微软雅黑" panose="020B0503020204020204" pitchFamily="34" charset="-122"/>
                  <a:ea typeface="微软雅黑" panose="020B0503020204020204" pitchFamily="34" charset="-122"/>
                </a:rPr>
                <a:t>单击此处输入标题</a:t>
              </a:r>
              <a:endParaRPr lang="en-US" altLang="zh-CN" sz="1500" dirty="0">
                <a:solidFill>
                  <a:srgbClr val="FFFFFF"/>
                </a:solidFill>
                <a:latin typeface="微软雅黑" panose="020B0503020204020204" pitchFamily="34" charset="-122"/>
                <a:ea typeface="微软雅黑" panose="020B0503020204020204" pitchFamily="34" charset="-122"/>
              </a:endParaRPr>
            </a:p>
            <a:p>
              <a:r>
                <a:rPr lang="zh-CN" altLang="en-US" sz="9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FFFFFF"/>
                </a:solidFill>
                <a:latin typeface="微软雅黑" panose="020B0503020204020204" pitchFamily="34" charset="-122"/>
                <a:ea typeface="微软雅黑" panose="020B0503020204020204" pitchFamily="34" charset="-122"/>
              </a:endParaRPr>
            </a:p>
            <a:p>
              <a:r>
                <a:rPr lang="zh-CN" altLang="en-US" sz="9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FFFFFF"/>
                </a:solidFill>
                <a:latin typeface="微软雅黑" panose="020B0503020204020204" pitchFamily="34" charset="-122"/>
                <a:ea typeface="微软雅黑" panose="020B0503020204020204" pitchFamily="34" charset="-122"/>
              </a:endParaRPr>
            </a:p>
            <a:p>
              <a:endParaRPr lang="en-US" altLang="zh-CN" sz="2400" dirty="0">
                <a:solidFill>
                  <a:srgbClr val="FFFFFF"/>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1138787" y="3544007"/>
            <a:ext cx="2799254" cy="1110738"/>
            <a:chOff x="1518382" y="4725340"/>
            <a:chExt cx="3732338" cy="1480984"/>
          </a:xfrm>
        </p:grpSpPr>
        <p:sp>
          <p:nvSpPr>
            <p:cNvPr id="29" name="圆角矩形 28"/>
            <p:cNvSpPr/>
            <p:nvPr/>
          </p:nvSpPr>
          <p:spPr>
            <a:xfrm>
              <a:off x="1684697" y="4725340"/>
              <a:ext cx="3468853" cy="1453275"/>
            </a:xfrm>
            <a:prstGeom prst="roundRect">
              <a:avLst>
                <a:gd name="adj" fmla="val 10131"/>
              </a:avLst>
            </a:prstGeom>
            <a:solidFill>
              <a:srgbClr val="A57331"/>
            </a:solidFill>
            <a:ln w="25400" cap="flat" cmpd="sng" algn="ctr">
              <a:solidFill>
                <a:sysClr val="window" lastClr="FFFFFF"/>
              </a:solidFill>
              <a:prstDash val="solid"/>
            </a:ln>
            <a:effectLst/>
          </p:spPr>
          <p:txBody>
            <a:bodyPr lIns="72000" tIns="0" rIns="72000" bIns="252000" anchor="ctr"/>
            <a:lstStyle/>
            <a:p>
              <a:pPr algn="ctr">
                <a:lnSpc>
                  <a:spcPct val="130000"/>
                </a:lnSpc>
                <a:defRPr/>
              </a:pPr>
              <a:endParaRPr lang="zh-CN" altLang="en-US" sz="2000" b="1" kern="0" dirty="0">
                <a:solidFill>
                  <a:schemeClr val="tx1">
                    <a:lumMod val="65000"/>
                    <a:lumOff val="35000"/>
                  </a:schemeClr>
                </a:solidFill>
                <a:latin typeface="微软雅黑" pitchFamily="34" charset="-122"/>
                <a:ea typeface="微软雅黑" pitchFamily="34" charset="-122"/>
              </a:endParaRPr>
            </a:p>
          </p:txBody>
        </p:sp>
        <p:sp>
          <p:nvSpPr>
            <p:cNvPr id="30" name="KSO_GN4"/>
            <p:cNvSpPr txBox="1">
              <a:spLocks noChangeArrowheads="1"/>
            </p:cNvSpPr>
            <p:nvPr/>
          </p:nvSpPr>
          <p:spPr bwMode="auto">
            <a:xfrm flipH="1">
              <a:off x="1518382" y="5766787"/>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pPr algn="ctr" eaLnBrk="1" hangingPunct="1">
                <a:lnSpc>
                  <a:spcPct val="80000"/>
                </a:lnSpc>
              </a:pPr>
              <a:r>
                <a:rPr lang="en-US" altLang="zh-CN" sz="2700" b="1" dirty="0">
                  <a:solidFill>
                    <a:srgbClr val="FFFFFF"/>
                  </a:solidFill>
                  <a:latin typeface="Arial Rounded MT Bold" pitchFamily="34" charset="0"/>
                  <a:ea typeface="微软雅黑" pitchFamily="34" charset="-122"/>
                  <a:cs typeface="Times New Roman" pitchFamily="18" charset="0"/>
                </a:rPr>
                <a:t>02</a:t>
              </a:r>
              <a:endParaRPr lang="zh-CN" altLang="en-US" sz="2700" b="1" dirty="0">
                <a:solidFill>
                  <a:srgbClr val="FFFFFF"/>
                </a:solidFill>
                <a:latin typeface="Arial Rounded MT Bold" pitchFamily="34" charset="0"/>
                <a:ea typeface="微软雅黑" pitchFamily="34" charset="-122"/>
                <a:cs typeface="Times New Roman" pitchFamily="18" charset="0"/>
              </a:endParaRPr>
            </a:p>
          </p:txBody>
        </p:sp>
        <p:sp>
          <p:nvSpPr>
            <p:cNvPr id="31" name="TextBox 110"/>
            <p:cNvSpPr txBox="1"/>
            <p:nvPr/>
          </p:nvSpPr>
          <p:spPr>
            <a:xfrm>
              <a:off x="2604501" y="5036773"/>
              <a:ext cx="2646219" cy="1169551"/>
            </a:xfrm>
            <a:prstGeom prst="rect">
              <a:avLst/>
            </a:prstGeom>
            <a:noFill/>
          </p:spPr>
          <p:txBody>
            <a:bodyPr wrap="square" lIns="0" tIns="0" rIns="0" bIns="0" rtlCol="0">
              <a:spAutoFit/>
            </a:bodyPr>
            <a:lstStyle/>
            <a:p>
              <a:r>
                <a:rPr lang="zh-CN" altLang="en-US" sz="1500" dirty="0">
                  <a:solidFill>
                    <a:srgbClr val="FFFFFF"/>
                  </a:solidFill>
                  <a:latin typeface="微软雅黑" panose="020B0503020204020204" pitchFamily="34" charset="-122"/>
                  <a:ea typeface="微软雅黑" panose="020B0503020204020204" pitchFamily="34" charset="-122"/>
                </a:rPr>
                <a:t>单击此处输入标题</a:t>
              </a:r>
              <a:endParaRPr lang="en-US" altLang="zh-CN" sz="1500" dirty="0">
                <a:solidFill>
                  <a:srgbClr val="FFFFFF"/>
                </a:solidFill>
                <a:latin typeface="微软雅黑" panose="020B0503020204020204" pitchFamily="34" charset="-122"/>
                <a:ea typeface="微软雅黑" panose="020B0503020204020204" pitchFamily="34" charset="-122"/>
              </a:endParaRPr>
            </a:p>
            <a:p>
              <a:r>
                <a:rPr lang="zh-CN" altLang="en-US" sz="9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FFFFFF"/>
                </a:solidFill>
                <a:latin typeface="微软雅黑" panose="020B0503020204020204" pitchFamily="34" charset="-122"/>
                <a:ea typeface="微软雅黑" panose="020B0503020204020204" pitchFamily="34" charset="-122"/>
              </a:endParaRPr>
            </a:p>
            <a:p>
              <a:r>
                <a:rPr lang="zh-CN" altLang="en-US" sz="9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FFFFFF"/>
                </a:solidFill>
                <a:latin typeface="微软雅黑" panose="020B0503020204020204" pitchFamily="34" charset="-122"/>
                <a:ea typeface="微软雅黑" panose="020B0503020204020204" pitchFamily="34" charset="-122"/>
              </a:endParaRPr>
            </a:p>
            <a:p>
              <a:endParaRPr lang="en-US" altLang="zh-CN" sz="2400" dirty="0">
                <a:solidFill>
                  <a:srgbClr val="FFFFFF"/>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245179" y="3544005"/>
            <a:ext cx="2731326" cy="1110739"/>
            <a:chOff x="6993572" y="4725339"/>
            <a:chExt cx="3641768" cy="1480985"/>
          </a:xfrm>
        </p:grpSpPr>
        <p:sp>
          <p:nvSpPr>
            <p:cNvPr id="33" name="圆角矩形 32"/>
            <p:cNvSpPr/>
            <p:nvPr/>
          </p:nvSpPr>
          <p:spPr>
            <a:xfrm>
              <a:off x="6993572" y="4725339"/>
              <a:ext cx="3468854" cy="1453275"/>
            </a:xfrm>
            <a:prstGeom prst="roundRect">
              <a:avLst>
                <a:gd name="adj" fmla="val 10131"/>
              </a:avLst>
            </a:prstGeom>
            <a:solidFill>
              <a:srgbClr val="DEAD64"/>
            </a:solidFill>
            <a:ln w="25400" cap="flat" cmpd="sng" algn="ctr">
              <a:solidFill>
                <a:sysClr val="window" lastClr="FFFFFF"/>
              </a:solidFill>
              <a:prstDash val="solid"/>
            </a:ln>
            <a:effectLst/>
          </p:spPr>
          <p:txBody>
            <a:bodyPr lIns="72000" tIns="0" rIns="72000" bIns="252000" anchor="ctr"/>
            <a:lstStyle/>
            <a:p>
              <a:pPr algn="ctr">
                <a:lnSpc>
                  <a:spcPct val="130000"/>
                </a:lnSpc>
                <a:defRPr/>
              </a:pPr>
              <a:endParaRPr lang="en-US" altLang="zh-CN" sz="2000" b="1" kern="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4" name="KSO_GN3"/>
            <p:cNvSpPr txBox="1">
              <a:spLocks noChangeArrowheads="1"/>
            </p:cNvSpPr>
            <p:nvPr/>
          </p:nvSpPr>
          <p:spPr bwMode="auto">
            <a:xfrm flipH="1">
              <a:off x="9634811" y="5794497"/>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pPr algn="ctr" eaLnBrk="1" hangingPunct="1">
                <a:lnSpc>
                  <a:spcPct val="80000"/>
                </a:lnSpc>
              </a:pPr>
              <a:r>
                <a:rPr lang="en-US" altLang="zh-CN" sz="2700" b="1" dirty="0">
                  <a:solidFill>
                    <a:schemeClr val="bg1"/>
                  </a:solidFill>
                  <a:latin typeface="Arial Rounded MT Bold" pitchFamily="34" charset="0"/>
                  <a:ea typeface="微软雅黑" pitchFamily="34" charset="-122"/>
                  <a:cs typeface="Times New Roman" pitchFamily="18" charset="0"/>
                </a:rPr>
                <a:t>04</a:t>
              </a:r>
              <a:endParaRPr lang="zh-CN" altLang="en-US" sz="2700" b="1" dirty="0">
                <a:solidFill>
                  <a:schemeClr val="bg1"/>
                </a:solidFill>
                <a:latin typeface="Arial Rounded MT Bold" pitchFamily="34" charset="0"/>
                <a:ea typeface="微软雅黑" pitchFamily="34" charset="-122"/>
                <a:cs typeface="Times New Roman" pitchFamily="18" charset="0"/>
              </a:endParaRPr>
            </a:p>
          </p:txBody>
        </p:sp>
        <p:sp>
          <p:nvSpPr>
            <p:cNvPr id="35" name="TextBox 110"/>
            <p:cNvSpPr txBox="1"/>
            <p:nvPr/>
          </p:nvSpPr>
          <p:spPr>
            <a:xfrm>
              <a:off x="7603451" y="5036774"/>
              <a:ext cx="2646219" cy="1169550"/>
            </a:xfrm>
            <a:prstGeom prst="rect">
              <a:avLst/>
            </a:prstGeom>
            <a:noFill/>
          </p:spPr>
          <p:txBody>
            <a:bodyPr wrap="square" lIns="0" tIns="0" rIns="0" bIns="0"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单击此处输入标题</a:t>
              </a:r>
              <a:endParaRPr lang="en-US" altLang="zh-CN" sz="1500"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bg1"/>
                </a:solidFill>
                <a:latin typeface="微软雅黑" panose="020B0503020204020204" pitchFamily="34" charset="-122"/>
                <a:ea typeface="微软雅黑" panose="020B0503020204020204" pitchFamily="34" charset="-122"/>
              </a:endParaRPr>
            </a:p>
            <a:p>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776177" y="87786"/>
            <a:ext cx="709688" cy="659149"/>
            <a:chOff x="776177" y="87786"/>
            <a:chExt cx="709688" cy="659149"/>
          </a:xfrm>
        </p:grpSpPr>
        <p:grpSp>
          <p:nvGrpSpPr>
            <p:cNvPr id="37" name="组合 36"/>
            <p:cNvGrpSpPr/>
            <p:nvPr/>
          </p:nvGrpSpPr>
          <p:grpSpPr>
            <a:xfrm>
              <a:off x="776177" y="87786"/>
              <a:ext cx="669145" cy="659149"/>
              <a:chOff x="1770244" y="775694"/>
              <a:chExt cx="1333596" cy="1313675"/>
            </a:xfrm>
          </p:grpSpPr>
          <p:sp>
            <p:nvSpPr>
              <p:cNvPr id="41" name="矩形 40"/>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40"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33159764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商业模式</a:t>
            </a:r>
            <a:endParaRPr lang="en-US" altLang="zh-CN"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p:cNvGrpSpPr/>
          <p:nvPr/>
        </p:nvGrpSpPr>
        <p:grpSpPr>
          <a:xfrm>
            <a:off x="4225348" y="2165920"/>
            <a:ext cx="647714" cy="2627022"/>
            <a:chOff x="5633797" y="2887893"/>
            <a:chExt cx="863618" cy="3502696"/>
          </a:xfrm>
        </p:grpSpPr>
        <p:cxnSp>
          <p:nvCxnSpPr>
            <p:cNvPr id="10" name="直接连接符 9"/>
            <p:cNvCxnSpPr/>
            <p:nvPr/>
          </p:nvCxnSpPr>
          <p:spPr>
            <a:xfrm>
              <a:off x="6061687" y="2887893"/>
              <a:ext cx="0" cy="2567863"/>
            </a:xfrm>
            <a:prstGeom prst="line">
              <a:avLst/>
            </a:prstGeom>
            <a:ln w="38100">
              <a:solidFill>
                <a:srgbClr val="BE9857"/>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260251" y="3329208"/>
              <a:ext cx="0" cy="2296350"/>
            </a:xfrm>
            <a:prstGeom prst="line">
              <a:avLst/>
            </a:prstGeom>
            <a:ln w="38100">
              <a:solidFill>
                <a:srgbClr val="A5733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497415" y="4094239"/>
              <a:ext cx="0" cy="2296350"/>
            </a:xfrm>
            <a:prstGeom prst="line">
              <a:avLst/>
            </a:prstGeom>
            <a:ln w="38100">
              <a:solidFill>
                <a:srgbClr val="BE9857"/>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854735" y="3329208"/>
              <a:ext cx="0" cy="2296350"/>
            </a:xfrm>
            <a:prstGeom prst="line">
              <a:avLst/>
            </a:prstGeom>
            <a:ln w="38100">
              <a:solidFill>
                <a:srgbClr val="A5733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633797" y="4094239"/>
              <a:ext cx="0" cy="2296350"/>
            </a:xfrm>
            <a:prstGeom prst="line">
              <a:avLst/>
            </a:prstGeom>
            <a:ln w="38100">
              <a:solidFill>
                <a:srgbClr val="BE9857"/>
              </a:solidFill>
            </a:ln>
          </p:spPr>
          <p:style>
            <a:lnRef idx="1">
              <a:schemeClr val="accent1"/>
            </a:lnRef>
            <a:fillRef idx="0">
              <a:schemeClr val="accent1"/>
            </a:fillRef>
            <a:effectRef idx="0">
              <a:schemeClr val="accent1"/>
            </a:effectRef>
            <a:fontRef idx="minor">
              <a:schemeClr val="tx1"/>
            </a:fontRef>
          </p:style>
        </p:cxnSp>
      </p:grpSp>
      <p:sp>
        <p:nvSpPr>
          <p:cNvPr id="17" name="任意多边形 16"/>
          <p:cNvSpPr>
            <a:spLocks/>
          </p:cNvSpPr>
          <p:nvPr/>
        </p:nvSpPr>
        <p:spPr bwMode="auto">
          <a:xfrm>
            <a:off x="3855141" y="3931811"/>
            <a:ext cx="1491318" cy="1128675"/>
          </a:xfrm>
          <a:custGeom>
            <a:avLst/>
            <a:gdLst>
              <a:gd name="connsiteX0" fmla="*/ 11545 w 1667022"/>
              <a:gd name="connsiteY0" fmla="*/ 0 h 1261653"/>
              <a:gd name="connsiteX1" fmla="*/ 1461805 w 1667022"/>
              <a:gd name="connsiteY1" fmla="*/ 0 h 1261653"/>
              <a:gd name="connsiteX2" fmla="*/ 1469930 w 1667022"/>
              <a:gd name="connsiteY2" fmla="*/ 23627 h 1261653"/>
              <a:gd name="connsiteX3" fmla="*/ 1505166 w 1667022"/>
              <a:gd name="connsiteY3" fmla="*/ 215353 h 1261653"/>
              <a:gd name="connsiteX4" fmla="*/ 1505166 w 1667022"/>
              <a:gd name="connsiteY4" fmla="*/ 219103 h 1261653"/>
              <a:gd name="connsiteX5" fmla="*/ 1501408 w 1667022"/>
              <a:gd name="connsiteY5" fmla="*/ 222854 h 1261653"/>
              <a:gd name="connsiteX6" fmla="*/ 1471340 w 1667022"/>
              <a:gd name="connsiteY6" fmla="*/ 279106 h 1261653"/>
              <a:gd name="connsiteX7" fmla="*/ 1493891 w 1667022"/>
              <a:gd name="connsiteY7" fmla="*/ 335358 h 1261653"/>
              <a:gd name="connsiteX8" fmla="*/ 1659264 w 1667022"/>
              <a:gd name="connsiteY8" fmla="*/ 545367 h 1261653"/>
              <a:gd name="connsiteX9" fmla="*/ 1659264 w 1667022"/>
              <a:gd name="connsiteY9" fmla="*/ 549117 h 1261653"/>
              <a:gd name="connsiteX10" fmla="*/ 1636713 w 1667022"/>
              <a:gd name="connsiteY10" fmla="*/ 624120 h 1261653"/>
              <a:gd name="connsiteX11" fmla="*/ 1587853 w 1667022"/>
              <a:gd name="connsiteY11" fmla="*/ 642870 h 1261653"/>
              <a:gd name="connsiteX12" fmla="*/ 1546510 w 1667022"/>
              <a:gd name="connsiteY12" fmla="*/ 661621 h 1261653"/>
              <a:gd name="connsiteX13" fmla="*/ 1531475 w 1667022"/>
              <a:gd name="connsiteY13" fmla="*/ 680372 h 1261653"/>
              <a:gd name="connsiteX14" fmla="*/ 1542751 w 1667022"/>
              <a:gd name="connsiteY14" fmla="*/ 702873 h 1261653"/>
              <a:gd name="connsiteX15" fmla="*/ 1565302 w 1667022"/>
              <a:gd name="connsiteY15" fmla="*/ 755375 h 1261653"/>
              <a:gd name="connsiteX16" fmla="*/ 1538993 w 1667022"/>
              <a:gd name="connsiteY16" fmla="*/ 800377 h 1261653"/>
              <a:gd name="connsiteX17" fmla="*/ 1523959 w 1667022"/>
              <a:gd name="connsiteY17" fmla="*/ 811627 h 1261653"/>
              <a:gd name="connsiteX18" fmla="*/ 1538993 w 1667022"/>
              <a:gd name="connsiteY18" fmla="*/ 841629 h 1261653"/>
              <a:gd name="connsiteX19" fmla="*/ 1516442 w 1667022"/>
              <a:gd name="connsiteY19" fmla="*/ 886630 h 1261653"/>
              <a:gd name="connsiteX20" fmla="*/ 1490132 w 1667022"/>
              <a:gd name="connsiteY20" fmla="*/ 946633 h 1261653"/>
              <a:gd name="connsiteX21" fmla="*/ 1490132 w 1667022"/>
              <a:gd name="connsiteY21" fmla="*/ 950383 h 1261653"/>
              <a:gd name="connsiteX22" fmla="*/ 1493891 w 1667022"/>
              <a:gd name="connsiteY22" fmla="*/ 972884 h 1261653"/>
              <a:gd name="connsiteX23" fmla="*/ 1497649 w 1667022"/>
              <a:gd name="connsiteY23" fmla="*/ 1044137 h 1261653"/>
              <a:gd name="connsiteX24" fmla="*/ 1369860 w 1667022"/>
              <a:gd name="connsiteY24" fmla="*/ 1119140 h 1261653"/>
              <a:gd name="connsiteX25" fmla="*/ 1366102 w 1667022"/>
              <a:gd name="connsiteY25" fmla="*/ 1119140 h 1261653"/>
              <a:gd name="connsiteX26" fmla="*/ 1230796 w 1667022"/>
              <a:gd name="connsiteY26" fmla="*/ 1115390 h 1261653"/>
              <a:gd name="connsiteX27" fmla="*/ 1155627 w 1667022"/>
              <a:gd name="connsiteY27" fmla="*/ 1119140 h 1261653"/>
              <a:gd name="connsiteX28" fmla="*/ 1151868 w 1667022"/>
              <a:gd name="connsiteY28" fmla="*/ 1119140 h 1261653"/>
              <a:gd name="connsiteX29" fmla="*/ 1118041 w 1667022"/>
              <a:gd name="connsiteY29" fmla="*/ 1126640 h 1261653"/>
              <a:gd name="connsiteX30" fmla="*/ 1054147 w 1667022"/>
              <a:gd name="connsiteY30" fmla="*/ 1239145 h 1261653"/>
              <a:gd name="connsiteX31" fmla="*/ 1049840 w 1667022"/>
              <a:gd name="connsiteY31" fmla="*/ 1261653 h 1261653"/>
              <a:gd name="connsiteX32" fmla="*/ 1025060 w 1667022"/>
              <a:gd name="connsiteY32" fmla="*/ 1248503 h 1261653"/>
              <a:gd name="connsiteX33" fmla="*/ 339355 w 1667022"/>
              <a:gd name="connsiteY33" fmla="*/ 1140445 h 1261653"/>
              <a:gd name="connsiteX34" fmla="*/ 306943 w 1667022"/>
              <a:gd name="connsiteY34" fmla="*/ 1144874 h 1261653"/>
              <a:gd name="connsiteX35" fmla="*/ 311811 w 1667022"/>
              <a:gd name="connsiteY35" fmla="*/ 1129012 h 1261653"/>
              <a:gd name="connsiteX36" fmla="*/ 321241 w 1667022"/>
              <a:gd name="connsiteY36" fmla="*/ 1089139 h 1261653"/>
              <a:gd name="connsiteX37" fmla="*/ 340034 w 1667022"/>
              <a:gd name="connsiteY37" fmla="*/ 909131 h 1261653"/>
              <a:gd name="connsiteX38" fmla="*/ 336275 w 1667022"/>
              <a:gd name="connsiteY38" fmla="*/ 890380 h 1261653"/>
              <a:gd name="connsiteX39" fmla="*/ 272381 w 1667022"/>
              <a:gd name="connsiteY39" fmla="*/ 759125 h 1261653"/>
              <a:gd name="connsiteX40" fmla="*/ 227279 w 1667022"/>
              <a:gd name="connsiteY40" fmla="*/ 695373 h 1261653"/>
              <a:gd name="connsiteX41" fmla="*/ 65664 w 1667022"/>
              <a:gd name="connsiteY41" fmla="*/ 455363 h 1261653"/>
              <a:gd name="connsiteX42" fmla="*/ 54389 w 1667022"/>
              <a:gd name="connsiteY42" fmla="*/ 425362 h 1261653"/>
              <a:gd name="connsiteX43" fmla="*/ 1535 w 1667022"/>
              <a:gd name="connsiteY43" fmla="*/ 78355 h 126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667022" h="1261653">
                <a:moveTo>
                  <a:pt x="11545" y="0"/>
                </a:moveTo>
                <a:lnTo>
                  <a:pt x="1461805" y="0"/>
                </a:lnTo>
                <a:lnTo>
                  <a:pt x="1469930" y="23627"/>
                </a:lnTo>
                <a:cubicBezTo>
                  <a:pt x="1490132" y="85973"/>
                  <a:pt x="1508925" y="160976"/>
                  <a:pt x="1505166" y="215353"/>
                </a:cubicBezTo>
                <a:cubicBezTo>
                  <a:pt x="1505166" y="215353"/>
                  <a:pt x="1505166" y="215353"/>
                  <a:pt x="1505166" y="219103"/>
                </a:cubicBezTo>
                <a:cubicBezTo>
                  <a:pt x="1505166" y="219103"/>
                  <a:pt x="1505166" y="219103"/>
                  <a:pt x="1501408" y="222854"/>
                </a:cubicBezTo>
                <a:cubicBezTo>
                  <a:pt x="1501408" y="222854"/>
                  <a:pt x="1471340" y="245354"/>
                  <a:pt x="1471340" y="279106"/>
                </a:cubicBezTo>
                <a:cubicBezTo>
                  <a:pt x="1471340" y="297857"/>
                  <a:pt x="1478857" y="316607"/>
                  <a:pt x="1493891" y="335358"/>
                </a:cubicBezTo>
                <a:cubicBezTo>
                  <a:pt x="1554026" y="402861"/>
                  <a:pt x="1655506" y="541616"/>
                  <a:pt x="1659264" y="545367"/>
                </a:cubicBezTo>
                <a:cubicBezTo>
                  <a:pt x="1659264" y="545367"/>
                  <a:pt x="1659264" y="545367"/>
                  <a:pt x="1659264" y="549117"/>
                </a:cubicBezTo>
                <a:cubicBezTo>
                  <a:pt x="1670540" y="567867"/>
                  <a:pt x="1674298" y="605369"/>
                  <a:pt x="1636713" y="624120"/>
                </a:cubicBezTo>
                <a:cubicBezTo>
                  <a:pt x="1617921" y="635370"/>
                  <a:pt x="1602887" y="639120"/>
                  <a:pt x="1587853" y="642870"/>
                </a:cubicBezTo>
                <a:cubicBezTo>
                  <a:pt x="1569061" y="650371"/>
                  <a:pt x="1557785" y="654121"/>
                  <a:pt x="1546510" y="661621"/>
                </a:cubicBezTo>
                <a:cubicBezTo>
                  <a:pt x="1535234" y="669122"/>
                  <a:pt x="1531475" y="676622"/>
                  <a:pt x="1531475" y="680372"/>
                </a:cubicBezTo>
                <a:cubicBezTo>
                  <a:pt x="1527717" y="687872"/>
                  <a:pt x="1535234" y="695373"/>
                  <a:pt x="1542751" y="702873"/>
                </a:cubicBezTo>
                <a:cubicBezTo>
                  <a:pt x="1561543" y="717874"/>
                  <a:pt x="1569061" y="736624"/>
                  <a:pt x="1565302" y="755375"/>
                </a:cubicBezTo>
                <a:cubicBezTo>
                  <a:pt x="1565302" y="774126"/>
                  <a:pt x="1554026" y="789126"/>
                  <a:pt x="1538993" y="800377"/>
                </a:cubicBezTo>
                <a:cubicBezTo>
                  <a:pt x="1535234" y="804127"/>
                  <a:pt x="1527717" y="807877"/>
                  <a:pt x="1523959" y="811627"/>
                </a:cubicBezTo>
                <a:cubicBezTo>
                  <a:pt x="1531475" y="819128"/>
                  <a:pt x="1538993" y="830378"/>
                  <a:pt x="1538993" y="841629"/>
                </a:cubicBezTo>
                <a:cubicBezTo>
                  <a:pt x="1538993" y="860379"/>
                  <a:pt x="1531475" y="871630"/>
                  <a:pt x="1516442" y="886630"/>
                </a:cubicBezTo>
                <a:cubicBezTo>
                  <a:pt x="1482615" y="912881"/>
                  <a:pt x="1486374" y="927882"/>
                  <a:pt x="1490132" y="946633"/>
                </a:cubicBezTo>
                <a:cubicBezTo>
                  <a:pt x="1490132" y="946633"/>
                  <a:pt x="1490132" y="950383"/>
                  <a:pt x="1490132" y="950383"/>
                </a:cubicBezTo>
                <a:cubicBezTo>
                  <a:pt x="1490132" y="957883"/>
                  <a:pt x="1493891" y="965384"/>
                  <a:pt x="1493891" y="972884"/>
                </a:cubicBezTo>
                <a:cubicBezTo>
                  <a:pt x="1501408" y="991635"/>
                  <a:pt x="1508925" y="1017886"/>
                  <a:pt x="1497649" y="1044137"/>
                </a:cubicBezTo>
                <a:cubicBezTo>
                  <a:pt x="1478857" y="1085388"/>
                  <a:pt x="1437513" y="1107889"/>
                  <a:pt x="1369860" y="1119140"/>
                </a:cubicBezTo>
                <a:cubicBezTo>
                  <a:pt x="1369860" y="1119140"/>
                  <a:pt x="1369860" y="1119140"/>
                  <a:pt x="1366102" y="1119140"/>
                </a:cubicBezTo>
                <a:cubicBezTo>
                  <a:pt x="1366102" y="1119140"/>
                  <a:pt x="1294691" y="1115390"/>
                  <a:pt x="1230796" y="1115390"/>
                </a:cubicBezTo>
                <a:cubicBezTo>
                  <a:pt x="1181936" y="1115390"/>
                  <a:pt x="1163143" y="1119140"/>
                  <a:pt x="1155627" y="1119140"/>
                </a:cubicBezTo>
                <a:cubicBezTo>
                  <a:pt x="1155627" y="1119140"/>
                  <a:pt x="1155627" y="1119140"/>
                  <a:pt x="1151868" y="1119140"/>
                </a:cubicBezTo>
                <a:cubicBezTo>
                  <a:pt x="1125559" y="1122890"/>
                  <a:pt x="1118041" y="1126640"/>
                  <a:pt x="1118041" y="1126640"/>
                </a:cubicBezTo>
                <a:cubicBezTo>
                  <a:pt x="1110525" y="1130390"/>
                  <a:pt x="1065423" y="1160391"/>
                  <a:pt x="1054147" y="1239145"/>
                </a:cubicBezTo>
                <a:lnTo>
                  <a:pt x="1049840" y="1261653"/>
                </a:lnTo>
                <a:lnTo>
                  <a:pt x="1025060" y="1248503"/>
                </a:lnTo>
                <a:cubicBezTo>
                  <a:pt x="638270" y="1049159"/>
                  <a:pt x="506393" y="1112949"/>
                  <a:pt x="339355" y="1140445"/>
                </a:cubicBezTo>
                <a:lnTo>
                  <a:pt x="306943" y="1144874"/>
                </a:lnTo>
                <a:lnTo>
                  <a:pt x="311811" y="1129012"/>
                </a:lnTo>
                <a:cubicBezTo>
                  <a:pt x="315486" y="1115580"/>
                  <a:pt x="318657" y="1102264"/>
                  <a:pt x="321241" y="1089139"/>
                </a:cubicBezTo>
                <a:cubicBezTo>
                  <a:pt x="321241" y="1089139"/>
                  <a:pt x="351309" y="957883"/>
                  <a:pt x="340034" y="909131"/>
                </a:cubicBezTo>
                <a:cubicBezTo>
                  <a:pt x="340034" y="901631"/>
                  <a:pt x="340034" y="897881"/>
                  <a:pt x="336275" y="890380"/>
                </a:cubicBezTo>
                <a:cubicBezTo>
                  <a:pt x="332517" y="852879"/>
                  <a:pt x="328759" y="837878"/>
                  <a:pt x="272381" y="759125"/>
                </a:cubicBezTo>
                <a:cubicBezTo>
                  <a:pt x="257347" y="740374"/>
                  <a:pt x="242313" y="717874"/>
                  <a:pt x="227279" y="695373"/>
                </a:cubicBezTo>
                <a:cubicBezTo>
                  <a:pt x="159626" y="601619"/>
                  <a:pt x="80698" y="492864"/>
                  <a:pt x="65664" y="455363"/>
                </a:cubicBezTo>
                <a:cubicBezTo>
                  <a:pt x="65664" y="447863"/>
                  <a:pt x="54389" y="425362"/>
                  <a:pt x="54389" y="425362"/>
                </a:cubicBezTo>
                <a:cubicBezTo>
                  <a:pt x="51570" y="422549"/>
                  <a:pt x="-10446" y="272074"/>
                  <a:pt x="1535" y="78355"/>
                </a:cubicBezTo>
                <a:close/>
              </a:path>
            </a:pathLst>
          </a:custGeom>
          <a:solidFill>
            <a:srgbClr val="DEAD64"/>
          </a:solidFill>
          <a:ln w="25400">
            <a:noFill/>
          </a:ln>
          <a:effectLst>
            <a:softEdge rad="0"/>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latin typeface="Arial" panose="020B0604020202020204" pitchFamily="34" charset="0"/>
              <a:ea typeface="微软雅黑" panose="020B0503020204020204" pitchFamily="34" charset="-122"/>
            </a:endParaRPr>
          </a:p>
        </p:txBody>
      </p:sp>
      <p:grpSp>
        <p:nvGrpSpPr>
          <p:cNvPr id="18" name="组合 17"/>
          <p:cNvGrpSpPr/>
          <p:nvPr/>
        </p:nvGrpSpPr>
        <p:grpSpPr>
          <a:xfrm>
            <a:off x="2373478" y="3026258"/>
            <a:ext cx="1851871" cy="461665"/>
            <a:chOff x="3164637" y="4035013"/>
            <a:chExt cx="2469161" cy="615553"/>
          </a:xfrm>
        </p:grpSpPr>
        <p:sp>
          <p:nvSpPr>
            <p:cNvPr id="19" name="五边形 18"/>
            <p:cNvSpPr/>
            <p:nvPr/>
          </p:nvSpPr>
          <p:spPr>
            <a:xfrm flipH="1">
              <a:off x="3164637" y="4092144"/>
              <a:ext cx="2469161" cy="558231"/>
            </a:xfrm>
            <a:prstGeom prst="homePlate">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文本框 19"/>
            <p:cNvSpPr txBox="1"/>
            <p:nvPr/>
          </p:nvSpPr>
          <p:spPr>
            <a:xfrm>
              <a:off x="3664696" y="4035013"/>
              <a:ext cx="1896245" cy="615553"/>
            </a:xfrm>
            <a:prstGeom prst="rect">
              <a:avLst/>
            </a:prstGeom>
            <a:noFill/>
          </p:spPr>
          <p:txBody>
            <a:bodyPr wrap="none" rtlCol="0">
              <a:spAutoFit/>
            </a:bodyPr>
            <a:lstStyle/>
            <a:p>
              <a:r>
                <a:rPr lang="zh-CN" altLang="en-US" sz="2400" b="1" dirty="0">
                  <a:solidFill>
                    <a:schemeClr val="bg1"/>
                  </a:solidFill>
                  <a:latin typeface="幼圆" panose="02010509060101010101" pitchFamily="49" charset="-122"/>
                  <a:ea typeface="幼圆" panose="02010509060101010101" pitchFamily="49" charset="-122"/>
                </a:rPr>
                <a:t>输入标题</a:t>
              </a:r>
            </a:p>
          </p:txBody>
        </p:sp>
      </p:grpSp>
      <p:grpSp>
        <p:nvGrpSpPr>
          <p:cNvPr id="21" name="组合 20"/>
          <p:cNvGrpSpPr/>
          <p:nvPr/>
        </p:nvGrpSpPr>
        <p:grpSpPr>
          <a:xfrm>
            <a:off x="1990850" y="2405786"/>
            <a:ext cx="2415421" cy="461665"/>
            <a:chOff x="2654466" y="3207716"/>
            <a:chExt cx="3220561" cy="615553"/>
          </a:xfrm>
        </p:grpSpPr>
        <p:sp>
          <p:nvSpPr>
            <p:cNvPr id="22" name="五边形 21"/>
            <p:cNvSpPr/>
            <p:nvPr/>
          </p:nvSpPr>
          <p:spPr>
            <a:xfrm flipH="1">
              <a:off x="2654466" y="3252063"/>
              <a:ext cx="3220561" cy="558231"/>
            </a:xfrm>
            <a:prstGeom prst="homePlate">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文本框 22"/>
            <p:cNvSpPr txBox="1"/>
            <p:nvPr/>
          </p:nvSpPr>
          <p:spPr>
            <a:xfrm>
              <a:off x="3492685" y="3207716"/>
              <a:ext cx="1896245" cy="615553"/>
            </a:xfrm>
            <a:prstGeom prst="rect">
              <a:avLst/>
            </a:prstGeom>
            <a:noFill/>
          </p:spPr>
          <p:txBody>
            <a:bodyPr wrap="none" rtlCol="0">
              <a:spAutoFit/>
            </a:bodyPr>
            <a:lstStyle/>
            <a:p>
              <a:r>
                <a:rPr lang="zh-CN" altLang="en-US" sz="2400" b="1" dirty="0">
                  <a:solidFill>
                    <a:srgbClr val="FFFFFF"/>
                  </a:solidFill>
                  <a:latin typeface="幼圆" panose="02010509060101010101" pitchFamily="49" charset="-122"/>
                  <a:ea typeface="幼圆" panose="02010509060101010101" pitchFamily="49" charset="-122"/>
                </a:rPr>
                <a:t>输入标题</a:t>
              </a:r>
            </a:p>
          </p:txBody>
        </p:sp>
      </p:grpSp>
      <p:grpSp>
        <p:nvGrpSpPr>
          <p:cNvPr id="24" name="组合 23"/>
          <p:cNvGrpSpPr/>
          <p:nvPr/>
        </p:nvGrpSpPr>
        <p:grpSpPr>
          <a:xfrm>
            <a:off x="3419135" y="1736076"/>
            <a:ext cx="2279429" cy="465712"/>
            <a:chOff x="4558847" y="2314767"/>
            <a:chExt cx="3039238" cy="620949"/>
          </a:xfrm>
        </p:grpSpPr>
        <p:sp>
          <p:nvSpPr>
            <p:cNvPr id="25" name="任意多边形 24"/>
            <p:cNvSpPr/>
            <p:nvPr/>
          </p:nvSpPr>
          <p:spPr>
            <a:xfrm>
              <a:off x="4558847" y="2374491"/>
              <a:ext cx="3039238" cy="561225"/>
            </a:xfrm>
            <a:custGeom>
              <a:avLst/>
              <a:gdLst>
                <a:gd name="connsiteX0" fmla="*/ 477932 w 2547985"/>
                <a:gd name="connsiteY0" fmla="*/ 0 h 470510"/>
                <a:gd name="connsiteX1" fmla="*/ 2313985 w 2547985"/>
                <a:gd name="connsiteY1" fmla="*/ 0 h 470510"/>
                <a:gd name="connsiteX2" fmla="*/ 2547985 w 2547985"/>
                <a:gd name="connsiteY2" fmla="*/ 234000 h 470510"/>
                <a:gd name="connsiteX3" fmla="*/ 2313985 w 2547985"/>
                <a:gd name="connsiteY3" fmla="*/ 468000 h 470510"/>
                <a:gd name="connsiteX4" fmla="*/ 2070053 w 2547985"/>
                <a:gd name="connsiteY4" fmla="*/ 468000 h 470510"/>
                <a:gd name="connsiteX5" fmla="*/ 2070053 w 2547985"/>
                <a:gd name="connsiteY5" fmla="*/ 470510 h 470510"/>
                <a:gd name="connsiteX6" fmla="*/ 234000 w 2547985"/>
                <a:gd name="connsiteY6" fmla="*/ 470510 h 470510"/>
                <a:gd name="connsiteX7" fmla="*/ 0 w 2547985"/>
                <a:gd name="connsiteY7" fmla="*/ 236510 h 470510"/>
                <a:gd name="connsiteX8" fmla="*/ 234000 w 2547985"/>
                <a:gd name="connsiteY8" fmla="*/ 2510 h 470510"/>
                <a:gd name="connsiteX9" fmla="*/ 477932 w 2547985"/>
                <a:gd name="connsiteY9" fmla="*/ 2510 h 470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7985" h="470510">
                  <a:moveTo>
                    <a:pt x="477932" y="0"/>
                  </a:moveTo>
                  <a:lnTo>
                    <a:pt x="2313985" y="0"/>
                  </a:lnTo>
                  <a:lnTo>
                    <a:pt x="2547985" y="234000"/>
                  </a:lnTo>
                  <a:lnTo>
                    <a:pt x="2313985" y="468000"/>
                  </a:lnTo>
                  <a:lnTo>
                    <a:pt x="2070053" y="468000"/>
                  </a:lnTo>
                  <a:lnTo>
                    <a:pt x="2070053" y="470510"/>
                  </a:lnTo>
                  <a:lnTo>
                    <a:pt x="234000" y="470510"/>
                  </a:lnTo>
                  <a:lnTo>
                    <a:pt x="0" y="236510"/>
                  </a:lnTo>
                  <a:lnTo>
                    <a:pt x="234000" y="2510"/>
                  </a:lnTo>
                  <a:lnTo>
                    <a:pt x="477932" y="2510"/>
                  </a:lnTo>
                  <a:close/>
                </a:path>
              </a:pathLst>
            </a:cu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文本框 25"/>
            <p:cNvSpPr txBox="1"/>
            <p:nvPr/>
          </p:nvSpPr>
          <p:spPr>
            <a:xfrm>
              <a:off x="5218123" y="2314767"/>
              <a:ext cx="1896245" cy="615553"/>
            </a:xfrm>
            <a:prstGeom prst="rect">
              <a:avLst/>
            </a:prstGeom>
            <a:noFill/>
          </p:spPr>
          <p:txBody>
            <a:bodyPr wrap="none" rtlCol="0">
              <a:spAutoFit/>
            </a:bodyPr>
            <a:lstStyle/>
            <a:p>
              <a:r>
                <a:rPr lang="zh-CN" altLang="en-US" sz="2400" b="1" dirty="0">
                  <a:solidFill>
                    <a:schemeClr val="bg1"/>
                  </a:solidFill>
                  <a:latin typeface="幼圆" panose="02010509060101010101" pitchFamily="49" charset="-122"/>
                  <a:ea typeface="幼圆" panose="02010509060101010101" pitchFamily="49" charset="-122"/>
                </a:rPr>
                <a:t>输入标题</a:t>
              </a:r>
            </a:p>
          </p:txBody>
        </p:sp>
      </p:grpSp>
      <p:grpSp>
        <p:nvGrpSpPr>
          <p:cNvPr id="27" name="组合 26"/>
          <p:cNvGrpSpPr/>
          <p:nvPr/>
        </p:nvGrpSpPr>
        <p:grpSpPr>
          <a:xfrm>
            <a:off x="4683434" y="2394734"/>
            <a:ext cx="2415421" cy="461665"/>
            <a:chOff x="6259818" y="3192977"/>
            <a:chExt cx="3220561" cy="615553"/>
          </a:xfrm>
        </p:grpSpPr>
        <p:sp>
          <p:nvSpPr>
            <p:cNvPr id="28" name="五边形 27"/>
            <p:cNvSpPr/>
            <p:nvPr/>
          </p:nvSpPr>
          <p:spPr>
            <a:xfrm>
              <a:off x="6259818" y="3221210"/>
              <a:ext cx="3220561" cy="558231"/>
            </a:xfrm>
            <a:prstGeom prst="homePlate">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文本框 28"/>
            <p:cNvSpPr txBox="1"/>
            <p:nvPr/>
          </p:nvSpPr>
          <p:spPr>
            <a:xfrm>
              <a:off x="7023141" y="3192977"/>
              <a:ext cx="1896245" cy="615553"/>
            </a:xfrm>
            <a:prstGeom prst="rect">
              <a:avLst/>
            </a:prstGeom>
            <a:noFill/>
          </p:spPr>
          <p:txBody>
            <a:bodyPr wrap="none" rtlCol="0">
              <a:spAutoFit/>
            </a:bodyPr>
            <a:lstStyle/>
            <a:p>
              <a:r>
                <a:rPr lang="zh-CN" altLang="en-US" sz="2400" b="1" dirty="0">
                  <a:solidFill>
                    <a:srgbClr val="FFFFFF"/>
                  </a:solidFill>
                  <a:latin typeface="幼圆" panose="02010509060101010101" pitchFamily="49" charset="-122"/>
                  <a:ea typeface="幼圆" panose="02010509060101010101" pitchFamily="49" charset="-122"/>
                </a:rPr>
                <a:t>输入标题</a:t>
              </a:r>
            </a:p>
          </p:txBody>
        </p:sp>
      </p:grpSp>
      <p:grpSp>
        <p:nvGrpSpPr>
          <p:cNvPr id="30" name="组合 29"/>
          <p:cNvGrpSpPr/>
          <p:nvPr/>
        </p:nvGrpSpPr>
        <p:grpSpPr>
          <a:xfrm>
            <a:off x="4874740" y="3026258"/>
            <a:ext cx="1851871" cy="461665"/>
            <a:chOff x="6499653" y="4035013"/>
            <a:chExt cx="2469161" cy="615553"/>
          </a:xfrm>
        </p:grpSpPr>
        <p:sp>
          <p:nvSpPr>
            <p:cNvPr id="31" name="五边形 30"/>
            <p:cNvSpPr/>
            <p:nvPr/>
          </p:nvSpPr>
          <p:spPr>
            <a:xfrm>
              <a:off x="6499653" y="4092144"/>
              <a:ext cx="2469161" cy="558231"/>
            </a:xfrm>
            <a:prstGeom prst="homePlate">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文本框 31"/>
            <p:cNvSpPr txBox="1"/>
            <p:nvPr/>
          </p:nvSpPr>
          <p:spPr>
            <a:xfrm>
              <a:off x="6902932" y="4035013"/>
              <a:ext cx="1896245" cy="615553"/>
            </a:xfrm>
            <a:prstGeom prst="rect">
              <a:avLst/>
            </a:prstGeom>
            <a:noFill/>
          </p:spPr>
          <p:txBody>
            <a:bodyPr wrap="none" rtlCol="0">
              <a:spAutoFit/>
            </a:bodyPr>
            <a:lstStyle/>
            <a:p>
              <a:r>
                <a:rPr lang="zh-CN" altLang="en-US" sz="2400" b="1" dirty="0">
                  <a:solidFill>
                    <a:schemeClr val="bg1"/>
                  </a:solidFill>
                  <a:latin typeface="幼圆" panose="02010509060101010101" pitchFamily="49" charset="-122"/>
                  <a:ea typeface="幼圆" panose="02010509060101010101" pitchFamily="49" charset="-122"/>
                </a:rPr>
                <a:t>输入标题</a:t>
              </a:r>
            </a:p>
          </p:txBody>
        </p:sp>
      </p:grpSp>
      <p:sp>
        <p:nvSpPr>
          <p:cNvPr id="33" name="矩形 47"/>
          <p:cNvSpPr>
            <a:spLocks noChangeArrowheads="1"/>
          </p:cNvSpPr>
          <p:nvPr/>
        </p:nvSpPr>
        <p:spPr bwMode="auto">
          <a:xfrm>
            <a:off x="140663" y="3069109"/>
            <a:ext cx="2216451"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05">
              <a:lnSpc>
                <a:spcPct val="120000"/>
              </a:lnSpc>
              <a:spcBef>
                <a:spcPct val="0"/>
              </a:spcBef>
              <a:buNone/>
            </a:pPr>
            <a:r>
              <a:rPr lang="zh-CN" altLang="en-US" sz="1200" dirty="0">
                <a:solidFill>
                  <a:schemeClr val="tx1">
                    <a:lumMod val="85000"/>
                    <a:lumOff val="15000"/>
                  </a:schemeClr>
                </a:solidFill>
                <a:sym typeface="微软雅黑" pitchFamily="34" charset="-122"/>
              </a:rPr>
              <a:t>在此录入上述图表的描述说明在此录入上述图表的描述说明</a:t>
            </a:r>
          </a:p>
        </p:txBody>
      </p:sp>
      <p:sp>
        <p:nvSpPr>
          <p:cNvPr id="34" name="矩形 47"/>
          <p:cNvSpPr>
            <a:spLocks noChangeArrowheads="1"/>
          </p:cNvSpPr>
          <p:nvPr/>
        </p:nvSpPr>
        <p:spPr bwMode="auto">
          <a:xfrm>
            <a:off x="3494252" y="1068690"/>
            <a:ext cx="2216451"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05">
              <a:lnSpc>
                <a:spcPct val="120000"/>
              </a:lnSpc>
              <a:spcBef>
                <a:spcPct val="0"/>
              </a:spcBef>
              <a:buNone/>
            </a:pPr>
            <a:r>
              <a:rPr lang="zh-CN" altLang="en-US" sz="1200" dirty="0">
                <a:solidFill>
                  <a:schemeClr val="tx1">
                    <a:lumMod val="85000"/>
                    <a:lumOff val="15000"/>
                  </a:schemeClr>
                </a:solidFill>
                <a:sym typeface="微软雅黑" pitchFamily="34" charset="-122"/>
              </a:rPr>
              <a:t>在此录入上述图表的描述说明在此录入上述图表的描述说明</a:t>
            </a:r>
          </a:p>
        </p:txBody>
      </p:sp>
      <p:sp>
        <p:nvSpPr>
          <p:cNvPr id="35" name="矩形 47"/>
          <p:cNvSpPr>
            <a:spLocks noChangeArrowheads="1"/>
          </p:cNvSpPr>
          <p:nvPr/>
        </p:nvSpPr>
        <p:spPr bwMode="auto">
          <a:xfrm>
            <a:off x="6906161" y="3069109"/>
            <a:ext cx="2216451"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05">
              <a:lnSpc>
                <a:spcPct val="120000"/>
              </a:lnSpc>
              <a:spcBef>
                <a:spcPct val="0"/>
              </a:spcBef>
              <a:buNone/>
            </a:pPr>
            <a:r>
              <a:rPr lang="zh-CN" altLang="en-US" sz="1200" dirty="0">
                <a:solidFill>
                  <a:schemeClr val="tx1">
                    <a:lumMod val="85000"/>
                    <a:lumOff val="15000"/>
                  </a:schemeClr>
                </a:solidFill>
                <a:sym typeface="微软雅黑" pitchFamily="34" charset="-122"/>
              </a:rPr>
              <a:t>在此录入上述图表的描述说明在此录入上述图表的描述说明</a:t>
            </a:r>
          </a:p>
        </p:txBody>
      </p:sp>
      <p:sp>
        <p:nvSpPr>
          <p:cNvPr id="36" name="矩形 47"/>
          <p:cNvSpPr>
            <a:spLocks noChangeArrowheads="1"/>
          </p:cNvSpPr>
          <p:nvPr/>
        </p:nvSpPr>
        <p:spPr bwMode="auto">
          <a:xfrm>
            <a:off x="7209607" y="2247003"/>
            <a:ext cx="1913006" cy="73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05">
              <a:lnSpc>
                <a:spcPct val="120000"/>
              </a:lnSpc>
              <a:spcBef>
                <a:spcPct val="0"/>
              </a:spcBef>
              <a:buNone/>
            </a:pPr>
            <a:r>
              <a:rPr lang="zh-CN" altLang="en-US" sz="1200" dirty="0">
                <a:solidFill>
                  <a:schemeClr val="tx1">
                    <a:lumMod val="85000"/>
                    <a:lumOff val="15000"/>
                  </a:schemeClr>
                </a:solidFill>
                <a:sym typeface="微软雅黑" pitchFamily="34" charset="-122"/>
              </a:rPr>
              <a:t>在此录入上述图表的描述说明在此录入上述图表的描述说明</a:t>
            </a:r>
          </a:p>
        </p:txBody>
      </p:sp>
      <p:sp>
        <p:nvSpPr>
          <p:cNvPr id="37" name="矩形 47"/>
          <p:cNvSpPr>
            <a:spLocks noChangeArrowheads="1"/>
          </p:cNvSpPr>
          <p:nvPr/>
        </p:nvSpPr>
        <p:spPr bwMode="auto">
          <a:xfrm>
            <a:off x="127230" y="2247002"/>
            <a:ext cx="1921175" cy="73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05">
              <a:lnSpc>
                <a:spcPct val="120000"/>
              </a:lnSpc>
              <a:spcBef>
                <a:spcPct val="0"/>
              </a:spcBef>
              <a:buNone/>
            </a:pPr>
            <a:r>
              <a:rPr lang="zh-CN" altLang="en-US" sz="1200" dirty="0">
                <a:solidFill>
                  <a:schemeClr val="tx1">
                    <a:lumMod val="85000"/>
                    <a:lumOff val="15000"/>
                  </a:schemeClr>
                </a:solidFill>
                <a:sym typeface="微软雅黑" pitchFamily="34" charset="-122"/>
              </a:rPr>
              <a:t>在此录入上述图表的描述说明在此录入上述图表的描述说明</a:t>
            </a:r>
          </a:p>
        </p:txBody>
      </p:sp>
      <p:grpSp>
        <p:nvGrpSpPr>
          <p:cNvPr id="40" name="组合 39"/>
          <p:cNvGrpSpPr/>
          <p:nvPr/>
        </p:nvGrpSpPr>
        <p:grpSpPr>
          <a:xfrm>
            <a:off x="776177" y="87786"/>
            <a:ext cx="709688" cy="659149"/>
            <a:chOff x="776177" y="87786"/>
            <a:chExt cx="709688" cy="659149"/>
          </a:xfrm>
        </p:grpSpPr>
        <p:grpSp>
          <p:nvGrpSpPr>
            <p:cNvPr id="41" name="组合 40"/>
            <p:cNvGrpSpPr/>
            <p:nvPr/>
          </p:nvGrpSpPr>
          <p:grpSpPr>
            <a:xfrm>
              <a:off x="776177" y="87786"/>
              <a:ext cx="669145" cy="659149"/>
              <a:chOff x="1770244" y="775694"/>
              <a:chExt cx="1333596" cy="1313675"/>
            </a:xfrm>
          </p:grpSpPr>
          <p:sp>
            <p:nvSpPr>
              <p:cNvPr id="43" name="矩形 42"/>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42"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33334570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6" y="143819"/>
            <a:ext cx="24929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竞争对手分析</a:t>
            </a:r>
            <a:endParaRPr 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TextBox 24"/>
          <p:cNvSpPr txBox="1"/>
          <p:nvPr/>
        </p:nvSpPr>
        <p:spPr>
          <a:xfrm>
            <a:off x="1657313" y="3722322"/>
            <a:ext cx="6287723" cy="1038746"/>
          </a:xfrm>
          <a:prstGeom prst="rect">
            <a:avLst/>
          </a:prstGeom>
          <a:noFill/>
        </p:spPr>
        <p:txBody>
          <a:bodyPr wrap="square" lIns="0" tIns="0" rIns="0" bIns="0" rtlCol="0">
            <a:spAutoFit/>
          </a:bodyPr>
          <a:lstStyle/>
          <a:p>
            <a:pPr algn="just">
              <a:lnSpc>
                <a:spcPct val="150000"/>
              </a:lnSpc>
            </a:pPr>
            <a:r>
              <a:rPr lang="zh-CN" altLang="en-US" sz="1500" dirty="0">
                <a:latin typeface="微软雅黑 Light" pitchFamily="34" charset="-122"/>
                <a:ea typeface="微软雅黑 Light" pitchFamily="34" charset="-122"/>
              </a:rPr>
              <a:t>点击输入简要文字内容，文字内容需概括精炼，不用多余的文字修饰，言简意赅的说明分项内容。点击输入简要文字内容，文字内容需概括精炼，言简意赅的说明分项内容</a:t>
            </a:r>
            <a:r>
              <a:rPr lang="en-US" altLang="zh-CN" sz="1500" dirty="0">
                <a:latin typeface="微软雅黑 Light" pitchFamily="34" charset="-122"/>
                <a:ea typeface="微软雅黑 Light" pitchFamily="34" charset="-122"/>
              </a:rPr>
              <a:t>……</a:t>
            </a:r>
          </a:p>
        </p:txBody>
      </p:sp>
      <p:sp>
        <p:nvSpPr>
          <p:cNvPr id="10" name="矩形 9"/>
          <p:cNvSpPr/>
          <p:nvPr/>
        </p:nvSpPr>
        <p:spPr>
          <a:xfrm>
            <a:off x="1051656" y="3539616"/>
            <a:ext cx="7499034" cy="1404156"/>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sp>
        <p:nvSpPr>
          <p:cNvPr id="12" name="矩形 11"/>
          <p:cNvSpPr/>
          <p:nvPr/>
        </p:nvSpPr>
        <p:spPr>
          <a:xfrm>
            <a:off x="996889" y="3712723"/>
            <a:ext cx="105491" cy="1078166"/>
          </a:xfrm>
          <a:prstGeom prst="rect">
            <a:avLst/>
          </a:prstGeom>
          <a:solidFill>
            <a:srgbClr val="85503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sp>
        <p:nvSpPr>
          <p:cNvPr id="14" name="矩形 13"/>
          <p:cNvSpPr/>
          <p:nvPr/>
        </p:nvSpPr>
        <p:spPr>
          <a:xfrm>
            <a:off x="8493064" y="3712723"/>
            <a:ext cx="105491" cy="1078166"/>
          </a:xfrm>
          <a:prstGeom prst="rect">
            <a:avLst/>
          </a:prstGeom>
          <a:solidFill>
            <a:srgbClr val="85503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grpSp>
        <p:nvGrpSpPr>
          <p:cNvPr id="15" name="组合 14"/>
          <p:cNvGrpSpPr/>
          <p:nvPr/>
        </p:nvGrpSpPr>
        <p:grpSpPr>
          <a:xfrm>
            <a:off x="919326" y="1658935"/>
            <a:ext cx="1895556" cy="1709058"/>
            <a:chOff x="920204" y="1521455"/>
            <a:chExt cx="2527408" cy="2278744"/>
          </a:xfrm>
        </p:grpSpPr>
        <p:sp>
          <p:nvSpPr>
            <p:cNvPr id="16" name="Freeform 5"/>
            <p:cNvSpPr>
              <a:spLocks/>
            </p:cNvSpPr>
            <p:nvPr/>
          </p:nvSpPr>
          <p:spPr bwMode="auto">
            <a:xfrm>
              <a:off x="920204"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EAD64"/>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
          <p:nvSpPr>
            <p:cNvPr id="17" name="TextBox 3"/>
            <p:cNvSpPr txBox="1"/>
            <p:nvPr/>
          </p:nvSpPr>
          <p:spPr>
            <a:xfrm>
              <a:off x="1426859" y="2045274"/>
              <a:ext cx="1514099" cy="1231107"/>
            </a:xfrm>
            <a:prstGeom prst="rect">
              <a:avLst/>
            </a:prstGeom>
            <a:noFill/>
          </p:spPr>
          <p:txBody>
            <a:bodyPr wrap="square" lIns="0" tIns="0" rIns="0" bIns="0" rtlCol="0">
              <a:spAutoFit/>
            </a:bodyPr>
            <a:lstStyle/>
            <a:p>
              <a:pPr algn="ctr"/>
              <a:r>
                <a:rPr lang="zh-CN" altLang="en-US" sz="3000" b="1" dirty="0">
                  <a:solidFill>
                    <a:schemeClr val="bg1"/>
                  </a:solidFill>
                  <a:latin typeface="微软雅黑" pitchFamily="34" charset="-122"/>
                  <a:ea typeface="微软雅黑" pitchFamily="34" charset="-122"/>
                </a:rPr>
                <a:t>输入标题</a:t>
              </a:r>
            </a:p>
          </p:txBody>
        </p:sp>
      </p:grpSp>
      <p:grpSp>
        <p:nvGrpSpPr>
          <p:cNvPr id="18" name="组合 17"/>
          <p:cNvGrpSpPr/>
          <p:nvPr/>
        </p:nvGrpSpPr>
        <p:grpSpPr>
          <a:xfrm>
            <a:off x="6818445" y="1658935"/>
            <a:ext cx="1895556" cy="1709059"/>
            <a:chOff x="8785696" y="1521455"/>
            <a:chExt cx="2527408" cy="2278744"/>
          </a:xfrm>
        </p:grpSpPr>
        <p:sp>
          <p:nvSpPr>
            <p:cNvPr id="19" name="Freeform 5"/>
            <p:cNvSpPr>
              <a:spLocks/>
            </p:cNvSpPr>
            <p:nvPr/>
          </p:nvSpPr>
          <p:spPr bwMode="auto">
            <a:xfrm>
              <a:off x="878569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A5733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
          <p:nvSpPr>
            <p:cNvPr id="20" name="TextBox 3"/>
            <p:cNvSpPr txBox="1"/>
            <p:nvPr/>
          </p:nvSpPr>
          <p:spPr>
            <a:xfrm>
              <a:off x="9375296" y="2045273"/>
              <a:ext cx="1348208" cy="1231106"/>
            </a:xfrm>
            <a:prstGeom prst="rect">
              <a:avLst/>
            </a:prstGeom>
            <a:noFill/>
          </p:spPr>
          <p:txBody>
            <a:bodyPr wrap="square" lIns="0" tIns="0" rIns="0" bIns="0" rtlCol="0">
              <a:spAutoFit/>
            </a:bodyPr>
            <a:lstStyle/>
            <a:p>
              <a:pPr algn="ctr"/>
              <a:r>
                <a:rPr lang="zh-CN" altLang="en-US" sz="3000" b="1" dirty="0">
                  <a:solidFill>
                    <a:schemeClr val="bg1"/>
                  </a:solidFill>
                  <a:latin typeface="微软雅黑" pitchFamily="34" charset="-122"/>
                  <a:ea typeface="微软雅黑" pitchFamily="34" charset="-122"/>
                </a:rPr>
                <a:t>输入标题</a:t>
              </a:r>
            </a:p>
          </p:txBody>
        </p:sp>
      </p:grpSp>
      <p:grpSp>
        <p:nvGrpSpPr>
          <p:cNvPr id="21" name="组合 20"/>
          <p:cNvGrpSpPr/>
          <p:nvPr/>
        </p:nvGrpSpPr>
        <p:grpSpPr>
          <a:xfrm>
            <a:off x="2885699" y="1658935"/>
            <a:ext cx="1895556" cy="1709058"/>
            <a:chOff x="3542035" y="1521455"/>
            <a:chExt cx="2527408" cy="2278744"/>
          </a:xfrm>
        </p:grpSpPr>
        <p:sp>
          <p:nvSpPr>
            <p:cNvPr id="22" name="Freeform 5"/>
            <p:cNvSpPr>
              <a:spLocks/>
            </p:cNvSpPr>
            <p:nvPr/>
          </p:nvSpPr>
          <p:spPr bwMode="auto">
            <a:xfrm>
              <a:off x="3542035"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A5733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
          <p:nvSpPr>
            <p:cNvPr id="23" name="TextBox 3"/>
            <p:cNvSpPr txBox="1"/>
            <p:nvPr/>
          </p:nvSpPr>
          <p:spPr>
            <a:xfrm>
              <a:off x="4064600" y="2045274"/>
              <a:ext cx="1482279" cy="1231107"/>
            </a:xfrm>
            <a:prstGeom prst="rect">
              <a:avLst/>
            </a:prstGeom>
            <a:noFill/>
          </p:spPr>
          <p:txBody>
            <a:bodyPr wrap="square" lIns="0" tIns="0" rIns="0" bIns="0" rtlCol="0">
              <a:spAutoFit/>
            </a:bodyPr>
            <a:lstStyle/>
            <a:p>
              <a:pPr algn="ctr"/>
              <a:r>
                <a:rPr lang="zh-CN" altLang="en-US" sz="3000" b="1" dirty="0">
                  <a:solidFill>
                    <a:schemeClr val="bg1"/>
                  </a:solidFill>
                  <a:latin typeface="微软雅黑" pitchFamily="34" charset="-122"/>
                  <a:ea typeface="微软雅黑" pitchFamily="34" charset="-122"/>
                </a:rPr>
                <a:t>输入标题</a:t>
              </a:r>
            </a:p>
          </p:txBody>
        </p:sp>
      </p:grpSp>
      <p:grpSp>
        <p:nvGrpSpPr>
          <p:cNvPr id="24" name="组合 23"/>
          <p:cNvGrpSpPr/>
          <p:nvPr/>
        </p:nvGrpSpPr>
        <p:grpSpPr>
          <a:xfrm>
            <a:off x="4852073" y="1658935"/>
            <a:ext cx="1895556" cy="1709059"/>
            <a:chOff x="6163866" y="1521455"/>
            <a:chExt cx="2527408" cy="2278744"/>
          </a:xfrm>
        </p:grpSpPr>
        <p:sp>
          <p:nvSpPr>
            <p:cNvPr id="25" name="Freeform 5"/>
            <p:cNvSpPr>
              <a:spLocks/>
            </p:cNvSpPr>
            <p:nvPr/>
          </p:nvSpPr>
          <p:spPr bwMode="auto">
            <a:xfrm>
              <a:off x="616386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EAD64"/>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
          <p:nvSpPr>
            <p:cNvPr id="26" name="TextBox 3"/>
            <p:cNvSpPr txBox="1"/>
            <p:nvPr/>
          </p:nvSpPr>
          <p:spPr>
            <a:xfrm>
              <a:off x="6772073" y="2045273"/>
              <a:ext cx="1310997" cy="1231106"/>
            </a:xfrm>
            <a:prstGeom prst="rect">
              <a:avLst/>
            </a:prstGeom>
            <a:noFill/>
          </p:spPr>
          <p:txBody>
            <a:bodyPr wrap="square" lIns="0" tIns="0" rIns="0" bIns="0" rtlCol="0">
              <a:spAutoFit/>
            </a:bodyPr>
            <a:lstStyle/>
            <a:p>
              <a:pPr algn="ctr"/>
              <a:r>
                <a:rPr lang="zh-CN" altLang="en-US" sz="3000" b="1" dirty="0">
                  <a:solidFill>
                    <a:schemeClr val="bg1"/>
                  </a:solidFill>
                  <a:latin typeface="微软雅黑" pitchFamily="34" charset="-122"/>
                  <a:ea typeface="微软雅黑" pitchFamily="34" charset="-122"/>
                </a:rPr>
                <a:t>输入标题</a:t>
              </a:r>
            </a:p>
          </p:txBody>
        </p:sp>
      </p:grpSp>
      <p:sp>
        <p:nvSpPr>
          <p:cNvPr id="27" name="Freeform 5"/>
          <p:cNvSpPr>
            <a:spLocks/>
          </p:cNvSpPr>
          <p:nvPr/>
        </p:nvSpPr>
        <p:spPr bwMode="auto">
          <a:xfrm>
            <a:off x="999377" y="1731111"/>
            <a:ext cx="1735455" cy="156470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800"/>
          </a:p>
        </p:txBody>
      </p:sp>
      <p:sp>
        <p:nvSpPr>
          <p:cNvPr id="28" name="Freeform 5"/>
          <p:cNvSpPr>
            <a:spLocks/>
          </p:cNvSpPr>
          <p:nvPr/>
        </p:nvSpPr>
        <p:spPr bwMode="auto">
          <a:xfrm>
            <a:off x="2965751" y="1731111"/>
            <a:ext cx="1735455" cy="156470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800"/>
          </a:p>
        </p:txBody>
      </p:sp>
      <p:sp>
        <p:nvSpPr>
          <p:cNvPr id="29" name="Freeform 5"/>
          <p:cNvSpPr>
            <a:spLocks/>
          </p:cNvSpPr>
          <p:nvPr/>
        </p:nvSpPr>
        <p:spPr bwMode="auto">
          <a:xfrm>
            <a:off x="4932124" y="1731111"/>
            <a:ext cx="1735455" cy="156470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800"/>
          </a:p>
        </p:txBody>
      </p:sp>
      <p:sp>
        <p:nvSpPr>
          <p:cNvPr id="30" name="Freeform 5"/>
          <p:cNvSpPr>
            <a:spLocks/>
          </p:cNvSpPr>
          <p:nvPr/>
        </p:nvSpPr>
        <p:spPr bwMode="auto">
          <a:xfrm>
            <a:off x="6898496" y="1731111"/>
            <a:ext cx="1735455" cy="156470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800"/>
          </a:p>
        </p:txBody>
      </p:sp>
      <p:grpSp>
        <p:nvGrpSpPr>
          <p:cNvPr id="31" name="组合 30"/>
          <p:cNvGrpSpPr/>
          <p:nvPr/>
        </p:nvGrpSpPr>
        <p:grpSpPr>
          <a:xfrm>
            <a:off x="2514136" y="2450106"/>
            <a:ext cx="655587" cy="126716"/>
            <a:chOff x="3005398" y="2593891"/>
            <a:chExt cx="817496" cy="158010"/>
          </a:xfrm>
        </p:grpSpPr>
        <p:grpSp>
          <p:nvGrpSpPr>
            <p:cNvPr id="32" name="组合 31"/>
            <p:cNvGrpSpPr/>
            <p:nvPr/>
          </p:nvGrpSpPr>
          <p:grpSpPr>
            <a:xfrm rot="5400000">
              <a:off x="3005399" y="2593890"/>
              <a:ext cx="158010" cy="158012"/>
              <a:chOff x="4486616" y="3001075"/>
              <a:chExt cx="274695" cy="274699"/>
            </a:xfrm>
          </p:grpSpPr>
          <p:sp>
            <p:nvSpPr>
              <p:cNvPr id="41" name="椭圆 40"/>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sp>
            <p:nvSpPr>
              <p:cNvPr id="42" name="椭圆 41"/>
              <p:cNvSpPr/>
              <p:nvPr/>
            </p:nvSpPr>
            <p:spPr>
              <a:xfrm rot="16200000">
                <a:off x="4511585" y="3026055"/>
                <a:ext cx="224753" cy="224751"/>
              </a:xfrm>
              <a:prstGeom prst="ellipse">
                <a:avLst/>
              </a:prstGeom>
              <a:solidFill>
                <a:srgbClr val="EAEAEC"/>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grpSp>
        <p:grpSp>
          <p:nvGrpSpPr>
            <p:cNvPr id="33" name="组合 32"/>
            <p:cNvGrpSpPr/>
            <p:nvPr/>
          </p:nvGrpSpPr>
          <p:grpSpPr>
            <a:xfrm rot="5400000">
              <a:off x="3664883" y="2593890"/>
              <a:ext cx="158010" cy="158012"/>
              <a:chOff x="4486616" y="3001075"/>
              <a:chExt cx="274695" cy="274699"/>
            </a:xfrm>
          </p:grpSpPr>
          <p:sp>
            <p:nvSpPr>
              <p:cNvPr id="37" name="椭圆 36"/>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sp>
            <p:nvSpPr>
              <p:cNvPr id="40" name="椭圆 39"/>
              <p:cNvSpPr/>
              <p:nvPr/>
            </p:nvSpPr>
            <p:spPr>
              <a:xfrm rot="16200000">
                <a:off x="4511585" y="3026055"/>
                <a:ext cx="224753" cy="224751"/>
              </a:xfrm>
              <a:prstGeom prst="ellipse">
                <a:avLst/>
              </a:prstGeom>
              <a:solidFill>
                <a:srgbClr val="F0F0F2"/>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grpSp>
        <p:grpSp>
          <p:nvGrpSpPr>
            <p:cNvPr id="34" name="组合 33"/>
            <p:cNvGrpSpPr/>
            <p:nvPr/>
          </p:nvGrpSpPr>
          <p:grpSpPr>
            <a:xfrm rot="16200000">
              <a:off x="3384091" y="2354714"/>
              <a:ext cx="67821" cy="636364"/>
              <a:chOff x="1235365" y="2098390"/>
              <a:chExt cx="67821" cy="384317"/>
            </a:xfrm>
          </p:grpSpPr>
          <p:sp>
            <p:nvSpPr>
              <p:cNvPr id="35" name="圆角矩形 34"/>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sp>
            <p:nvSpPr>
              <p:cNvPr id="36" name="圆角矩形 35"/>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grpSp>
      </p:grpSp>
      <p:grpSp>
        <p:nvGrpSpPr>
          <p:cNvPr id="43" name="组合 42"/>
          <p:cNvGrpSpPr/>
          <p:nvPr/>
        </p:nvGrpSpPr>
        <p:grpSpPr>
          <a:xfrm>
            <a:off x="4485215" y="2450106"/>
            <a:ext cx="655587" cy="126716"/>
            <a:chOff x="3005398" y="2593891"/>
            <a:chExt cx="817496" cy="158010"/>
          </a:xfrm>
        </p:grpSpPr>
        <p:grpSp>
          <p:nvGrpSpPr>
            <p:cNvPr id="44" name="组合 43"/>
            <p:cNvGrpSpPr/>
            <p:nvPr/>
          </p:nvGrpSpPr>
          <p:grpSpPr>
            <a:xfrm rot="5400000">
              <a:off x="3005399" y="2593890"/>
              <a:ext cx="158010" cy="158012"/>
              <a:chOff x="4486616" y="3001075"/>
              <a:chExt cx="274695" cy="274699"/>
            </a:xfrm>
          </p:grpSpPr>
          <p:sp>
            <p:nvSpPr>
              <p:cNvPr id="51" name="椭圆 50"/>
              <p:cNvSpPr/>
              <p:nvPr/>
            </p:nvSpPr>
            <p:spPr>
              <a:xfrm rot="16200000">
                <a:off x="4486614" y="3001077"/>
                <a:ext cx="274699" cy="274695"/>
              </a:xfrm>
              <a:prstGeom prst="ellipse">
                <a:avLst/>
              </a:prstGeom>
              <a:solidFill>
                <a:srgbClr val="EDEDED"/>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sp>
            <p:nvSpPr>
              <p:cNvPr id="52" name="椭圆 51"/>
              <p:cNvSpPr/>
              <p:nvPr/>
            </p:nvSpPr>
            <p:spPr>
              <a:xfrm rot="16200000">
                <a:off x="4511585" y="3026055"/>
                <a:ext cx="224753" cy="224751"/>
              </a:xfrm>
              <a:prstGeom prst="ellipse">
                <a:avLst/>
              </a:prstGeom>
              <a:solidFill>
                <a:srgbClr val="EEEEEE"/>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grpSp>
        <p:grpSp>
          <p:nvGrpSpPr>
            <p:cNvPr id="45" name="组合 44"/>
            <p:cNvGrpSpPr/>
            <p:nvPr/>
          </p:nvGrpSpPr>
          <p:grpSpPr>
            <a:xfrm rot="5400000">
              <a:off x="3664883" y="2593890"/>
              <a:ext cx="158010" cy="158012"/>
              <a:chOff x="4486616" y="3001075"/>
              <a:chExt cx="274695" cy="274699"/>
            </a:xfrm>
          </p:grpSpPr>
          <p:sp>
            <p:nvSpPr>
              <p:cNvPr id="49" name="椭圆 48"/>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sp>
            <p:nvSpPr>
              <p:cNvPr id="50" name="椭圆 49"/>
              <p:cNvSpPr/>
              <p:nvPr/>
            </p:nvSpPr>
            <p:spPr>
              <a:xfrm rot="16200000">
                <a:off x="4511585" y="3026055"/>
                <a:ext cx="224753" cy="224751"/>
              </a:xfrm>
              <a:prstGeom prst="ellipse">
                <a:avLst/>
              </a:prstGeom>
              <a:solidFill>
                <a:srgbClr val="EEEEEE"/>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grpSp>
        <p:grpSp>
          <p:nvGrpSpPr>
            <p:cNvPr id="46" name="组合 45"/>
            <p:cNvGrpSpPr/>
            <p:nvPr/>
          </p:nvGrpSpPr>
          <p:grpSpPr>
            <a:xfrm rot="16200000">
              <a:off x="3384091" y="2354714"/>
              <a:ext cx="67821" cy="636364"/>
              <a:chOff x="1235365" y="2098390"/>
              <a:chExt cx="67821" cy="384317"/>
            </a:xfrm>
          </p:grpSpPr>
          <p:sp>
            <p:nvSpPr>
              <p:cNvPr id="47" name="圆角矩形 46"/>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sp>
            <p:nvSpPr>
              <p:cNvPr id="48" name="圆角矩形 47"/>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grpSp>
      </p:grpSp>
      <p:grpSp>
        <p:nvGrpSpPr>
          <p:cNvPr id="53" name="组合 52"/>
          <p:cNvGrpSpPr/>
          <p:nvPr/>
        </p:nvGrpSpPr>
        <p:grpSpPr>
          <a:xfrm>
            <a:off x="6445844" y="2450106"/>
            <a:ext cx="655587" cy="126716"/>
            <a:chOff x="3005398" y="2593891"/>
            <a:chExt cx="817496" cy="158010"/>
          </a:xfrm>
        </p:grpSpPr>
        <p:grpSp>
          <p:nvGrpSpPr>
            <p:cNvPr id="54" name="组合 53"/>
            <p:cNvGrpSpPr/>
            <p:nvPr/>
          </p:nvGrpSpPr>
          <p:grpSpPr>
            <a:xfrm rot="5400000">
              <a:off x="3005399" y="2593890"/>
              <a:ext cx="158010" cy="158012"/>
              <a:chOff x="4486616" y="3001075"/>
              <a:chExt cx="274695" cy="274699"/>
            </a:xfrm>
          </p:grpSpPr>
          <p:sp>
            <p:nvSpPr>
              <p:cNvPr id="61" name="椭圆 60"/>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sp>
            <p:nvSpPr>
              <p:cNvPr id="62" name="椭圆 61"/>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grpSp>
        <p:grpSp>
          <p:nvGrpSpPr>
            <p:cNvPr id="55" name="组合 54"/>
            <p:cNvGrpSpPr/>
            <p:nvPr/>
          </p:nvGrpSpPr>
          <p:grpSpPr>
            <a:xfrm rot="5400000">
              <a:off x="3664883" y="2593890"/>
              <a:ext cx="158010" cy="158012"/>
              <a:chOff x="4486616" y="3001075"/>
              <a:chExt cx="274695" cy="274699"/>
            </a:xfrm>
          </p:grpSpPr>
          <p:sp>
            <p:nvSpPr>
              <p:cNvPr id="59" name="椭圆 58"/>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sp>
            <p:nvSpPr>
              <p:cNvPr id="60" name="椭圆 59"/>
              <p:cNvSpPr/>
              <p:nvPr/>
            </p:nvSpPr>
            <p:spPr>
              <a:xfrm rot="16200000">
                <a:off x="4511585" y="3026055"/>
                <a:ext cx="224753" cy="224751"/>
              </a:xfrm>
              <a:prstGeom prst="ellipse">
                <a:avLst/>
              </a:prstGeom>
              <a:solidFill>
                <a:srgbClr val="F1F1F3"/>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grpSp>
        <p:grpSp>
          <p:nvGrpSpPr>
            <p:cNvPr id="56" name="组合 55"/>
            <p:cNvGrpSpPr/>
            <p:nvPr/>
          </p:nvGrpSpPr>
          <p:grpSpPr>
            <a:xfrm rot="16200000">
              <a:off x="3384091" y="2354714"/>
              <a:ext cx="67821" cy="636364"/>
              <a:chOff x="1235365" y="2098390"/>
              <a:chExt cx="67821" cy="384317"/>
            </a:xfrm>
          </p:grpSpPr>
          <p:sp>
            <p:nvSpPr>
              <p:cNvPr id="57" name="圆角矩形 56"/>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sp>
            <p:nvSpPr>
              <p:cNvPr id="58" name="圆角矩形 57"/>
              <p:cNvSpPr/>
              <p:nvPr/>
            </p:nvSpPr>
            <p:spPr>
              <a:xfrm rot="10800000">
                <a:off x="1235365" y="2098390"/>
                <a:ext cx="28800" cy="384316"/>
              </a:xfrm>
              <a:prstGeom prst="roundRect">
                <a:avLst>
                  <a:gd name="adj" fmla="val 50000"/>
                </a:avLst>
              </a:prstGeom>
              <a:solidFill>
                <a:srgbClr val="EEEEEE"/>
              </a:soli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grpSp>
      </p:grpSp>
      <p:grpSp>
        <p:nvGrpSpPr>
          <p:cNvPr id="63" name="组合 62"/>
          <p:cNvGrpSpPr/>
          <p:nvPr/>
        </p:nvGrpSpPr>
        <p:grpSpPr>
          <a:xfrm>
            <a:off x="776177" y="87786"/>
            <a:ext cx="709688" cy="659149"/>
            <a:chOff x="776177" y="87786"/>
            <a:chExt cx="709688" cy="659149"/>
          </a:xfrm>
        </p:grpSpPr>
        <p:grpSp>
          <p:nvGrpSpPr>
            <p:cNvPr id="64" name="组合 63"/>
            <p:cNvGrpSpPr/>
            <p:nvPr/>
          </p:nvGrpSpPr>
          <p:grpSpPr>
            <a:xfrm>
              <a:off x="776177" y="87786"/>
              <a:ext cx="669145" cy="659149"/>
              <a:chOff x="1770244" y="775694"/>
              <a:chExt cx="1333596" cy="1313675"/>
            </a:xfrm>
          </p:grpSpPr>
          <p:sp>
            <p:nvSpPr>
              <p:cNvPr id="66" name="矩形 65"/>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65"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28855737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6" y="143819"/>
            <a:ext cx="24929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竞争对手分析</a:t>
            </a:r>
            <a:endParaRPr lang="en-US" altLang="zh-CN"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Group 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1594084">
            <a:off x="739559" y="2126781"/>
            <a:ext cx="1295181" cy="1568399"/>
            <a:chOff x="952500" y="2470171"/>
            <a:chExt cx="1726908" cy="2091198"/>
          </a:xfrm>
          <a:effectLst>
            <a:outerShdw blurRad="76200" dir="18900000" sy="23000" kx="-1200000" algn="bl" rotWithShape="0">
              <a:schemeClr val="tx1">
                <a:lumMod val="75000"/>
                <a:lumOff val="25000"/>
                <a:alpha val="20000"/>
              </a:schemeClr>
            </a:outerShdw>
          </a:effectLst>
        </p:grpSpPr>
        <p:sp>
          <p:nvSpPr>
            <p:cNvPr id="10" name="Rounded Rectangle 12"/>
            <p:cNvSpPr/>
            <p:nvPr/>
          </p:nvSpPr>
          <p:spPr>
            <a:xfrm>
              <a:off x="952500" y="2470171"/>
              <a:ext cx="1726905" cy="27432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solidFill>
                  <a:schemeClr val="bg1"/>
                </a:solidFill>
                <a:latin typeface="Roboto" panose="02000000000000000000" pitchFamily="2" charset="0"/>
                <a:ea typeface="Roboto" panose="02000000000000000000" pitchFamily="2" charset="0"/>
              </a:endParaRPr>
            </a:p>
          </p:txBody>
        </p:sp>
        <p:sp>
          <p:nvSpPr>
            <p:cNvPr id="12" name="Folded Corner 3"/>
            <p:cNvSpPr/>
            <p:nvPr/>
          </p:nvSpPr>
          <p:spPr>
            <a:xfrm>
              <a:off x="952503" y="2710418"/>
              <a:ext cx="1726905" cy="1850951"/>
            </a:xfrm>
            <a:prstGeom prst="foldedCorner">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4" name="Rectangle 4"/>
            <p:cNvSpPr/>
            <p:nvPr/>
          </p:nvSpPr>
          <p:spPr>
            <a:xfrm>
              <a:off x="1410713" y="3593228"/>
              <a:ext cx="810479" cy="800218"/>
            </a:xfrm>
            <a:prstGeom prst="rect">
              <a:avLst/>
            </a:prstGeom>
          </p:spPr>
          <p:txBody>
            <a:bodyPr wrap="none">
              <a:spAutoFit/>
            </a:bodyPr>
            <a:lstStyle/>
            <a:p>
              <a:r>
                <a:rPr lang="en-US" sz="3300" dirty="0">
                  <a:solidFill>
                    <a:schemeClr val="bg1"/>
                  </a:solidFill>
                  <a:latin typeface="FontAwesome" pitchFamily="2" charset="0"/>
                </a:rPr>
                <a:t></a:t>
              </a:r>
              <a:endParaRPr lang="en-US" sz="3300" dirty="0">
                <a:solidFill>
                  <a:schemeClr val="bg1"/>
                </a:solidFill>
              </a:endParaRPr>
            </a:p>
          </p:txBody>
        </p:sp>
      </p:grpSp>
      <p:grpSp>
        <p:nvGrpSpPr>
          <p:cNvPr id="15" name="Group 6"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21334779">
            <a:off x="2291435" y="2913739"/>
            <a:ext cx="1295181" cy="1568399"/>
            <a:chOff x="3004584" y="2470170"/>
            <a:chExt cx="1726908" cy="2091198"/>
          </a:xfrm>
          <a:effectLst>
            <a:outerShdw blurRad="76200" dir="18900000" sy="23000" kx="-1200000" algn="bl" rotWithShape="0">
              <a:schemeClr val="tx1">
                <a:lumMod val="75000"/>
                <a:lumOff val="25000"/>
                <a:alpha val="20000"/>
              </a:schemeClr>
            </a:outerShdw>
          </a:effectLst>
        </p:grpSpPr>
        <p:sp>
          <p:nvSpPr>
            <p:cNvPr id="16" name="Rounded Rectangle 13"/>
            <p:cNvSpPr/>
            <p:nvPr/>
          </p:nvSpPr>
          <p:spPr>
            <a:xfrm>
              <a:off x="3004584" y="2470170"/>
              <a:ext cx="1726905" cy="274320"/>
            </a:xfrm>
            <a:prstGeom prst="round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solidFill>
                  <a:schemeClr val="bg1"/>
                </a:solidFill>
                <a:latin typeface="Roboto" panose="02000000000000000000" pitchFamily="2" charset="0"/>
                <a:ea typeface="Roboto" panose="02000000000000000000" pitchFamily="2" charset="0"/>
              </a:endParaRPr>
            </a:p>
          </p:txBody>
        </p:sp>
        <p:sp>
          <p:nvSpPr>
            <p:cNvPr id="17" name="Folded Corner 14"/>
            <p:cNvSpPr/>
            <p:nvPr/>
          </p:nvSpPr>
          <p:spPr>
            <a:xfrm>
              <a:off x="3004587" y="2710417"/>
              <a:ext cx="1726905" cy="1850951"/>
            </a:xfrm>
            <a:prstGeom prst="foldedCorner">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 name="Rectangle 18"/>
            <p:cNvSpPr/>
            <p:nvPr/>
          </p:nvSpPr>
          <p:spPr>
            <a:xfrm>
              <a:off x="3462796" y="3593229"/>
              <a:ext cx="810479" cy="800218"/>
            </a:xfrm>
            <a:prstGeom prst="rect">
              <a:avLst/>
            </a:prstGeom>
          </p:spPr>
          <p:txBody>
            <a:bodyPr wrap="none">
              <a:spAutoFit/>
            </a:bodyPr>
            <a:lstStyle/>
            <a:p>
              <a:r>
                <a:rPr lang="en-US" sz="3300" dirty="0">
                  <a:solidFill>
                    <a:schemeClr val="bg1"/>
                  </a:solidFill>
                  <a:latin typeface="FontAwesome" pitchFamily="2" charset="0"/>
                </a:rPr>
                <a:t></a:t>
              </a:r>
              <a:endParaRPr lang="en-US" sz="3300" dirty="0">
                <a:solidFill>
                  <a:schemeClr val="bg1"/>
                </a:solidFill>
              </a:endParaRPr>
            </a:p>
          </p:txBody>
        </p:sp>
      </p:grpSp>
      <p:grpSp>
        <p:nvGrpSpPr>
          <p:cNvPr id="19" name="Group 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415641">
            <a:off x="3774166" y="1842755"/>
            <a:ext cx="1295181" cy="1568399"/>
            <a:chOff x="5056665" y="2470170"/>
            <a:chExt cx="1726908" cy="2091198"/>
          </a:xfrm>
          <a:effectLst>
            <a:outerShdw blurRad="76200" dir="18900000" sy="23000" kx="-1200000" algn="bl" rotWithShape="0">
              <a:schemeClr val="tx1">
                <a:lumMod val="75000"/>
                <a:lumOff val="25000"/>
                <a:alpha val="20000"/>
              </a:schemeClr>
            </a:outerShdw>
          </a:effectLst>
        </p:grpSpPr>
        <p:sp>
          <p:nvSpPr>
            <p:cNvPr id="20" name="Rounded Rectangle 19"/>
            <p:cNvSpPr/>
            <p:nvPr/>
          </p:nvSpPr>
          <p:spPr>
            <a:xfrm>
              <a:off x="5056665" y="2470170"/>
              <a:ext cx="1726905" cy="274320"/>
            </a:xfrm>
            <a:prstGeom prst="round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solidFill>
                  <a:schemeClr val="bg1"/>
                </a:solidFill>
                <a:latin typeface="Roboto" panose="02000000000000000000" pitchFamily="2" charset="0"/>
                <a:ea typeface="Roboto" panose="02000000000000000000" pitchFamily="2" charset="0"/>
              </a:endParaRPr>
            </a:p>
          </p:txBody>
        </p:sp>
        <p:sp>
          <p:nvSpPr>
            <p:cNvPr id="21" name="Folded Corner 24"/>
            <p:cNvSpPr/>
            <p:nvPr/>
          </p:nvSpPr>
          <p:spPr>
            <a:xfrm>
              <a:off x="5056668" y="2710417"/>
              <a:ext cx="1726905" cy="1850951"/>
            </a:xfrm>
            <a:prstGeom prst="foldedCorner">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Rectangle 26"/>
            <p:cNvSpPr/>
            <p:nvPr/>
          </p:nvSpPr>
          <p:spPr>
            <a:xfrm>
              <a:off x="5514878" y="3593228"/>
              <a:ext cx="810479" cy="800218"/>
            </a:xfrm>
            <a:prstGeom prst="rect">
              <a:avLst/>
            </a:prstGeom>
          </p:spPr>
          <p:txBody>
            <a:bodyPr wrap="none">
              <a:spAutoFit/>
            </a:bodyPr>
            <a:lstStyle/>
            <a:p>
              <a:r>
                <a:rPr lang="en-US" sz="3300" dirty="0">
                  <a:solidFill>
                    <a:schemeClr val="bg1"/>
                  </a:solidFill>
                  <a:latin typeface="FontAwesome" pitchFamily="2" charset="0"/>
                </a:rPr>
                <a:t></a:t>
              </a:r>
              <a:endParaRPr lang="en-US" sz="3300" dirty="0">
                <a:solidFill>
                  <a:schemeClr val="bg1"/>
                </a:solidFill>
              </a:endParaRPr>
            </a:p>
          </p:txBody>
        </p:sp>
      </p:grpSp>
      <p:grpSp>
        <p:nvGrpSpPr>
          <p:cNvPr id="23" name="Group 8"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21167627">
            <a:off x="5385217" y="2335411"/>
            <a:ext cx="1295181" cy="1568399"/>
            <a:chOff x="7108743" y="2470170"/>
            <a:chExt cx="1726908" cy="2091198"/>
          </a:xfrm>
          <a:effectLst>
            <a:outerShdw blurRad="76200" dir="18900000" sy="23000" kx="-1200000" algn="bl" rotWithShape="0">
              <a:schemeClr val="tx1">
                <a:lumMod val="75000"/>
                <a:lumOff val="25000"/>
                <a:alpha val="20000"/>
              </a:schemeClr>
            </a:outerShdw>
          </a:effectLst>
        </p:grpSpPr>
        <p:sp>
          <p:nvSpPr>
            <p:cNvPr id="24" name="Rounded Rectangle 27"/>
            <p:cNvSpPr/>
            <p:nvPr/>
          </p:nvSpPr>
          <p:spPr>
            <a:xfrm>
              <a:off x="7108743" y="2470170"/>
              <a:ext cx="1726905" cy="274320"/>
            </a:xfrm>
            <a:prstGeom prst="round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solidFill>
                  <a:schemeClr val="bg1"/>
                </a:solidFill>
                <a:latin typeface="Roboto" panose="02000000000000000000" pitchFamily="2" charset="0"/>
                <a:ea typeface="Roboto" panose="02000000000000000000" pitchFamily="2" charset="0"/>
              </a:endParaRPr>
            </a:p>
          </p:txBody>
        </p:sp>
        <p:sp>
          <p:nvSpPr>
            <p:cNvPr id="25" name="Folded Corner 28"/>
            <p:cNvSpPr/>
            <p:nvPr/>
          </p:nvSpPr>
          <p:spPr>
            <a:xfrm>
              <a:off x="7108746" y="2710417"/>
              <a:ext cx="1726905" cy="1850951"/>
            </a:xfrm>
            <a:prstGeom prst="foldedCorner">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6" name="Rectangle 30"/>
            <p:cNvSpPr/>
            <p:nvPr/>
          </p:nvSpPr>
          <p:spPr>
            <a:xfrm>
              <a:off x="7566955" y="3593228"/>
              <a:ext cx="810479" cy="800218"/>
            </a:xfrm>
            <a:prstGeom prst="rect">
              <a:avLst/>
            </a:prstGeom>
          </p:spPr>
          <p:txBody>
            <a:bodyPr wrap="none">
              <a:spAutoFit/>
            </a:bodyPr>
            <a:lstStyle/>
            <a:p>
              <a:r>
                <a:rPr lang="en-US" sz="3300">
                  <a:solidFill>
                    <a:schemeClr val="bg1"/>
                  </a:solidFill>
                  <a:latin typeface="FontAwesome" pitchFamily="2" charset="0"/>
                </a:rPr>
                <a:t></a:t>
              </a:r>
              <a:endParaRPr lang="en-US" sz="3300">
                <a:solidFill>
                  <a:schemeClr val="bg1"/>
                </a:solidFill>
              </a:endParaRPr>
            </a:p>
          </p:txBody>
        </p:sp>
      </p:grpSp>
      <p:grpSp>
        <p:nvGrpSpPr>
          <p:cNvPr id="27" name="Group 9"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340464">
            <a:off x="6926381" y="1927066"/>
            <a:ext cx="1295181" cy="1568399"/>
            <a:chOff x="9160818" y="2470170"/>
            <a:chExt cx="1726908" cy="2091198"/>
          </a:xfrm>
          <a:effectLst>
            <a:outerShdw blurRad="76200" dir="18900000" sy="23000" kx="-1200000" algn="bl" rotWithShape="0">
              <a:schemeClr val="tx1">
                <a:lumMod val="75000"/>
                <a:lumOff val="25000"/>
                <a:alpha val="20000"/>
              </a:schemeClr>
            </a:outerShdw>
          </a:effectLst>
        </p:grpSpPr>
        <p:sp>
          <p:nvSpPr>
            <p:cNvPr id="28" name="Rounded Rectangle 31"/>
            <p:cNvSpPr/>
            <p:nvPr/>
          </p:nvSpPr>
          <p:spPr>
            <a:xfrm>
              <a:off x="9160818" y="2470170"/>
              <a:ext cx="1726905" cy="274320"/>
            </a:xfrm>
            <a:prstGeom prst="round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solidFill>
                  <a:schemeClr val="bg1"/>
                </a:solidFill>
                <a:latin typeface="Roboto" panose="02000000000000000000" pitchFamily="2" charset="0"/>
                <a:ea typeface="Roboto" panose="02000000000000000000" pitchFamily="2" charset="0"/>
              </a:endParaRPr>
            </a:p>
          </p:txBody>
        </p:sp>
        <p:sp>
          <p:nvSpPr>
            <p:cNvPr id="29" name="Folded Corner 32"/>
            <p:cNvSpPr/>
            <p:nvPr/>
          </p:nvSpPr>
          <p:spPr>
            <a:xfrm>
              <a:off x="9160821" y="2710417"/>
              <a:ext cx="1726905" cy="1850951"/>
            </a:xfrm>
            <a:prstGeom prst="foldedCorner">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0" name="Rectangle 34"/>
            <p:cNvSpPr/>
            <p:nvPr/>
          </p:nvSpPr>
          <p:spPr>
            <a:xfrm>
              <a:off x="9619031" y="3593229"/>
              <a:ext cx="810479" cy="800218"/>
            </a:xfrm>
            <a:prstGeom prst="rect">
              <a:avLst/>
            </a:prstGeom>
          </p:spPr>
          <p:txBody>
            <a:bodyPr wrap="none">
              <a:spAutoFit/>
            </a:bodyPr>
            <a:lstStyle/>
            <a:p>
              <a:r>
                <a:rPr lang="en-US" sz="3300">
                  <a:solidFill>
                    <a:schemeClr val="bg1"/>
                  </a:solidFill>
                  <a:latin typeface="FontAwesome" pitchFamily="2" charset="0"/>
                </a:rPr>
                <a:t></a:t>
              </a:r>
              <a:endParaRPr lang="en-US" sz="3300">
                <a:solidFill>
                  <a:schemeClr val="bg1"/>
                </a:solidFill>
              </a:endParaRPr>
            </a:p>
          </p:txBody>
        </p:sp>
      </p:grpSp>
      <p:sp>
        <p:nvSpPr>
          <p:cNvPr id="31" name="文本框 30"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1462911">
            <a:off x="754983" y="2766195"/>
            <a:ext cx="1107996" cy="369332"/>
          </a:xfrm>
          <a:prstGeom prst="rect">
            <a:avLst/>
          </a:prstGeom>
          <a:noFill/>
          <a:effectLst/>
        </p:spPr>
        <p:txBody>
          <a:bodyPr wrap="none" rtlCol="0">
            <a:spAutoFit/>
          </a:bodyPr>
          <a:lstStyle/>
          <a:p>
            <a:pPr defTabSz="914103">
              <a:defRPr/>
            </a:pPr>
            <a:r>
              <a:rPr lang="zh-CN" altLang="en-US" sz="1800" kern="0" dirty="0">
                <a:solidFill>
                  <a:schemeClr val="bg1"/>
                </a:solidFill>
                <a:latin typeface="微软雅黑" panose="020B0503020204020204" pitchFamily="34" charset="-122"/>
                <a:ea typeface="微软雅黑" panose="020B0503020204020204" pitchFamily="34" charset="-122"/>
              </a:rPr>
              <a:t>输入标题</a:t>
            </a:r>
          </a:p>
        </p:txBody>
      </p:sp>
      <p:sp>
        <p:nvSpPr>
          <p:cNvPr id="32" name="文本框 31"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437878">
            <a:off x="3835107" y="2421052"/>
            <a:ext cx="1107996" cy="369332"/>
          </a:xfrm>
          <a:prstGeom prst="rect">
            <a:avLst/>
          </a:prstGeom>
          <a:noFill/>
          <a:effectLst/>
        </p:spPr>
        <p:txBody>
          <a:bodyPr wrap="none" rtlCol="0">
            <a:spAutoFit/>
          </a:bodyPr>
          <a:lstStyle/>
          <a:p>
            <a:pPr defTabSz="914103">
              <a:defRPr/>
            </a:pPr>
            <a:r>
              <a:rPr lang="zh-CN" altLang="en-US" sz="1800" kern="0" dirty="0">
                <a:solidFill>
                  <a:schemeClr val="bg1"/>
                </a:solidFill>
                <a:latin typeface="微软雅黑" panose="020B0503020204020204" pitchFamily="34" charset="-122"/>
                <a:ea typeface="微软雅黑" panose="020B0503020204020204" pitchFamily="34" charset="-122"/>
              </a:rPr>
              <a:t>输入标题</a:t>
            </a:r>
          </a:p>
        </p:txBody>
      </p:sp>
      <p:sp>
        <p:nvSpPr>
          <p:cNvPr id="33" name="文本框 32"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21358906">
            <a:off x="2334844" y="3490603"/>
            <a:ext cx="1107996" cy="369332"/>
          </a:xfrm>
          <a:prstGeom prst="rect">
            <a:avLst/>
          </a:prstGeom>
          <a:noFill/>
          <a:effectLst/>
        </p:spPr>
        <p:txBody>
          <a:bodyPr wrap="none" rtlCol="0">
            <a:spAutoFit/>
          </a:bodyPr>
          <a:lstStyle/>
          <a:p>
            <a:pPr defTabSz="914103">
              <a:defRPr/>
            </a:pPr>
            <a:r>
              <a:rPr lang="zh-CN" altLang="en-US" sz="1800" kern="0" dirty="0">
                <a:solidFill>
                  <a:schemeClr val="bg1"/>
                </a:solidFill>
                <a:latin typeface="微软雅黑" panose="020B0503020204020204" pitchFamily="34" charset="-122"/>
                <a:ea typeface="微软雅黑" panose="020B0503020204020204" pitchFamily="34" charset="-122"/>
              </a:rPr>
              <a:t>输入标题</a:t>
            </a:r>
          </a:p>
        </p:txBody>
      </p:sp>
      <p:sp>
        <p:nvSpPr>
          <p:cNvPr id="34" name="文本框 33"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21195870">
            <a:off x="5440746" y="2946515"/>
            <a:ext cx="1107996" cy="369332"/>
          </a:xfrm>
          <a:prstGeom prst="rect">
            <a:avLst/>
          </a:prstGeom>
          <a:noFill/>
          <a:effectLst/>
        </p:spPr>
        <p:txBody>
          <a:bodyPr wrap="none" rtlCol="0">
            <a:spAutoFit/>
          </a:bodyPr>
          <a:lstStyle/>
          <a:p>
            <a:pPr defTabSz="914103">
              <a:defRPr/>
            </a:pPr>
            <a:r>
              <a:rPr lang="zh-CN" altLang="en-US" sz="1800" kern="0" dirty="0">
                <a:solidFill>
                  <a:schemeClr val="bg1"/>
                </a:solidFill>
                <a:latin typeface="微软雅黑" panose="020B0503020204020204" pitchFamily="34" charset="-122"/>
                <a:ea typeface="微软雅黑" panose="020B0503020204020204" pitchFamily="34" charset="-122"/>
              </a:rPr>
              <a:t>输入标题</a:t>
            </a:r>
          </a:p>
        </p:txBody>
      </p:sp>
      <p:sp>
        <p:nvSpPr>
          <p:cNvPr id="35" name="文本框 34"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304094">
            <a:off x="7011067" y="2504113"/>
            <a:ext cx="1107996" cy="369332"/>
          </a:xfrm>
          <a:prstGeom prst="rect">
            <a:avLst/>
          </a:prstGeom>
          <a:noFill/>
          <a:effectLst/>
        </p:spPr>
        <p:txBody>
          <a:bodyPr wrap="none" rtlCol="0">
            <a:spAutoFit/>
          </a:bodyPr>
          <a:lstStyle/>
          <a:p>
            <a:pPr defTabSz="914103">
              <a:defRPr/>
            </a:pPr>
            <a:r>
              <a:rPr lang="zh-CN" altLang="en-US" sz="1800" kern="0" dirty="0">
                <a:solidFill>
                  <a:schemeClr val="bg1"/>
                </a:solidFill>
                <a:latin typeface="微软雅黑" panose="020B0503020204020204" pitchFamily="34" charset="-122"/>
                <a:ea typeface="微软雅黑" panose="020B0503020204020204" pitchFamily="34" charset="-122"/>
              </a:rPr>
              <a:t>输入标题</a:t>
            </a:r>
          </a:p>
        </p:txBody>
      </p:sp>
      <p:grpSp>
        <p:nvGrpSpPr>
          <p:cNvPr id="36" name="组合 35"/>
          <p:cNvGrpSpPr/>
          <p:nvPr/>
        </p:nvGrpSpPr>
        <p:grpSpPr>
          <a:xfrm>
            <a:off x="776177" y="87786"/>
            <a:ext cx="709688" cy="659149"/>
            <a:chOff x="776177" y="87786"/>
            <a:chExt cx="709688" cy="659149"/>
          </a:xfrm>
        </p:grpSpPr>
        <p:grpSp>
          <p:nvGrpSpPr>
            <p:cNvPr id="37" name="组合 36"/>
            <p:cNvGrpSpPr/>
            <p:nvPr/>
          </p:nvGrpSpPr>
          <p:grpSpPr>
            <a:xfrm>
              <a:off x="776177" y="87786"/>
              <a:ext cx="669145" cy="659149"/>
              <a:chOff x="1770244" y="775694"/>
              <a:chExt cx="1333596" cy="1313675"/>
            </a:xfrm>
          </p:grpSpPr>
          <p:sp>
            <p:nvSpPr>
              <p:cNvPr id="41" name="矩形 40"/>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40"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22641085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竞争优势</a:t>
            </a:r>
            <a:endParaRPr 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燕尾形 1"/>
          <p:cNvSpPr>
            <a:spLocks noChangeArrowheads="1"/>
          </p:cNvSpPr>
          <p:nvPr/>
        </p:nvSpPr>
        <p:spPr bwMode="auto">
          <a:xfrm>
            <a:off x="1130445" y="2155248"/>
            <a:ext cx="1835944" cy="1889522"/>
          </a:xfrm>
          <a:prstGeom prst="chevron">
            <a:avLst>
              <a:gd name="adj" fmla="val 32167"/>
            </a:avLst>
          </a:prstGeom>
          <a:solidFill>
            <a:srgbClr val="DEAD64"/>
          </a:solidFill>
          <a:ln w="3175" algn="ctr">
            <a:noFill/>
            <a:miter lim="800000"/>
          </a:ln>
        </p:spPr>
        <p:txBody>
          <a:bodyPr anchor="ctr"/>
          <a:lstStyle/>
          <a:p>
            <a:pPr algn="ctr"/>
            <a:endParaRPr lang="zh-CN" altLang="en-US" sz="1013">
              <a:solidFill>
                <a:srgbClr val="FFFFFF"/>
              </a:solidFill>
            </a:endParaRPr>
          </a:p>
        </p:txBody>
      </p:sp>
      <p:sp>
        <p:nvSpPr>
          <p:cNvPr id="10" name="燕尾形 9"/>
          <p:cNvSpPr>
            <a:spLocks noChangeArrowheads="1"/>
          </p:cNvSpPr>
          <p:nvPr/>
        </p:nvSpPr>
        <p:spPr bwMode="auto">
          <a:xfrm>
            <a:off x="816120" y="2532676"/>
            <a:ext cx="754856" cy="1134665"/>
          </a:xfrm>
          <a:prstGeom prst="chevron">
            <a:avLst>
              <a:gd name="adj" fmla="val 50000"/>
            </a:avLst>
          </a:prstGeom>
          <a:noFill/>
          <a:ln w="31750" algn="ctr">
            <a:solidFill>
              <a:schemeClr val="accent1"/>
            </a:solidFill>
            <a:miter lim="800000"/>
          </a:ln>
        </p:spPr>
        <p:txBody>
          <a:bodyPr anchor="ctr"/>
          <a:lstStyle/>
          <a:p>
            <a:pPr algn="ctr"/>
            <a:endParaRPr lang="zh-CN" altLang="en-US" sz="1013">
              <a:solidFill>
                <a:srgbClr val="FFFFFF"/>
              </a:solidFill>
            </a:endParaRPr>
          </a:p>
        </p:txBody>
      </p:sp>
      <p:sp>
        <p:nvSpPr>
          <p:cNvPr id="12" name="圆角矩形 19"/>
          <p:cNvSpPr>
            <a:spLocks noChangeArrowheads="1"/>
          </p:cNvSpPr>
          <p:nvPr/>
        </p:nvSpPr>
        <p:spPr bwMode="auto">
          <a:xfrm>
            <a:off x="4370136" y="1373008"/>
            <a:ext cx="3850481" cy="972740"/>
          </a:xfrm>
          <a:prstGeom prst="roundRect">
            <a:avLst>
              <a:gd name="adj" fmla="val 0"/>
            </a:avLst>
          </a:prstGeom>
          <a:solidFill>
            <a:srgbClr val="A57331">
              <a:alpha val="50000"/>
            </a:srgbClr>
          </a:solidFill>
          <a:ln w="25400" algn="ctr">
            <a:solidFill>
              <a:schemeClr val="bg1"/>
            </a:solidFill>
            <a:round/>
          </a:ln>
        </p:spPr>
        <p:txBody>
          <a:bodyPr anchor="ctr"/>
          <a:lstStyle/>
          <a:p>
            <a:pPr algn="ctr"/>
            <a:endParaRPr lang="zh-CN" altLang="en-US" sz="1013">
              <a:solidFill>
                <a:srgbClr val="FFFFFF"/>
              </a:solidFill>
              <a:ea typeface="微软雅黑" pitchFamily="34" charset="-122"/>
            </a:endParaRPr>
          </a:p>
        </p:txBody>
      </p:sp>
      <p:sp>
        <p:nvSpPr>
          <p:cNvPr id="14" name="TextBox 6"/>
          <p:cNvSpPr txBox="1">
            <a:spLocks noChangeArrowheads="1"/>
          </p:cNvSpPr>
          <p:nvPr/>
        </p:nvSpPr>
        <p:spPr bwMode="auto">
          <a:xfrm>
            <a:off x="4855910" y="1646417"/>
            <a:ext cx="2997171" cy="572464"/>
          </a:xfrm>
          <a:prstGeom prst="rect">
            <a:avLst/>
          </a:prstGeom>
          <a:noFill/>
          <a:ln w="9525">
            <a:noFill/>
            <a:miter lim="800000"/>
          </a:ln>
        </p:spPr>
        <p:txBody>
          <a:bodyPr wrap="square">
            <a:spAutoFit/>
          </a:bodyPr>
          <a:lstStyle/>
          <a:p>
            <a:pPr>
              <a:lnSpc>
                <a:spcPct val="130000"/>
              </a:lnSpc>
            </a:pPr>
            <a:r>
              <a:rPr lang="zh-CN" altLang="en-US" sz="1200" dirty="0">
                <a:solidFill>
                  <a:srgbClr val="FEFEFE"/>
                </a:solidFill>
                <a:latin typeface="微软雅黑" pitchFamily="34" charset="-122"/>
                <a:ea typeface="微软雅黑" pitchFamily="34" charset="-122"/>
              </a:rPr>
              <a:t>添加文本内容</a:t>
            </a:r>
            <a:r>
              <a:rPr lang="zh-CN" altLang="en-US" sz="1200" dirty="0">
                <a:solidFill>
                  <a:srgbClr val="FEFEFE"/>
                </a:solidFill>
                <a:ea typeface="微软雅黑" pitchFamily="34" charset="-122"/>
              </a:rPr>
              <a:t>添加文本内容添加文本内容</a:t>
            </a:r>
          </a:p>
          <a:p>
            <a:pPr>
              <a:lnSpc>
                <a:spcPct val="130000"/>
              </a:lnSpc>
            </a:pPr>
            <a:r>
              <a:rPr lang="zh-CN" altLang="en-US" sz="1200" dirty="0">
                <a:solidFill>
                  <a:srgbClr val="FEFEFE"/>
                </a:solidFill>
                <a:ea typeface="微软雅黑" pitchFamily="34" charset="-122"/>
              </a:rPr>
              <a:t>添加文本内容添加文本内容添加文本内容</a:t>
            </a:r>
          </a:p>
        </p:txBody>
      </p:sp>
      <p:sp>
        <p:nvSpPr>
          <p:cNvPr id="15" name="圆角矩形 14"/>
          <p:cNvSpPr>
            <a:spLocks noChangeArrowheads="1"/>
          </p:cNvSpPr>
          <p:nvPr/>
        </p:nvSpPr>
        <p:spPr bwMode="auto">
          <a:xfrm>
            <a:off x="4370136" y="2723176"/>
            <a:ext cx="3850481" cy="972740"/>
          </a:xfrm>
          <a:prstGeom prst="roundRect">
            <a:avLst>
              <a:gd name="adj" fmla="val 0"/>
            </a:avLst>
          </a:prstGeom>
          <a:solidFill>
            <a:srgbClr val="A57331">
              <a:alpha val="50000"/>
            </a:srgbClr>
          </a:solidFill>
          <a:ln w="25400" algn="ctr">
            <a:solidFill>
              <a:schemeClr val="bg1"/>
            </a:solidFill>
            <a:round/>
          </a:ln>
        </p:spPr>
        <p:txBody>
          <a:bodyPr anchor="ctr"/>
          <a:lstStyle/>
          <a:p>
            <a:pPr algn="ctr"/>
            <a:endParaRPr lang="zh-CN" altLang="en-US" sz="1013">
              <a:solidFill>
                <a:srgbClr val="FFFFFF"/>
              </a:solidFill>
              <a:ea typeface="微软雅黑" pitchFamily="34" charset="-122"/>
            </a:endParaRPr>
          </a:p>
        </p:txBody>
      </p:sp>
      <p:sp>
        <p:nvSpPr>
          <p:cNvPr id="16" name="TextBox 6"/>
          <p:cNvSpPr txBox="1">
            <a:spLocks noChangeArrowheads="1"/>
          </p:cNvSpPr>
          <p:nvPr/>
        </p:nvSpPr>
        <p:spPr bwMode="auto">
          <a:xfrm>
            <a:off x="4855910" y="3006977"/>
            <a:ext cx="3083233" cy="572464"/>
          </a:xfrm>
          <a:prstGeom prst="rect">
            <a:avLst/>
          </a:prstGeom>
          <a:noFill/>
          <a:ln w="9525">
            <a:noFill/>
            <a:miter lim="800000"/>
          </a:ln>
        </p:spPr>
        <p:txBody>
          <a:bodyPr wrap="square">
            <a:spAutoFit/>
          </a:bodyPr>
          <a:lstStyle/>
          <a:p>
            <a:pPr>
              <a:lnSpc>
                <a:spcPct val="130000"/>
              </a:lnSpc>
            </a:pPr>
            <a:r>
              <a:rPr lang="zh-CN" altLang="en-US" sz="1200" dirty="0">
                <a:solidFill>
                  <a:srgbClr val="FEFEFE"/>
                </a:solidFill>
                <a:latin typeface="微软雅黑" pitchFamily="34" charset="-122"/>
                <a:ea typeface="微软雅黑" pitchFamily="34" charset="-122"/>
              </a:rPr>
              <a:t>添加文本内容</a:t>
            </a:r>
            <a:r>
              <a:rPr lang="zh-CN" altLang="en-US" sz="1200" dirty="0">
                <a:solidFill>
                  <a:srgbClr val="FEFEFE"/>
                </a:solidFill>
                <a:ea typeface="微软雅黑" pitchFamily="34" charset="-122"/>
              </a:rPr>
              <a:t>添加文本内容添加文本内容</a:t>
            </a:r>
          </a:p>
          <a:p>
            <a:pPr>
              <a:lnSpc>
                <a:spcPct val="130000"/>
              </a:lnSpc>
            </a:pPr>
            <a:r>
              <a:rPr lang="zh-CN" altLang="en-US" sz="1200" dirty="0">
                <a:solidFill>
                  <a:srgbClr val="FEFEFE"/>
                </a:solidFill>
                <a:ea typeface="微软雅黑" pitchFamily="34" charset="-122"/>
              </a:rPr>
              <a:t>添加文本内容添加文本内容添加文本内容</a:t>
            </a:r>
          </a:p>
        </p:txBody>
      </p:sp>
      <p:sp>
        <p:nvSpPr>
          <p:cNvPr id="17" name="圆角矩形 19"/>
          <p:cNvSpPr>
            <a:spLocks noChangeArrowheads="1"/>
          </p:cNvSpPr>
          <p:nvPr/>
        </p:nvSpPr>
        <p:spPr bwMode="auto">
          <a:xfrm>
            <a:off x="4370136" y="4073345"/>
            <a:ext cx="3850481" cy="972740"/>
          </a:xfrm>
          <a:prstGeom prst="roundRect">
            <a:avLst>
              <a:gd name="adj" fmla="val 0"/>
            </a:avLst>
          </a:prstGeom>
          <a:solidFill>
            <a:srgbClr val="A57331">
              <a:alpha val="50000"/>
            </a:srgbClr>
          </a:solidFill>
          <a:ln w="25400" algn="ctr">
            <a:solidFill>
              <a:schemeClr val="bg1"/>
            </a:solidFill>
            <a:round/>
          </a:ln>
        </p:spPr>
        <p:txBody>
          <a:bodyPr anchor="ctr"/>
          <a:lstStyle/>
          <a:p>
            <a:pPr algn="ctr"/>
            <a:endParaRPr lang="zh-CN" altLang="en-US" sz="1013">
              <a:solidFill>
                <a:srgbClr val="FFFFFF"/>
              </a:solidFill>
              <a:ea typeface="微软雅黑" pitchFamily="34" charset="-122"/>
            </a:endParaRPr>
          </a:p>
        </p:txBody>
      </p:sp>
      <p:sp>
        <p:nvSpPr>
          <p:cNvPr id="18" name="TextBox 6"/>
          <p:cNvSpPr txBox="1">
            <a:spLocks noChangeArrowheads="1"/>
          </p:cNvSpPr>
          <p:nvPr/>
        </p:nvSpPr>
        <p:spPr bwMode="auto">
          <a:xfrm>
            <a:off x="4855911" y="4377929"/>
            <a:ext cx="2997170" cy="572464"/>
          </a:xfrm>
          <a:prstGeom prst="rect">
            <a:avLst/>
          </a:prstGeom>
          <a:noFill/>
          <a:ln w="9525">
            <a:noFill/>
            <a:miter lim="800000"/>
          </a:ln>
        </p:spPr>
        <p:txBody>
          <a:bodyPr wrap="square">
            <a:spAutoFit/>
          </a:bodyPr>
          <a:lstStyle/>
          <a:p>
            <a:pPr>
              <a:lnSpc>
                <a:spcPct val="130000"/>
              </a:lnSpc>
            </a:pPr>
            <a:r>
              <a:rPr lang="zh-CN" altLang="en-US" sz="1200" dirty="0">
                <a:solidFill>
                  <a:srgbClr val="FEFEFE"/>
                </a:solidFill>
                <a:latin typeface="微软雅黑" pitchFamily="34" charset="-122"/>
                <a:ea typeface="微软雅黑" pitchFamily="34" charset="-122"/>
              </a:rPr>
              <a:t>添加文本内容</a:t>
            </a:r>
            <a:r>
              <a:rPr lang="zh-CN" altLang="en-US" sz="1200" dirty="0">
                <a:solidFill>
                  <a:srgbClr val="FEFEFE"/>
                </a:solidFill>
                <a:ea typeface="微软雅黑" pitchFamily="34" charset="-122"/>
              </a:rPr>
              <a:t>添加文本内容添加文本内容</a:t>
            </a:r>
          </a:p>
          <a:p>
            <a:pPr>
              <a:lnSpc>
                <a:spcPct val="130000"/>
              </a:lnSpc>
            </a:pPr>
            <a:r>
              <a:rPr lang="zh-CN" altLang="en-US" sz="1200" dirty="0">
                <a:solidFill>
                  <a:srgbClr val="FEFEFE"/>
                </a:solidFill>
                <a:ea typeface="微软雅黑" pitchFamily="34" charset="-122"/>
              </a:rPr>
              <a:t>添加文本内容添加文本内容添加文本内容</a:t>
            </a:r>
          </a:p>
        </p:txBody>
      </p:sp>
      <p:sp>
        <p:nvSpPr>
          <p:cNvPr id="19" name="AutoShape 43"/>
          <p:cNvSpPr>
            <a:spLocks noChangeArrowheads="1"/>
          </p:cNvSpPr>
          <p:nvPr/>
        </p:nvSpPr>
        <p:spPr bwMode="auto">
          <a:xfrm>
            <a:off x="4551111" y="3803073"/>
            <a:ext cx="3507581" cy="378619"/>
          </a:xfrm>
          <a:prstGeom prst="hexagon">
            <a:avLst>
              <a:gd name="adj" fmla="val 0"/>
              <a:gd name="vf" fmla="val 115470"/>
            </a:avLst>
          </a:prstGeom>
          <a:solidFill>
            <a:srgbClr val="A57331"/>
          </a:solidFill>
          <a:ln w="25400">
            <a:solidFill>
              <a:schemeClr val="bg1"/>
            </a:solidFill>
            <a:miter lim="800000"/>
          </a:ln>
        </p:spPr>
        <p:txBody>
          <a:bodyPr wrap="none" anchor="ctr"/>
          <a:lstStyle/>
          <a:p>
            <a:endParaRPr lang="zh-CN" altLang="en-US" sz="1013">
              <a:solidFill>
                <a:prstClr val="black"/>
              </a:solidFill>
            </a:endParaRPr>
          </a:p>
        </p:txBody>
      </p:sp>
      <p:sp>
        <p:nvSpPr>
          <p:cNvPr id="20" name="Line 46"/>
          <p:cNvSpPr>
            <a:spLocks noChangeShapeType="1"/>
          </p:cNvSpPr>
          <p:nvPr/>
        </p:nvSpPr>
        <p:spPr bwMode="auto">
          <a:xfrm flipV="1">
            <a:off x="2912811" y="1805204"/>
            <a:ext cx="1350169" cy="1296591"/>
          </a:xfrm>
          <a:prstGeom prst="line">
            <a:avLst/>
          </a:prstGeom>
          <a:noFill/>
          <a:ln w="31750">
            <a:solidFill>
              <a:srgbClr val="3C2F5A"/>
            </a:solidFill>
            <a:prstDash val="sysDot"/>
            <a:round/>
            <a:headEnd type="diamond" w="med" len="med"/>
            <a:tailEnd type="triangle" w="med" len="med"/>
          </a:ln>
        </p:spPr>
        <p:txBody>
          <a:bodyPr/>
          <a:lstStyle/>
          <a:p>
            <a:endParaRPr lang="zh-CN" altLang="en-US" sz="1013">
              <a:solidFill>
                <a:prstClr val="black"/>
              </a:solidFill>
            </a:endParaRPr>
          </a:p>
        </p:txBody>
      </p:sp>
      <p:sp>
        <p:nvSpPr>
          <p:cNvPr id="21" name="Line 47"/>
          <p:cNvSpPr>
            <a:spLocks noChangeShapeType="1"/>
          </p:cNvSpPr>
          <p:nvPr/>
        </p:nvSpPr>
        <p:spPr bwMode="auto">
          <a:xfrm>
            <a:off x="2912811" y="3101795"/>
            <a:ext cx="1350169" cy="1458515"/>
          </a:xfrm>
          <a:prstGeom prst="line">
            <a:avLst/>
          </a:prstGeom>
          <a:noFill/>
          <a:ln w="31750">
            <a:solidFill>
              <a:srgbClr val="3C2F5A"/>
            </a:solidFill>
            <a:prstDash val="sysDot"/>
            <a:round/>
            <a:headEnd type="diamond" w="med" len="med"/>
            <a:tailEnd type="triangle" w="med" len="med"/>
          </a:ln>
        </p:spPr>
        <p:txBody>
          <a:bodyPr/>
          <a:lstStyle/>
          <a:p>
            <a:endParaRPr lang="zh-CN" altLang="en-US" sz="1013">
              <a:solidFill>
                <a:prstClr val="black"/>
              </a:solidFill>
            </a:endParaRPr>
          </a:p>
        </p:txBody>
      </p:sp>
      <p:sp>
        <p:nvSpPr>
          <p:cNvPr id="22" name="Line 48"/>
          <p:cNvSpPr>
            <a:spLocks noChangeShapeType="1"/>
          </p:cNvSpPr>
          <p:nvPr/>
        </p:nvSpPr>
        <p:spPr bwMode="auto">
          <a:xfrm>
            <a:off x="2912811" y="3101795"/>
            <a:ext cx="1350169" cy="0"/>
          </a:xfrm>
          <a:prstGeom prst="line">
            <a:avLst/>
          </a:prstGeom>
          <a:noFill/>
          <a:ln w="31750">
            <a:solidFill>
              <a:srgbClr val="3C2F5A"/>
            </a:solidFill>
            <a:prstDash val="sysDot"/>
            <a:round/>
            <a:headEnd type="diamond" w="med" len="med"/>
            <a:tailEnd type="triangle" w="med" len="med"/>
          </a:ln>
        </p:spPr>
        <p:txBody>
          <a:bodyPr/>
          <a:lstStyle/>
          <a:p>
            <a:endParaRPr lang="zh-CN" altLang="en-US" sz="1013">
              <a:solidFill>
                <a:prstClr val="black"/>
              </a:solidFill>
            </a:endParaRPr>
          </a:p>
        </p:txBody>
      </p:sp>
      <p:sp>
        <p:nvSpPr>
          <p:cNvPr id="23" name="TextBox 6"/>
          <p:cNvSpPr txBox="1">
            <a:spLocks noChangeArrowheads="1"/>
          </p:cNvSpPr>
          <p:nvPr/>
        </p:nvSpPr>
        <p:spPr bwMode="auto">
          <a:xfrm>
            <a:off x="5626475" y="3735972"/>
            <a:ext cx="1620441" cy="476990"/>
          </a:xfrm>
          <a:prstGeom prst="rect">
            <a:avLst/>
          </a:prstGeom>
          <a:noFill/>
          <a:ln w="9525">
            <a:noFill/>
            <a:miter lim="800000"/>
          </a:ln>
        </p:spPr>
        <p:txBody>
          <a:bodyPr>
            <a:spAutoFit/>
          </a:bodyPr>
          <a:lstStyle/>
          <a:p>
            <a:pPr>
              <a:lnSpc>
                <a:spcPct val="130000"/>
              </a:lnSpc>
            </a:pPr>
            <a:r>
              <a:rPr lang="zh-CN" altLang="en-US" sz="2100" dirty="0">
                <a:solidFill>
                  <a:schemeClr val="bg1"/>
                </a:solidFill>
                <a:ea typeface="微软雅黑" pitchFamily="34" charset="-122"/>
              </a:rPr>
              <a:t>沟通协调</a:t>
            </a:r>
            <a:endParaRPr lang="zh-CN" altLang="zh-CN" sz="2100" dirty="0">
              <a:solidFill>
                <a:schemeClr val="bg1"/>
              </a:solidFill>
              <a:ea typeface="微软雅黑" pitchFamily="34" charset="-122"/>
            </a:endParaRPr>
          </a:p>
        </p:txBody>
      </p:sp>
      <p:sp>
        <p:nvSpPr>
          <p:cNvPr id="24" name="AutoShape 50"/>
          <p:cNvSpPr>
            <a:spLocks noChangeArrowheads="1"/>
          </p:cNvSpPr>
          <p:nvPr/>
        </p:nvSpPr>
        <p:spPr bwMode="auto">
          <a:xfrm>
            <a:off x="4551111" y="2452904"/>
            <a:ext cx="3507581" cy="378619"/>
          </a:xfrm>
          <a:prstGeom prst="hexagon">
            <a:avLst>
              <a:gd name="adj" fmla="val 0"/>
              <a:gd name="vf" fmla="val 115470"/>
            </a:avLst>
          </a:prstGeom>
          <a:solidFill>
            <a:srgbClr val="A57331"/>
          </a:solidFill>
          <a:ln w="25400">
            <a:solidFill>
              <a:schemeClr val="bg1"/>
            </a:solidFill>
            <a:miter lim="800000"/>
          </a:ln>
        </p:spPr>
        <p:txBody>
          <a:bodyPr wrap="none" anchor="ctr"/>
          <a:lstStyle/>
          <a:p>
            <a:endParaRPr lang="zh-CN" altLang="en-US" sz="1013">
              <a:solidFill>
                <a:prstClr val="black"/>
              </a:solidFill>
            </a:endParaRPr>
          </a:p>
        </p:txBody>
      </p:sp>
      <p:sp>
        <p:nvSpPr>
          <p:cNvPr id="25" name="TextBox 6"/>
          <p:cNvSpPr txBox="1">
            <a:spLocks noChangeArrowheads="1"/>
          </p:cNvSpPr>
          <p:nvPr/>
        </p:nvSpPr>
        <p:spPr bwMode="auto">
          <a:xfrm>
            <a:off x="5626475" y="2387867"/>
            <a:ext cx="1620441" cy="476990"/>
          </a:xfrm>
          <a:prstGeom prst="rect">
            <a:avLst/>
          </a:prstGeom>
          <a:noFill/>
          <a:ln w="9525">
            <a:noFill/>
            <a:miter lim="800000"/>
          </a:ln>
        </p:spPr>
        <p:txBody>
          <a:bodyPr>
            <a:spAutoFit/>
          </a:bodyPr>
          <a:lstStyle/>
          <a:p>
            <a:pPr>
              <a:lnSpc>
                <a:spcPct val="130000"/>
              </a:lnSpc>
            </a:pPr>
            <a:r>
              <a:rPr lang="zh-CN" altLang="en-US" sz="2100" dirty="0">
                <a:solidFill>
                  <a:schemeClr val="bg1"/>
                </a:solidFill>
                <a:ea typeface="微软雅黑" pitchFamily="34" charset="-122"/>
              </a:rPr>
              <a:t>创新思维</a:t>
            </a:r>
            <a:endParaRPr lang="zh-CN" altLang="zh-CN" sz="2100" dirty="0">
              <a:solidFill>
                <a:schemeClr val="bg1"/>
              </a:solidFill>
              <a:ea typeface="微软雅黑" pitchFamily="34" charset="-122"/>
            </a:endParaRPr>
          </a:p>
        </p:txBody>
      </p:sp>
      <p:sp>
        <p:nvSpPr>
          <p:cNvPr id="26" name="AutoShape 52"/>
          <p:cNvSpPr>
            <a:spLocks noChangeArrowheads="1"/>
          </p:cNvSpPr>
          <p:nvPr/>
        </p:nvSpPr>
        <p:spPr bwMode="auto">
          <a:xfrm>
            <a:off x="4551111" y="1103926"/>
            <a:ext cx="3507581" cy="378619"/>
          </a:xfrm>
          <a:prstGeom prst="hexagon">
            <a:avLst>
              <a:gd name="adj" fmla="val 0"/>
              <a:gd name="vf" fmla="val 115470"/>
            </a:avLst>
          </a:prstGeom>
          <a:solidFill>
            <a:srgbClr val="A57331"/>
          </a:solidFill>
          <a:ln w="25400">
            <a:solidFill>
              <a:schemeClr val="bg1"/>
            </a:solidFill>
            <a:miter lim="800000"/>
          </a:ln>
        </p:spPr>
        <p:txBody>
          <a:bodyPr wrap="none" anchor="ctr"/>
          <a:lstStyle/>
          <a:p>
            <a:endParaRPr lang="zh-CN" altLang="en-US" sz="1013">
              <a:solidFill>
                <a:prstClr val="black"/>
              </a:solidFill>
            </a:endParaRPr>
          </a:p>
        </p:txBody>
      </p:sp>
      <p:sp>
        <p:nvSpPr>
          <p:cNvPr id="27" name="TextBox 6"/>
          <p:cNvSpPr txBox="1">
            <a:spLocks noChangeArrowheads="1"/>
          </p:cNvSpPr>
          <p:nvPr/>
        </p:nvSpPr>
        <p:spPr bwMode="auto">
          <a:xfrm>
            <a:off x="5626475" y="1038890"/>
            <a:ext cx="1620441" cy="476990"/>
          </a:xfrm>
          <a:prstGeom prst="rect">
            <a:avLst/>
          </a:prstGeom>
          <a:noFill/>
          <a:ln w="9525">
            <a:noFill/>
            <a:miter lim="800000"/>
          </a:ln>
        </p:spPr>
        <p:txBody>
          <a:bodyPr>
            <a:spAutoFit/>
          </a:bodyPr>
          <a:lstStyle/>
          <a:p>
            <a:pPr>
              <a:lnSpc>
                <a:spcPct val="130000"/>
              </a:lnSpc>
            </a:pPr>
            <a:r>
              <a:rPr lang="zh-CN" altLang="en-US" sz="2100" dirty="0">
                <a:solidFill>
                  <a:schemeClr val="bg1"/>
                </a:solidFill>
                <a:ea typeface="微软雅黑" pitchFamily="34" charset="-122"/>
              </a:rPr>
              <a:t>谦虚上进</a:t>
            </a:r>
            <a:endParaRPr lang="zh-CN" altLang="zh-CN" sz="2100" dirty="0">
              <a:solidFill>
                <a:schemeClr val="bg1"/>
              </a:solidFill>
              <a:ea typeface="微软雅黑" pitchFamily="34" charset="-122"/>
            </a:endParaRPr>
          </a:p>
        </p:txBody>
      </p:sp>
      <p:sp>
        <p:nvSpPr>
          <p:cNvPr id="28" name="TextBox 6"/>
          <p:cNvSpPr txBox="1">
            <a:spLocks noChangeArrowheads="1"/>
          </p:cNvSpPr>
          <p:nvPr/>
        </p:nvSpPr>
        <p:spPr bwMode="auto">
          <a:xfrm>
            <a:off x="1832913" y="2561251"/>
            <a:ext cx="864394" cy="1052596"/>
          </a:xfrm>
          <a:prstGeom prst="rect">
            <a:avLst/>
          </a:prstGeom>
          <a:noFill/>
          <a:ln w="9525">
            <a:noFill/>
            <a:miter lim="800000"/>
          </a:ln>
        </p:spPr>
        <p:txBody>
          <a:bodyPr>
            <a:spAutoFit/>
          </a:bodyPr>
          <a:lstStyle/>
          <a:p>
            <a:pPr>
              <a:lnSpc>
                <a:spcPct val="130000"/>
              </a:lnSpc>
            </a:pPr>
            <a:r>
              <a:rPr lang="zh-CN" altLang="en-US" sz="2400" b="1" dirty="0">
                <a:solidFill>
                  <a:schemeClr val="bg1"/>
                </a:solidFill>
                <a:ea typeface="微软雅黑" pitchFamily="34" charset="-122"/>
              </a:rPr>
              <a:t>三大</a:t>
            </a:r>
            <a:endParaRPr lang="en-US" altLang="zh-CN" sz="2400" b="1" dirty="0">
              <a:solidFill>
                <a:schemeClr val="bg1"/>
              </a:solidFill>
              <a:ea typeface="微软雅黑" pitchFamily="34" charset="-122"/>
            </a:endParaRPr>
          </a:p>
          <a:p>
            <a:pPr>
              <a:lnSpc>
                <a:spcPct val="130000"/>
              </a:lnSpc>
            </a:pPr>
            <a:r>
              <a:rPr lang="zh-CN" altLang="en-US" sz="2400" b="1" dirty="0">
                <a:solidFill>
                  <a:schemeClr val="bg1"/>
                </a:solidFill>
                <a:ea typeface="微软雅黑" pitchFamily="34" charset="-122"/>
              </a:rPr>
              <a:t>优势</a:t>
            </a:r>
            <a:endParaRPr lang="zh-CN" altLang="zh-CN" sz="2400" b="1" dirty="0">
              <a:solidFill>
                <a:schemeClr val="bg1"/>
              </a:solidFill>
              <a:ea typeface="微软雅黑" pitchFamily="34" charset="-122"/>
            </a:endParaRPr>
          </a:p>
        </p:txBody>
      </p:sp>
      <p:grpSp>
        <p:nvGrpSpPr>
          <p:cNvPr id="29" name="组合 28"/>
          <p:cNvGrpSpPr/>
          <p:nvPr/>
        </p:nvGrpSpPr>
        <p:grpSpPr>
          <a:xfrm>
            <a:off x="776177" y="87786"/>
            <a:ext cx="709688" cy="659149"/>
            <a:chOff x="776177" y="87786"/>
            <a:chExt cx="709688" cy="659149"/>
          </a:xfrm>
        </p:grpSpPr>
        <p:grpSp>
          <p:nvGrpSpPr>
            <p:cNvPr id="30" name="组合 29"/>
            <p:cNvGrpSpPr/>
            <p:nvPr/>
          </p:nvGrpSpPr>
          <p:grpSpPr>
            <a:xfrm>
              <a:off x="776177" y="87786"/>
              <a:ext cx="669145" cy="659149"/>
              <a:chOff x="1770244" y="775694"/>
              <a:chExt cx="1333596" cy="1313675"/>
            </a:xfrm>
          </p:grpSpPr>
          <p:sp>
            <p:nvSpPr>
              <p:cNvPr id="32" name="矩形 31"/>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31"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27830911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2201070" y="2223428"/>
            <a:ext cx="1800493" cy="969496"/>
          </a:xfrm>
          <a:prstGeom prst="rect">
            <a:avLst/>
          </a:prstGeom>
          <a:noFill/>
          <a:effectLst/>
        </p:spPr>
        <p:txBody>
          <a:bodyPr wrap="none" rtlCol="0">
            <a:spAutoFit/>
          </a:bodyPr>
          <a:lstStyle/>
          <a:p>
            <a:r>
              <a:rPr lang="zh-CN" altLang="en-US" sz="1500" dirty="0">
                <a:solidFill>
                  <a:srgbClr val="2E2E2E"/>
                </a:solidFill>
                <a:latin typeface="微软雅黑" panose="020B0503020204020204" pitchFamily="34" charset="-122"/>
                <a:ea typeface="微软雅黑" panose="020B0503020204020204" pitchFamily="34" charset="-122"/>
              </a:rPr>
              <a:t>单击此处输入标题</a:t>
            </a:r>
            <a:endParaRPr lang="en-US" altLang="zh-CN" sz="1500" dirty="0">
              <a:solidFill>
                <a:srgbClr val="2E2E2E"/>
              </a:solidFill>
              <a:latin typeface="微软雅黑" panose="020B0503020204020204" pitchFamily="34" charset="-122"/>
              <a:ea typeface="微软雅黑" panose="020B0503020204020204" pitchFamily="34" charset="-122"/>
            </a:endParaRPr>
          </a:p>
          <a:p>
            <a:r>
              <a:rPr lang="zh-CN" altLang="en-US" sz="900"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2E2E2E"/>
              </a:solidFill>
              <a:latin typeface="微软雅黑" panose="020B0503020204020204" pitchFamily="34" charset="-122"/>
              <a:ea typeface="微软雅黑" panose="020B0503020204020204" pitchFamily="34" charset="-122"/>
            </a:endParaRPr>
          </a:p>
          <a:p>
            <a:r>
              <a:rPr lang="zh-CN" altLang="en-US" sz="900"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2E2E2E"/>
              </a:solidFill>
              <a:latin typeface="微软雅黑" panose="020B0503020204020204" pitchFamily="34" charset="-122"/>
              <a:ea typeface="微软雅黑" panose="020B0503020204020204" pitchFamily="34" charset="-122"/>
            </a:endParaRPr>
          </a:p>
          <a:p>
            <a:endParaRPr lang="en-US" altLang="zh-CN" sz="2400" dirty="0">
              <a:solidFill>
                <a:srgbClr val="2E2E2E"/>
              </a:solidFill>
              <a:latin typeface="微软雅黑" panose="020B0503020204020204" pitchFamily="34" charset="-122"/>
              <a:ea typeface="微软雅黑" panose="020B0503020204020204" pitchFamily="34" charset="-122"/>
            </a:endParaRPr>
          </a:p>
        </p:txBody>
      </p:sp>
      <p:sp>
        <p:nvSpPr>
          <p:cNvPr id="18" name="文本框 17"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5309601" y="2243268"/>
            <a:ext cx="1800493" cy="969496"/>
          </a:xfrm>
          <a:prstGeom prst="rect">
            <a:avLst/>
          </a:prstGeom>
          <a:noFill/>
          <a:effectLst/>
        </p:spPr>
        <p:txBody>
          <a:bodyPr wrap="none" rtlCol="0">
            <a:spAutoFit/>
          </a:bodyPr>
          <a:lstStyle/>
          <a:p>
            <a:r>
              <a:rPr lang="zh-CN" altLang="en-US" sz="1500" dirty="0">
                <a:solidFill>
                  <a:srgbClr val="2E2E2E"/>
                </a:solidFill>
                <a:latin typeface="微软雅黑" panose="020B0503020204020204" pitchFamily="34" charset="-122"/>
                <a:ea typeface="微软雅黑" panose="020B0503020204020204" pitchFamily="34" charset="-122"/>
              </a:rPr>
              <a:t>单击此处输入标题</a:t>
            </a:r>
            <a:endParaRPr lang="en-US" altLang="zh-CN" sz="1500" dirty="0">
              <a:solidFill>
                <a:srgbClr val="2E2E2E"/>
              </a:solidFill>
              <a:latin typeface="微软雅黑" panose="020B0503020204020204" pitchFamily="34" charset="-122"/>
              <a:ea typeface="微软雅黑" panose="020B0503020204020204" pitchFamily="34" charset="-122"/>
            </a:endParaRPr>
          </a:p>
          <a:p>
            <a:r>
              <a:rPr lang="zh-CN" altLang="en-US" sz="900"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2E2E2E"/>
              </a:solidFill>
              <a:latin typeface="微软雅黑" panose="020B0503020204020204" pitchFamily="34" charset="-122"/>
              <a:ea typeface="微软雅黑" panose="020B0503020204020204" pitchFamily="34" charset="-122"/>
            </a:endParaRPr>
          </a:p>
          <a:p>
            <a:r>
              <a:rPr lang="zh-CN" altLang="en-US" sz="900"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2E2E2E"/>
              </a:solidFill>
              <a:latin typeface="微软雅黑" panose="020B0503020204020204" pitchFamily="34" charset="-122"/>
              <a:ea typeface="微软雅黑" panose="020B0503020204020204" pitchFamily="34" charset="-122"/>
            </a:endParaRPr>
          </a:p>
          <a:p>
            <a:endParaRPr lang="en-US" altLang="zh-CN" sz="2400" dirty="0">
              <a:solidFill>
                <a:srgbClr val="2E2E2E"/>
              </a:solidFill>
              <a:latin typeface="微软雅黑" panose="020B0503020204020204" pitchFamily="34" charset="-122"/>
              <a:ea typeface="微软雅黑" panose="020B0503020204020204" pitchFamily="34" charset="-122"/>
            </a:endParaRPr>
          </a:p>
        </p:txBody>
      </p:sp>
      <p:sp>
        <p:nvSpPr>
          <p:cNvPr id="7" name="文本框 18"/>
          <p:cNvSpPr>
            <a:spLocks noChangeArrowheads="1"/>
          </p:cNvSpPr>
          <p:nvPr/>
        </p:nvSpPr>
        <p:spPr bwMode="auto">
          <a:xfrm>
            <a:off x="1551050" y="143819"/>
            <a:ext cx="17235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发展规划</a:t>
            </a:r>
            <a:endParaRPr 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cxnSp>
        <p:nvCxnSpPr>
          <p:cNvPr id="8" name="直接连接符 7"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CxnSpPr/>
          <p:nvPr/>
        </p:nvCxnSpPr>
        <p:spPr>
          <a:xfrm rot="10800000">
            <a:off x="1455113" y="3097005"/>
            <a:ext cx="6237000" cy="0"/>
          </a:xfrm>
          <a:prstGeom prst="line">
            <a:avLst/>
          </a:prstGeom>
          <a:ln w="6350">
            <a:solidFill>
              <a:srgbClr val="2E2E2E"/>
            </a:solidFill>
          </a:ln>
        </p:spPr>
        <p:style>
          <a:lnRef idx="1">
            <a:schemeClr val="accent1"/>
          </a:lnRef>
          <a:fillRef idx="0">
            <a:schemeClr val="accent1"/>
          </a:fillRef>
          <a:effectRef idx="0">
            <a:schemeClr val="accent1"/>
          </a:effectRef>
          <a:fontRef idx="minor">
            <a:schemeClr val="tx1"/>
          </a:fontRef>
        </p:style>
      </p:cxnSp>
      <p:sp>
        <p:nvSpPr>
          <p:cNvPr id="10" name="Oval 6"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a:spLocks noChangeArrowheads="1"/>
          </p:cNvSpPr>
          <p:nvPr/>
        </p:nvSpPr>
        <p:spPr bwMode="auto">
          <a:xfrm>
            <a:off x="2929595" y="3021266"/>
            <a:ext cx="156979" cy="156980"/>
          </a:xfrm>
          <a:prstGeom prst="ellipse">
            <a:avLst/>
          </a:prstGeom>
          <a:solidFill>
            <a:srgbClr val="A5733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Oval 12"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a:spLocks noChangeArrowheads="1"/>
          </p:cNvSpPr>
          <p:nvPr/>
        </p:nvSpPr>
        <p:spPr bwMode="auto">
          <a:xfrm>
            <a:off x="4487791" y="3029164"/>
            <a:ext cx="156979" cy="156980"/>
          </a:xfrm>
          <a:prstGeom prst="ellipse">
            <a:avLst/>
          </a:prstGeom>
          <a:solidFill>
            <a:srgbClr val="BE9857"/>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Oval 6"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a:spLocks noChangeArrowheads="1"/>
          </p:cNvSpPr>
          <p:nvPr/>
        </p:nvSpPr>
        <p:spPr bwMode="auto">
          <a:xfrm>
            <a:off x="1418412" y="3017387"/>
            <a:ext cx="156979" cy="156980"/>
          </a:xfrm>
          <a:prstGeom prst="ellipse">
            <a:avLst/>
          </a:prstGeom>
          <a:solidFill>
            <a:srgbClr val="DEAD6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Oval 12"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a:spLocks noChangeArrowheads="1"/>
          </p:cNvSpPr>
          <p:nvPr/>
        </p:nvSpPr>
        <p:spPr bwMode="auto">
          <a:xfrm>
            <a:off x="6134477" y="3029164"/>
            <a:ext cx="156979" cy="156980"/>
          </a:xfrm>
          <a:prstGeom prst="ellipse">
            <a:avLst/>
          </a:prstGeom>
          <a:solidFill>
            <a:srgbClr val="DEAD6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Oval 12"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a:spLocks noChangeArrowheads="1"/>
          </p:cNvSpPr>
          <p:nvPr/>
        </p:nvSpPr>
        <p:spPr bwMode="auto">
          <a:xfrm>
            <a:off x="7574491" y="3029164"/>
            <a:ext cx="156979" cy="156980"/>
          </a:xfrm>
          <a:prstGeom prst="ellipse">
            <a:avLst/>
          </a:prstGeom>
          <a:solidFill>
            <a:srgbClr val="A5733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文本框 18"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6852503" y="3352499"/>
            <a:ext cx="1800493" cy="969496"/>
          </a:xfrm>
          <a:prstGeom prst="rect">
            <a:avLst/>
          </a:prstGeom>
          <a:noFill/>
          <a:effectLst/>
        </p:spPr>
        <p:txBody>
          <a:bodyPr wrap="none" rtlCol="0">
            <a:spAutoFit/>
          </a:bodyPr>
          <a:lstStyle/>
          <a:p>
            <a:r>
              <a:rPr lang="zh-CN" altLang="en-US" sz="1500" dirty="0">
                <a:solidFill>
                  <a:srgbClr val="2E2E2E"/>
                </a:solidFill>
                <a:latin typeface="微软雅黑" panose="020B0503020204020204" pitchFamily="34" charset="-122"/>
                <a:ea typeface="微软雅黑" panose="020B0503020204020204" pitchFamily="34" charset="-122"/>
              </a:rPr>
              <a:t>单击此处输入标题</a:t>
            </a:r>
            <a:endParaRPr lang="en-US" altLang="zh-CN" sz="1500" dirty="0">
              <a:solidFill>
                <a:srgbClr val="2E2E2E"/>
              </a:solidFill>
              <a:latin typeface="微软雅黑" panose="020B0503020204020204" pitchFamily="34" charset="-122"/>
              <a:ea typeface="微软雅黑" panose="020B0503020204020204" pitchFamily="34" charset="-122"/>
            </a:endParaRPr>
          </a:p>
          <a:p>
            <a:r>
              <a:rPr lang="zh-CN" altLang="en-US" sz="900"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2E2E2E"/>
              </a:solidFill>
              <a:latin typeface="微软雅黑" panose="020B0503020204020204" pitchFamily="34" charset="-122"/>
              <a:ea typeface="微软雅黑" panose="020B0503020204020204" pitchFamily="34" charset="-122"/>
            </a:endParaRPr>
          </a:p>
          <a:p>
            <a:r>
              <a:rPr lang="zh-CN" altLang="en-US" sz="900"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2E2E2E"/>
              </a:solidFill>
              <a:latin typeface="微软雅黑" panose="020B0503020204020204" pitchFamily="34" charset="-122"/>
              <a:ea typeface="微软雅黑" panose="020B0503020204020204" pitchFamily="34" charset="-122"/>
            </a:endParaRPr>
          </a:p>
          <a:p>
            <a:endParaRPr lang="en-US" altLang="zh-CN" sz="2400" dirty="0">
              <a:solidFill>
                <a:srgbClr val="2E2E2E"/>
              </a:solidFill>
              <a:latin typeface="微软雅黑" panose="020B0503020204020204" pitchFamily="34" charset="-122"/>
              <a:ea typeface="微软雅黑" panose="020B0503020204020204" pitchFamily="34" charset="-122"/>
            </a:endParaRPr>
          </a:p>
        </p:txBody>
      </p:sp>
      <p:sp>
        <p:nvSpPr>
          <p:cNvPr id="20" name="文本框 19"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3710486" y="3335423"/>
            <a:ext cx="1800493" cy="969496"/>
          </a:xfrm>
          <a:prstGeom prst="rect">
            <a:avLst/>
          </a:prstGeom>
          <a:noFill/>
          <a:effectLst/>
        </p:spPr>
        <p:txBody>
          <a:bodyPr wrap="none" rtlCol="0">
            <a:spAutoFit/>
          </a:bodyPr>
          <a:lstStyle/>
          <a:p>
            <a:r>
              <a:rPr lang="zh-CN" altLang="en-US" sz="1500" dirty="0">
                <a:solidFill>
                  <a:srgbClr val="2E2E2E"/>
                </a:solidFill>
                <a:latin typeface="微软雅黑" panose="020B0503020204020204" pitchFamily="34" charset="-122"/>
                <a:ea typeface="微软雅黑" panose="020B0503020204020204" pitchFamily="34" charset="-122"/>
              </a:rPr>
              <a:t>单击此处输入标题</a:t>
            </a:r>
            <a:endParaRPr lang="en-US" altLang="zh-CN" sz="1500" dirty="0">
              <a:solidFill>
                <a:srgbClr val="2E2E2E"/>
              </a:solidFill>
              <a:latin typeface="微软雅黑" panose="020B0503020204020204" pitchFamily="34" charset="-122"/>
              <a:ea typeface="微软雅黑" panose="020B0503020204020204" pitchFamily="34" charset="-122"/>
            </a:endParaRPr>
          </a:p>
          <a:p>
            <a:r>
              <a:rPr lang="zh-CN" altLang="en-US" sz="900"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2E2E2E"/>
              </a:solidFill>
              <a:latin typeface="微软雅黑" panose="020B0503020204020204" pitchFamily="34" charset="-122"/>
              <a:ea typeface="微软雅黑" panose="020B0503020204020204" pitchFamily="34" charset="-122"/>
            </a:endParaRPr>
          </a:p>
          <a:p>
            <a:r>
              <a:rPr lang="zh-CN" altLang="en-US" sz="900"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2E2E2E"/>
              </a:solidFill>
              <a:latin typeface="微软雅黑" panose="020B0503020204020204" pitchFamily="34" charset="-122"/>
              <a:ea typeface="微软雅黑" panose="020B0503020204020204" pitchFamily="34" charset="-122"/>
            </a:endParaRPr>
          </a:p>
          <a:p>
            <a:endParaRPr lang="en-US" altLang="zh-CN" sz="2400" dirty="0">
              <a:solidFill>
                <a:srgbClr val="2E2E2E"/>
              </a:solidFill>
              <a:latin typeface="微软雅黑" panose="020B0503020204020204" pitchFamily="34" charset="-122"/>
              <a:ea typeface="微软雅黑" panose="020B0503020204020204" pitchFamily="34" charset="-122"/>
            </a:endParaRPr>
          </a:p>
        </p:txBody>
      </p:sp>
      <p:sp>
        <p:nvSpPr>
          <p:cNvPr id="21" name="文本框 20"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605179" y="3349693"/>
            <a:ext cx="1800493" cy="969496"/>
          </a:xfrm>
          <a:prstGeom prst="rect">
            <a:avLst/>
          </a:prstGeom>
          <a:noFill/>
          <a:effectLst/>
        </p:spPr>
        <p:txBody>
          <a:bodyPr wrap="none" rtlCol="0">
            <a:spAutoFit/>
          </a:bodyPr>
          <a:lstStyle/>
          <a:p>
            <a:r>
              <a:rPr lang="zh-CN" altLang="en-US" sz="1500" dirty="0">
                <a:solidFill>
                  <a:srgbClr val="2E2E2E"/>
                </a:solidFill>
                <a:latin typeface="微软雅黑" panose="020B0503020204020204" pitchFamily="34" charset="-122"/>
                <a:ea typeface="微软雅黑" panose="020B0503020204020204" pitchFamily="34" charset="-122"/>
              </a:rPr>
              <a:t>单击此处输入标题</a:t>
            </a:r>
            <a:endParaRPr lang="en-US" altLang="zh-CN" sz="1500" dirty="0">
              <a:solidFill>
                <a:srgbClr val="2E2E2E"/>
              </a:solidFill>
              <a:latin typeface="微软雅黑" panose="020B0503020204020204" pitchFamily="34" charset="-122"/>
              <a:ea typeface="微软雅黑" panose="020B0503020204020204" pitchFamily="34" charset="-122"/>
            </a:endParaRPr>
          </a:p>
          <a:p>
            <a:r>
              <a:rPr lang="zh-CN" altLang="en-US" sz="900"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2E2E2E"/>
              </a:solidFill>
              <a:latin typeface="微软雅黑" panose="020B0503020204020204" pitchFamily="34" charset="-122"/>
              <a:ea typeface="微软雅黑" panose="020B0503020204020204" pitchFamily="34" charset="-122"/>
            </a:endParaRPr>
          </a:p>
          <a:p>
            <a:r>
              <a:rPr lang="zh-CN" altLang="en-US" sz="900"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2E2E2E"/>
              </a:solidFill>
              <a:latin typeface="微软雅黑" panose="020B0503020204020204" pitchFamily="34" charset="-122"/>
              <a:ea typeface="微软雅黑" panose="020B0503020204020204" pitchFamily="34" charset="-122"/>
            </a:endParaRPr>
          </a:p>
          <a:p>
            <a:endParaRPr lang="en-US" altLang="zh-CN" sz="2400" dirty="0">
              <a:solidFill>
                <a:srgbClr val="2E2E2E"/>
              </a:solidFill>
              <a:latin typeface="微软雅黑" panose="020B0503020204020204" pitchFamily="34" charset="-122"/>
              <a:ea typeface="微软雅黑" panose="020B0503020204020204" pitchFamily="34" charset="-122"/>
            </a:endParaRPr>
          </a:p>
        </p:txBody>
      </p:sp>
      <p:grpSp>
        <p:nvGrpSpPr>
          <p:cNvPr id="22" name="组合 21"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909828" y="1574056"/>
            <a:ext cx="1158478" cy="1319039"/>
            <a:chOff x="1213104" y="2098742"/>
            <a:chExt cx="1544637" cy="1758718"/>
          </a:xfrm>
        </p:grpSpPr>
        <p:sp>
          <p:nvSpPr>
            <p:cNvPr id="23" name="Freeform 30"/>
            <p:cNvSpPr>
              <a:spLocks/>
            </p:cNvSpPr>
            <p:nvPr/>
          </p:nvSpPr>
          <p:spPr bwMode="auto">
            <a:xfrm flipV="1">
              <a:off x="1213104" y="2098742"/>
              <a:ext cx="1544637" cy="1758718"/>
            </a:xfrm>
            <a:custGeom>
              <a:avLst/>
              <a:gdLst>
                <a:gd name="T0" fmla="*/ 0 w 973"/>
                <a:gd name="T1" fmla="*/ 326 h 1300"/>
                <a:gd name="T2" fmla="*/ 487 w 973"/>
                <a:gd name="T3" fmla="*/ 0 h 1300"/>
                <a:gd name="T4" fmla="*/ 973 w 973"/>
                <a:gd name="T5" fmla="*/ 326 h 1300"/>
                <a:gd name="T6" fmla="*/ 973 w 973"/>
                <a:gd name="T7" fmla="*/ 1300 h 1300"/>
                <a:gd name="T8" fmla="*/ 0 w 973"/>
                <a:gd name="T9" fmla="*/ 1300 h 1300"/>
                <a:gd name="T10" fmla="*/ 0 w 973"/>
                <a:gd name="T11" fmla="*/ 326 h 1300"/>
              </a:gdLst>
              <a:ahLst/>
              <a:cxnLst>
                <a:cxn ang="0">
                  <a:pos x="T0" y="T1"/>
                </a:cxn>
                <a:cxn ang="0">
                  <a:pos x="T2" y="T3"/>
                </a:cxn>
                <a:cxn ang="0">
                  <a:pos x="T4" y="T5"/>
                </a:cxn>
                <a:cxn ang="0">
                  <a:pos x="T6" y="T7"/>
                </a:cxn>
                <a:cxn ang="0">
                  <a:pos x="T8" y="T9"/>
                </a:cxn>
                <a:cxn ang="0">
                  <a:pos x="T10" y="T11"/>
                </a:cxn>
              </a:cxnLst>
              <a:rect l="0" t="0" r="r" b="b"/>
              <a:pathLst>
                <a:path w="973" h="1300">
                  <a:moveTo>
                    <a:pt x="0" y="326"/>
                  </a:moveTo>
                  <a:lnTo>
                    <a:pt x="487" y="0"/>
                  </a:lnTo>
                  <a:lnTo>
                    <a:pt x="973" y="326"/>
                  </a:lnTo>
                  <a:lnTo>
                    <a:pt x="973" y="1300"/>
                  </a:lnTo>
                  <a:lnTo>
                    <a:pt x="0" y="1300"/>
                  </a:lnTo>
                  <a:lnTo>
                    <a:pt x="0" y="326"/>
                  </a:lnTo>
                  <a:close/>
                </a:path>
              </a:pathLst>
            </a:custGeom>
            <a:solidFill>
              <a:srgbClr val="DEAD6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圆角矩形 23"/>
            <p:cNvSpPr/>
            <p:nvPr/>
          </p:nvSpPr>
          <p:spPr>
            <a:xfrm flipV="1">
              <a:off x="1366676" y="2213045"/>
              <a:ext cx="1224371" cy="323480"/>
            </a:xfrm>
            <a:prstGeom prst="roundRect">
              <a:avLst>
                <a:gd name="adj" fmla="val 50000"/>
              </a:avLst>
            </a:prstGeom>
            <a:solidFill>
              <a:srgbClr val="F7F2E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矩形 24"/>
            <p:cNvSpPr/>
            <p:nvPr/>
          </p:nvSpPr>
          <p:spPr>
            <a:xfrm>
              <a:off x="1540164" y="2139221"/>
              <a:ext cx="890516" cy="430887"/>
            </a:xfrm>
            <a:prstGeom prst="rect">
              <a:avLst/>
            </a:prstGeom>
            <a:effectLst/>
          </p:spPr>
          <p:txBody>
            <a:bodyPr wrap="square">
              <a:spAutoFit/>
            </a:bodyPr>
            <a:lstStyle/>
            <a:p>
              <a:pPr algn="ctr"/>
              <a:r>
                <a:rPr lang="en-US" altLang="zh-CN" sz="1500" dirty="0">
                  <a:solidFill>
                    <a:srgbClr val="DEAD64"/>
                  </a:solidFill>
                  <a:latin typeface="Haettenschweiler" panose="020B0706040902060204" pitchFamily="34" charset="0"/>
                  <a:ea typeface="微软雅黑" panose="020B0503020204020204" pitchFamily="34" charset="-122"/>
                </a:rPr>
                <a:t>2011</a:t>
              </a:r>
              <a:endParaRPr lang="zh-CN" altLang="en-US" sz="1500" dirty="0">
                <a:solidFill>
                  <a:srgbClr val="DEAD64"/>
                </a:solidFill>
                <a:latin typeface="Haettenschweiler" panose="020B0706040902060204" pitchFamily="34" charset="0"/>
                <a:ea typeface="微软雅黑" panose="020B0503020204020204" pitchFamily="34" charset="-122"/>
              </a:endParaRPr>
            </a:p>
          </p:txBody>
        </p:sp>
        <p:sp>
          <p:nvSpPr>
            <p:cNvPr id="26" name="Freeform 48"/>
            <p:cNvSpPr>
              <a:spLocks noEditPoints="1"/>
            </p:cNvSpPr>
            <p:nvPr/>
          </p:nvSpPr>
          <p:spPr bwMode="auto">
            <a:xfrm>
              <a:off x="1765262" y="3009117"/>
              <a:ext cx="450005" cy="430745"/>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EFEFE"/>
            </a:solidFill>
            <a:ln>
              <a:noFill/>
            </a:ln>
          </p:spPr>
          <p:txBody>
            <a:bodyPr vert="horz" wrap="square" lIns="68580" tIns="34290" rIns="68580" bIns="34290" numCol="1" anchor="t" anchorCtr="0" compatLnSpc="1">
              <a:prstTxWarp prst="textNoShape">
                <a:avLst/>
              </a:prstTxWarp>
            </a:bodyPr>
            <a:lstStyle/>
            <a:p>
              <a:endParaRPr lang="zh-CN" altLang="en-US" sz="1013" dirty="0">
                <a:solidFill>
                  <a:schemeClr val="accent2"/>
                </a:solidFill>
              </a:endParaRPr>
            </a:p>
          </p:txBody>
        </p:sp>
      </p:grpSp>
      <p:grpSp>
        <p:nvGrpSpPr>
          <p:cNvPr id="27" name="组合 26"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3997040" y="1574056"/>
            <a:ext cx="1158478" cy="1319039"/>
            <a:chOff x="5329386" y="2098742"/>
            <a:chExt cx="1544637" cy="1758718"/>
          </a:xfrm>
        </p:grpSpPr>
        <p:sp>
          <p:nvSpPr>
            <p:cNvPr id="28" name="Freeform 30"/>
            <p:cNvSpPr>
              <a:spLocks/>
            </p:cNvSpPr>
            <p:nvPr/>
          </p:nvSpPr>
          <p:spPr bwMode="auto">
            <a:xfrm flipV="1">
              <a:off x="5329386" y="2098742"/>
              <a:ext cx="1544637" cy="1758718"/>
            </a:xfrm>
            <a:custGeom>
              <a:avLst/>
              <a:gdLst>
                <a:gd name="T0" fmla="*/ 0 w 973"/>
                <a:gd name="T1" fmla="*/ 326 h 1300"/>
                <a:gd name="T2" fmla="*/ 487 w 973"/>
                <a:gd name="T3" fmla="*/ 0 h 1300"/>
                <a:gd name="T4" fmla="*/ 973 w 973"/>
                <a:gd name="T5" fmla="*/ 326 h 1300"/>
                <a:gd name="T6" fmla="*/ 973 w 973"/>
                <a:gd name="T7" fmla="*/ 1300 h 1300"/>
                <a:gd name="T8" fmla="*/ 0 w 973"/>
                <a:gd name="T9" fmla="*/ 1300 h 1300"/>
                <a:gd name="T10" fmla="*/ 0 w 973"/>
                <a:gd name="T11" fmla="*/ 326 h 1300"/>
              </a:gdLst>
              <a:ahLst/>
              <a:cxnLst>
                <a:cxn ang="0">
                  <a:pos x="T0" y="T1"/>
                </a:cxn>
                <a:cxn ang="0">
                  <a:pos x="T2" y="T3"/>
                </a:cxn>
                <a:cxn ang="0">
                  <a:pos x="T4" y="T5"/>
                </a:cxn>
                <a:cxn ang="0">
                  <a:pos x="T6" y="T7"/>
                </a:cxn>
                <a:cxn ang="0">
                  <a:pos x="T8" y="T9"/>
                </a:cxn>
                <a:cxn ang="0">
                  <a:pos x="T10" y="T11"/>
                </a:cxn>
              </a:cxnLst>
              <a:rect l="0" t="0" r="r" b="b"/>
              <a:pathLst>
                <a:path w="973" h="1300">
                  <a:moveTo>
                    <a:pt x="0" y="326"/>
                  </a:moveTo>
                  <a:lnTo>
                    <a:pt x="487" y="0"/>
                  </a:lnTo>
                  <a:lnTo>
                    <a:pt x="973" y="326"/>
                  </a:lnTo>
                  <a:lnTo>
                    <a:pt x="973" y="1300"/>
                  </a:lnTo>
                  <a:lnTo>
                    <a:pt x="0" y="1300"/>
                  </a:lnTo>
                  <a:lnTo>
                    <a:pt x="0" y="326"/>
                  </a:lnTo>
                  <a:close/>
                </a:path>
              </a:pathLst>
            </a:custGeom>
            <a:solidFill>
              <a:srgbClr val="BE9857"/>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圆角矩形 28"/>
            <p:cNvSpPr/>
            <p:nvPr/>
          </p:nvSpPr>
          <p:spPr>
            <a:xfrm flipV="1">
              <a:off x="5482958" y="2213045"/>
              <a:ext cx="1224371" cy="323480"/>
            </a:xfrm>
            <a:prstGeom prst="roundRect">
              <a:avLst>
                <a:gd name="adj" fmla="val 50000"/>
              </a:avLst>
            </a:prstGeom>
            <a:solidFill>
              <a:srgbClr val="FCF6E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矩形 29"/>
            <p:cNvSpPr/>
            <p:nvPr/>
          </p:nvSpPr>
          <p:spPr>
            <a:xfrm>
              <a:off x="5656446" y="2139221"/>
              <a:ext cx="890516" cy="430887"/>
            </a:xfrm>
            <a:prstGeom prst="rect">
              <a:avLst/>
            </a:prstGeom>
            <a:effectLst/>
          </p:spPr>
          <p:txBody>
            <a:bodyPr wrap="square">
              <a:spAutoFit/>
            </a:bodyPr>
            <a:lstStyle/>
            <a:p>
              <a:pPr algn="ctr"/>
              <a:r>
                <a:rPr lang="en-US" altLang="zh-CN" sz="1500" dirty="0">
                  <a:solidFill>
                    <a:srgbClr val="BE9857"/>
                  </a:solidFill>
                  <a:latin typeface="Haettenschweiler" panose="020B0706040902060204" pitchFamily="34" charset="0"/>
                  <a:ea typeface="微软雅黑" panose="020B0503020204020204" pitchFamily="34" charset="-122"/>
                </a:rPr>
                <a:t>2013</a:t>
              </a:r>
              <a:endParaRPr lang="zh-CN" altLang="en-US" sz="1500" dirty="0">
                <a:solidFill>
                  <a:srgbClr val="BE9857"/>
                </a:solidFill>
                <a:latin typeface="Haettenschweiler" panose="020B0706040902060204" pitchFamily="34" charset="0"/>
                <a:ea typeface="微软雅黑" panose="020B0503020204020204" pitchFamily="34" charset="-122"/>
              </a:endParaRPr>
            </a:p>
          </p:txBody>
        </p:sp>
        <p:sp>
          <p:nvSpPr>
            <p:cNvPr id="31" name="Freeform 26"/>
            <p:cNvSpPr>
              <a:spLocks noEditPoints="1"/>
            </p:cNvSpPr>
            <p:nvPr/>
          </p:nvSpPr>
          <p:spPr bwMode="auto">
            <a:xfrm>
              <a:off x="5930692" y="3009117"/>
              <a:ext cx="372242" cy="391090"/>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BFBFB"/>
            </a:solidFill>
            <a:ln>
              <a:noFill/>
            </a:ln>
          </p:spPr>
          <p:txBody>
            <a:bodyPr vert="horz" wrap="square" lIns="68580" tIns="34290" rIns="68580" bIns="34290" numCol="1" anchor="t" anchorCtr="0" compatLnSpc="1">
              <a:prstTxWarp prst="textNoShape">
                <a:avLst/>
              </a:prstTxWarp>
            </a:bodyPr>
            <a:lstStyle/>
            <a:p>
              <a:endParaRPr lang="zh-CN" altLang="en-US" sz="1013">
                <a:solidFill>
                  <a:schemeClr val="accent2"/>
                </a:solidFill>
              </a:endParaRPr>
            </a:p>
          </p:txBody>
        </p:sp>
      </p:grpSp>
      <p:grpSp>
        <p:nvGrpSpPr>
          <p:cNvPr id="32" name="组合 31"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2417903" y="3262086"/>
            <a:ext cx="1158478" cy="1319039"/>
            <a:chOff x="3223870" y="4349448"/>
            <a:chExt cx="1544637" cy="1758718"/>
          </a:xfrm>
        </p:grpSpPr>
        <p:sp>
          <p:nvSpPr>
            <p:cNvPr id="33" name="Freeform 30"/>
            <p:cNvSpPr>
              <a:spLocks/>
            </p:cNvSpPr>
            <p:nvPr/>
          </p:nvSpPr>
          <p:spPr bwMode="auto">
            <a:xfrm>
              <a:off x="3223870" y="4349448"/>
              <a:ext cx="1544637" cy="1758718"/>
            </a:xfrm>
            <a:custGeom>
              <a:avLst/>
              <a:gdLst>
                <a:gd name="T0" fmla="*/ 0 w 973"/>
                <a:gd name="T1" fmla="*/ 326 h 1300"/>
                <a:gd name="T2" fmla="*/ 487 w 973"/>
                <a:gd name="T3" fmla="*/ 0 h 1300"/>
                <a:gd name="T4" fmla="*/ 973 w 973"/>
                <a:gd name="T5" fmla="*/ 326 h 1300"/>
                <a:gd name="T6" fmla="*/ 973 w 973"/>
                <a:gd name="T7" fmla="*/ 1300 h 1300"/>
                <a:gd name="T8" fmla="*/ 0 w 973"/>
                <a:gd name="T9" fmla="*/ 1300 h 1300"/>
                <a:gd name="T10" fmla="*/ 0 w 973"/>
                <a:gd name="T11" fmla="*/ 326 h 1300"/>
              </a:gdLst>
              <a:ahLst/>
              <a:cxnLst>
                <a:cxn ang="0">
                  <a:pos x="T0" y="T1"/>
                </a:cxn>
                <a:cxn ang="0">
                  <a:pos x="T2" y="T3"/>
                </a:cxn>
                <a:cxn ang="0">
                  <a:pos x="T4" y="T5"/>
                </a:cxn>
                <a:cxn ang="0">
                  <a:pos x="T6" y="T7"/>
                </a:cxn>
                <a:cxn ang="0">
                  <a:pos x="T8" y="T9"/>
                </a:cxn>
                <a:cxn ang="0">
                  <a:pos x="T10" y="T11"/>
                </a:cxn>
              </a:cxnLst>
              <a:rect l="0" t="0" r="r" b="b"/>
              <a:pathLst>
                <a:path w="973" h="1300">
                  <a:moveTo>
                    <a:pt x="0" y="326"/>
                  </a:moveTo>
                  <a:lnTo>
                    <a:pt x="487" y="0"/>
                  </a:lnTo>
                  <a:lnTo>
                    <a:pt x="973" y="326"/>
                  </a:lnTo>
                  <a:lnTo>
                    <a:pt x="973" y="1300"/>
                  </a:lnTo>
                  <a:lnTo>
                    <a:pt x="0" y="1300"/>
                  </a:lnTo>
                  <a:lnTo>
                    <a:pt x="0" y="326"/>
                  </a:lnTo>
                  <a:close/>
                </a:path>
              </a:pathLst>
            </a:custGeom>
            <a:solidFill>
              <a:srgbClr val="BE9857"/>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圆角矩形 33"/>
            <p:cNvSpPr/>
            <p:nvPr/>
          </p:nvSpPr>
          <p:spPr>
            <a:xfrm>
              <a:off x="3377442" y="5670383"/>
              <a:ext cx="1224371" cy="323480"/>
            </a:xfrm>
            <a:prstGeom prst="roundRect">
              <a:avLst>
                <a:gd name="adj" fmla="val 50000"/>
              </a:avLst>
            </a:prstGeom>
            <a:solidFill>
              <a:srgbClr val="FFF9E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矩形 34"/>
            <p:cNvSpPr/>
            <p:nvPr/>
          </p:nvSpPr>
          <p:spPr>
            <a:xfrm>
              <a:off x="3551545" y="5609418"/>
              <a:ext cx="890516" cy="430887"/>
            </a:xfrm>
            <a:prstGeom prst="rect">
              <a:avLst/>
            </a:prstGeom>
            <a:effectLst/>
          </p:spPr>
          <p:txBody>
            <a:bodyPr wrap="square">
              <a:spAutoFit/>
            </a:bodyPr>
            <a:lstStyle/>
            <a:p>
              <a:pPr algn="ctr"/>
              <a:r>
                <a:rPr lang="en-US" altLang="zh-CN" sz="1500" dirty="0">
                  <a:solidFill>
                    <a:srgbClr val="BE9857"/>
                  </a:solidFill>
                  <a:latin typeface="Haettenschweiler" panose="020B0706040902060204" pitchFamily="34" charset="0"/>
                  <a:ea typeface="微软雅黑" panose="020B0503020204020204" pitchFamily="34" charset="-122"/>
                </a:rPr>
                <a:t>2012</a:t>
              </a:r>
              <a:endParaRPr lang="zh-CN" altLang="en-US" sz="1500" dirty="0">
                <a:solidFill>
                  <a:srgbClr val="BE9857"/>
                </a:solidFill>
                <a:latin typeface="Haettenschweiler" panose="020B0706040902060204" pitchFamily="34" charset="0"/>
                <a:ea typeface="微软雅黑" panose="020B0503020204020204" pitchFamily="34" charset="-122"/>
              </a:endParaRPr>
            </a:p>
          </p:txBody>
        </p:sp>
        <p:sp>
          <p:nvSpPr>
            <p:cNvPr id="36" name="Freeform 31"/>
            <p:cNvSpPr>
              <a:spLocks noEditPoints="1"/>
            </p:cNvSpPr>
            <p:nvPr/>
          </p:nvSpPr>
          <p:spPr bwMode="auto">
            <a:xfrm>
              <a:off x="3843451" y="4769987"/>
              <a:ext cx="355432" cy="446982"/>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BF5E9"/>
            </a:solidFill>
            <a:ln>
              <a:noFill/>
            </a:ln>
          </p:spPr>
          <p:txBody>
            <a:bodyPr vert="horz" wrap="square" lIns="68580" tIns="34290" rIns="68580" bIns="34290" numCol="1" anchor="t" anchorCtr="0" compatLnSpc="1">
              <a:prstTxWarp prst="textNoShape">
                <a:avLst/>
              </a:prstTxWarp>
            </a:bodyPr>
            <a:lstStyle/>
            <a:p>
              <a:endParaRPr lang="zh-CN" altLang="en-US" sz="1013">
                <a:solidFill>
                  <a:schemeClr val="accent2"/>
                </a:solidFill>
              </a:endParaRPr>
            </a:p>
          </p:txBody>
        </p:sp>
      </p:grpSp>
      <p:grpSp>
        <p:nvGrpSpPr>
          <p:cNvPr id="37" name="组合 36"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7083741" y="1602640"/>
            <a:ext cx="1158478" cy="1319039"/>
            <a:chOff x="9444988" y="2136853"/>
            <a:chExt cx="1544637" cy="1758718"/>
          </a:xfrm>
        </p:grpSpPr>
        <p:sp>
          <p:nvSpPr>
            <p:cNvPr id="40" name="Freeform 30"/>
            <p:cNvSpPr>
              <a:spLocks/>
            </p:cNvSpPr>
            <p:nvPr/>
          </p:nvSpPr>
          <p:spPr bwMode="auto">
            <a:xfrm flipV="1">
              <a:off x="9444988" y="2136853"/>
              <a:ext cx="1544637" cy="1758718"/>
            </a:xfrm>
            <a:custGeom>
              <a:avLst/>
              <a:gdLst>
                <a:gd name="T0" fmla="*/ 0 w 973"/>
                <a:gd name="T1" fmla="*/ 326 h 1300"/>
                <a:gd name="T2" fmla="*/ 487 w 973"/>
                <a:gd name="T3" fmla="*/ 0 h 1300"/>
                <a:gd name="T4" fmla="*/ 973 w 973"/>
                <a:gd name="T5" fmla="*/ 326 h 1300"/>
                <a:gd name="T6" fmla="*/ 973 w 973"/>
                <a:gd name="T7" fmla="*/ 1300 h 1300"/>
                <a:gd name="T8" fmla="*/ 0 w 973"/>
                <a:gd name="T9" fmla="*/ 1300 h 1300"/>
                <a:gd name="T10" fmla="*/ 0 w 973"/>
                <a:gd name="T11" fmla="*/ 326 h 1300"/>
              </a:gdLst>
              <a:ahLst/>
              <a:cxnLst>
                <a:cxn ang="0">
                  <a:pos x="T0" y="T1"/>
                </a:cxn>
                <a:cxn ang="0">
                  <a:pos x="T2" y="T3"/>
                </a:cxn>
                <a:cxn ang="0">
                  <a:pos x="T4" y="T5"/>
                </a:cxn>
                <a:cxn ang="0">
                  <a:pos x="T6" y="T7"/>
                </a:cxn>
                <a:cxn ang="0">
                  <a:pos x="T8" y="T9"/>
                </a:cxn>
                <a:cxn ang="0">
                  <a:pos x="T10" y="T11"/>
                </a:cxn>
              </a:cxnLst>
              <a:rect l="0" t="0" r="r" b="b"/>
              <a:pathLst>
                <a:path w="973" h="1300">
                  <a:moveTo>
                    <a:pt x="0" y="326"/>
                  </a:moveTo>
                  <a:lnTo>
                    <a:pt x="487" y="0"/>
                  </a:lnTo>
                  <a:lnTo>
                    <a:pt x="973" y="326"/>
                  </a:lnTo>
                  <a:lnTo>
                    <a:pt x="973" y="1300"/>
                  </a:lnTo>
                  <a:lnTo>
                    <a:pt x="0" y="1300"/>
                  </a:lnTo>
                  <a:lnTo>
                    <a:pt x="0" y="326"/>
                  </a:lnTo>
                  <a:close/>
                </a:path>
              </a:pathLst>
            </a:custGeom>
            <a:solidFill>
              <a:srgbClr val="A5733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圆角矩形 40"/>
            <p:cNvSpPr/>
            <p:nvPr/>
          </p:nvSpPr>
          <p:spPr>
            <a:xfrm flipV="1">
              <a:off x="9598560" y="2251156"/>
              <a:ext cx="1224371" cy="323480"/>
            </a:xfrm>
            <a:prstGeom prst="roundRect">
              <a:avLst>
                <a:gd name="adj" fmla="val 50000"/>
              </a:avLst>
            </a:prstGeom>
            <a:solidFill>
              <a:srgbClr val="FDF7E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矩形 41"/>
            <p:cNvSpPr/>
            <p:nvPr/>
          </p:nvSpPr>
          <p:spPr>
            <a:xfrm>
              <a:off x="9772048" y="2177332"/>
              <a:ext cx="890516" cy="430887"/>
            </a:xfrm>
            <a:prstGeom prst="rect">
              <a:avLst/>
            </a:prstGeom>
            <a:effectLst/>
          </p:spPr>
          <p:txBody>
            <a:bodyPr wrap="square">
              <a:spAutoFit/>
            </a:bodyPr>
            <a:lstStyle/>
            <a:p>
              <a:pPr algn="ctr"/>
              <a:r>
                <a:rPr lang="en-US" altLang="zh-CN" sz="1500" dirty="0">
                  <a:solidFill>
                    <a:srgbClr val="A57331"/>
                  </a:solidFill>
                  <a:latin typeface="Haettenschweiler" panose="020B0706040902060204" pitchFamily="34" charset="0"/>
                  <a:ea typeface="微软雅黑" panose="020B0503020204020204" pitchFamily="34" charset="-122"/>
                </a:rPr>
                <a:t>2015</a:t>
              </a:r>
              <a:endParaRPr lang="zh-CN" altLang="en-US" sz="1500" dirty="0">
                <a:solidFill>
                  <a:srgbClr val="A57331"/>
                </a:solidFill>
                <a:latin typeface="Haettenschweiler" panose="020B0706040902060204" pitchFamily="34" charset="0"/>
                <a:ea typeface="微软雅黑" panose="020B0503020204020204" pitchFamily="34" charset="-122"/>
              </a:endParaRPr>
            </a:p>
          </p:txBody>
        </p:sp>
        <p:sp>
          <p:nvSpPr>
            <p:cNvPr id="43" name="Freeform 16"/>
            <p:cNvSpPr>
              <a:spLocks noEditPoints="1"/>
            </p:cNvSpPr>
            <p:nvPr/>
          </p:nvSpPr>
          <p:spPr bwMode="auto">
            <a:xfrm>
              <a:off x="9994727" y="3033078"/>
              <a:ext cx="522847" cy="416954"/>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EFEFE"/>
            </a:solidFill>
            <a:ln>
              <a:noFill/>
            </a:ln>
          </p:spPr>
          <p:txBody>
            <a:bodyPr vert="horz" wrap="square" lIns="68580" tIns="34290" rIns="68580" bIns="34290" numCol="1" anchor="t" anchorCtr="0" compatLnSpc="1">
              <a:prstTxWarp prst="textNoShape">
                <a:avLst/>
              </a:prstTxWarp>
            </a:bodyPr>
            <a:lstStyle/>
            <a:p>
              <a:endParaRPr lang="zh-CN" altLang="en-US" sz="1013">
                <a:solidFill>
                  <a:schemeClr val="accent2"/>
                </a:solidFill>
              </a:endParaRPr>
            </a:p>
          </p:txBody>
        </p:sp>
      </p:grpSp>
      <p:grpSp>
        <p:nvGrpSpPr>
          <p:cNvPr id="44" name="组合 43"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5632665" y="3272943"/>
            <a:ext cx="1158478" cy="1319039"/>
            <a:chOff x="7510219" y="4363924"/>
            <a:chExt cx="1544637" cy="1758718"/>
          </a:xfrm>
        </p:grpSpPr>
        <p:sp>
          <p:nvSpPr>
            <p:cNvPr id="45" name="Freeform 32"/>
            <p:cNvSpPr>
              <a:spLocks/>
            </p:cNvSpPr>
            <p:nvPr/>
          </p:nvSpPr>
          <p:spPr bwMode="auto">
            <a:xfrm>
              <a:off x="7510219" y="4363924"/>
              <a:ext cx="1544637" cy="1758718"/>
            </a:xfrm>
            <a:custGeom>
              <a:avLst/>
              <a:gdLst>
                <a:gd name="T0" fmla="*/ 0 w 973"/>
                <a:gd name="T1" fmla="*/ 326 h 1300"/>
                <a:gd name="T2" fmla="*/ 487 w 973"/>
                <a:gd name="T3" fmla="*/ 0 h 1300"/>
                <a:gd name="T4" fmla="*/ 973 w 973"/>
                <a:gd name="T5" fmla="*/ 326 h 1300"/>
                <a:gd name="T6" fmla="*/ 973 w 973"/>
                <a:gd name="T7" fmla="*/ 1300 h 1300"/>
                <a:gd name="T8" fmla="*/ 0 w 973"/>
                <a:gd name="T9" fmla="*/ 1300 h 1300"/>
                <a:gd name="T10" fmla="*/ 0 w 973"/>
                <a:gd name="T11" fmla="*/ 326 h 1300"/>
              </a:gdLst>
              <a:ahLst/>
              <a:cxnLst>
                <a:cxn ang="0">
                  <a:pos x="T0" y="T1"/>
                </a:cxn>
                <a:cxn ang="0">
                  <a:pos x="T2" y="T3"/>
                </a:cxn>
                <a:cxn ang="0">
                  <a:pos x="T4" y="T5"/>
                </a:cxn>
                <a:cxn ang="0">
                  <a:pos x="T6" y="T7"/>
                </a:cxn>
                <a:cxn ang="0">
                  <a:pos x="T8" y="T9"/>
                </a:cxn>
                <a:cxn ang="0">
                  <a:pos x="T10" y="T11"/>
                </a:cxn>
              </a:cxnLst>
              <a:rect l="0" t="0" r="r" b="b"/>
              <a:pathLst>
                <a:path w="973" h="1300">
                  <a:moveTo>
                    <a:pt x="0" y="326"/>
                  </a:moveTo>
                  <a:lnTo>
                    <a:pt x="487" y="0"/>
                  </a:lnTo>
                  <a:lnTo>
                    <a:pt x="973" y="326"/>
                  </a:lnTo>
                  <a:lnTo>
                    <a:pt x="973" y="1300"/>
                  </a:lnTo>
                  <a:lnTo>
                    <a:pt x="0" y="1300"/>
                  </a:lnTo>
                  <a:lnTo>
                    <a:pt x="0" y="326"/>
                  </a:lnTo>
                  <a:close/>
                </a:path>
              </a:pathLst>
            </a:custGeom>
            <a:solidFill>
              <a:srgbClr val="DEAD6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圆角矩形 45"/>
            <p:cNvSpPr/>
            <p:nvPr/>
          </p:nvSpPr>
          <p:spPr>
            <a:xfrm>
              <a:off x="7670351" y="5684859"/>
              <a:ext cx="1224371" cy="323480"/>
            </a:xfrm>
            <a:prstGeom prst="roundRect">
              <a:avLst>
                <a:gd name="adj" fmla="val 50000"/>
              </a:avLst>
            </a:prstGeom>
            <a:solidFill>
              <a:srgbClr val="FCF7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矩形 46"/>
            <p:cNvSpPr/>
            <p:nvPr/>
          </p:nvSpPr>
          <p:spPr>
            <a:xfrm>
              <a:off x="7853108" y="5627585"/>
              <a:ext cx="890516" cy="430887"/>
            </a:xfrm>
            <a:prstGeom prst="rect">
              <a:avLst/>
            </a:prstGeom>
            <a:effectLst/>
          </p:spPr>
          <p:txBody>
            <a:bodyPr wrap="square">
              <a:spAutoFit/>
            </a:bodyPr>
            <a:lstStyle/>
            <a:p>
              <a:pPr algn="ctr"/>
              <a:r>
                <a:rPr lang="en-US" altLang="zh-CN" sz="1500" dirty="0">
                  <a:solidFill>
                    <a:srgbClr val="DEAD64"/>
                  </a:solidFill>
                  <a:latin typeface="Haettenschweiler" panose="020B0706040902060204" pitchFamily="34" charset="0"/>
                  <a:ea typeface="微软雅黑" panose="020B0503020204020204" pitchFamily="34" charset="-122"/>
                </a:rPr>
                <a:t>2014</a:t>
              </a:r>
              <a:endParaRPr lang="zh-CN" altLang="en-US" sz="1500" dirty="0">
                <a:solidFill>
                  <a:srgbClr val="DEAD64"/>
                </a:solidFill>
                <a:latin typeface="Haettenschweiler" panose="020B0706040902060204" pitchFamily="34" charset="0"/>
                <a:ea typeface="微软雅黑" panose="020B0503020204020204" pitchFamily="34" charset="-122"/>
              </a:endParaRPr>
            </a:p>
          </p:txBody>
        </p:sp>
        <p:sp>
          <p:nvSpPr>
            <p:cNvPr id="48" name="Freeform 223"/>
            <p:cNvSpPr>
              <a:spLocks/>
            </p:cNvSpPr>
            <p:nvPr/>
          </p:nvSpPr>
          <p:spPr bwMode="auto">
            <a:xfrm>
              <a:off x="8064242" y="4769987"/>
              <a:ext cx="439249" cy="356241"/>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FFF9ED"/>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9" name="组合 48"/>
          <p:cNvGrpSpPr/>
          <p:nvPr/>
        </p:nvGrpSpPr>
        <p:grpSpPr>
          <a:xfrm>
            <a:off x="776177" y="87786"/>
            <a:ext cx="709688" cy="659149"/>
            <a:chOff x="776177" y="87786"/>
            <a:chExt cx="709688" cy="659149"/>
          </a:xfrm>
        </p:grpSpPr>
        <p:grpSp>
          <p:nvGrpSpPr>
            <p:cNvPr id="50" name="组合 49"/>
            <p:cNvGrpSpPr/>
            <p:nvPr/>
          </p:nvGrpSpPr>
          <p:grpSpPr>
            <a:xfrm>
              <a:off x="776177" y="87786"/>
              <a:ext cx="669145" cy="659149"/>
              <a:chOff x="1770244" y="775694"/>
              <a:chExt cx="1333596" cy="1313675"/>
            </a:xfrm>
          </p:grpSpPr>
          <p:sp>
            <p:nvSpPr>
              <p:cNvPr id="52" name="矩形 51"/>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51"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26981190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66552" y="1219200"/>
            <a:ext cx="6977448" cy="3923319"/>
          </a:xfrm>
          <a:prstGeom prst="rect">
            <a:avLst/>
          </a:prstGeom>
        </p:spPr>
      </p:pic>
      <p:sp>
        <p:nvSpPr>
          <p:cNvPr id="5" name="文本框 4"/>
          <p:cNvSpPr txBox="1"/>
          <p:nvPr/>
        </p:nvSpPr>
        <p:spPr>
          <a:xfrm>
            <a:off x="911415" y="2673027"/>
            <a:ext cx="3262432" cy="1015663"/>
          </a:xfrm>
          <a:prstGeom prst="rect">
            <a:avLst/>
          </a:prstGeom>
          <a:noFill/>
        </p:spPr>
        <p:txBody>
          <a:bodyPr wrap="none" rtlCol="0">
            <a:spAutoFit/>
          </a:bodyPr>
          <a:lstStyle/>
          <a:p>
            <a:r>
              <a:rPr lang="zh-CN" altLang="en-US" sz="6000" b="1" dirty="0">
                <a:solidFill>
                  <a:srgbClr val="BE9857"/>
                </a:solidFill>
                <a:latin typeface="+mn-ea"/>
              </a:rPr>
              <a:t>市场分析</a:t>
            </a:r>
          </a:p>
        </p:txBody>
      </p:sp>
      <p:grpSp>
        <p:nvGrpSpPr>
          <p:cNvPr id="4" name="组合 3"/>
          <p:cNvGrpSpPr/>
          <p:nvPr/>
        </p:nvGrpSpPr>
        <p:grpSpPr>
          <a:xfrm>
            <a:off x="1770244" y="775694"/>
            <a:ext cx="1333596" cy="1313675"/>
            <a:chOff x="1770244" y="775694"/>
            <a:chExt cx="1333596" cy="1313675"/>
          </a:xfrm>
        </p:grpSpPr>
        <p:sp>
          <p:nvSpPr>
            <p:cNvPr id="3" name="矩形 2"/>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981421" y="966950"/>
              <a:ext cx="1122419" cy="1122419"/>
            </a:xfrm>
            <a:prstGeom prst="rect">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t>03</a:t>
              </a:r>
              <a:endParaRPr lang="zh-CN" altLang="en-US" sz="4800" dirty="0"/>
            </a:p>
          </p:txBody>
        </p:sp>
      </p:grpSp>
      <p:sp>
        <p:nvSpPr>
          <p:cNvPr id="14" name="文本框 13"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1185800" y="3795444"/>
            <a:ext cx="2509020" cy="369332"/>
          </a:xfrm>
          <a:prstGeom prst="rect">
            <a:avLst/>
          </a:prstGeom>
          <a:solidFill>
            <a:srgbClr val="A57331"/>
          </a:solidFill>
          <a:effectLst/>
        </p:spPr>
        <p:txBody>
          <a:bodyPr wrap="none" rtlCol="0">
            <a:spAutoFit/>
          </a:bodyPr>
          <a:lstStyle/>
          <a:p>
            <a:r>
              <a:rPr lang="zh-CN" altLang="en-US" sz="1800" b="1" dirty="0">
                <a:solidFill>
                  <a:schemeClr val="bg1"/>
                </a:solidFill>
                <a:latin typeface="幼圆" panose="02010509060101010101" pitchFamily="49" charset="-122"/>
                <a:ea typeface="幼圆" panose="02010509060101010101" pitchFamily="49" charset="-122"/>
                <a:cs typeface="Kartika" panose="02020503030404060203" pitchFamily="18" charset="0"/>
              </a:rPr>
              <a:t>请在此输入您的副标题</a:t>
            </a:r>
            <a:endParaRPr lang="en-US" altLang="zh-CN" sz="1800" b="1" dirty="0">
              <a:solidFill>
                <a:schemeClr val="bg1"/>
              </a:solidFill>
              <a:latin typeface="幼圆" panose="02010509060101010101" pitchFamily="49" charset="-122"/>
              <a:ea typeface="幼圆" panose="02010509060101010101" pitchFamily="49" charset="-122"/>
              <a:cs typeface="Kartika" panose="02020503030404060203" pitchFamily="18" charset="0"/>
            </a:endParaRPr>
          </a:p>
        </p:txBody>
      </p:sp>
    </p:spTree>
    <p:extLst>
      <p:ext uri="{BB962C8B-B14F-4D97-AF65-F5344CB8AC3E}">
        <p14:creationId xmlns:p14="http://schemas.microsoft.com/office/powerpoint/2010/main" val="167236412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63089" y="1668875"/>
            <a:ext cx="2238113" cy="1015663"/>
          </a:xfrm>
          <a:prstGeom prst="rect">
            <a:avLst/>
          </a:prstGeom>
          <a:noFill/>
        </p:spPr>
        <p:txBody>
          <a:bodyPr wrap="none" rtlCol="0">
            <a:spAutoFit/>
          </a:bodyPr>
          <a:lstStyle/>
          <a:p>
            <a:r>
              <a:rPr lang="zh-CN" altLang="en-US" sz="6000" b="1" dirty="0">
                <a:solidFill>
                  <a:srgbClr val="BE9857"/>
                </a:solidFill>
              </a:rPr>
              <a:t>目   录</a:t>
            </a:r>
          </a:p>
        </p:txBody>
      </p:sp>
      <p:sp>
        <p:nvSpPr>
          <p:cNvPr id="5" name="文本框 4"/>
          <p:cNvSpPr txBox="1"/>
          <p:nvPr/>
        </p:nvSpPr>
        <p:spPr>
          <a:xfrm>
            <a:off x="602522" y="2668034"/>
            <a:ext cx="2159245" cy="646331"/>
          </a:xfrm>
          <a:prstGeom prst="rect">
            <a:avLst/>
          </a:prstGeom>
          <a:noFill/>
        </p:spPr>
        <p:txBody>
          <a:bodyPr wrap="none" rtlCol="0">
            <a:spAutoFit/>
          </a:bodyPr>
          <a:lstStyle/>
          <a:p>
            <a:r>
              <a:rPr lang="en-US" altLang="zh-CN" sz="3600" b="1" dirty="0">
                <a:solidFill>
                  <a:srgbClr val="BE9857"/>
                </a:solidFill>
              </a:rPr>
              <a:t>CONTENTS</a:t>
            </a:r>
            <a:endParaRPr lang="zh-CN" altLang="en-US" sz="3600" b="1" dirty="0">
              <a:solidFill>
                <a:srgbClr val="BE9857"/>
              </a:solidFill>
            </a:endParaRPr>
          </a:p>
        </p:txBody>
      </p:sp>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l="39070" t="7426"/>
          <a:stretch>
            <a:fillRect/>
          </a:stretch>
        </p:blipFill>
        <p:spPr>
          <a:xfrm>
            <a:off x="5864455" y="2340774"/>
            <a:ext cx="3279545" cy="2801745"/>
          </a:xfrm>
          <a:prstGeom prst="rect">
            <a:avLst/>
          </a:prstGeom>
        </p:spPr>
      </p:pic>
      <p:grpSp>
        <p:nvGrpSpPr>
          <p:cNvPr id="37" name="组合 36"/>
          <p:cNvGrpSpPr/>
          <p:nvPr/>
        </p:nvGrpSpPr>
        <p:grpSpPr>
          <a:xfrm>
            <a:off x="3999526" y="614073"/>
            <a:ext cx="1708312" cy="745802"/>
            <a:chOff x="6863800" y="804586"/>
            <a:chExt cx="2277749" cy="994403"/>
          </a:xfrm>
        </p:grpSpPr>
        <p:sp>
          <p:nvSpPr>
            <p:cNvPr id="38" name="矩形 37"/>
            <p:cNvSpPr/>
            <p:nvPr/>
          </p:nvSpPr>
          <p:spPr>
            <a:xfrm>
              <a:off x="6863800" y="845313"/>
              <a:ext cx="821356" cy="821356"/>
            </a:xfrm>
            <a:prstGeom prst="rect">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t>01</a:t>
              </a:r>
              <a:endParaRPr lang="zh-CN" altLang="en-US" sz="1800"/>
            </a:p>
          </p:txBody>
        </p:sp>
        <p:sp>
          <p:nvSpPr>
            <p:cNvPr id="39" name="文本框 38"/>
            <p:cNvSpPr txBox="1"/>
            <p:nvPr/>
          </p:nvSpPr>
          <p:spPr>
            <a:xfrm>
              <a:off x="7685156" y="804586"/>
              <a:ext cx="1295141" cy="451405"/>
            </a:xfrm>
            <a:prstGeom prst="rect">
              <a:avLst/>
            </a:prstGeom>
            <a:noFill/>
          </p:spPr>
          <p:txBody>
            <a:bodyPr wrap="none" rtlCol="0">
              <a:spAutoFit/>
            </a:bodyPr>
            <a:lstStyle/>
            <a:p>
              <a:r>
                <a:rPr lang="en-US" altLang="zh-CN" sz="1600" b="1" dirty="0">
                  <a:solidFill>
                    <a:srgbClr val="DEAD64"/>
                  </a:solidFill>
                </a:rPr>
                <a:t>PART.ONE</a:t>
              </a:r>
              <a:endParaRPr lang="zh-CN" altLang="en-US" sz="1600" b="1" dirty="0">
                <a:solidFill>
                  <a:srgbClr val="DEAD64"/>
                </a:solidFill>
              </a:endParaRPr>
            </a:p>
          </p:txBody>
        </p:sp>
        <p:cxnSp>
          <p:nvCxnSpPr>
            <p:cNvPr id="40" name="直接连接符 39"/>
            <p:cNvCxnSpPr/>
            <p:nvPr/>
          </p:nvCxnSpPr>
          <p:spPr>
            <a:xfrm>
              <a:off x="7852807" y="1255991"/>
              <a:ext cx="353072" cy="0"/>
            </a:xfrm>
            <a:prstGeom prst="line">
              <a:avLst/>
            </a:prstGeom>
            <a:ln w="19050">
              <a:solidFill>
                <a:srgbClr val="DEAD64"/>
              </a:solidFill>
            </a:ln>
          </p:spPr>
          <p:style>
            <a:lnRef idx="1">
              <a:schemeClr val="accent1"/>
            </a:lnRef>
            <a:fillRef idx="0">
              <a:schemeClr val="accent1"/>
            </a:fillRef>
            <a:effectRef idx="0">
              <a:schemeClr val="accent1"/>
            </a:effectRef>
            <a:fontRef idx="minor">
              <a:schemeClr val="tx1"/>
            </a:fontRef>
          </p:style>
        </p:cxnSp>
        <p:sp>
          <p:nvSpPr>
            <p:cNvPr id="41" name="文本框 40"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txBox="1"/>
            <p:nvPr/>
          </p:nvSpPr>
          <p:spPr>
            <a:xfrm>
              <a:off x="7655672" y="1306546"/>
              <a:ext cx="1485877" cy="492443"/>
            </a:xfrm>
            <a:prstGeom prst="rect">
              <a:avLst/>
            </a:prstGeom>
            <a:noFill/>
          </p:spPr>
          <p:txBody>
            <a:bodyPr wrap="none" rtlCol="0">
              <a:spAutoFit/>
            </a:bodyPr>
            <a:lstStyle/>
            <a:p>
              <a:r>
                <a:rPr lang="zh-CN" altLang="en-US" sz="1800" b="1" dirty="0">
                  <a:solidFill>
                    <a:schemeClr val="tx1">
                      <a:lumMod val="85000"/>
                      <a:lumOff val="15000"/>
                    </a:schemeClr>
                  </a:solidFill>
                  <a:latin typeface="幼圆" panose="02010509060101010101" pitchFamily="49" charset="-122"/>
                  <a:ea typeface="幼圆" panose="02010509060101010101" pitchFamily="49" charset="-122"/>
                </a:rPr>
                <a:t>项目简介</a:t>
              </a:r>
            </a:p>
          </p:txBody>
        </p:sp>
      </p:grpSp>
      <p:grpSp>
        <p:nvGrpSpPr>
          <p:cNvPr id="42" name="组合 41"/>
          <p:cNvGrpSpPr/>
          <p:nvPr/>
        </p:nvGrpSpPr>
        <p:grpSpPr>
          <a:xfrm>
            <a:off x="3999526" y="1705881"/>
            <a:ext cx="1730425" cy="696018"/>
            <a:chOff x="6863800" y="2260330"/>
            <a:chExt cx="2307233" cy="928024"/>
          </a:xfrm>
        </p:grpSpPr>
        <p:sp>
          <p:nvSpPr>
            <p:cNvPr id="43" name="矩形 42"/>
            <p:cNvSpPr/>
            <p:nvPr/>
          </p:nvSpPr>
          <p:spPr>
            <a:xfrm>
              <a:off x="6863800" y="2285498"/>
              <a:ext cx="821356" cy="821356"/>
            </a:xfrm>
            <a:prstGeom prst="rect">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a:t>02</a:t>
              </a:r>
              <a:endParaRPr lang="zh-CN" altLang="en-US" sz="1800" dirty="0"/>
            </a:p>
          </p:txBody>
        </p:sp>
        <p:sp>
          <p:nvSpPr>
            <p:cNvPr id="44" name="文本框 43"/>
            <p:cNvSpPr txBox="1"/>
            <p:nvPr/>
          </p:nvSpPr>
          <p:spPr>
            <a:xfrm>
              <a:off x="7699868" y="2260330"/>
              <a:ext cx="1340025" cy="451405"/>
            </a:xfrm>
            <a:prstGeom prst="rect">
              <a:avLst/>
            </a:prstGeom>
            <a:noFill/>
          </p:spPr>
          <p:txBody>
            <a:bodyPr wrap="none" rtlCol="0">
              <a:spAutoFit/>
            </a:bodyPr>
            <a:lstStyle/>
            <a:p>
              <a:r>
                <a:rPr lang="en-US" altLang="zh-CN" sz="1600" b="1" dirty="0">
                  <a:solidFill>
                    <a:srgbClr val="A57331"/>
                  </a:solidFill>
                </a:rPr>
                <a:t>PART.TWO</a:t>
              </a:r>
              <a:endParaRPr lang="zh-CN" altLang="en-US" sz="1600" b="1" dirty="0">
                <a:solidFill>
                  <a:srgbClr val="A57331"/>
                </a:solidFill>
              </a:endParaRPr>
            </a:p>
          </p:txBody>
        </p:sp>
        <p:cxnSp>
          <p:nvCxnSpPr>
            <p:cNvPr id="45" name="直接连接符 44"/>
            <p:cNvCxnSpPr/>
            <p:nvPr/>
          </p:nvCxnSpPr>
          <p:spPr>
            <a:xfrm>
              <a:off x="7890343" y="2676671"/>
              <a:ext cx="353072" cy="0"/>
            </a:xfrm>
            <a:prstGeom prst="line">
              <a:avLst/>
            </a:prstGeom>
            <a:ln w="19050">
              <a:solidFill>
                <a:srgbClr val="A57331"/>
              </a:solidFill>
            </a:ln>
          </p:spPr>
          <p:style>
            <a:lnRef idx="1">
              <a:schemeClr val="accent1"/>
            </a:lnRef>
            <a:fillRef idx="0">
              <a:schemeClr val="accent1"/>
            </a:fillRef>
            <a:effectRef idx="0">
              <a:schemeClr val="accent1"/>
            </a:effectRef>
            <a:fontRef idx="minor">
              <a:schemeClr val="tx1"/>
            </a:fontRef>
          </p:style>
        </p:cxnSp>
        <p:sp>
          <p:nvSpPr>
            <p:cNvPr id="46" name="文本框 45"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txBox="1"/>
            <p:nvPr/>
          </p:nvSpPr>
          <p:spPr>
            <a:xfrm>
              <a:off x="7685156" y="2695911"/>
              <a:ext cx="1485877" cy="492443"/>
            </a:xfrm>
            <a:prstGeom prst="rect">
              <a:avLst/>
            </a:prstGeom>
            <a:noFill/>
          </p:spPr>
          <p:txBody>
            <a:bodyPr wrap="none" rtlCol="0">
              <a:spAutoFit/>
            </a:bodyPr>
            <a:lstStyle/>
            <a:p>
              <a:r>
                <a:rPr lang="zh-CN" altLang="en-US" sz="1800" b="1" dirty="0">
                  <a:solidFill>
                    <a:schemeClr val="tx1">
                      <a:lumMod val="85000"/>
                      <a:lumOff val="15000"/>
                    </a:schemeClr>
                  </a:solidFill>
                  <a:latin typeface="幼圆" panose="02010509060101010101" pitchFamily="49" charset="-122"/>
                  <a:ea typeface="幼圆" panose="02010509060101010101" pitchFamily="49" charset="-122"/>
                </a:rPr>
                <a:t>项目计划</a:t>
              </a:r>
            </a:p>
          </p:txBody>
        </p:sp>
      </p:grpSp>
      <p:grpSp>
        <p:nvGrpSpPr>
          <p:cNvPr id="47" name="组合 46"/>
          <p:cNvGrpSpPr/>
          <p:nvPr/>
        </p:nvGrpSpPr>
        <p:grpSpPr>
          <a:xfrm>
            <a:off x="3999526" y="2847160"/>
            <a:ext cx="1741646" cy="740380"/>
            <a:chOff x="6863800" y="3782034"/>
            <a:chExt cx="2322194" cy="987172"/>
          </a:xfrm>
        </p:grpSpPr>
        <p:sp>
          <p:nvSpPr>
            <p:cNvPr id="48" name="矩形 47"/>
            <p:cNvSpPr/>
            <p:nvPr/>
          </p:nvSpPr>
          <p:spPr>
            <a:xfrm>
              <a:off x="6863800" y="3818861"/>
              <a:ext cx="821356" cy="821356"/>
            </a:xfrm>
            <a:prstGeom prst="rect">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t>03</a:t>
              </a:r>
              <a:endParaRPr lang="zh-CN" altLang="en-US" sz="1800"/>
            </a:p>
          </p:txBody>
        </p:sp>
        <p:sp>
          <p:nvSpPr>
            <p:cNvPr id="49" name="文本框 48"/>
            <p:cNvSpPr txBox="1"/>
            <p:nvPr/>
          </p:nvSpPr>
          <p:spPr>
            <a:xfrm>
              <a:off x="7685156" y="3782034"/>
              <a:ext cx="1500838" cy="451405"/>
            </a:xfrm>
            <a:prstGeom prst="rect">
              <a:avLst/>
            </a:prstGeom>
            <a:noFill/>
          </p:spPr>
          <p:txBody>
            <a:bodyPr wrap="none" rtlCol="0">
              <a:spAutoFit/>
            </a:bodyPr>
            <a:lstStyle/>
            <a:p>
              <a:r>
                <a:rPr lang="en-US" altLang="zh-CN" sz="1600" b="1" dirty="0">
                  <a:solidFill>
                    <a:srgbClr val="DEAD64"/>
                  </a:solidFill>
                </a:rPr>
                <a:t>PART.THREE</a:t>
              </a:r>
              <a:endParaRPr lang="zh-CN" altLang="en-US" sz="1600" b="1" dirty="0">
                <a:solidFill>
                  <a:srgbClr val="DEAD64"/>
                </a:solidFill>
              </a:endParaRPr>
            </a:p>
          </p:txBody>
        </p:sp>
        <p:cxnSp>
          <p:nvCxnSpPr>
            <p:cNvPr id="50" name="直接连接符 49"/>
            <p:cNvCxnSpPr/>
            <p:nvPr/>
          </p:nvCxnSpPr>
          <p:spPr>
            <a:xfrm>
              <a:off x="7852807" y="4202560"/>
              <a:ext cx="353072" cy="0"/>
            </a:xfrm>
            <a:prstGeom prst="line">
              <a:avLst/>
            </a:prstGeom>
            <a:ln w="19050">
              <a:solidFill>
                <a:srgbClr val="DEAD64"/>
              </a:solidFill>
            </a:ln>
          </p:spPr>
          <p:style>
            <a:lnRef idx="1">
              <a:schemeClr val="accent1"/>
            </a:lnRef>
            <a:fillRef idx="0">
              <a:schemeClr val="accent1"/>
            </a:fillRef>
            <a:effectRef idx="0">
              <a:schemeClr val="accent1"/>
            </a:effectRef>
            <a:fontRef idx="minor">
              <a:schemeClr val="tx1"/>
            </a:fontRef>
          </p:style>
        </p:cxnSp>
        <p:sp>
          <p:nvSpPr>
            <p:cNvPr id="51" name="文本框 50"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txBox="1"/>
            <p:nvPr/>
          </p:nvSpPr>
          <p:spPr>
            <a:xfrm>
              <a:off x="7630974" y="4276764"/>
              <a:ext cx="1485877" cy="492442"/>
            </a:xfrm>
            <a:prstGeom prst="rect">
              <a:avLst/>
            </a:prstGeom>
            <a:noFill/>
          </p:spPr>
          <p:txBody>
            <a:bodyPr wrap="none" rtlCol="0">
              <a:spAutoFit/>
            </a:bodyPr>
            <a:lstStyle/>
            <a:p>
              <a:r>
                <a:rPr lang="zh-CN" altLang="en-US" sz="1800" b="1" dirty="0">
                  <a:solidFill>
                    <a:schemeClr val="tx1">
                      <a:lumMod val="85000"/>
                      <a:lumOff val="15000"/>
                    </a:schemeClr>
                  </a:solidFill>
                  <a:latin typeface="幼圆" panose="02010509060101010101" pitchFamily="49" charset="-122"/>
                  <a:ea typeface="幼圆" panose="02010509060101010101" pitchFamily="49" charset="-122"/>
                </a:rPr>
                <a:t>市场分析</a:t>
              </a:r>
            </a:p>
          </p:txBody>
        </p:sp>
      </p:grpSp>
      <p:grpSp>
        <p:nvGrpSpPr>
          <p:cNvPr id="52" name="组合 51"/>
          <p:cNvGrpSpPr/>
          <p:nvPr/>
        </p:nvGrpSpPr>
        <p:grpSpPr>
          <a:xfrm>
            <a:off x="3999523" y="3932209"/>
            <a:ext cx="1741459" cy="753136"/>
            <a:chOff x="6863800" y="5228766"/>
            <a:chExt cx="2321946" cy="1004180"/>
          </a:xfrm>
        </p:grpSpPr>
        <p:sp>
          <p:nvSpPr>
            <p:cNvPr id="53" name="矩形 52"/>
            <p:cNvSpPr/>
            <p:nvPr/>
          </p:nvSpPr>
          <p:spPr>
            <a:xfrm>
              <a:off x="6863800" y="5352224"/>
              <a:ext cx="821356" cy="821356"/>
            </a:xfrm>
            <a:prstGeom prst="rect">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t>04</a:t>
              </a:r>
              <a:endParaRPr lang="zh-CN" altLang="en-US" sz="1800"/>
            </a:p>
          </p:txBody>
        </p:sp>
        <p:sp>
          <p:nvSpPr>
            <p:cNvPr id="54" name="文本框 53"/>
            <p:cNvSpPr txBox="1"/>
            <p:nvPr/>
          </p:nvSpPr>
          <p:spPr>
            <a:xfrm>
              <a:off x="7699868" y="5228766"/>
              <a:ext cx="1431931" cy="451405"/>
            </a:xfrm>
            <a:prstGeom prst="rect">
              <a:avLst/>
            </a:prstGeom>
            <a:noFill/>
          </p:spPr>
          <p:txBody>
            <a:bodyPr wrap="none" rtlCol="0">
              <a:spAutoFit/>
            </a:bodyPr>
            <a:lstStyle/>
            <a:p>
              <a:r>
                <a:rPr lang="en-US" altLang="zh-CN" sz="1600" b="1" dirty="0">
                  <a:solidFill>
                    <a:srgbClr val="A57331"/>
                  </a:solidFill>
                </a:rPr>
                <a:t>PART.FOUR</a:t>
              </a:r>
              <a:endParaRPr lang="zh-CN" altLang="en-US" sz="1600" b="1" dirty="0">
                <a:solidFill>
                  <a:srgbClr val="A57331"/>
                </a:solidFill>
              </a:endParaRPr>
            </a:p>
          </p:txBody>
        </p:sp>
        <p:cxnSp>
          <p:nvCxnSpPr>
            <p:cNvPr id="55" name="直接连接符 54"/>
            <p:cNvCxnSpPr/>
            <p:nvPr/>
          </p:nvCxnSpPr>
          <p:spPr>
            <a:xfrm>
              <a:off x="7874874" y="5664543"/>
              <a:ext cx="353072" cy="0"/>
            </a:xfrm>
            <a:prstGeom prst="line">
              <a:avLst/>
            </a:prstGeom>
            <a:ln w="19050">
              <a:solidFill>
                <a:srgbClr val="A57331"/>
              </a:solidFill>
            </a:ln>
          </p:spPr>
          <p:style>
            <a:lnRef idx="1">
              <a:schemeClr val="accent1"/>
            </a:lnRef>
            <a:fillRef idx="0">
              <a:schemeClr val="accent1"/>
            </a:fillRef>
            <a:effectRef idx="0">
              <a:schemeClr val="accent1"/>
            </a:effectRef>
            <a:fontRef idx="minor">
              <a:schemeClr val="tx1"/>
            </a:fontRef>
          </p:style>
        </p:cxnSp>
        <p:sp>
          <p:nvSpPr>
            <p:cNvPr id="56" name="文本框 55"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txBox="1"/>
            <p:nvPr/>
          </p:nvSpPr>
          <p:spPr>
            <a:xfrm>
              <a:off x="7699868" y="5740504"/>
              <a:ext cx="1485878" cy="492442"/>
            </a:xfrm>
            <a:prstGeom prst="rect">
              <a:avLst/>
            </a:prstGeom>
            <a:noFill/>
          </p:spPr>
          <p:txBody>
            <a:bodyPr wrap="none" rtlCol="0">
              <a:spAutoFit/>
            </a:bodyPr>
            <a:lstStyle/>
            <a:p>
              <a:r>
                <a:rPr lang="zh-CN" altLang="en-US" sz="1800" b="1" dirty="0">
                  <a:solidFill>
                    <a:schemeClr val="tx1">
                      <a:lumMod val="85000"/>
                      <a:lumOff val="15000"/>
                    </a:schemeClr>
                  </a:solidFill>
                  <a:latin typeface="幼圆" panose="02010509060101010101" pitchFamily="49" charset="-122"/>
                  <a:ea typeface="幼圆" panose="02010509060101010101" pitchFamily="49" charset="-122"/>
                </a:rPr>
                <a:t>未来规划</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1095618" y="1740136"/>
            <a:ext cx="1254338" cy="1916256"/>
            <a:chOff x="1219201" y="2108200"/>
            <a:chExt cx="1672451" cy="2555008"/>
          </a:xfrm>
          <a:solidFill>
            <a:srgbClr val="DEAD64"/>
          </a:solidFill>
        </p:grpSpPr>
        <p:sp>
          <p:nvSpPr>
            <p:cNvPr id="8"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1759357" y="2108200"/>
              <a:ext cx="1132295" cy="1014349"/>
            </a:xfrm>
            <a:custGeom>
              <a:avLst/>
              <a:gdLst>
                <a:gd name="T0" fmla="*/ 586 w 607"/>
                <a:gd name="T1" fmla="*/ 307 h 543"/>
                <a:gd name="T2" fmla="*/ 561 w 607"/>
                <a:gd name="T3" fmla="*/ 329 h 543"/>
                <a:gd name="T4" fmla="*/ 394 w 607"/>
                <a:gd name="T5" fmla="*/ 318 h 543"/>
                <a:gd name="T6" fmla="*/ 388 w 607"/>
                <a:gd name="T7" fmla="*/ 301 h 543"/>
                <a:gd name="T8" fmla="*/ 394 w 607"/>
                <a:gd name="T9" fmla="*/ 251 h 543"/>
                <a:gd name="T10" fmla="*/ 394 w 607"/>
                <a:gd name="T11" fmla="*/ 232 h 543"/>
                <a:gd name="T12" fmla="*/ 394 w 607"/>
                <a:gd name="T13" fmla="*/ 231 h 543"/>
                <a:gd name="T14" fmla="*/ 388 w 607"/>
                <a:gd name="T15" fmla="*/ 224 h 543"/>
                <a:gd name="T16" fmla="*/ 359 w 607"/>
                <a:gd name="T17" fmla="*/ 216 h 543"/>
                <a:gd name="T18" fmla="*/ 356 w 607"/>
                <a:gd name="T19" fmla="*/ 204 h 543"/>
                <a:gd name="T20" fmla="*/ 352 w 607"/>
                <a:gd name="T21" fmla="*/ 150 h 543"/>
                <a:gd name="T22" fmla="*/ 350 w 607"/>
                <a:gd name="T23" fmla="*/ 144 h 543"/>
                <a:gd name="T24" fmla="*/ 340 w 607"/>
                <a:gd name="T25" fmla="*/ 133 h 543"/>
                <a:gd name="T26" fmla="*/ 344 w 607"/>
                <a:gd name="T27" fmla="*/ 129 h 543"/>
                <a:gd name="T28" fmla="*/ 346 w 607"/>
                <a:gd name="T29" fmla="*/ 115 h 543"/>
                <a:gd name="T30" fmla="*/ 331 w 607"/>
                <a:gd name="T31" fmla="*/ 88 h 543"/>
                <a:gd name="T32" fmla="*/ 331 w 607"/>
                <a:gd name="T33" fmla="*/ 67 h 543"/>
                <a:gd name="T34" fmla="*/ 331 w 607"/>
                <a:gd name="T35" fmla="*/ 67 h 543"/>
                <a:gd name="T36" fmla="*/ 341 w 607"/>
                <a:gd name="T37" fmla="*/ 63 h 543"/>
                <a:gd name="T38" fmla="*/ 410 w 607"/>
                <a:gd name="T39" fmla="*/ 69 h 543"/>
                <a:gd name="T40" fmla="*/ 426 w 607"/>
                <a:gd name="T41" fmla="*/ 69 h 543"/>
                <a:gd name="T42" fmla="*/ 432 w 607"/>
                <a:gd name="T43" fmla="*/ 32 h 543"/>
                <a:gd name="T44" fmla="*/ 421 w 607"/>
                <a:gd name="T45" fmla="*/ 13 h 543"/>
                <a:gd name="T46" fmla="*/ 346 w 607"/>
                <a:gd name="T47" fmla="*/ 18 h 543"/>
                <a:gd name="T48" fmla="*/ 345 w 607"/>
                <a:gd name="T49" fmla="*/ 17 h 543"/>
                <a:gd name="T50" fmla="*/ 344 w 607"/>
                <a:gd name="T51" fmla="*/ 15 h 543"/>
                <a:gd name="T52" fmla="*/ 343 w 607"/>
                <a:gd name="T53" fmla="*/ 15 h 543"/>
                <a:gd name="T54" fmla="*/ 316 w 607"/>
                <a:gd name="T55" fmla="*/ 2 h 543"/>
                <a:gd name="T56" fmla="*/ 312 w 607"/>
                <a:gd name="T57" fmla="*/ 1 h 543"/>
                <a:gd name="T58" fmla="*/ 281 w 607"/>
                <a:gd name="T59" fmla="*/ 13 h 543"/>
                <a:gd name="T60" fmla="*/ 270 w 607"/>
                <a:gd name="T61" fmla="*/ 16 h 543"/>
                <a:gd name="T62" fmla="*/ 187 w 607"/>
                <a:gd name="T63" fmla="*/ 10 h 543"/>
                <a:gd name="T64" fmla="*/ 195 w 607"/>
                <a:gd name="T65" fmla="*/ 62 h 543"/>
                <a:gd name="T66" fmla="*/ 271 w 607"/>
                <a:gd name="T67" fmla="*/ 60 h 543"/>
                <a:gd name="T68" fmla="*/ 279 w 607"/>
                <a:gd name="T69" fmla="*/ 61 h 543"/>
                <a:gd name="T70" fmla="*/ 283 w 607"/>
                <a:gd name="T71" fmla="*/ 65 h 543"/>
                <a:gd name="T72" fmla="*/ 268 w 607"/>
                <a:gd name="T73" fmla="*/ 114 h 543"/>
                <a:gd name="T74" fmla="*/ 273 w 607"/>
                <a:gd name="T75" fmla="*/ 131 h 543"/>
                <a:gd name="T76" fmla="*/ 262 w 607"/>
                <a:gd name="T77" fmla="*/ 146 h 543"/>
                <a:gd name="T78" fmla="*/ 260 w 607"/>
                <a:gd name="T79" fmla="*/ 200 h 543"/>
                <a:gd name="T80" fmla="*/ 253 w 607"/>
                <a:gd name="T81" fmla="*/ 207 h 543"/>
                <a:gd name="T82" fmla="*/ 221 w 607"/>
                <a:gd name="T83" fmla="*/ 229 h 543"/>
                <a:gd name="T84" fmla="*/ 218 w 607"/>
                <a:gd name="T85" fmla="*/ 240 h 543"/>
                <a:gd name="T86" fmla="*/ 220 w 607"/>
                <a:gd name="T87" fmla="*/ 255 h 543"/>
                <a:gd name="T88" fmla="*/ 228 w 607"/>
                <a:gd name="T89" fmla="*/ 261 h 543"/>
                <a:gd name="T90" fmla="*/ 200 w 607"/>
                <a:gd name="T91" fmla="*/ 325 h 543"/>
                <a:gd name="T92" fmla="*/ 183 w 607"/>
                <a:gd name="T93" fmla="*/ 328 h 543"/>
                <a:gd name="T94" fmla="*/ 131 w 607"/>
                <a:gd name="T95" fmla="*/ 332 h 543"/>
                <a:gd name="T96" fmla="*/ 95 w 607"/>
                <a:gd name="T97" fmla="*/ 341 h 543"/>
                <a:gd name="T98" fmla="*/ 46 w 607"/>
                <a:gd name="T99" fmla="*/ 371 h 543"/>
                <a:gd name="T100" fmla="*/ 0 w 607"/>
                <a:gd name="T101" fmla="*/ 515 h 543"/>
                <a:gd name="T102" fmla="*/ 0 w 607"/>
                <a:gd name="T103" fmla="*/ 521 h 543"/>
                <a:gd name="T104" fmla="*/ 84 w 607"/>
                <a:gd name="T105" fmla="*/ 527 h 543"/>
                <a:gd name="T106" fmla="*/ 229 w 607"/>
                <a:gd name="T107" fmla="*/ 459 h 543"/>
                <a:gd name="T108" fmla="*/ 439 w 607"/>
                <a:gd name="T109" fmla="*/ 446 h 543"/>
                <a:gd name="T110" fmla="*/ 586 w 607"/>
                <a:gd name="T111" fmla="*/ 468 h 543"/>
                <a:gd name="T112" fmla="*/ 601 w 607"/>
                <a:gd name="T113" fmla="*/ 30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7" h="543">
                  <a:moveTo>
                    <a:pt x="601" y="305"/>
                  </a:moveTo>
                  <a:cubicBezTo>
                    <a:pt x="586" y="307"/>
                    <a:pt x="586" y="307"/>
                    <a:pt x="586" y="307"/>
                  </a:cubicBezTo>
                  <a:cubicBezTo>
                    <a:pt x="586" y="307"/>
                    <a:pt x="581" y="312"/>
                    <a:pt x="578" y="320"/>
                  </a:cubicBezTo>
                  <a:cubicBezTo>
                    <a:pt x="575" y="328"/>
                    <a:pt x="561" y="329"/>
                    <a:pt x="561" y="329"/>
                  </a:cubicBezTo>
                  <a:cubicBezTo>
                    <a:pt x="561" y="329"/>
                    <a:pt x="436" y="328"/>
                    <a:pt x="424" y="328"/>
                  </a:cubicBezTo>
                  <a:cubicBezTo>
                    <a:pt x="413" y="328"/>
                    <a:pt x="401" y="323"/>
                    <a:pt x="394" y="318"/>
                  </a:cubicBezTo>
                  <a:cubicBezTo>
                    <a:pt x="389" y="314"/>
                    <a:pt x="388" y="307"/>
                    <a:pt x="387" y="302"/>
                  </a:cubicBezTo>
                  <a:cubicBezTo>
                    <a:pt x="388" y="301"/>
                    <a:pt x="388" y="301"/>
                    <a:pt x="388" y="301"/>
                  </a:cubicBezTo>
                  <a:cubicBezTo>
                    <a:pt x="388" y="259"/>
                    <a:pt x="388" y="259"/>
                    <a:pt x="388" y="259"/>
                  </a:cubicBezTo>
                  <a:cubicBezTo>
                    <a:pt x="395" y="257"/>
                    <a:pt x="394" y="251"/>
                    <a:pt x="394" y="251"/>
                  </a:cubicBezTo>
                  <a:cubicBezTo>
                    <a:pt x="394" y="251"/>
                    <a:pt x="394" y="243"/>
                    <a:pt x="394" y="232"/>
                  </a:cubicBezTo>
                  <a:cubicBezTo>
                    <a:pt x="394" y="232"/>
                    <a:pt x="394" y="232"/>
                    <a:pt x="394" y="232"/>
                  </a:cubicBezTo>
                  <a:cubicBezTo>
                    <a:pt x="394" y="232"/>
                    <a:pt x="394" y="232"/>
                    <a:pt x="394" y="232"/>
                  </a:cubicBezTo>
                  <a:cubicBezTo>
                    <a:pt x="394" y="232"/>
                    <a:pt x="394" y="232"/>
                    <a:pt x="394" y="231"/>
                  </a:cubicBezTo>
                  <a:cubicBezTo>
                    <a:pt x="394" y="229"/>
                    <a:pt x="392" y="227"/>
                    <a:pt x="388" y="225"/>
                  </a:cubicBezTo>
                  <a:cubicBezTo>
                    <a:pt x="388" y="225"/>
                    <a:pt x="388" y="225"/>
                    <a:pt x="388" y="224"/>
                  </a:cubicBezTo>
                  <a:cubicBezTo>
                    <a:pt x="387" y="224"/>
                    <a:pt x="386" y="224"/>
                    <a:pt x="386" y="224"/>
                  </a:cubicBezTo>
                  <a:cubicBezTo>
                    <a:pt x="375" y="219"/>
                    <a:pt x="359" y="216"/>
                    <a:pt x="359" y="216"/>
                  </a:cubicBezTo>
                  <a:cubicBezTo>
                    <a:pt x="358" y="207"/>
                    <a:pt x="358" y="207"/>
                    <a:pt x="358" y="207"/>
                  </a:cubicBezTo>
                  <a:cubicBezTo>
                    <a:pt x="356" y="204"/>
                    <a:pt x="356" y="204"/>
                    <a:pt x="356" y="204"/>
                  </a:cubicBezTo>
                  <a:cubicBezTo>
                    <a:pt x="352" y="202"/>
                    <a:pt x="352" y="202"/>
                    <a:pt x="352" y="202"/>
                  </a:cubicBezTo>
                  <a:cubicBezTo>
                    <a:pt x="352" y="196"/>
                    <a:pt x="352" y="157"/>
                    <a:pt x="352" y="150"/>
                  </a:cubicBezTo>
                  <a:cubicBezTo>
                    <a:pt x="352" y="148"/>
                    <a:pt x="351" y="146"/>
                    <a:pt x="350" y="145"/>
                  </a:cubicBezTo>
                  <a:cubicBezTo>
                    <a:pt x="350" y="144"/>
                    <a:pt x="350" y="144"/>
                    <a:pt x="350" y="144"/>
                  </a:cubicBezTo>
                  <a:cubicBezTo>
                    <a:pt x="345" y="140"/>
                    <a:pt x="340" y="140"/>
                    <a:pt x="340" y="140"/>
                  </a:cubicBezTo>
                  <a:cubicBezTo>
                    <a:pt x="340" y="133"/>
                    <a:pt x="340" y="133"/>
                    <a:pt x="340" y="133"/>
                  </a:cubicBezTo>
                  <a:cubicBezTo>
                    <a:pt x="342" y="133"/>
                    <a:pt x="340" y="132"/>
                    <a:pt x="341" y="130"/>
                  </a:cubicBezTo>
                  <a:cubicBezTo>
                    <a:pt x="341" y="130"/>
                    <a:pt x="342" y="130"/>
                    <a:pt x="344" y="129"/>
                  </a:cubicBezTo>
                  <a:cubicBezTo>
                    <a:pt x="347" y="128"/>
                    <a:pt x="346" y="125"/>
                    <a:pt x="346" y="125"/>
                  </a:cubicBezTo>
                  <a:cubicBezTo>
                    <a:pt x="346" y="125"/>
                    <a:pt x="346" y="121"/>
                    <a:pt x="346" y="115"/>
                  </a:cubicBezTo>
                  <a:cubicBezTo>
                    <a:pt x="346" y="108"/>
                    <a:pt x="331" y="108"/>
                    <a:pt x="331" y="108"/>
                  </a:cubicBezTo>
                  <a:cubicBezTo>
                    <a:pt x="331" y="88"/>
                    <a:pt x="331" y="88"/>
                    <a:pt x="331" y="88"/>
                  </a:cubicBezTo>
                  <a:cubicBezTo>
                    <a:pt x="331" y="87"/>
                    <a:pt x="331" y="86"/>
                    <a:pt x="331" y="86"/>
                  </a:cubicBezTo>
                  <a:cubicBezTo>
                    <a:pt x="331" y="67"/>
                    <a:pt x="331" y="67"/>
                    <a:pt x="331" y="67"/>
                  </a:cubicBezTo>
                  <a:cubicBezTo>
                    <a:pt x="331" y="67"/>
                    <a:pt x="331" y="67"/>
                    <a:pt x="331" y="67"/>
                  </a:cubicBezTo>
                  <a:cubicBezTo>
                    <a:pt x="331" y="67"/>
                    <a:pt x="331" y="67"/>
                    <a:pt x="331" y="67"/>
                  </a:cubicBezTo>
                  <a:cubicBezTo>
                    <a:pt x="332" y="66"/>
                    <a:pt x="333" y="63"/>
                    <a:pt x="333" y="63"/>
                  </a:cubicBezTo>
                  <a:cubicBezTo>
                    <a:pt x="333" y="63"/>
                    <a:pt x="336" y="63"/>
                    <a:pt x="341" y="63"/>
                  </a:cubicBezTo>
                  <a:cubicBezTo>
                    <a:pt x="345" y="63"/>
                    <a:pt x="344" y="59"/>
                    <a:pt x="344" y="59"/>
                  </a:cubicBezTo>
                  <a:cubicBezTo>
                    <a:pt x="344" y="59"/>
                    <a:pt x="404" y="68"/>
                    <a:pt x="410" y="69"/>
                  </a:cubicBezTo>
                  <a:cubicBezTo>
                    <a:pt x="414" y="70"/>
                    <a:pt x="421" y="72"/>
                    <a:pt x="425" y="69"/>
                  </a:cubicBezTo>
                  <a:cubicBezTo>
                    <a:pt x="426" y="69"/>
                    <a:pt x="426" y="69"/>
                    <a:pt x="426" y="69"/>
                  </a:cubicBezTo>
                  <a:cubicBezTo>
                    <a:pt x="428" y="68"/>
                    <a:pt x="429" y="65"/>
                    <a:pt x="430" y="62"/>
                  </a:cubicBezTo>
                  <a:cubicBezTo>
                    <a:pt x="432" y="54"/>
                    <a:pt x="432" y="42"/>
                    <a:pt x="432" y="32"/>
                  </a:cubicBezTo>
                  <a:cubicBezTo>
                    <a:pt x="432" y="22"/>
                    <a:pt x="431" y="13"/>
                    <a:pt x="424" y="13"/>
                  </a:cubicBezTo>
                  <a:cubicBezTo>
                    <a:pt x="423" y="13"/>
                    <a:pt x="421" y="13"/>
                    <a:pt x="421" y="13"/>
                  </a:cubicBezTo>
                  <a:cubicBezTo>
                    <a:pt x="364" y="17"/>
                    <a:pt x="364" y="17"/>
                    <a:pt x="364" y="17"/>
                  </a:cubicBezTo>
                  <a:cubicBezTo>
                    <a:pt x="354" y="18"/>
                    <a:pt x="347" y="18"/>
                    <a:pt x="346" y="18"/>
                  </a:cubicBezTo>
                  <a:cubicBezTo>
                    <a:pt x="346" y="18"/>
                    <a:pt x="346" y="18"/>
                    <a:pt x="345" y="17"/>
                  </a:cubicBezTo>
                  <a:cubicBezTo>
                    <a:pt x="345" y="17"/>
                    <a:pt x="345" y="17"/>
                    <a:pt x="345" y="17"/>
                  </a:cubicBezTo>
                  <a:cubicBezTo>
                    <a:pt x="345" y="16"/>
                    <a:pt x="345" y="16"/>
                    <a:pt x="344" y="15"/>
                  </a:cubicBezTo>
                  <a:cubicBezTo>
                    <a:pt x="344" y="15"/>
                    <a:pt x="344" y="15"/>
                    <a:pt x="344" y="15"/>
                  </a:cubicBezTo>
                  <a:cubicBezTo>
                    <a:pt x="343" y="15"/>
                    <a:pt x="343" y="15"/>
                    <a:pt x="343" y="15"/>
                  </a:cubicBezTo>
                  <a:cubicBezTo>
                    <a:pt x="343" y="15"/>
                    <a:pt x="343" y="15"/>
                    <a:pt x="343" y="15"/>
                  </a:cubicBezTo>
                  <a:cubicBezTo>
                    <a:pt x="334" y="14"/>
                    <a:pt x="334" y="14"/>
                    <a:pt x="334" y="14"/>
                  </a:cubicBezTo>
                  <a:cubicBezTo>
                    <a:pt x="334" y="14"/>
                    <a:pt x="330" y="4"/>
                    <a:pt x="316" y="2"/>
                  </a:cubicBezTo>
                  <a:cubicBezTo>
                    <a:pt x="314" y="2"/>
                    <a:pt x="313" y="2"/>
                    <a:pt x="311" y="1"/>
                  </a:cubicBezTo>
                  <a:cubicBezTo>
                    <a:pt x="311" y="1"/>
                    <a:pt x="311" y="1"/>
                    <a:pt x="312" y="1"/>
                  </a:cubicBezTo>
                  <a:cubicBezTo>
                    <a:pt x="312" y="1"/>
                    <a:pt x="294" y="0"/>
                    <a:pt x="285" y="9"/>
                  </a:cubicBezTo>
                  <a:cubicBezTo>
                    <a:pt x="282" y="11"/>
                    <a:pt x="281" y="13"/>
                    <a:pt x="281" y="13"/>
                  </a:cubicBezTo>
                  <a:cubicBezTo>
                    <a:pt x="281" y="13"/>
                    <a:pt x="278" y="13"/>
                    <a:pt x="274" y="13"/>
                  </a:cubicBezTo>
                  <a:cubicBezTo>
                    <a:pt x="271" y="13"/>
                    <a:pt x="270" y="16"/>
                    <a:pt x="270" y="16"/>
                  </a:cubicBezTo>
                  <a:cubicBezTo>
                    <a:pt x="270" y="16"/>
                    <a:pt x="211" y="7"/>
                    <a:pt x="199" y="6"/>
                  </a:cubicBezTo>
                  <a:cubicBezTo>
                    <a:pt x="188" y="4"/>
                    <a:pt x="187" y="10"/>
                    <a:pt x="187" y="10"/>
                  </a:cubicBezTo>
                  <a:cubicBezTo>
                    <a:pt x="182" y="25"/>
                    <a:pt x="183" y="48"/>
                    <a:pt x="185" y="56"/>
                  </a:cubicBezTo>
                  <a:cubicBezTo>
                    <a:pt x="188" y="64"/>
                    <a:pt x="195" y="62"/>
                    <a:pt x="195" y="62"/>
                  </a:cubicBezTo>
                  <a:cubicBezTo>
                    <a:pt x="268" y="57"/>
                    <a:pt x="268" y="57"/>
                    <a:pt x="268" y="57"/>
                  </a:cubicBezTo>
                  <a:cubicBezTo>
                    <a:pt x="269" y="59"/>
                    <a:pt x="271" y="60"/>
                    <a:pt x="271" y="60"/>
                  </a:cubicBezTo>
                  <a:cubicBezTo>
                    <a:pt x="279" y="61"/>
                    <a:pt x="279" y="61"/>
                    <a:pt x="279" y="61"/>
                  </a:cubicBezTo>
                  <a:cubicBezTo>
                    <a:pt x="279" y="61"/>
                    <a:pt x="279" y="61"/>
                    <a:pt x="279" y="61"/>
                  </a:cubicBezTo>
                  <a:cubicBezTo>
                    <a:pt x="280" y="62"/>
                    <a:pt x="280" y="62"/>
                    <a:pt x="281" y="63"/>
                  </a:cubicBezTo>
                  <a:cubicBezTo>
                    <a:pt x="282" y="64"/>
                    <a:pt x="283" y="65"/>
                    <a:pt x="283" y="65"/>
                  </a:cubicBezTo>
                  <a:cubicBezTo>
                    <a:pt x="283" y="106"/>
                    <a:pt x="283" y="106"/>
                    <a:pt x="283" y="106"/>
                  </a:cubicBezTo>
                  <a:cubicBezTo>
                    <a:pt x="274" y="109"/>
                    <a:pt x="268" y="114"/>
                    <a:pt x="268" y="114"/>
                  </a:cubicBezTo>
                  <a:cubicBezTo>
                    <a:pt x="268" y="114"/>
                    <a:pt x="267" y="120"/>
                    <a:pt x="267" y="125"/>
                  </a:cubicBezTo>
                  <a:cubicBezTo>
                    <a:pt x="267" y="131"/>
                    <a:pt x="273" y="131"/>
                    <a:pt x="273" y="131"/>
                  </a:cubicBezTo>
                  <a:cubicBezTo>
                    <a:pt x="273" y="138"/>
                    <a:pt x="273" y="138"/>
                    <a:pt x="273" y="138"/>
                  </a:cubicBezTo>
                  <a:cubicBezTo>
                    <a:pt x="264" y="141"/>
                    <a:pt x="262" y="146"/>
                    <a:pt x="262" y="146"/>
                  </a:cubicBezTo>
                  <a:cubicBezTo>
                    <a:pt x="262" y="199"/>
                    <a:pt x="262" y="199"/>
                    <a:pt x="262" y="199"/>
                  </a:cubicBezTo>
                  <a:cubicBezTo>
                    <a:pt x="260" y="200"/>
                    <a:pt x="260" y="200"/>
                    <a:pt x="260" y="200"/>
                  </a:cubicBezTo>
                  <a:cubicBezTo>
                    <a:pt x="260" y="200"/>
                    <a:pt x="260" y="200"/>
                    <a:pt x="260" y="200"/>
                  </a:cubicBezTo>
                  <a:cubicBezTo>
                    <a:pt x="253" y="207"/>
                    <a:pt x="253" y="207"/>
                    <a:pt x="253" y="207"/>
                  </a:cubicBezTo>
                  <a:cubicBezTo>
                    <a:pt x="252" y="216"/>
                    <a:pt x="252" y="216"/>
                    <a:pt x="252" y="216"/>
                  </a:cubicBezTo>
                  <a:cubicBezTo>
                    <a:pt x="229" y="217"/>
                    <a:pt x="221" y="229"/>
                    <a:pt x="221" y="229"/>
                  </a:cubicBezTo>
                  <a:cubicBezTo>
                    <a:pt x="221" y="230"/>
                    <a:pt x="220" y="231"/>
                    <a:pt x="220" y="232"/>
                  </a:cubicBezTo>
                  <a:cubicBezTo>
                    <a:pt x="218" y="234"/>
                    <a:pt x="218" y="237"/>
                    <a:pt x="218" y="240"/>
                  </a:cubicBezTo>
                  <a:cubicBezTo>
                    <a:pt x="217" y="243"/>
                    <a:pt x="217" y="246"/>
                    <a:pt x="218" y="249"/>
                  </a:cubicBezTo>
                  <a:cubicBezTo>
                    <a:pt x="218" y="251"/>
                    <a:pt x="219" y="254"/>
                    <a:pt x="220" y="255"/>
                  </a:cubicBezTo>
                  <a:cubicBezTo>
                    <a:pt x="222" y="257"/>
                    <a:pt x="224" y="259"/>
                    <a:pt x="227" y="261"/>
                  </a:cubicBezTo>
                  <a:cubicBezTo>
                    <a:pt x="228" y="261"/>
                    <a:pt x="228" y="261"/>
                    <a:pt x="228" y="261"/>
                  </a:cubicBezTo>
                  <a:cubicBezTo>
                    <a:pt x="228" y="261"/>
                    <a:pt x="227" y="267"/>
                    <a:pt x="225" y="297"/>
                  </a:cubicBezTo>
                  <a:cubicBezTo>
                    <a:pt x="224" y="313"/>
                    <a:pt x="211" y="321"/>
                    <a:pt x="200" y="325"/>
                  </a:cubicBezTo>
                  <a:cubicBezTo>
                    <a:pt x="197" y="326"/>
                    <a:pt x="193" y="327"/>
                    <a:pt x="190" y="328"/>
                  </a:cubicBezTo>
                  <a:cubicBezTo>
                    <a:pt x="186" y="328"/>
                    <a:pt x="183" y="328"/>
                    <a:pt x="183" y="328"/>
                  </a:cubicBezTo>
                  <a:cubicBezTo>
                    <a:pt x="183" y="328"/>
                    <a:pt x="159" y="330"/>
                    <a:pt x="146" y="331"/>
                  </a:cubicBezTo>
                  <a:cubicBezTo>
                    <a:pt x="141" y="331"/>
                    <a:pt x="136" y="332"/>
                    <a:pt x="131" y="332"/>
                  </a:cubicBezTo>
                  <a:cubicBezTo>
                    <a:pt x="123" y="333"/>
                    <a:pt x="111" y="335"/>
                    <a:pt x="96" y="341"/>
                  </a:cubicBezTo>
                  <a:cubicBezTo>
                    <a:pt x="96" y="341"/>
                    <a:pt x="95" y="341"/>
                    <a:pt x="95" y="341"/>
                  </a:cubicBezTo>
                  <a:cubicBezTo>
                    <a:pt x="94" y="342"/>
                    <a:pt x="93" y="342"/>
                    <a:pt x="92" y="342"/>
                  </a:cubicBezTo>
                  <a:cubicBezTo>
                    <a:pt x="73" y="350"/>
                    <a:pt x="57" y="360"/>
                    <a:pt x="46" y="371"/>
                  </a:cubicBezTo>
                  <a:cubicBezTo>
                    <a:pt x="2" y="408"/>
                    <a:pt x="1" y="470"/>
                    <a:pt x="1" y="470"/>
                  </a:cubicBezTo>
                  <a:cubicBezTo>
                    <a:pt x="0" y="515"/>
                    <a:pt x="0" y="515"/>
                    <a:pt x="0" y="515"/>
                  </a:cubicBezTo>
                  <a:cubicBezTo>
                    <a:pt x="0" y="520"/>
                    <a:pt x="0" y="520"/>
                    <a:pt x="0" y="520"/>
                  </a:cubicBezTo>
                  <a:cubicBezTo>
                    <a:pt x="0" y="520"/>
                    <a:pt x="0" y="521"/>
                    <a:pt x="0" y="521"/>
                  </a:cubicBezTo>
                  <a:cubicBezTo>
                    <a:pt x="0" y="522"/>
                    <a:pt x="0" y="522"/>
                    <a:pt x="0" y="522"/>
                  </a:cubicBezTo>
                  <a:cubicBezTo>
                    <a:pt x="31" y="543"/>
                    <a:pt x="67" y="532"/>
                    <a:pt x="84" y="527"/>
                  </a:cubicBezTo>
                  <a:cubicBezTo>
                    <a:pt x="100" y="522"/>
                    <a:pt x="96" y="530"/>
                    <a:pt x="101" y="487"/>
                  </a:cubicBezTo>
                  <a:cubicBezTo>
                    <a:pt x="106" y="445"/>
                    <a:pt x="148" y="428"/>
                    <a:pt x="229" y="459"/>
                  </a:cubicBezTo>
                  <a:cubicBezTo>
                    <a:pt x="310" y="491"/>
                    <a:pt x="358" y="466"/>
                    <a:pt x="383" y="456"/>
                  </a:cubicBezTo>
                  <a:cubicBezTo>
                    <a:pt x="408" y="445"/>
                    <a:pt x="439" y="446"/>
                    <a:pt x="439" y="446"/>
                  </a:cubicBezTo>
                  <a:cubicBezTo>
                    <a:pt x="439" y="446"/>
                    <a:pt x="534" y="447"/>
                    <a:pt x="559" y="449"/>
                  </a:cubicBezTo>
                  <a:cubicBezTo>
                    <a:pt x="584" y="451"/>
                    <a:pt x="578" y="463"/>
                    <a:pt x="586" y="468"/>
                  </a:cubicBezTo>
                  <a:cubicBezTo>
                    <a:pt x="594" y="473"/>
                    <a:pt x="603" y="467"/>
                    <a:pt x="603" y="467"/>
                  </a:cubicBezTo>
                  <a:cubicBezTo>
                    <a:pt x="607" y="428"/>
                    <a:pt x="601" y="305"/>
                    <a:pt x="601" y="30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1800"/>
            </a:p>
          </p:txBody>
        </p:sp>
        <p:sp>
          <p:nvSpPr>
            <p:cNvPr id="10"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1422400" y="3675496"/>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12"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1930401" y="3675496"/>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14"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1664248" y="4140200"/>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15"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2133601" y="4140200"/>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16"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1219201" y="4140200"/>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17"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1664248" y="3227476"/>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grpSp>
      <p:grpSp>
        <p:nvGrpSpPr>
          <p:cNvPr id="18" name="组合 17"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5371239" y="1753906"/>
            <a:ext cx="1093517" cy="1553958"/>
            <a:chOff x="6920029" y="2126560"/>
            <a:chExt cx="1458023" cy="2071944"/>
          </a:xfrm>
          <a:solidFill>
            <a:srgbClr val="DEAD64"/>
          </a:solidFill>
        </p:grpSpPr>
        <p:sp>
          <p:nvSpPr>
            <p:cNvPr id="19"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7245757" y="2126560"/>
              <a:ext cx="1132295" cy="1014349"/>
            </a:xfrm>
            <a:custGeom>
              <a:avLst/>
              <a:gdLst>
                <a:gd name="T0" fmla="*/ 586 w 607"/>
                <a:gd name="T1" fmla="*/ 307 h 543"/>
                <a:gd name="T2" fmla="*/ 561 w 607"/>
                <a:gd name="T3" fmla="*/ 329 h 543"/>
                <a:gd name="T4" fmla="*/ 394 w 607"/>
                <a:gd name="T5" fmla="*/ 318 h 543"/>
                <a:gd name="T6" fmla="*/ 388 w 607"/>
                <a:gd name="T7" fmla="*/ 301 h 543"/>
                <a:gd name="T8" fmla="*/ 394 w 607"/>
                <a:gd name="T9" fmla="*/ 251 h 543"/>
                <a:gd name="T10" fmla="*/ 394 w 607"/>
                <a:gd name="T11" fmla="*/ 232 h 543"/>
                <a:gd name="T12" fmla="*/ 394 w 607"/>
                <a:gd name="T13" fmla="*/ 231 h 543"/>
                <a:gd name="T14" fmla="*/ 388 w 607"/>
                <a:gd name="T15" fmla="*/ 224 h 543"/>
                <a:gd name="T16" fmla="*/ 359 w 607"/>
                <a:gd name="T17" fmla="*/ 216 h 543"/>
                <a:gd name="T18" fmla="*/ 356 w 607"/>
                <a:gd name="T19" fmla="*/ 204 h 543"/>
                <a:gd name="T20" fmla="*/ 352 w 607"/>
                <a:gd name="T21" fmla="*/ 150 h 543"/>
                <a:gd name="T22" fmla="*/ 350 w 607"/>
                <a:gd name="T23" fmla="*/ 144 h 543"/>
                <a:gd name="T24" fmla="*/ 340 w 607"/>
                <a:gd name="T25" fmla="*/ 133 h 543"/>
                <a:gd name="T26" fmla="*/ 344 w 607"/>
                <a:gd name="T27" fmla="*/ 129 h 543"/>
                <a:gd name="T28" fmla="*/ 346 w 607"/>
                <a:gd name="T29" fmla="*/ 115 h 543"/>
                <a:gd name="T30" fmla="*/ 331 w 607"/>
                <a:gd name="T31" fmla="*/ 88 h 543"/>
                <a:gd name="T32" fmla="*/ 331 w 607"/>
                <a:gd name="T33" fmla="*/ 67 h 543"/>
                <a:gd name="T34" fmla="*/ 331 w 607"/>
                <a:gd name="T35" fmla="*/ 67 h 543"/>
                <a:gd name="T36" fmla="*/ 341 w 607"/>
                <a:gd name="T37" fmla="*/ 63 h 543"/>
                <a:gd name="T38" fmla="*/ 410 w 607"/>
                <a:gd name="T39" fmla="*/ 69 h 543"/>
                <a:gd name="T40" fmla="*/ 426 w 607"/>
                <a:gd name="T41" fmla="*/ 69 h 543"/>
                <a:gd name="T42" fmla="*/ 432 w 607"/>
                <a:gd name="T43" fmla="*/ 32 h 543"/>
                <a:gd name="T44" fmla="*/ 421 w 607"/>
                <a:gd name="T45" fmla="*/ 13 h 543"/>
                <a:gd name="T46" fmla="*/ 346 w 607"/>
                <a:gd name="T47" fmla="*/ 18 h 543"/>
                <a:gd name="T48" fmla="*/ 345 w 607"/>
                <a:gd name="T49" fmla="*/ 17 h 543"/>
                <a:gd name="T50" fmla="*/ 344 w 607"/>
                <a:gd name="T51" fmla="*/ 15 h 543"/>
                <a:gd name="T52" fmla="*/ 343 w 607"/>
                <a:gd name="T53" fmla="*/ 15 h 543"/>
                <a:gd name="T54" fmla="*/ 316 w 607"/>
                <a:gd name="T55" fmla="*/ 2 h 543"/>
                <a:gd name="T56" fmla="*/ 312 w 607"/>
                <a:gd name="T57" fmla="*/ 1 h 543"/>
                <a:gd name="T58" fmla="*/ 281 w 607"/>
                <a:gd name="T59" fmla="*/ 13 h 543"/>
                <a:gd name="T60" fmla="*/ 270 w 607"/>
                <a:gd name="T61" fmla="*/ 16 h 543"/>
                <a:gd name="T62" fmla="*/ 187 w 607"/>
                <a:gd name="T63" fmla="*/ 10 h 543"/>
                <a:gd name="T64" fmla="*/ 195 w 607"/>
                <a:gd name="T65" fmla="*/ 62 h 543"/>
                <a:gd name="T66" fmla="*/ 271 w 607"/>
                <a:gd name="T67" fmla="*/ 60 h 543"/>
                <a:gd name="T68" fmla="*/ 279 w 607"/>
                <a:gd name="T69" fmla="*/ 61 h 543"/>
                <a:gd name="T70" fmla="*/ 283 w 607"/>
                <a:gd name="T71" fmla="*/ 65 h 543"/>
                <a:gd name="T72" fmla="*/ 268 w 607"/>
                <a:gd name="T73" fmla="*/ 114 h 543"/>
                <a:gd name="T74" fmla="*/ 273 w 607"/>
                <a:gd name="T75" fmla="*/ 131 h 543"/>
                <a:gd name="T76" fmla="*/ 262 w 607"/>
                <a:gd name="T77" fmla="*/ 146 h 543"/>
                <a:gd name="T78" fmla="*/ 260 w 607"/>
                <a:gd name="T79" fmla="*/ 200 h 543"/>
                <a:gd name="T80" fmla="*/ 253 w 607"/>
                <a:gd name="T81" fmla="*/ 207 h 543"/>
                <a:gd name="T82" fmla="*/ 221 w 607"/>
                <a:gd name="T83" fmla="*/ 229 h 543"/>
                <a:gd name="T84" fmla="*/ 218 w 607"/>
                <a:gd name="T85" fmla="*/ 240 h 543"/>
                <a:gd name="T86" fmla="*/ 220 w 607"/>
                <a:gd name="T87" fmla="*/ 255 h 543"/>
                <a:gd name="T88" fmla="*/ 228 w 607"/>
                <a:gd name="T89" fmla="*/ 261 h 543"/>
                <a:gd name="T90" fmla="*/ 200 w 607"/>
                <a:gd name="T91" fmla="*/ 325 h 543"/>
                <a:gd name="T92" fmla="*/ 183 w 607"/>
                <a:gd name="T93" fmla="*/ 328 h 543"/>
                <a:gd name="T94" fmla="*/ 131 w 607"/>
                <a:gd name="T95" fmla="*/ 332 h 543"/>
                <a:gd name="T96" fmla="*/ 95 w 607"/>
                <a:gd name="T97" fmla="*/ 341 h 543"/>
                <a:gd name="T98" fmla="*/ 46 w 607"/>
                <a:gd name="T99" fmla="*/ 371 h 543"/>
                <a:gd name="T100" fmla="*/ 0 w 607"/>
                <a:gd name="T101" fmla="*/ 515 h 543"/>
                <a:gd name="T102" fmla="*/ 0 w 607"/>
                <a:gd name="T103" fmla="*/ 521 h 543"/>
                <a:gd name="T104" fmla="*/ 84 w 607"/>
                <a:gd name="T105" fmla="*/ 527 h 543"/>
                <a:gd name="T106" fmla="*/ 229 w 607"/>
                <a:gd name="T107" fmla="*/ 459 h 543"/>
                <a:gd name="T108" fmla="*/ 439 w 607"/>
                <a:gd name="T109" fmla="*/ 446 h 543"/>
                <a:gd name="T110" fmla="*/ 586 w 607"/>
                <a:gd name="T111" fmla="*/ 468 h 543"/>
                <a:gd name="T112" fmla="*/ 601 w 607"/>
                <a:gd name="T113" fmla="*/ 30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7" h="543">
                  <a:moveTo>
                    <a:pt x="601" y="305"/>
                  </a:moveTo>
                  <a:cubicBezTo>
                    <a:pt x="586" y="307"/>
                    <a:pt x="586" y="307"/>
                    <a:pt x="586" y="307"/>
                  </a:cubicBezTo>
                  <a:cubicBezTo>
                    <a:pt x="586" y="307"/>
                    <a:pt x="581" y="312"/>
                    <a:pt x="578" y="320"/>
                  </a:cubicBezTo>
                  <a:cubicBezTo>
                    <a:pt x="575" y="328"/>
                    <a:pt x="561" y="329"/>
                    <a:pt x="561" y="329"/>
                  </a:cubicBezTo>
                  <a:cubicBezTo>
                    <a:pt x="561" y="329"/>
                    <a:pt x="436" y="328"/>
                    <a:pt x="424" y="328"/>
                  </a:cubicBezTo>
                  <a:cubicBezTo>
                    <a:pt x="413" y="328"/>
                    <a:pt x="401" y="323"/>
                    <a:pt x="394" y="318"/>
                  </a:cubicBezTo>
                  <a:cubicBezTo>
                    <a:pt x="389" y="314"/>
                    <a:pt x="388" y="307"/>
                    <a:pt x="387" y="302"/>
                  </a:cubicBezTo>
                  <a:cubicBezTo>
                    <a:pt x="388" y="301"/>
                    <a:pt x="388" y="301"/>
                    <a:pt x="388" y="301"/>
                  </a:cubicBezTo>
                  <a:cubicBezTo>
                    <a:pt x="388" y="259"/>
                    <a:pt x="388" y="259"/>
                    <a:pt x="388" y="259"/>
                  </a:cubicBezTo>
                  <a:cubicBezTo>
                    <a:pt x="395" y="257"/>
                    <a:pt x="394" y="251"/>
                    <a:pt x="394" y="251"/>
                  </a:cubicBezTo>
                  <a:cubicBezTo>
                    <a:pt x="394" y="251"/>
                    <a:pt x="394" y="243"/>
                    <a:pt x="394" y="232"/>
                  </a:cubicBezTo>
                  <a:cubicBezTo>
                    <a:pt x="394" y="232"/>
                    <a:pt x="394" y="232"/>
                    <a:pt x="394" y="232"/>
                  </a:cubicBezTo>
                  <a:cubicBezTo>
                    <a:pt x="394" y="232"/>
                    <a:pt x="394" y="232"/>
                    <a:pt x="394" y="232"/>
                  </a:cubicBezTo>
                  <a:cubicBezTo>
                    <a:pt x="394" y="232"/>
                    <a:pt x="394" y="232"/>
                    <a:pt x="394" y="231"/>
                  </a:cubicBezTo>
                  <a:cubicBezTo>
                    <a:pt x="394" y="229"/>
                    <a:pt x="392" y="227"/>
                    <a:pt x="388" y="225"/>
                  </a:cubicBezTo>
                  <a:cubicBezTo>
                    <a:pt x="388" y="225"/>
                    <a:pt x="388" y="225"/>
                    <a:pt x="388" y="224"/>
                  </a:cubicBezTo>
                  <a:cubicBezTo>
                    <a:pt x="387" y="224"/>
                    <a:pt x="386" y="224"/>
                    <a:pt x="386" y="224"/>
                  </a:cubicBezTo>
                  <a:cubicBezTo>
                    <a:pt x="375" y="219"/>
                    <a:pt x="359" y="216"/>
                    <a:pt x="359" y="216"/>
                  </a:cubicBezTo>
                  <a:cubicBezTo>
                    <a:pt x="358" y="207"/>
                    <a:pt x="358" y="207"/>
                    <a:pt x="358" y="207"/>
                  </a:cubicBezTo>
                  <a:cubicBezTo>
                    <a:pt x="356" y="204"/>
                    <a:pt x="356" y="204"/>
                    <a:pt x="356" y="204"/>
                  </a:cubicBezTo>
                  <a:cubicBezTo>
                    <a:pt x="352" y="202"/>
                    <a:pt x="352" y="202"/>
                    <a:pt x="352" y="202"/>
                  </a:cubicBezTo>
                  <a:cubicBezTo>
                    <a:pt x="352" y="196"/>
                    <a:pt x="352" y="157"/>
                    <a:pt x="352" y="150"/>
                  </a:cubicBezTo>
                  <a:cubicBezTo>
                    <a:pt x="352" y="148"/>
                    <a:pt x="351" y="146"/>
                    <a:pt x="350" y="145"/>
                  </a:cubicBezTo>
                  <a:cubicBezTo>
                    <a:pt x="350" y="144"/>
                    <a:pt x="350" y="144"/>
                    <a:pt x="350" y="144"/>
                  </a:cubicBezTo>
                  <a:cubicBezTo>
                    <a:pt x="345" y="140"/>
                    <a:pt x="340" y="140"/>
                    <a:pt x="340" y="140"/>
                  </a:cubicBezTo>
                  <a:cubicBezTo>
                    <a:pt x="340" y="133"/>
                    <a:pt x="340" y="133"/>
                    <a:pt x="340" y="133"/>
                  </a:cubicBezTo>
                  <a:cubicBezTo>
                    <a:pt x="342" y="133"/>
                    <a:pt x="340" y="132"/>
                    <a:pt x="341" y="130"/>
                  </a:cubicBezTo>
                  <a:cubicBezTo>
                    <a:pt x="341" y="130"/>
                    <a:pt x="342" y="130"/>
                    <a:pt x="344" y="129"/>
                  </a:cubicBezTo>
                  <a:cubicBezTo>
                    <a:pt x="347" y="128"/>
                    <a:pt x="346" y="125"/>
                    <a:pt x="346" y="125"/>
                  </a:cubicBezTo>
                  <a:cubicBezTo>
                    <a:pt x="346" y="125"/>
                    <a:pt x="346" y="121"/>
                    <a:pt x="346" y="115"/>
                  </a:cubicBezTo>
                  <a:cubicBezTo>
                    <a:pt x="346" y="108"/>
                    <a:pt x="331" y="108"/>
                    <a:pt x="331" y="108"/>
                  </a:cubicBezTo>
                  <a:cubicBezTo>
                    <a:pt x="331" y="88"/>
                    <a:pt x="331" y="88"/>
                    <a:pt x="331" y="88"/>
                  </a:cubicBezTo>
                  <a:cubicBezTo>
                    <a:pt x="331" y="87"/>
                    <a:pt x="331" y="86"/>
                    <a:pt x="331" y="86"/>
                  </a:cubicBezTo>
                  <a:cubicBezTo>
                    <a:pt x="331" y="67"/>
                    <a:pt x="331" y="67"/>
                    <a:pt x="331" y="67"/>
                  </a:cubicBezTo>
                  <a:cubicBezTo>
                    <a:pt x="331" y="67"/>
                    <a:pt x="331" y="67"/>
                    <a:pt x="331" y="67"/>
                  </a:cubicBezTo>
                  <a:cubicBezTo>
                    <a:pt x="331" y="67"/>
                    <a:pt x="331" y="67"/>
                    <a:pt x="331" y="67"/>
                  </a:cubicBezTo>
                  <a:cubicBezTo>
                    <a:pt x="332" y="66"/>
                    <a:pt x="333" y="63"/>
                    <a:pt x="333" y="63"/>
                  </a:cubicBezTo>
                  <a:cubicBezTo>
                    <a:pt x="333" y="63"/>
                    <a:pt x="336" y="63"/>
                    <a:pt x="341" y="63"/>
                  </a:cubicBezTo>
                  <a:cubicBezTo>
                    <a:pt x="345" y="63"/>
                    <a:pt x="344" y="59"/>
                    <a:pt x="344" y="59"/>
                  </a:cubicBezTo>
                  <a:cubicBezTo>
                    <a:pt x="344" y="59"/>
                    <a:pt x="404" y="68"/>
                    <a:pt x="410" y="69"/>
                  </a:cubicBezTo>
                  <a:cubicBezTo>
                    <a:pt x="414" y="70"/>
                    <a:pt x="421" y="72"/>
                    <a:pt x="425" y="69"/>
                  </a:cubicBezTo>
                  <a:cubicBezTo>
                    <a:pt x="426" y="69"/>
                    <a:pt x="426" y="69"/>
                    <a:pt x="426" y="69"/>
                  </a:cubicBezTo>
                  <a:cubicBezTo>
                    <a:pt x="428" y="68"/>
                    <a:pt x="429" y="65"/>
                    <a:pt x="430" y="62"/>
                  </a:cubicBezTo>
                  <a:cubicBezTo>
                    <a:pt x="432" y="54"/>
                    <a:pt x="432" y="42"/>
                    <a:pt x="432" y="32"/>
                  </a:cubicBezTo>
                  <a:cubicBezTo>
                    <a:pt x="432" y="22"/>
                    <a:pt x="431" y="13"/>
                    <a:pt x="424" y="13"/>
                  </a:cubicBezTo>
                  <a:cubicBezTo>
                    <a:pt x="423" y="13"/>
                    <a:pt x="421" y="13"/>
                    <a:pt x="421" y="13"/>
                  </a:cubicBezTo>
                  <a:cubicBezTo>
                    <a:pt x="364" y="17"/>
                    <a:pt x="364" y="17"/>
                    <a:pt x="364" y="17"/>
                  </a:cubicBezTo>
                  <a:cubicBezTo>
                    <a:pt x="354" y="18"/>
                    <a:pt x="347" y="18"/>
                    <a:pt x="346" y="18"/>
                  </a:cubicBezTo>
                  <a:cubicBezTo>
                    <a:pt x="346" y="18"/>
                    <a:pt x="346" y="18"/>
                    <a:pt x="345" y="17"/>
                  </a:cubicBezTo>
                  <a:cubicBezTo>
                    <a:pt x="345" y="17"/>
                    <a:pt x="345" y="17"/>
                    <a:pt x="345" y="17"/>
                  </a:cubicBezTo>
                  <a:cubicBezTo>
                    <a:pt x="345" y="16"/>
                    <a:pt x="345" y="16"/>
                    <a:pt x="344" y="15"/>
                  </a:cubicBezTo>
                  <a:cubicBezTo>
                    <a:pt x="344" y="15"/>
                    <a:pt x="344" y="15"/>
                    <a:pt x="344" y="15"/>
                  </a:cubicBezTo>
                  <a:cubicBezTo>
                    <a:pt x="343" y="15"/>
                    <a:pt x="343" y="15"/>
                    <a:pt x="343" y="15"/>
                  </a:cubicBezTo>
                  <a:cubicBezTo>
                    <a:pt x="343" y="15"/>
                    <a:pt x="343" y="15"/>
                    <a:pt x="343" y="15"/>
                  </a:cubicBezTo>
                  <a:cubicBezTo>
                    <a:pt x="334" y="14"/>
                    <a:pt x="334" y="14"/>
                    <a:pt x="334" y="14"/>
                  </a:cubicBezTo>
                  <a:cubicBezTo>
                    <a:pt x="334" y="14"/>
                    <a:pt x="330" y="4"/>
                    <a:pt x="316" y="2"/>
                  </a:cubicBezTo>
                  <a:cubicBezTo>
                    <a:pt x="314" y="2"/>
                    <a:pt x="313" y="2"/>
                    <a:pt x="311" y="1"/>
                  </a:cubicBezTo>
                  <a:cubicBezTo>
                    <a:pt x="311" y="1"/>
                    <a:pt x="311" y="1"/>
                    <a:pt x="312" y="1"/>
                  </a:cubicBezTo>
                  <a:cubicBezTo>
                    <a:pt x="312" y="1"/>
                    <a:pt x="294" y="0"/>
                    <a:pt x="285" y="9"/>
                  </a:cubicBezTo>
                  <a:cubicBezTo>
                    <a:pt x="282" y="11"/>
                    <a:pt x="281" y="13"/>
                    <a:pt x="281" y="13"/>
                  </a:cubicBezTo>
                  <a:cubicBezTo>
                    <a:pt x="281" y="13"/>
                    <a:pt x="278" y="13"/>
                    <a:pt x="274" y="13"/>
                  </a:cubicBezTo>
                  <a:cubicBezTo>
                    <a:pt x="271" y="13"/>
                    <a:pt x="270" y="16"/>
                    <a:pt x="270" y="16"/>
                  </a:cubicBezTo>
                  <a:cubicBezTo>
                    <a:pt x="270" y="16"/>
                    <a:pt x="211" y="7"/>
                    <a:pt x="199" y="6"/>
                  </a:cubicBezTo>
                  <a:cubicBezTo>
                    <a:pt x="188" y="4"/>
                    <a:pt x="187" y="10"/>
                    <a:pt x="187" y="10"/>
                  </a:cubicBezTo>
                  <a:cubicBezTo>
                    <a:pt x="182" y="25"/>
                    <a:pt x="183" y="48"/>
                    <a:pt x="185" y="56"/>
                  </a:cubicBezTo>
                  <a:cubicBezTo>
                    <a:pt x="188" y="64"/>
                    <a:pt x="195" y="62"/>
                    <a:pt x="195" y="62"/>
                  </a:cubicBezTo>
                  <a:cubicBezTo>
                    <a:pt x="268" y="57"/>
                    <a:pt x="268" y="57"/>
                    <a:pt x="268" y="57"/>
                  </a:cubicBezTo>
                  <a:cubicBezTo>
                    <a:pt x="269" y="59"/>
                    <a:pt x="271" y="60"/>
                    <a:pt x="271" y="60"/>
                  </a:cubicBezTo>
                  <a:cubicBezTo>
                    <a:pt x="279" y="61"/>
                    <a:pt x="279" y="61"/>
                    <a:pt x="279" y="61"/>
                  </a:cubicBezTo>
                  <a:cubicBezTo>
                    <a:pt x="279" y="61"/>
                    <a:pt x="279" y="61"/>
                    <a:pt x="279" y="61"/>
                  </a:cubicBezTo>
                  <a:cubicBezTo>
                    <a:pt x="280" y="62"/>
                    <a:pt x="280" y="62"/>
                    <a:pt x="281" y="63"/>
                  </a:cubicBezTo>
                  <a:cubicBezTo>
                    <a:pt x="282" y="64"/>
                    <a:pt x="283" y="65"/>
                    <a:pt x="283" y="65"/>
                  </a:cubicBezTo>
                  <a:cubicBezTo>
                    <a:pt x="283" y="106"/>
                    <a:pt x="283" y="106"/>
                    <a:pt x="283" y="106"/>
                  </a:cubicBezTo>
                  <a:cubicBezTo>
                    <a:pt x="274" y="109"/>
                    <a:pt x="268" y="114"/>
                    <a:pt x="268" y="114"/>
                  </a:cubicBezTo>
                  <a:cubicBezTo>
                    <a:pt x="268" y="114"/>
                    <a:pt x="267" y="120"/>
                    <a:pt x="267" y="125"/>
                  </a:cubicBezTo>
                  <a:cubicBezTo>
                    <a:pt x="267" y="131"/>
                    <a:pt x="273" y="131"/>
                    <a:pt x="273" y="131"/>
                  </a:cubicBezTo>
                  <a:cubicBezTo>
                    <a:pt x="273" y="138"/>
                    <a:pt x="273" y="138"/>
                    <a:pt x="273" y="138"/>
                  </a:cubicBezTo>
                  <a:cubicBezTo>
                    <a:pt x="264" y="141"/>
                    <a:pt x="262" y="146"/>
                    <a:pt x="262" y="146"/>
                  </a:cubicBezTo>
                  <a:cubicBezTo>
                    <a:pt x="262" y="199"/>
                    <a:pt x="262" y="199"/>
                    <a:pt x="262" y="199"/>
                  </a:cubicBezTo>
                  <a:cubicBezTo>
                    <a:pt x="260" y="200"/>
                    <a:pt x="260" y="200"/>
                    <a:pt x="260" y="200"/>
                  </a:cubicBezTo>
                  <a:cubicBezTo>
                    <a:pt x="260" y="200"/>
                    <a:pt x="260" y="200"/>
                    <a:pt x="260" y="200"/>
                  </a:cubicBezTo>
                  <a:cubicBezTo>
                    <a:pt x="253" y="207"/>
                    <a:pt x="253" y="207"/>
                    <a:pt x="253" y="207"/>
                  </a:cubicBezTo>
                  <a:cubicBezTo>
                    <a:pt x="252" y="216"/>
                    <a:pt x="252" y="216"/>
                    <a:pt x="252" y="216"/>
                  </a:cubicBezTo>
                  <a:cubicBezTo>
                    <a:pt x="229" y="217"/>
                    <a:pt x="221" y="229"/>
                    <a:pt x="221" y="229"/>
                  </a:cubicBezTo>
                  <a:cubicBezTo>
                    <a:pt x="221" y="230"/>
                    <a:pt x="220" y="231"/>
                    <a:pt x="220" y="232"/>
                  </a:cubicBezTo>
                  <a:cubicBezTo>
                    <a:pt x="218" y="234"/>
                    <a:pt x="218" y="237"/>
                    <a:pt x="218" y="240"/>
                  </a:cubicBezTo>
                  <a:cubicBezTo>
                    <a:pt x="217" y="243"/>
                    <a:pt x="217" y="246"/>
                    <a:pt x="218" y="249"/>
                  </a:cubicBezTo>
                  <a:cubicBezTo>
                    <a:pt x="218" y="251"/>
                    <a:pt x="219" y="254"/>
                    <a:pt x="220" y="255"/>
                  </a:cubicBezTo>
                  <a:cubicBezTo>
                    <a:pt x="222" y="257"/>
                    <a:pt x="224" y="259"/>
                    <a:pt x="227" y="261"/>
                  </a:cubicBezTo>
                  <a:cubicBezTo>
                    <a:pt x="228" y="261"/>
                    <a:pt x="228" y="261"/>
                    <a:pt x="228" y="261"/>
                  </a:cubicBezTo>
                  <a:cubicBezTo>
                    <a:pt x="228" y="261"/>
                    <a:pt x="227" y="267"/>
                    <a:pt x="225" y="297"/>
                  </a:cubicBezTo>
                  <a:cubicBezTo>
                    <a:pt x="224" y="313"/>
                    <a:pt x="211" y="321"/>
                    <a:pt x="200" y="325"/>
                  </a:cubicBezTo>
                  <a:cubicBezTo>
                    <a:pt x="197" y="326"/>
                    <a:pt x="193" y="327"/>
                    <a:pt x="190" y="328"/>
                  </a:cubicBezTo>
                  <a:cubicBezTo>
                    <a:pt x="186" y="328"/>
                    <a:pt x="183" y="328"/>
                    <a:pt x="183" y="328"/>
                  </a:cubicBezTo>
                  <a:cubicBezTo>
                    <a:pt x="183" y="328"/>
                    <a:pt x="159" y="330"/>
                    <a:pt x="146" y="331"/>
                  </a:cubicBezTo>
                  <a:cubicBezTo>
                    <a:pt x="141" y="331"/>
                    <a:pt x="136" y="332"/>
                    <a:pt x="131" y="332"/>
                  </a:cubicBezTo>
                  <a:cubicBezTo>
                    <a:pt x="123" y="333"/>
                    <a:pt x="111" y="335"/>
                    <a:pt x="96" y="341"/>
                  </a:cubicBezTo>
                  <a:cubicBezTo>
                    <a:pt x="96" y="341"/>
                    <a:pt x="95" y="341"/>
                    <a:pt x="95" y="341"/>
                  </a:cubicBezTo>
                  <a:cubicBezTo>
                    <a:pt x="94" y="342"/>
                    <a:pt x="93" y="342"/>
                    <a:pt x="92" y="342"/>
                  </a:cubicBezTo>
                  <a:cubicBezTo>
                    <a:pt x="73" y="350"/>
                    <a:pt x="57" y="360"/>
                    <a:pt x="46" y="371"/>
                  </a:cubicBezTo>
                  <a:cubicBezTo>
                    <a:pt x="2" y="408"/>
                    <a:pt x="1" y="470"/>
                    <a:pt x="1" y="470"/>
                  </a:cubicBezTo>
                  <a:cubicBezTo>
                    <a:pt x="0" y="515"/>
                    <a:pt x="0" y="515"/>
                    <a:pt x="0" y="515"/>
                  </a:cubicBezTo>
                  <a:cubicBezTo>
                    <a:pt x="0" y="520"/>
                    <a:pt x="0" y="520"/>
                    <a:pt x="0" y="520"/>
                  </a:cubicBezTo>
                  <a:cubicBezTo>
                    <a:pt x="0" y="520"/>
                    <a:pt x="0" y="521"/>
                    <a:pt x="0" y="521"/>
                  </a:cubicBezTo>
                  <a:cubicBezTo>
                    <a:pt x="0" y="522"/>
                    <a:pt x="0" y="522"/>
                    <a:pt x="0" y="522"/>
                  </a:cubicBezTo>
                  <a:cubicBezTo>
                    <a:pt x="31" y="543"/>
                    <a:pt x="67" y="532"/>
                    <a:pt x="84" y="527"/>
                  </a:cubicBezTo>
                  <a:cubicBezTo>
                    <a:pt x="100" y="522"/>
                    <a:pt x="96" y="530"/>
                    <a:pt x="101" y="487"/>
                  </a:cubicBezTo>
                  <a:cubicBezTo>
                    <a:pt x="106" y="445"/>
                    <a:pt x="148" y="428"/>
                    <a:pt x="229" y="459"/>
                  </a:cubicBezTo>
                  <a:cubicBezTo>
                    <a:pt x="310" y="491"/>
                    <a:pt x="358" y="466"/>
                    <a:pt x="383" y="456"/>
                  </a:cubicBezTo>
                  <a:cubicBezTo>
                    <a:pt x="408" y="445"/>
                    <a:pt x="439" y="446"/>
                    <a:pt x="439" y="446"/>
                  </a:cubicBezTo>
                  <a:cubicBezTo>
                    <a:pt x="439" y="446"/>
                    <a:pt x="534" y="447"/>
                    <a:pt x="559" y="449"/>
                  </a:cubicBezTo>
                  <a:cubicBezTo>
                    <a:pt x="584" y="451"/>
                    <a:pt x="578" y="463"/>
                    <a:pt x="586" y="468"/>
                  </a:cubicBezTo>
                  <a:cubicBezTo>
                    <a:pt x="594" y="473"/>
                    <a:pt x="603" y="467"/>
                    <a:pt x="603" y="467"/>
                  </a:cubicBezTo>
                  <a:cubicBezTo>
                    <a:pt x="607" y="428"/>
                    <a:pt x="601" y="305"/>
                    <a:pt x="601" y="30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1800"/>
            </a:p>
          </p:txBody>
        </p:sp>
        <p:sp>
          <p:nvSpPr>
            <p:cNvPr id="20"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6920029" y="3675496"/>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21"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7392217" y="3675496"/>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22"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7150648" y="3227476"/>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grpSp>
      <p:grpSp>
        <p:nvGrpSpPr>
          <p:cNvPr id="23" name="组合 22"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7308880" y="1753906"/>
            <a:ext cx="1254338" cy="1553958"/>
            <a:chOff x="9503550" y="2126560"/>
            <a:chExt cx="1672451" cy="2071944"/>
          </a:xfrm>
          <a:solidFill>
            <a:srgbClr val="A57331"/>
          </a:solidFill>
        </p:grpSpPr>
        <p:sp>
          <p:nvSpPr>
            <p:cNvPr id="24"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10043706" y="2126560"/>
              <a:ext cx="1132295" cy="1014349"/>
            </a:xfrm>
            <a:custGeom>
              <a:avLst/>
              <a:gdLst>
                <a:gd name="T0" fmla="*/ 586 w 607"/>
                <a:gd name="T1" fmla="*/ 307 h 543"/>
                <a:gd name="T2" fmla="*/ 561 w 607"/>
                <a:gd name="T3" fmla="*/ 329 h 543"/>
                <a:gd name="T4" fmla="*/ 394 w 607"/>
                <a:gd name="T5" fmla="*/ 318 h 543"/>
                <a:gd name="T6" fmla="*/ 388 w 607"/>
                <a:gd name="T7" fmla="*/ 301 h 543"/>
                <a:gd name="T8" fmla="*/ 394 w 607"/>
                <a:gd name="T9" fmla="*/ 251 h 543"/>
                <a:gd name="T10" fmla="*/ 394 w 607"/>
                <a:gd name="T11" fmla="*/ 232 h 543"/>
                <a:gd name="T12" fmla="*/ 394 w 607"/>
                <a:gd name="T13" fmla="*/ 231 h 543"/>
                <a:gd name="T14" fmla="*/ 388 w 607"/>
                <a:gd name="T15" fmla="*/ 224 h 543"/>
                <a:gd name="T16" fmla="*/ 359 w 607"/>
                <a:gd name="T17" fmla="*/ 216 h 543"/>
                <a:gd name="T18" fmla="*/ 356 w 607"/>
                <a:gd name="T19" fmla="*/ 204 h 543"/>
                <a:gd name="T20" fmla="*/ 352 w 607"/>
                <a:gd name="T21" fmla="*/ 150 h 543"/>
                <a:gd name="T22" fmla="*/ 350 w 607"/>
                <a:gd name="T23" fmla="*/ 144 h 543"/>
                <a:gd name="T24" fmla="*/ 340 w 607"/>
                <a:gd name="T25" fmla="*/ 133 h 543"/>
                <a:gd name="T26" fmla="*/ 344 w 607"/>
                <a:gd name="T27" fmla="*/ 129 h 543"/>
                <a:gd name="T28" fmla="*/ 346 w 607"/>
                <a:gd name="T29" fmla="*/ 115 h 543"/>
                <a:gd name="T30" fmla="*/ 331 w 607"/>
                <a:gd name="T31" fmla="*/ 88 h 543"/>
                <a:gd name="T32" fmla="*/ 331 w 607"/>
                <a:gd name="T33" fmla="*/ 67 h 543"/>
                <a:gd name="T34" fmla="*/ 331 w 607"/>
                <a:gd name="T35" fmla="*/ 67 h 543"/>
                <a:gd name="T36" fmla="*/ 341 w 607"/>
                <a:gd name="T37" fmla="*/ 63 h 543"/>
                <a:gd name="T38" fmla="*/ 410 w 607"/>
                <a:gd name="T39" fmla="*/ 69 h 543"/>
                <a:gd name="T40" fmla="*/ 426 w 607"/>
                <a:gd name="T41" fmla="*/ 69 h 543"/>
                <a:gd name="T42" fmla="*/ 432 w 607"/>
                <a:gd name="T43" fmla="*/ 32 h 543"/>
                <a:gd name="T44" fmla="*/ 421 w 607"/>
                <a:gd name="T45" fmla="*/ 13 h 543"/>
                <a:gd name="T46" fmla="*/ 346 w 607"/>
                <a:gd name="T47" fmla="*/ 18 h 543"/>
                <a:gd name="T48" fmla="*/ 345 w 607"/>
                <a:gd name="T49" fmla="*/ 17 h 543"/>
                <a:gd name="T50" fmla="*/ 344 w 607"/>
                <a:gd name="T51" fmla="*/ 15 h 543"/>
                <a:gd name="T52" fmla="*/ 343 w 607"/>
                <a:gd name="T53" fmla="*/ 15 h 543"/>
                <a:gd name="T54" fmla="*/ 316 w 607"/>
                <a:gd name="T55" fmla="*/ 2 h 543"/>
                <a:gd name="T56" fmla="*/ 312 w 607"/>
                <a:gd name="T57" fmla="*/ 1 h 543"/>
                <a:gd name="T58" fmla="*/ 281 w 607"/>
                <a:gd name="T59" fmla="*/ 13 h 543"/>
                <a:gd name="T60" fmla="*/ 270 w 607"/>
                <a:gd name="T61" fmla="*/ 16 h 543"/>
                <a:gd name="T62" fmla="*/ 187 w 607"/>
                <a:gd name="T63" fmla="*/ 10 h 543"/>
                <a:gd name="T64" fmla="*/ 195 w 607"/>
                <a:gd name="T65" fmla="*/ 62 h 543"/>
                <a:gd name="T66" fmla="*/ 271 w 607"/>
                <a:gd name="T67" fmla="*/ 60 h 543"/>
                <a:gd name="T68" fmla="*/ 279 w 607"/>
                <a:gd name="T69" fmla="*/ 61 h 543"/>
                <a:gd name="T70" fmla="*/ 283 w 607"/>
                <a:gd name="T71" fmla="*/ 65 h 543"/>
                <a:gd name="T72" fmla="*/ 268 w 607"/>
                <a:gd name="T73" fmla="*/ 114 h 543"/>
                <a:gd name="T74" fmla="*/ 273 w 607"/>
                <a:gd name="T75" fmla="*/ 131 h 543"/>
                <a:gd name="T76" fmla="*/ 262 w 607"/>
                <a:gd name="T77" fmla="*/ 146 h 543"/>
                <a:gd name="T78" fmla="*/ 260 w 607"/>
                <a:gd name="T79" fmla="*/ 200 h 543"/>
                <a:gd name="T80" fmla="*/ 253 w 607"/>
                <a:gd name="T81" fmla="*/ 207 h 543"/>
                <a:gd name="T82" fmla="*/ 221 w 607"/>
                <a:gd name="T83" fmla="*/ 229 h 543"/>
                <a:gd name="T84" fmla="*/ 218 w 607"/>
                <a:gd name="T85" fmla="*/ 240 h 543"/>
                <a:gd name="T86" fmla="*/ 220 w 607"/>
                <a:gd name="T87" fmla="*/ 255 h 543"/>
                <a:gd name="T88" fmla="*/ 228 w 607"/>
                <a:gd name="T89" fmla="*/ 261 h 543"/>
                <a:gd name="T90" fmla="*/ 200 w 607"/>
                <a:gd name="T91" fmla="*/ 325 h 543"/>
                <a:gd name="T92" fmla="*/ 183 w 607"/>
                <a:gd name="T93" fmla="*/ 328 h 543"/>
                <a:gd name="T94" fmla="*/ 131 w 607"/>
                <a:gd name="T95" fmla="*/ 332 h 543"/>
                <a:gd name="T96" fmla="*/ 95 w 607"/>
                <a:gd name="T97" fmla="*/ 341 h 543"/>
                <a:gd name="T98" fmla="*/ 46 w 607"/>
                <a:gd name="T99" fmla="*/ 371 h 543"/>
                <a:gd name="T100" fmla="*/ 0 w 607"/>
                <a:gd name="T101" fmla="*/ 515 h 543"/>
                <a:gd name="T102" fmla="*/ 0 w 607"/>
                <a:gd name="T103" fmla="*/ 521 h 543"/>
                <a:gd name="T104" fmla="*/ 84 w 607"/>
                <a:gd name="T105" fmla="*/ 527 h 543"/>
                <a:gd name="T106" fmla="*/ 229 w 607"/>
                <a:gd name="T107" fmla="*/ 459 h 543"/>
                <a:gd name="T108" fmla="*/ 439 w 607"/>
                <a:gd name="T109" fmla="*/ 446 h 543"/>
                <a:gd name="T110" fmla="*/ 586 w 607"/>
                <a:gd name="T111" fmla="*/ 468 h 543"/>
                <a:gd name="T112" fmla="*/ 601 w 607"/>
                <a:gd name="T113" fmla="*/ 30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7" h="543">
                  <a:moveTo>
                    <a:pt x="601" y="305"/>
                  </a:moveTo>
                  <a:cubicBezTo>
                    <a:pt x="586" y="307"/>
                    <a:pt x="586" y="307"/>
                    <a:pt x="586" y="307"/>
                  </a:cubicBezTo>
                  <a:cubicBezTo>
                    <a:pt x="586" y="307"/>
                    <a:pt x="581" y="312"/>
                    <a:pt x="578" y="320"/>
                  </a:cubicBezTo>
                  <a:cubicBezTo>
                    <a:pt x="575" y="328"/>
                    <a:pt x="561" y="329"/>
                    <a:pt x="561" y="329"/>
                  </a:cubicBezTo>
                  <a:cubicBezTo>
                    <a:pt x="561" y="329"/>
                    <a:pt x="436" y="328"/>
                    <a:pt x="424" y="328"/>
                  </a:cubicBezTo>
                  <a:cubicBezTo>
                    <a:pt x="413" y="328"/>
                    <a:pt x="401" y="323"/>
                    <a:pt x="394" y="318"/>
                  </a:cubicBezTo>
                  <a:cubicBezTo>
                    <a:pt x="389" y="314"/>
                    <a:pt x="388" y="307"/>
                    <a:pt x="387" y="302"/>
                  </a:cubicBezTo>
                  <a:cubicBezTo>
                    <a:pt x="388" y="301"/>
                    <a:pt x="388" y="301"/>
                    <a:pt x="388" y="301"/>
                  </a:cubicBezTo>
                  <a:cubicBezTo>
                    <a:pt x="388" y="259"/>
                    <a:pt x="388" y="259"/>
                    <a:pt x="388" y="259"/>
                  </a:cubicBezTo>
                  <a:cubicBezTo>
                    <a:pt x="395" y="257"/>
                    <a:pt x="394" y="251"/>
                    <a:pt x="394" y="251"/>
                  </a:cubicBezTo>
                  <a:cubicBezTo>
                    <a:pt x="394" y="251"/>
                    <a:pt x="394" y="243"/>
                    <a:pt x="394" y="232"/>
                  </a:cubicBezTo>
                  <a:cubicBezTo>
                    <a:pt x="394" y="232"/>
                    <a:pt x="394" y="232"/>
                    <a:pt x="394" y="232"/>
                  </a:cubicBezTo>
                  <a:cubicBezTo>
                    <a:pt x="394" y="232"/>
                    <a:pt x="394" y="232"/>
                    <a:pt x="394" y="232"/>
                  </a:cubicBezTo>
                  <a:cubicBezTo>
                    <a:pt x="394" y="232"/>
                    <a:pt x="394" y="232"/>
                    <a:pt x="394" y="231"/>
                  </a:cubicBezTo>
                  <a:cubicBezTo>
                    <a:pt x="394" y="229"/>
                    <a:pt x="392" y="227"/>
                    <a:pt x="388" y="225"/>
                  </a:cubicBezTo>
                  <a:cubicBezTo>
                    <a:pt x="388" y="225"/>
                    <a:pt x="388" y="225"/>
                    <a:pt x="388" y="224"/>
                  </a:cubicBezTo>
                  <a:cubicBezTo>
                    <a:pt x="387" y="224"/>
                    <a:pt x="386" y="224"/>
                    <a:pt x="386" y="224"/>
                  </a:cubicBezTo>
                  <a:cubicBezTo>
                    <a:pt x="375" y="219"/>
                    <a:pt x="359" y="216"/>
                    <a:pt x="359" y="216"/>
                  </a:cubicBezTo>
                  <a:cubicBezTo>
                    <a:pt x="358" y="207"/>
                    <a:pt x="358" y="207"/>
                    <a:pt x="358" y="207"/>
                  </a:cubicBezTo>
                  <a:cubicBezTo>
                    <a:pt x="356" y="204"/>
                    <a:pt x="356" y="204"/>
                    <a:pt x="356" y="204"/>
                  </a:cubicBezTo>
                  <a:cubicBezTo>
                    <a:pt x="352" y="202"/>
                    <a:pt x="352" y="202"/>
                    <a:pt x="352" y="202"/>
                  </a:cubicBezTo>
                  <a:cubicBezTo>
                    <a:pt x="352" y="196"/>
                    <a:pt x="352" y="157"/>
                    <a:pt x="352" y="150"/>
                  </a:cubicBezTo>
                  <a:cubicBezTo>
                    <a:pt x="352" y="148"/>
                    <a:pt x="351" y="146"/>
                    <a:pt x="350" y="145"/>
                  </a:cubicBezTo>
                  <a:cubicBezTo>
                    <a:pt x="350" y="144"/>
                    <a:pt x="350" y="144"/>
                    <a:pt x="350" y="144"/>
                  </a:cubicBezTo>
                  <a:cubicBezTo>
                    <a:pt x="345" y="140"/>
                    <a:pt x="340" y="140"/>
                    <a:pt x="340" y="140"/>
                  </a:cubicBezTo>
                  <a:cubicBezTo>
                    <a:pt x="340" y="133"/>
                    <a:pt x="340" y="133"/>
                    <a:pt x="340" y="133"/>
                  </a:cubicBezTo>
                  <a:cubicBezTo>
                    <a:pt x="342" y="133"/>
                    <a:pt x="340" y="132"/>
                    <a:pt x="341" y="130"/>
                  </a:cubicBezTo>
                  <a:cubicBezTo>
                    <a:pt x="341" y="130"/>
                    <a:pt x="342" y="130"/>
                    <a:pt x="344" y="129"/>
                  </a:cubicBezTo>
                  <a:cubicBezTo>
                    <a:pt x="347" y="128"/>
                    <a:pt x="346" y="125"/>
                    <a:pt x="346" y="125"/>
                  </a:cubicBezTo>
                  <a:cubicBezTo>
                    <a:pt x="346" y="125"/>
                    <a:pt x="346" y="121"/>
                    <a:pt x="346" y="115"/>
                  </a:cubicBezTo>
                  <a:cubicBezTo>
                    <a:pt x="346" y="108"/>
                    <a:pt x="331" y="108"/>
                    <a:pt x="331" y="108"/>
                  </a:cubicBezTo>
                  <a:cubicBezTo>
                    <a:pt x="331" y="88"/>
                    <a:pt x="331" y="88"/>
                    <a:pt x="331" y="88"/>
                  </a:cubicBezTo>
                  <a:cubicBezTo>
                    <a:pt x="331" y="87"/>
                    <a:pt x="331" y="86"/>
                    <a:pt x="331" y="86"/>
                  </a:cubicBezTo>
                  <a:cubicBezTo>
                    <a:pt x="331" y="67"/>
                    <a:pt x="331" y="67"/>
                    <a:pt x="331" y="67"/>
                  </a:cubicBezTo>
                  <a:cubicBezTo>
                    <a:pt x="331" y="67"/>
                    <a:pt x="331" y="67"/>
                    <a:pt x="331" y="67"/>
                  </a:cubicBezTo>
                  <a:cubicBezTo>
                    <a:pt x="331" y="67"/>
                    <a:pt x="331" y="67"/>
                    <a:pt x="331" y="67"/>
                  </a:cubicBezTo>
                  <a:cubicBezTo>
                    <a:pt x="332" y="66"/>
                    <a:pt x="333" y="63"/>
                    <a:pt x="333" y="63"/>
                  </a:cubicBezTo>
                  <a:cubicBezTo>
                    <a:pt x="333" y="63"/>
                    <a:pt x="336" y="63"/>
                    <a:pt x="341" y="63"/>
                  </a:cubicBezTo>
                  <a:cubicBezTo>
                    <a:pt x="345" y="63"/>
                    <a:pt x="344" y="59"/>
                    <a:pt x="344" y="59"/>
                  </a:cubicBezTo>
                  <a:cubicBezTo>
                    <a:pt x="344" y="59"/>
                    <a:pt x="404" y="68"/>
                    <a:pt x="410" y="69"/>
                  </a:cubicBezTo>
                  <a:cubicBezTo>
                    <a:pt x="414" y="70"/>
                    <a:pt x="421" y="72"/>
                    <a:pt x="425" y="69"/>
                  </a:cubicBezTo>
                  <a:cubicBezTo>
                    <a:pt x="426" y="69"/>
                    <a:pt x="426" y="69"/>
                    <a:pt x="426" y="69"/>
                  </a:cubicBezTo>
                  <a:cubicBezTo>
                    <a:pt x="428" y="68"/>
                    <a:pt x="429" y="65"/>
                    <a:pt x="430" y="62"/>
                  </a:cubicBezTo>
                  <a:cubicBezTo>
                    <a:pt x="432" y="54"/>
                    <a:pt x="432" y="42"/>
                    <a:pt x="432" y="32"/>
                  </a:cubicBezTo>
                  <a:cubicBezTo>
                    <a:pt x="432" y="22"/>
                    <a:pt x="431" y="13"/>
                    <a:pt x="424" y="13"/>
                  </a:cubicBezTo>
                  <a:cubicBezTo>
                    <a:pt x="423" y="13"/>
                    <a:pt x="421" y="13"/>
                    <a:pt x="421" y="13"/>
                  </a:cubicBezTo>
                  <a:cubicBezTo>
                    <a:pt x="364" y="17"/>
                    <a:pt x="364" y="17"/>
                    <a:pt x="364" y="17"/>
                  </a:cubicBezTo>
                  <a:cubicBezTo>
                    <a:pt x="354" y="18"/>
                    <a:pt x="347" y="18"/>
                    <a:pt x="346" y="18"/>
                  </a:cubicBezTo>
                  <a:cubicBezTo>
                    <a:pt x="346" y="18"/>
                    <a:pt x="346" y="18"/>
                    <a:pt x="345" y="17"/>
                  </a:cubicBezTo>
                  <a:cubicBezTo>
                    <a:pt x="345" y="17"/>
                    <a:pt x="345" y="17"/>
                    <a:pt x="345" y="17"/>
                  </a:cubicBezTo>
                  <a:cubicBezTo>
                    <a:pt x="345" y="16"/>
                    <a:pt x="345" y="16"/>
                    <a:pt x="344" y="15"/>
                  </a:cubicBezTo>
                  <a:cubicBezTo>
                    <a:pt x="344" y="15"/>
                    <a:pt x="344" y="15"/>
                    <a:pt x="344" y="15"/>
                  </a:cubicBezTo>
                  <a:cubicBezTo>
                    <a:pt x="343" y="15"/>
                    <a:pt x="343" y="15"/>
                    <a:pt x="343" y="15"/>
                  </a:cubicBezTo>
                  <a:cubicBezTo>
                    <a:pt x="343" y="15"/>
                    <a:pt x="343" y="15"/>
                    <a:pt x="343" y="15"/>
                  </a:cubicBezTo>
                  <a:cubicBezTo>
                    <a:pt x="334" y="14"/>
                    <a:pt x="334" y="14"/>
                    <a:pt x="334" y="14"/>
                  </a:cubicBezTo>
                  <a:cubicBezTo>
                    <a:pt x="334" y="14"/>
                    <a:pt x="330" y="4"/>
                    <a:pt x="316" y="2"/>
                  </a:cubicBezTo>
                  <a:cubicBezTo>
                    <a:pt x="314" y="2"/>
                    <a:pt x="313" y="2"/>
                    <a:pt x="311" y="1"/>
                  </a:cubicBezTo>
                  <a:cubicBezTo>
                    <a:pt x="311" y="1"/>
                    <a:pt x="311" y="1"/>
                    <a:pt x="312" y="1"/>
                  </a:cubicBezTo>
                  <a:cubicBezTo>
                    <a:pt x="312" y="1"/>
                    <a:pt x="294" y="0"/>
                    <a:pt x="285" y="9"/>
                  </a:cubicBezTo>
                  <a:cubicBezTo>
                    <a:pt x="282" y="11"/>
                    <a:pt x="281" y="13"/>
                    <a:pt x="281" y="13"/>
                  </a:cubicBezTo>
                  <a:cubicBezTo>
                    <a:pt x="281" y="13"/>
                    <a:pt x="278" y="13"/>
                    <a:pt x="274" y="13"/>
                  </a:cubicBezTo>
                  <a:cubicBezTo>
                    <a:pt x="271" y="13"/>
                    <a:pt x="270" y="16"/>
                    <a:pt x="270" y="16"/>
                  </a:cubicBezTo>
                  <a:cubicBezTo>
                    <a:pt x="270" y="16"/>
                    <a:pt x="211" y="7"/>
                    <a:pt x="199" y="6"/>
                  </a:cubicBezTo>
                  <a:cubicBezTo>
                    <a:pt x="188" y="4"/>
                    <a:pt x="187" y="10"/>
                    <a:pt x="187" y="10"/>
                  </a:cubicBezTo>
                  <a:cubicBezTo>
                    <a:pt x="182" y="25"/>
                    <a:pt x="183" y="48"/>
                    <a:pt x="185" y="56"/>
                  </a:cubicBezTo>
                  <a:cubicBezTo>
                    <a:pt x="188" y="64"/>
                    <a:pt x="195" y="62"/>
                    <a:pt x="195" y="62"/>
                  </a:cubicBezTo>
                  <a:cubicBezTo>
                    <a:pt x="268" y="57"/>
                    <a:pt x="268" y="57"/>
                    <a:pt x="268" y="57"/>
                  </a:cubicBezTo>
                  <a:cubicBezTo>
                    <a:pt x="269" y="59"/>
                    <a:pt x="271" y="60"/>
                    <a:pt x="271" y="60"/>
                  </a:cubicBezTo>
                  <a:cubicBezTo>
                    <a:pt x="279" y="61"/>
                    <a:pt x="279" y="61"/>
                    <a:pt x="279" y="61"/>
                  </a:cubicBezTo>
                  <a:cubicBezTo>
                    <a:pt x="279" y="61"/>
                    <a:pt x="279" y="61"/>
                    <a:pt x="279" y="61"/>
                  </a:cubicBezTo>
                  <a:cubicBezTo>
                    <a:pt x="280" y="62"/>
                    <a:pt x="280" y="62"/>
                    <a:pt x="281" y="63"/>
                  </a:cubicBezTo>
                  <a:cubicBezTo>
                    <a:pt x="282" y="64"/>
                    <a:pt x="283" y="65"/>
                    <a:pt x="283" y="65"/>
                  </a:cubicBezTo>
                  <a:cubicBezTo>
                    <a:pt x="283" y="106"/>
                    <a:pt x="283" y="106"/>
                    <a:pt x="283" y="106"/>
                  </a:cubicBezTo>
                  <a:cubicBezTo>
                    <a:pt x="274" y="109"/>
                    <a:pt x="268" y="114"/>
                    <a:pt x="268" y="114"/>
                  </a:cubicBezTo>
                  <a:cubicBezTo>
                    <a:pt x="268" y="114"/>
                    <a:pt x="267" y="120"/>
                    <a:pt x="267" y="125"/>
                  </a:cubicBezTo>
                  <a:cubicBezTo>
                    <a:pt x="267" y="131"/>
                    <a:pt x="273" y="131"/>
                    <a:pt x="273" y="131"/>
                  </a:cubicBezTo>
                  <a:cubicBezTo>
                    <a:pt x="273" y="138"/>
                    <a:pt x="273" y="138"/>
                    <a:pt x="273" y="138"/>
                  </a:cubicBezTo>
                  <a:cubicBezTo>
                    <a:pt x="264" y="141"/>
                    <a:pt x="262" y="146"/>
                    <a:pt x="262" y="146"/>
                  </a:cubicBezTo>
                  <a:cubicBezTo>
                    <a:pt x="262" y="199"/>
                    <a:pt x="262" y="199"/>
                    <a:pt x="262" y="199"/>
                  </a:cubicBezTo>
                  <a:cubicBezTo>
                    <a:pt x="260" y="200"/>
                    <a:pt x="260" y="200"/>
                    <a:pt x="260" y="200"/>
                  </a:cubicBezTo>
                  <a:cubicBezTo>
                    <a:pt x="260" y="200"/>
                    <a:pt x="260" y="200"/>
                    <a:pt x="260" y="200"/>
                  </a:cubicBezTo>
                  <a:cubicBezTo>
                    <a:pt x="253" y="207"/>
                    <a:pt x="253" y="207"/>
                    <a:pt x="253" y="207"/>
                  </a:cubicBezTo>
                  <a:cubicBezTo>
                    <a:pt x="252" y="216"/>
                    <a:pt x="252" y="216"/>
                    <a:pt x="252" y="216"/>
                  </a:cubicBezTo>
                  <a:cubicBezTo>
                    <a:pt x="229" y="217"/>
                    <a:pt x="221" y="229"/>
                    <a:pt x="221" y="229"/>
                  </a:cubicBezTo>
                  <a:cubicBezTo>
                    <a:pt x="221" y="230"/>
                    <a:pt x="220" y="231"/>
                    <a:pt x="220" y="232"/>
                  </a:cubicBezTo>
                  <a:cubicBezTo>
                    <a:pt x="218" y="234"/>
                    <a:pt x="218" y="237"/>
                    <a:pt x="218" y="240"/>
                  </a:cubicBezTo>
                  <a:cubicBezTo>
                    <a:pt x="217" y="243"/>
                    <a:pt x="217" y="246"/>
                    <a:pt x="218" y="249"/>
                  </a:cubicBezTo>
                  <a:cubicBezTo>
                    <a:pt x="218" y="251"/>
                    <a:pt x="219" y="254"/>
                    <a:pt x="220" y="255"/>
                  </a:cubicBezTo>
                  <a:cubicBezTo>
                    <a:pt x="222" y="257"/>
                    <a:pt x="224" y="259"/>
                    <a:pt x="227" y="261"/>
                  </a:cubicBezTo>
                  <a:cubicBezTo>
                    <a:pt x="228" y="261"/>
                    <a:pt x="228" y="261"/>
                    <a:pt x="228" y="261"/>
                  </a:cubicBezTo>
                  <a:cubicBezTo>
                    <a:pt x="228" y="261"/>
                    <a:pt x="227" y="267"/>
                    <a:pt x="225" y="297"/>
                  </a:cubicBezTo>
                  <a:cubicBezTo>
                    <a:pt x="224" y="313"/>
                    <a:pt x="211" y="321"/>
                    <a:pt x="200" y="325"/>
                  </a:cubicBezTo>
                  <a:cubicBezTo>
                    <a:pt x="197" y="326"/>
                    <a:pt x="193" y="327"/>
                    <a:pt x="190" y="328"/>
                  </a:cubicBezTo>
                  <a:cubicBezTo>
                    <a:pt x="186" y="328"/>
                    <a:pt x="183" y="328"/>
                    <a:pt x="183" y="328"/>
                  </a:cubicBezTo>
                  <a:cubicBezTo>
                    <a:pt x="183" y="328"/>
                    <a:pt x="159" y="330"/>
                    <a:pt x="146" y="331"/>
                  </a:cubicBezTo>
                  <a:cubicBezTo>
                    <a:pt x="141" y="331"/>
                    <a:pt x="136" y="332"/>
                    <a:pt x="131" y="332"/>
                  </a:cubicBezTo>
                  <a:cubicBezTo>
                    <a:pt x="123" y="333"/>
                    <a:pt x="111" y="335"/>
                    <a:pt x="96" y="341"/>
                  </a:cubicBezTo>
                  <a:cubicBezTo>
                    <a:pt x="96" y="341"/>
                    <a:pt x="95" y="341"/>
                    <a:pt x="95" y="341"/>
                  </a:cubicBezTo>
                  <a:cubicBezTo>
                    <a:pt x="94" y="342"/>
                    <a:pt x="93" y="342"/>
                    <a:pt x="92" y="342"/>
                  </a:cubicBezTo>
                  <a:cubicBezTo>
                    <a:pt x="73" y="350"/>
                    <a:pt x="57" y="360"/>
                    <a:pt x="46" y="371"/>
                  </a:cubicBezTo>
                  <a:cubicBezTo>
                    <a:pt x="2" y="408"/>
                    <a:pt x="1" y="470"/>
                    <a:pt x="1" y="470"/>
                  </a:cubicBezTo>
                  <a:cubicBezTo>
                    <a:pt x="0" y="515"/>
                    <a:pt x="0" y="515"/>
                    <a:pt x="0" y="515"/>
                  </a:cubicBezTo>
                  <a:cubicBezTo>
                    <a:pt x="0" y="520"/>
                    <a:pt x="0" y="520"/>
                    <a:pt x="0" y="520"/>
                  </a:cubicBezTo>
                  <a:cubicBezTo>
                    <a:pt x="0" y="520"/>
                    <a:pt x="0" y="521"/>
                    <a:pt x="0" y="521"/>
                  </a:cubicBezTo>
                  <a:cubicBezTo>
                    <a:pt x="0" y="522"/>
                    <a:pt x="0" y="522"/>
                    <a:pt x="0" y="522"/>
                  </a:cubicBezTo>
                  <a:cubicBezTo>
                    <a:pt x="31" y="543"/>
                    <a:pt x="67" y="532"/>
                    <a:pt x="84" y="527"/>
                  </a:cubicBezTo>
                  <a:cubicBezTo>
                    <a:pt x="100" y="522"/>
                    <a:pt x="96" y="530"/>
                    <a:pt x="101" y="487"/>
                  </a:cubicBezTo>
                  <a:cubicBezTo>
                    <a:pt x="106" y="445"/>
                    <a:pt x="148" y="428"/>
                    <a:pt x="229" y="459"/>
                  </a:cubicBezTo>
                  <a:cubicBezTo>
                    <a:pt x="310" y="491"/>
                    <a:pt x="358" y="466"/>
                    <a:pt x="383" y="456"/>
                  </a:cubicBezTo>
                  <a:cubicBezTo>
                    <a:pt x="408" y="445"/>
                    <a:pt x="439" y="446"/>
                    <a:pt x="439" y="446"/>
                  </a:cubicBezTo>
                  <a:cubicBezTo>
                    <a:pt x="439" y="446"/>
                    <a:pt x="534" y="447"/>
                    <a:pt x="559" y="449"/>
                  </a:cubicBezTo>
                  <a:cubicBezTo>
                    <a:pt x="584" y="451"/>
                    <a:pt x="578" y="463"/>
                    <a:pt x="586" y="468"/>
                  </a:cubicBezTo>
                  <a:cubicBezTo>
                    <a:pt x="594" y="473"/>
                    <a:pt x="603" y="467"/>
                    <a:pt x="603" y="467"/>
                  </a:cubicBezTo>
                  <a:cubicBezTo>
                    <a:pt x="607" y="428"/>
                    <a:pt x="601" y="305"/>
                    <a:pt x="601" y="30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1800"/>
            </a:p>
          </p:txBody>
        </p:sp>
        <p:sp>
          <p:nvSpPr>
            <p:cNvPr id="25"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9706749" y="3227476"/>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26"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10214750" y="3227476"/>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27"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9948597" y="3675496"/>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28"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10417950" y="3675496"/>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29"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9503550" y="3675496"/>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grpSp>
      <p:grpSp>
        <p:nvGrpSpPr>
          <p:cNvPr id="30" name="组合 29"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2994749" y="1753906"/>
            <a:ext cx="1453669" cy="1902486"/>
            <a:chOff x="3751376" y="2126560"/>
            <a:chExt cx="1938225" cy="2536648"/>
          </a:xfrm>
          <a:solidFill>
            <a:srgbClr val="A57331"/>
          </a:solidFill>
        </p:grpSpPr>
        <p:sp>
          <p:nvSpPr>
            <p:cNvPr id="31"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4557306" y="2126560"/>
              <a:ext cx="1132295" cy="1014349"/>
            </a:xfrm>
            <a:custGeom>
              <a:avLst/>
              <a:gdLst>
                <a:gd name="T0" fmla="*/ 586 w 607"/>
                <a:gd name="T1" fmla="*/ 307 h 543"/>
                <a:gd name="T2" fmla="*/ 561 w 607"/>
                <a:gd name="T3" fmla="*/ 329 h 543"/>
                <a:gd name="T4" fmla="*/ 394 w 607"/>
                <a:gd name="T5" fmla="*/ 318 h 543"/>
                <a:gd name="T6" fmla="*/ 388 w 607"/>
                <a:gd name="T7" fmla="*/ 301 h 543"/>
                <a:gd name="T8" fmla="*/ 394 w 607"/>
                <a:gd name="T9" fmla="*/ 251 h 543"/>
                <a:gd name="T10" fmla="*/ 394 w 607"/>
                <a:gd name="T11" fmla="*/ 232 h 543"/>
                <a:gd name="T12" fmla="*/ 394 w 607"/>
                <a:gd name="T13" fmla="*/ 231 h 543"/>
                <a:gd name="T14" fmla="*/ 388 w 607"/>
                <a:gd name="T15" fmla="*/ 224 h 543"/>
                <a:gd name="T16" fmla="*/ 359 w 607"/>
                <a:gd name="T17" fmla="*/ 216 h 543"/>
                <a:gd name="T18" fmla="*/ 356 w 607"/>
                <a:gd name="T19" fmla="*/ 204 h 543"/>
                <a:gd name="T20" fmla="*/ 352 w 607"/>
                <a:gd name="T21" fmla="*/ 150 h 543"/>
                <a:gd name="T22" fmla="*/ 350 w 607"/>
                <a:gd name="T23" fmla="*/ 144 h 543"/>
                <a:gd name="T24" fmla="*/ 340 w 607"/>
                <a:gd name="T25" fmla="*/ 133 h 543"/>
                <a:gd name="T26" fmla="*/ 344 w 607"/>
                <a:gd name="T27" fmla="*/ 129 h 543"/>
                <a:gd name="T28" fmla="*/ 346 w 607"/>
                <a:gd name="T29" fmla="*/ 115 h 543"/>
                <a:gd name="T30" fmla="*/ 331 w 607"/>
                <a:gd name="T31" fmla="*/ 88 h 543"/>
                <a:gd name="T32" fmla="*/ 331 w 607"/>
                <a:gd name="T33" fmla="*/ 67 h 543"/>
                <a:gd name="T34" fmla="*/ 331 w 607"/>
                <a:gd name="T35" fmla="*/ 67 h 543"/>
                <a:gd name="T36" fmla="*/ 341 w 607"/>
                <a:gd name="T37" fmla="*/ 63 h 543"/>
                <a:gd name="T38" fmla="*/ 410 w 607"/>
                <a:gd name="T39" fmla="*/ 69 h 543"/>
                <a:gd name="T40" fmla="*/ 426 w 607"/>
                <a:gd name="T41" fmla="*/ 69 h 543"/>
                <a:gd name="T42" fmla="*/ 432 w 607"/>
                <a:gd name="T43" fmla="*/ 32 h 543"/>
                <a:gd name="T44" fmla="*/ 421 w 607"/>
                <a:gd name="T45" fmla="*/ 13 h 543"/>
                <a:gd name="T46" fmla="*/ 346 w 607"/>
                <a:gd name="T47" fmla="*/ 18 h 543"/>
                <a:gd name="T48" fmla="*/ 345 w 607"/>
                <a:gd name="T49" fmla="*/ 17 h 543"/>
                <a:gd name="T50" fmla="*/ 344 w 607"/>
                <a:gd name="T51" fmla="*/ 15 h 543"/>
                <a:gd name="T52" fmla="*/ 343 w 607"/>
                <a:gd name="T53" fmla="*/ 15 h 543"/>
                <a:gd name="T54" fmla="*/ 316 w 607"/>
                <a:gd name="T55" fmla="*/ 2 h 543"/>
                <a:gd name="T56" fmla="*/ 312 w 607"/>
                <a:gd name="T57" fmla="*/ 1 h 543"/>
                <a:gd name="T58" fmla="*/ 281 w 607"/>
                <a:gd name="T59" fmla="*/ 13 h 543"/>
                <a:gd name="T60" fmla="*/ 270 w 607"/>
                <a:gd name="T61" fmla="*/ 16 h 543"/>
                <a:gd name="T62" fmla="*/ 187 w 607"/>
                <a:gd name="T63" fmla="*/ 10 h 543"/>
                <a:gd name="T64" fmla="*/ 195 w 607"/>
                <a:gd name="T65" fmla="*/ 62 h 543"/>
                <a:gd name="T66" fmla="*/ 271 w 607"/>
                <a:gd name="T67" fmla="*/ 60 h 543"/>
                <a:gd name="T68" fmla="*/ 279 w 607"/>
                <a:gd name="T69" fmla="*/ 61 h 543"/>
                <a:gd name="T70" fmla="*/ 283 w 607"/>
                <a:gd name="T71" fmla="*/ 65 h 543"/>
                <a:gd name="T72" fmla="*/ 268 w 607"/>
                <a:gd name="T73" fmla="*/ 114 h 543"/>
                <a:gd name="T74" fmla="*/ 273 w 607"/>
                <a:gd name="T75" fmla="*/ 131 h 543"/>
                <a:gd name="T76" fmla="*/ 262 w 607"/>
                <a:gd name="T77" fmla="*/ 146 h 543"/>
                <a:gd name="T78" fmla="*/ 260 w 607"/>
                <a:gd name="T79" fmla="*/ 200 h 543"/>
                <a:gd name="T80" fmla="*/ 253 w 607"/>
                <a:gd name="T81" fmla="*/ 207 h 543"/>
                <a:gd name="T82" fmla="*/ 221 w 607"/>
                <a:gd name="T83" fmla="*/ 229 h 543"/>
                <a:gd name="T84" fmla="*/ 218 w 607"/>
                <a:gd name="T85" fmla="*/ 240 h 543"/>
                <a:gd name="T86" fmla="*/ 220 w 607"/>
                <a:gd name="T87" fmla="*/ 255 h 543"/>
                <a:gd name="T88" fmla="*/ 228 w 607"/>
                <a:gd name="T89" fmla="*/ 261 h 543"/>
                <a:gd name="T90" fmla="*/ 200 w 607"/>
                <a:gd name="T91" fmla="*/ 325 h 543"/>
                <a:gd name="T92" fmla="*/ 183 w 607"/>
                <a:gd name="T93" fmla="*/ 328 h 543"/>
                <a:gd name="T94" fmla="*/ 131 w 607"/>
                <a:gd name="T95" fmla="*/ 332 h 543"/>
                <a:gd name="T96" fmla="*/ 95 w 607"/>
                <a:gd name="T97" fmla="*/ 341 h 543"/>
                <a:gd name="T98" fmla="*/ 46 w 607"/>
                <a:gd name="T99" fmla="*/ 371 h 543"/>
                <a:gd name="T100" fmla="*/ 0 w 607"/>
                <a:gd name="T101" fmla="*/ 515 h 543"/>
                <a:gd name="T102" fmla="*/ 0 w 607"/>
                <a:gd name="T103" fmla="*/ 521 h 543"/>
                <a:gd name="T104" fmla="*/ 84 w 607"/>
                <a:gd name="T105" fmla="*/ 527 h 543"/>
                <a:gd name="T106" fmla="*/ 229 w 607"/>
                <a:gd name="T107" fmla="*/ 459 h 543"/>
                <a:gd name="T108" fmla="*/ 439 w 607"/>
                <a:gd name="T109" fmla="*/ 446 h 543"/>
                <a:gd name="T110" fmla="*/ 586 w 607"/>
                <a:gd name="T111" fmla="*/ 468 h 543"/>
                <a:gd name="T112" fmla="*/ 601 w 607"/>
                <a:gd name="T113" fmla="*/ 30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7" h="543">
                  <a:moveTo>
                    <a:pt x="601" y="305"/>
                  </a:moveTo>
                  <a:cubicBezTo>
                    <a:pt x="586" y="307"/>
                    <a:pt x="586" y="307"/>
                    <a:pt x="586" y="307"/>
                  </a:cubicBezTo>
                  <a:cubicBezTo>
                    <a:pt x="586" y="307"/>
                    <a:pt x="581" y="312"/>
                    <a:pt x="578" y="320"/>
                  </a:cubicBezTo>
                  <a:cubicBezTo>
                    <a:pt x="575" y="328"/>
                    <a:pt x="561" y="329"/>
                    <a:pt x="561" y="329"/>
                  </a:cubicBezTo>
                  <a:cubicBezTo>
                    <a:pt x="561" y="329"/>
                    <a:pt x="436" y="328"/>
                    <a:pt x="424" y="328"/>
                  </a:cubicBezTo>
                  <a:cubicBezTo>
                    <a:pt x="413" y="328"/>
                    <a:pt x="401" y="323"/>
                    <a:pt x="394" y="318"/>
                  </a:cubicBezTo>
                  <a:cubicBezTo>
                    <a:pt x="389" y="314"/>
                    <a:pt x="388" y="307"/>
                    <a:pt x="387" y="302"/>
                  </a:cubicBezTo>
                  <a:cubicBezTo>
                    <a:pt x="388" y="301"/>
                    <a:pt x="388" y="301"/>
                    <a:pt x="388" y="301"/>
                  </a:cubicBezTo>
                  <a:cubicBezTo>
                    <a:pt x="388" y="259"/>
                    <a:pt x="388" y="259"/>
                    <a:pt x="388" y="259"/>
                  </a:cubicBezTo>
                  <a:cubicBezTo>
                    <a:pt x="395" y="257"/>
                    <a:pt x="394" y="251"/>
                    <a:pt x="394" y="251"/>
                  </a:cubicBezTo>
                  <a:cubicBezTo>
                    <a:pt x="394" y="251"/>
                    <a:pt x="394" y="243"/>
                    <a:pt x="394" y="232"/>
                  </a:cubicBezTo>
                  <a:cubicBezTo>
                    <a:pt x="394" y="232"/>
                    <a:pt x="394" y="232"/>
                    <a:pt x="394" y="232"/>
                  </a:cubicBezTo>
                  <a:cubicBezTo>
                    <a:pt x="394" y="232"/>
                    <a:pt x="394" y="232"/>
                    <a:pt x="394" y="232"/>
                  </a:cubicBezTo>
                  <a:cubicBezTo>
                    <a:pt x="394" y="232"/>
                    <a:pt x="394" y="232"/>
                    <a:pt x="394" y="231"/>
                  </a:cubicBezTo>
                  <a:cubicBezTo>
                    <a:pt x="394" y="229"/>
                    <a:pt x="392" y="227"/>
                    <a:pt x="388" y="225"/>
                  </a:cubicBezTo>
                  <a:cubicBezTo>
                    <a:pt x="388" y="225"/>
                    <a:pt x="388" y="225"/>
                    <a:pt x="388" y="224"/>
                  </a:cubicBezTo>
                  <a:cubicBezTo>
                    <a:pt x="387" y="224"/>
                    <a:pt x="386" y="224"/>
                    <a:pt x="386" y="224"/>
                  </a:cubicBezTo>
                  <a:cubicBezTo>
                    <a:pt x="375" y="219"/>
                    <a:pt x="359" y="216"/>
                    <a:pt x="359" y="216"/>
                  </a:cubicBezTo>
                  <a:cubicBezTo>
                    <a:pt x="358" y="207"/>
                    <a:pt x="358" y="207"/>
                    <a:pt x="358" y="207"/>
                  </a:cubicBezTo>
                  <a:cubicBezTo>
                    <a:pt x="356" y="204"/>
                    <a:pt x="356" y="204"/>
                    <a:pt x="356" y="204"/>
                  </a:cubicBezTo>
                  <a:cubicBezTo>
                    <a:pt x="352" y="202"/>
                    <a:pt x="352" y="202"/>
                    <a:pt x="352" y="202"/>
                  </a:cubicBezTo>
                  <a:cubicBezTo>
                    <a:pt x="352" y="196"/>
                    <a:pt x="352" y="157"/>
                    <a:pt x="352" y="150"/>
                  </a:cubicBezTo>
                  <a:cubicBezTo>
                    <a:pt x="352" y="148"/>
                    <a:pt x="351" y="146"/>
                    <a:pt x="350" y="145"/>
                  </a:cubicBezTo>
                  <a:cubicBezTo>
                    <a:pt x="350" y="144"/>
                    <a:pt x="350" y="144"/>
                    <a:pt x="350" y="144"/>
                  </a:cubicBezTo>
                  <a:cubicBezTo>
                    <a:pt x="345" y="140"/>
                    <a:pt x="340" y="140"/>
                    <a:pt x="340" y="140"/>
                  </a:cubicBezTo>
                  <a:cubicBezTo>
                    <a:pt x="340" y="133"/>
                    <a:pt x="340" y="133"/>
                    <a:pt x="340" y="133"/>
                  </a:cubicBezTo>
                  <a:cubicBezTo>
                    <a:pt x="342" y="133"/>
                    <a:pt x="340" y="132"/>
                    <a:pt x="341" y="130"/>
                  </a:cubicBezTo>
                  <a:cubicBezTo>
                    <a:pt x="341" y="130"/>
                    <a:pt x="342" y="130"/>
                    <a:pt x="344" y="129"/>
                  </a:cubicBezTo>
                  <a:cubicBezTo>
                    <a:pt x="347" y="128"/>
                    <a:pt x="346" y="125"/>
                    <a:pt x="346" y="125"/>
                  </a:cubicBezTo>
                  <a:cubicBezTo>
                    <a:pt x="346" y="125"/>
                    <a:pt x="346" y="121"/>
                    <a:pt x="346" y="115"/>
                  </a:cubicBezTo>
                  <a:cubicBezTo>
                    <a:pt x="346" y="108"/>
                    <a:pt x="331" y="108"/>
                    <a:pt x="331" y="108"/>
                  </a:cubicBezTo>
                  <a:cubicBezTo>
                    <a:pt x="331" y="88"/>
                    <a:pt x="331" y="88"/>
                    <a:pt x="331" y="88"/>
                  </a:cubicBezTo>
                  <a:cubicBezTo>
                    <a:pt x="331" y="87"/>
                    <a:pt x="331" y="86"/>
                    <a:pt x="331" y="86"/>
                  </a:cubicBezTo>
                  <a:cubicBezTo>
                    <a:pt x="331" y="67"/>
                    <a:pt x="331" y="67"/>
                    <a:pt x="331" y="67"/>
                  </a:cubicBezTo>
                  <a:cubicBezTo>
                    <a:pt x="331" y="67"/>
                    <a:pt x="331" y="67"/>
                    <a:pt x="331" y="67"/>
                  </a:cubicBezTo>
                  <a:cubicBezTo>
                    <a:pt x="331" y="67"/>
                    <a:pt x="331" y="67"/>
                    <a:pt x="331" y="67"/>
                  </a:cubicBezTo>
                  <a:cubicBezTo>
                    <a:pt x="332" y="66"/>
                    <a:pt x="333" y="63"/>
                    <a:pt x="333" y="63"/>
                  </a:cubicBezTo>
                  <a:cubicBezTo>
                    <a:pt x="333" y="63"/>
                    <a:pt x="336" y="63"/>
                    <a:pt x="341" y="63"/>
                  </a:cubicBezTo>
                  <a:cubicBezTo>
                    <a:pt x="345" y="63"/>
                    <a:pt x="344" y="59"/>
                    <a:pt x="344" y="59"/>
                  </a:cubicBezTo>
                  <a:cubicBezTo>
                    <a:pt x="344" y="59"/>
                    <a:pt x="404" y="68"/>
                    <a:pt x="410" y="69"/>
                  </a:cubicBezTo>
                  <a:cubicBezTo>
                    <a:pt x="414" y="70"/>
                    <a:pt x="421" y="72"/>
                    <a:pt x="425" y="69"/>
                  </a:cubicBezTo>
                  <a:cubicBezTo>
                    <a:pt x="426" y="69"/>
                    <a:pt x="426" y="69"/>
                    <a:pt x="426" y="69"/>
                  </a:cubicBezTo>
                  <a:cubicBezTo>
                    <a:pt x="428" y="68"/>
                    <a:pt x="429" y="65"/>
                    <a:pt x="430" y="62"/>
                  </a:cubicBezTo>
                  <a:cubicBezTo>
                    <a:pt x="432" y="54"/>
                    <a:pt x="432" y="42"/>
                    <a:pt x="432" y="32"/>
                  </a:cubicBezTo>
                  <a:cubicBezTo>
                    <a:pt x="432" y="22"/>
                    <a:pt x="431" y="13"/>
                    <a:pt x="424" y="13"/>
                  </a:cubicBezTo>
                  <a:cubicBezTo>
                    <a:pt x="423" y="13"/>
                    <a:pt x="421" y="13"/>
                    <a:pt x="421" y="13"/>
                  </a:cubicBezTo>
                  <a:cubicBezTo>
                    <a:pt x="364" y="17"/>
                    <a:pt x="364" y="17"/>
                    <a:pt x="364" y="17"/>
                  </a:cubicBezTo>
                  <a:cubicBezTo>
                    <a:pt x="354" y="18"/>
                    <a:pt x="347" y="18"/>
                    <a:pt x="346" y="18"/>
                  </a:cubicBezTo>
                  <a:cubicBezTo>
                    <a:pt x="346" y="18"/>
                    <a:pt x="346" y="18"/>
                    <a:pt x="345" y="17"/>
                  </a:cubicBezTo>
                  <a:cubicBezTo>
                    <a:pt x="345" y="17"/>
                    <a:pt x="345" y="17"/>
                    <a:pt x="345" y="17"/>
                  </a:cubicBezTo>
                  <a:cubicBezTo>
                    <a:pt x="345" y="16"/>
                    <a:pt x="345" y="16"/>
                    <a:pt x="344" y="15"/>
                  </a:cubicBezTo>
                  <a:cubicBezTo>
                    <a:pt x="344" y="15"/>
                    <a:pt x="344" y="15"/>
                    <a:pt x="344" y="15"/>
                  </a:cubicBezTo>
                  <a:cubicBezTo>
                    <a:pt x="343" y="15"/>
                    <a:pt x="343" y="15"/>
                    <a:pt x="343" y="15"/>
                  </a:cubicBezTo>
                  <a:cubicBezTo>
                    <a:pt x="343" y="15"/>
                    <a:pt x="343" y="15"/>
                    <a:pt x="343" y="15"/>
                  </a:cubicBezTo>
                  <a:cubicBezTo>
                    <a:pt x="334" y="14"/>
                    <a:pt x="334" y="14"/>
                    <a:pt x="334" y="14"/>
                  </a:cubicBezTo>
                  <a:cubicBezTo>
                    <a:pt x="334" y="14"/>
                    <a:pt x="330" y="4"/>
                    <a:pt x="316" y="2"/>
                  </a:cubicBezTo>
                  <a:cubicBezTo>
                    <a:pt x="314" y="2"/>
                    <a:pt x="313" y="2"/>
                    <a:pt x="311" y="1"/>
                  </a:cubicBezTo>
                  <a:cubicBezTo>
                    <a:pt x="311" y="1"/>
                    <a:pt x="311" y="1"/>
                    <a:pt x="312" y="1"/>
                  </a:cubicBezTo>
                  <a:cubicBezTo>
                    <a:pt x="312" y="1"/>
                    <a:pt x="294" y="0"/>
                    <a:pt x="285" y="9"/>
                  </a:cubicBezTo>
                  <a:cubicBezTo>
                    <a:pt x="282" y="11"/>
                    <a:pt x="281" y="13"/>
                    <a:pt x="281" y="13"/>
                  </a:cubicBezTo>
                  <a:cubicBezTo>
                    <a:pt x="281" y="13"/>
                    <a:pt x="278" y="13"/>
                    <a:pt x="274" y="13"/>
                  </a:cubicBezTo>
                  <a:cubicBezTo>
                    <a:pt x="271" y="13"/>
                    <a:pt x="270" y="16"/>
                    <a:pt x="270" y="16"/>
                  </a:cubicBezTo>
                  <a:cubicBezTo>
                    <a:pt x="270" y="16"/>
                    <a:pt x="211" y="7"/>
                    <a:pt x="199" y="6"/>
                  </a:cubicBezTo>
                  <a:cubicBezTo>
                    <a:pt x="188" y="4"/>
                    <a:pt x="187" y="10"/>
                    <a:pt x="187" y="10"/>
                  </a:cubicBezTo>
                  <a:cubicBezTo>
                    <a:pt x="182" y="25"/>
                    <a:pt x="183" y="48"/>
                    <a:pt x="185" y="56"/>
                  </a:cubicBezTo>
                  <a:cubicBezTo>
                    <a:pt x="188" y="64"/>
                    <a:pt x="195" y="62"/>
                    <a:pt x="195" y="62"/>
                  </a:cubicBezTo>
                  <a:cubicBezTo>
                    <a:pt x="268" y="57"/>
                    <a:pt x="268" y="57"/>
                    <a:pt x="268" y="57"/>
                  </a:cubicBezTo>
                  <a:cubicBezTo>
                    <a:pt x="269" y="59"/>
                    <a:pt x="271" y="60"/>
                    <a:pt x="271" y="60"/>
                  </a:cubicBezTo>
                  <a:cubicBezTo>
                    <a:pt x="279" y="61"/>
                    <a:pt x="279" y="61"/>
                    <a:pt x="279" y="61"/>
                  </a:cubicBezTo>
                  <a:cubicBezTo>
                    <a:pt x="279" y="61"/>
                    <a:pt x="279" y="61"/>
                    <a:pt x="279" y="61"/>
                  </a:cubicBezTo>
                  <a:cubicBezTo>
                    <a:pt x="280" y="62"/>
                    <a:pt x="280" y="62"/>
                    <a:pt x="281" y="63"/>
                  </a:cubicBezTo>
                  <a:cubicBezTo>
                    <a:pt x="282" y="64"/>
                    <a:pt x="283" y="65"/>
                    <a:pt x="283" y="65"/>
                  </a:cubicBezTo>
                  <a:cubicBezTo>
                    <a:pt x="283" y="106"/>
                    <a:pt x="283" y="106"/>
                    <a:pt x="283" y="106"/>
                  </a:cubicBezTo>
                  <a:cubicBezTo>
                    <a:pt x="274" y="109"/>
                    <a:pt x="268" y="114"/>
                    <a:pt x="268" y="114"/>
                  </a:cubicBezTo>
                  <a:cubicBezTo>
                    <a:pt x="268" y="114"/>
                    <a:pt x="267" y="120"/>
                    <a:pt x="267" y="125"/>
                  </a:cubicBezTo>
                  <a:cubicBezTo>
                    <a:pt x="267" y="131"/>
                    <a:pt x="273" y="131"/>
                    <a:pt x="273" y="131"/>
                  </a:cubicBezTo>
                  <a:cubicBezTo>
                    <a:pt x="273" y="138"/>
                    <a:pt x="273" y="138"/>
                    <a:pt x="273" y="138"/>
                  </a:cubicBezTo>
                  <a:cubicBezTo>
                    <a:pt x="264" y="141"/>
                    <a:pt x="262" y="146"/>
                    <a:pt x="262" y="146"/>
                  </a:cubicBezTo>
                  <a:cubicBezTo>
                    <a:pt x="262" y="199"/>
                    <a:pt x="262" y="199"/>
                    <a:pt x="262" y="199"/>
                  </a:cubicBezTo>
                  <a:cubicBezTo>
                    <a:pt x="260" y="200"/>
                    <a:pt x="260" y="200"/>
                    <a:pt x="260" y="200"/>
                  </a:cubicBezTo>
                  <a:cubicBezTo>
                    <a:pt x="260" y="200"/>
                    <a:pt x="260" y="200"/>
                    <a:pt x="260" y="200"/>
                  </a:cubicBezTo>
                  <a:cubicBezTo>
                    <a:pt x="253" y="207"/>
                    <a:pt x="253" y="207"/>
                    <a:pt x="253" y="207"/>
                  </a:cubicBezTo>
                  <a:cubicBezTo>
                    <a:pt x="252" y="216"/>
                    <a:pt x="252" y="216"/>
                    <a:pt x="252" y="216"/>
                  </a:cubicBezTo>
                  <a:cubicBezTo>
                    <a:pt x="229" y="217"/>
                    <a:pt x="221" y="229"/>
                    <a:pt x="221" y="229"/>
                  </a:cubicBezTo>
                  <a:cubicBezTo>
                    <a:pt x="221" y="230"/>
                    <a:pt x="220" y="231"/>
                    <a:pt x="220" y="232"/>
                  </a:cubicBezTo>
                  <a:cubicBezTo>
                    <a:pt x="218" y="234"/>
                    <a:pt x="218" y="237"/>
                    <a:pt x="218" y="240"/>
                  </a:cubicBezTo>
                  <a:cubicBezTo>
                    <a:pt x="217" y="243"/>
                    <a:pt x="217" y="246"/>
                    <a:pt x="218" y="249"/>
                  </a:cubicBezTo>
                  <a:cubicBezTo>
                    <a:pt x="218" y="251"/>
                    <a:pt x="219" y="254"/>
                    <a:pt x="220" y="255"/>
                  </a:cubicBezTo>
                  <a:cubicBezTo>
                    <a:pt x="222" y="257"/>
                    <a:pt x="224" y="259"/>
                    <a:pt x="227" y="261"/>
                  </a:cubicBezTo>
                  <a:cubicBezTo>
                    <a:pt x="228" y="261"/>
                    <a:pt x="228" y="261"/>
                    <a:pt x="228" y="261"/>
                  </a:cubicBezTo>
                  <a:cubicBezTo>
                    <a:pt x="228" y="261"/>
                    <a:pt x="227" y="267"/>
                    <a:pt x="225" y="297"/>
                  </a:cubicBezTo>
                  <a:cubicBezTo>
                    <a:pt x="224" y="313"/>
                    <a:pt x="211" y="321"/>
                    <a:pt x="200" y="325"/>
                  </a:cubicBezTo>
                  <a:cubicBezTo>
                    <a:pt x="197" y="326"/>
                    <a:pt x="193" y="327"/>
                    <a:pt x="190" y="328"/>
                  </a:cubicBezTo>
                  <a:cubicBezTo>
                    <a:pt x="186" y="328"/>
                    <a:pt x="183" y="328"/>
                    <a:pt x="183" y="328"/>
                  </a:cubicBezTo>
                  <a:cubicBezTo>
                    <a:pt x="183" y="328"/>
                    <a:pt x="159" y="330"/>
                    <a:pt x="146" y="331"/>
                  </a:cubicBezTo>
                  <a:cubicBezTo>
                    <a:pt x="141" y="331"/>
                    <a:pt x="136" y="332"/>
                    <a:pt x="131" y="332"/>
                  </a:cubicBezTo>
                  <a:cubicBezTo>
                    <a:pt x="123" y="333"/>
                    <a:pt x="111" y="335"/>
                    <a:pt x="96" y="341"/>
                  </a:cubicBezTo>
                  <a:cubicBezTo>
                    <a:pt x="96" y="341"/>
                    <a:pt x="95" y="341"/>
                    <a:pt x="95" y="341"/>
                  </a:cubicBezTo>
                  <a:cubicBezTo>
                    <a:pt x="94" y="342"/>
                    <a:pt x="93" y="342"/>
                    <a:pt x="92" y="342"/>
                  </a:cubicBezTo>
                  <a:cubicBezTo>
                    <a:pt x="73" y="350"/>
                    <a:pt x="57" y="360"/>
                    <a:pt x="46" y="371"/>
                  </a:cubicBezTo>
                  <a:cubicBezTo>
                    <a:pt x="2" y="408"/>
                    <a:pt x="1" y="470"/>
                    <a:pt x="1" y="470"/>
                  </a:cubicBezTo>
                  <a:cubicBezTo>
                    <a:pt x="0" y="515"/>
                    <a:pt x="0" y="515"/>
                    <a:pt x="0" y="515"/>
                  </a:cubicBezTo>
                  <a:cubicBezTo>
                    <a:pt x="0" y="520"/>
                    <a:pt x="0" y="520"/>
                    <a:pt x="0" y="520"/>
                  </a:cubicBezTo>
                  <a:cubicBezTo>
                    <a:pt x="0" y="520"/>
                    <a:pt x="0" y="521"/>
                    <a:pt x="0" y="521"/>
                  </a:cubicBezTo>
                  <a:cubicBezTo>
                    <a:pt x="0" y="522"/>
                    <a:pt x="0" y="522"/>
                    <a:pt x="0" y="522"/>
                  </a:cubicBezTo>
                  <a:cubicBezTo>
                    <a:pt x="31" y="543"/>
                    <a:pt x="67" y="532"/>
                    <a:pt x="84" y="527"/>
                  </a:cubicBezTo>
                  <a:cubicBezTo>
                    <a:pt x="100" y="522"/>
                    <a:pt x="96" y="530"/>
                    <a:pt x="101" y="487"/>
                  </a:cubicBezTo>
                  <a:cubicBezTo>
                    <a:pt x="106" y="445"/>
                    <a:pt x="148" y="428"/>
                    <a:pt x="229" y="459"/>
                  </a:cubicBezTo>
                  <a:cubicBezTo>
                    <a:pt x="310" y="491"/>
                    <a:pt x="358" y="466"/>
                    <a:pt x="383" y="456"/>
                  </a:cubicBezTo>
                  <a:cubicBezTo>
                    <a:pt x="408" y="445"/>
                    <a:pt x="439" y="446"/>
                    <a:pt x="439" y="446"/>
                  </a:cubicBezTo>
                  <a:cubicBezTo>
                    <a:pt x="439" y="446"/>
                    <a:pt x="534" y="447"/>
                    <a:pt x="559" y="449"/>
                  </a:cubicBezTo>
                  <a:cubicBezTo>
                    <a:pt x="584" y="451"/>
                    <a:pt x="578" y="463"/>
                    <a:pt x="586" y="468"/>
                  </a:cubicBezTo>
                  <a:cubicBezTo>
                    <a:pt x="594" y="473"/>
                    <a:pt x="603" y="467"/>
                    <a:pt x="603" y="467"/>
                  </a:cubicBezTo>
                  <a:cubicBezTo>
                    <a:pt x="607" y="428"/>
                    <a:pt x="601" y="305"/>
                    <a:pt x="601" y="30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1800"/>
            </a:p>
          </p:txBody>
        </p:sp>
        <p:sp>
          <p:nvSpPr>
            <p:cNvPr id="32"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4220349" y="3227476"/>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33"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4728350" y="3227476"/>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34"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4462197" y="3675496"/>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35"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4931550" y="3675496"/>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36"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4017150" y="3675496"/>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37"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4673601" y="4140200"/>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40"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5142954" y="4140200"/>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41"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3751376" y="4140200"/>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sp>
          <p:nvSpPr>
            <p:cNvPr id="42" name="Freeform 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a:spLocks/>
            </p:cNvSpPr>
            <p:nvPr/>
          </p:nvSpPr>
          <p:spPr bwMode="auto">
            <a:xfrm>
              <a:off x="4220729" y="4140200"/>
              <a:ext cx="383809" cy="523008"/>
            </a:xfrm>
            <a:custGeom>
              <a:avLst/>
              <a:gdLst>
                <a:gd name="T0" fmla="*/ 859 w 860"/>
                <a:gd name="T1" fmla="*/ 714 h 1175"/>
                <a:gd name="T2" fmla="*/ 860 w 860"/>
                <a:gd name="T3" fmla="*/ 740 h 1175"/>
                <a:gd name="T4" fmla="*/ 430 w 860"/>
                <a:gd name="T5" fmla="*/ 1175 h 1175"/>
                <a:gd name="T6" fmla="*/ 0 w 860"/>
                <a:gd name="T7" fmla="*/ 740 h 1175"/>
                <a:gd name="T8" fmla="*/ 3 w 860"/>
                <a:gd name="T9" fmla="*/ 693 h 1175"/>
                <a:gd name="T10" fmla="*/ 430 w 860"/>
                <a:gd name="T11" fmla="*/ 0 h 1175"/>
                <a:gd name="T12" fmla="*/ 859 w 860"/>
                <a:gd name="T13" fmla="*/ 714 h 1175"/>
              </a:gdLst>
              <a:ahLst/>
              <a:cxnLst>
                <a:cxn ang="0">
                  <a:pos x="T0" y="T1"/>
                </a:cxn>
                <a:cxn ang="0">
                  <a:pos x="T2" y="T3"/>
                </a:cxn>
                <a:cxn ang="0">
                  <a:pos x="T4" y="T5"/>
                </a:cxn>
                <a:cxn ang="0">
                  <a:pos x="T6" y="T7"/>
                </a:cxn>
                <a:cxn ang="0">
                  <a:pos x="T8" y="T9"/>
                </a:cxn>
                <a:cxn ang="0">
                  <a:pos x="T10" y="T11"/>
                </a:cxn>
                <a:cxn ang="0">
                  <a:pos x="T12" y="T13"/>
                </a:cxn>
              </a:cxnLst>
              <a:rect l="0" t="0" r="r" b="b"/>
              <a:pathLst>
                <a:path w="860" h="1175">
                  <a:moveTo>
                    <a:pt x="859" y="714"/>
                  </a:moveTo>
                  <a:cubicBezTo>
                    <a:pt x="860" y="723"/>
                    <a:pt x="860" y="732"/>
                    <a:pt x="860" y="740"/>
                  </a:cubicBezTo>
                  <a:cubicBezTo>
                    <a:pt x="860" y="981"/>
                    <a:pt x="668" y="1175"/>
                    <a:pt x="430" y="1175"/>
                  </a:cubicBezTo>
                  <a:cubicBezTo>
                    <a:pt x="193" y="1175"/>
                    <a:pt x="0" y="981"/>
                    <a:pt x="0" y="740"/>
                  </a:cubicBezTo>
                  <a:cubicBezTo>
                    <a:pt x="0" y="724"/>
                    <a:pt x="1" y="709"/>
                    <a:pt x="3" y="693"/>
                  </a:cubicBezTo>
                  <a:cubicBezTo>
                    <a:pt x="15" y="445"/>
                    <a:pt x="189" y="226"/>
                    <a:pt x="430" y="0"/>
                  </a:cubicBezTo>
                  <a:cubicBezTo>
                    <a:pt x="712" y="259"/>
                    <a:pt x="860" y="470"/>
                    <a:pt x="859" y="714"/>
                  </a:cubicBezTo>
                  <a:close/>
                </a:path>
              </a:pathLst>
            </a:custGeom>
            <a:grpFill/>
            <a:ln w="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1800"/>
            </a:p>
          </p:txBody>
        </p:sp>
      </p:grpSp>
      <p:sp>
        <p:nvSpPr>
          <p:cNvPr id="43" name="文本框 42"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707589" y="4071102"/>
            <a:ext cx="1800493" cy="969496"/>
          </a:xfrm>
          <a:prstGeom prst="rect">
            <a:avLst/>
          </a:prstGeom>
          <a:noFill/>
          <a:effectLst/>
        </p:spPr>
        <p:txBody>
          <a:bodyPr wrap="none" rtlCol="0">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文本框 43"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2768593" y="4076465"/>
            <a:ext cx="1800493" cy="969496"/>
          </a:xfrm>
          <a:prstGeom prst="rect">
            <a:avLst/>
          </a:prstGeom>
          <a:noFill/>
          <a:effectLst/>
        </p:spPr>
        <p:txBody>
          <a:bodyPr wrap="none" rtlCol="0">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文本框 44"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5003565" y="4076465"/>
            <a:ext cx="1800493" cy="969496"/>
          </a:xfrm>
          <a:prstGeom prst="rect">
            <a:avLst/>
          </a:prstGeom>
          <a:noFill/>
          <a:effectLst/>
        </p:spPr>
        <p:txBody>
          <a:bodyPr wrap="none" rtlCol="0">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文本框 45"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7120465" y="4076465"/>
            <a:ext cx="1800493" cy="969496"/>
          </a:xfrm>
          <a:prstGeom prst="rect">
            <a:avLst/>
          </a:prstGeom>
          <a:noFill/>
          <a:effectLst/>
        </p:spPr>
        <p:txBody>
          <a:bodyPr wrap="none" rtlCol="0">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市场分析</a:t>
            </a:r>
            <a:endParaRPr lang="en-US" altLang="zh-CN"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48" name="组合 47"/>
          <p:cNvGrpSpPr/>
          <p:nvPr/>
        </p:nvGrpSpPr>
        <p:grpSpPr>
          <a:xfrm>
            <a:off x="776177" y="87786"/>
            <a:ext cx="709688" cy="659149"/>
            <a:chOff x="776177" y="87786"/>
            <a:chExt cx="709688" cy="659149"/>
          </a:xfrm>
        </p:grpSpPr>
        <p:grpSp>
          <p:nvGrpSpPr>
            <p:cNvPr id="49" name="组合 48"/>
            <p:cNvGrpSpPr/>
            <p:nvPr/>
          </p:nvGrpSpPr>
          <p:grpSpPr>
            <a:xfrm>
              <a:off x="776177" y="87786"/>
              <a:ext cx="669145" cy="659149"/>
              <a:chOff x="1770244" y="775694"/>
              <a:chExt cx="1333596" cy="1313675"/>
            </a:xfrm>
          </p:grpSpPr>
          <p:sp>
            <p:nvSpPr>
              <p:cNvPr id="51" name="矩形 50"/>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50"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769098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市场分析</a:t>
            </a:r>
            <a:endParaRPr lang="en-US" altLang="zh-CN"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631371" y="1907859"/>
            <a:ext cx="1466711" cy="1533844"/>
            <a:chOff x="3716376" y="920580"/>
            <a:chExt cx="4776695" cy="4995334"/>
          </a:xfrm>
        </p:grpSpPr>
        <p:sp>
          <p:nvSpPr>
            <p:cNvPr id="10" name="任意多边形 9"/>
            <p:cNvSpPr/>
            <p:nvPr/>
          </p:nvSpPr>
          <p:spPr>
            <a:xfrm>
              <a:off x="3871965" y="920580"/>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12" name="任意多边形 11"/>
            <p:cNvSpPr/>
            <p:nvPr/>
          </p:nvSpPr>
          <p:spPr>
            <a:xfrm flipH="1" flipV="1">
              <a:off x="3716376" y="3418247"/>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14" name="椭圆 13" descr="e7d195523061f1c0deeec63e560781cfd59afb0ea006f2a87ABB68BF51EA6619813959095094C18C62A12F549504892A4AAA8C1554C6663626E05CA27F281A14E6983772AFC3FB97135759321DEA3D704CB8FFD9D2544D200E821295B99E642BC8CC99085D9A4B047AF625EB62EA6216920310930D1B740A2E5A7C00F2829CCCFC2A56DAB046A1D786FBC3CD77441D8E"/>
            <p:cNvSpPr/>
            <p:nvPr/>
          </p:nvSpPr>
          <p:spPr>
            <a:xfrm>
              <a:off x="4368339" y="1678483"/>
              <a:ext cx="3479527" cy="3479527"/>
            </a:xfrm>
            <a:prstGeom prst="ellipse">
              <a:avLst/>
            </a:prstGeom>
            <a:solidFill>
              <a:srgbClr val="DEAD64">
                <a:alpha val="5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5" name="文本框 14"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1093934" y="2296495"/>
            <a:ext cx="590226" cy="784830"/>
          </a:xfrm>
          <a:prstGeom prst="rect">
            <a:avLst/>
          </a:prstGeom>
          <a:noFill/>
        </p:spPr>
        <p:txBody>
          <a:bodyPr wrap="none" rtlCol="0">
            <a:spAutoFit/>
          </a:bodyPr>
          <a:lstStyle/>
          <a:p>
            <a:r>
              <a:rPr lang="en-US" altLang="zh-CN" sz="4500" b="1" dirty="0">
                <a:solidFill>
                  <a:srgbClr val="DEAD64"/>
                </a:solidFill>
                <a:latin typeface="Agency FB" panose="020B0503020202020204" pitchFamily="34" charset="0"/>
                <a:ea typeface="华文宋体" panose="02010600040101010101" pitchFamily="2" charset="-122"/>
              </a:rPr>
              <a:t>01</a:t>
            </a:r>
            <a:endParaRPr lang="zh-CN" altLang="en-US" sz="4500" b="1" dirty="0">
              <a:solidFill>
                <a:srgbClr val="DEAD64"/>
              </a:solidFill>
              <a:latin typeface="Agency FB" panose="020B0503020202020204" pitchFamily="34" charset="0"/>
              <a:ea typeface="华文宋体" panose="02010600040101010101" pitchFamily="2" charset="-122"/>
            </a:endParaRPr>
          </a:p>
        </p:txBody>
      </p:sp>
      <p:grpSp>
        <p:nvGrpSpPr>
          <p:cNvPr id="16" name="组合 1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2756576" y="1907859"/>
            <a:ext cx="1466711" cy="1533844"/>
            <a:chOff x="3716376" y="920580"/>
            <a:chExt cx="4776695" cy="4995334"/>
          </a:xfrm>
        </p:grpSpPr>
        <p:sp>
          <p:nvSpPr>
            <p:cNvPr id="17" name="任意多边形 16"/>
            <p:cNvSpPr/>
            <p:nvPr/>
          </p:nvSpPr>
          <p:spPr>
            <a:xfrm>
              <a:off x="3871965" y="920580"/>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18" name="任意多边形 17"/>
            <p:cNvSpPr/>
            <p:nvPr/>
          </p:nvSpPr>
          <p:spPr>
            <a:xfrm flipH="1" flipV="1">
              <a:off x="3716376" y="3418247"/>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19" name="椭圆 18" descr="e7d195523061f1c0deeec63e560781cfd59afb0ea006f2a87ABB68BF51EA6619813959095094C18C62A12F549504892A4AAA8C1554C6663626E05CA27F281A14E6983772AFC3FB97135759321DEA3D704CB8FFD9D2544D200E821295B99E642BC8CC99085D9A4B047AF625EB62EA6216920310930D1B740A2E5A7C00F2829CCCFC2A56DAB046A1D786FBC3CD77441D8E"/>
            <p:cNvSpPr/>
            <p:nvPr/>
          </p:nvSpPr>
          <p:spPr>
            <a:xfrm>
              <a:off x="4368339" y="1678483"/>
              <a:ext cx="3479527" cy="3479527"/>
            </a:xfrm>
            <a:prstGeom prst="ellipse">
              <a:avLst/>
            </a:prstGeom>
            <a:solidFill>
              <a:srgbClr val="A57331">
                <a:alpha val="5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0" name="文本框 19"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159628" y="2296494"/>
            <a:ext cx="708848" cy="784830"/>
          </a:xfrm>
          <a:prstGeom prst="rect">
            <a:avLst/>
          </a:prstGeom>
          <a:noFill/>
        </p:spPr>
        <p:txBody>
          <a:bodyPr wrap="none" rtlCol="0">
            <a:spAutoFit/>
          </a:bodyPr>
          <a:lstStyle/>
          <a:p>
            <a:r>
              <a:rPr lang="en-US" altLang="zh-CN" sz="4500" b="1" dirty="0">
                <a:solidFill>
                  <a:srgbClr val="A57331"/>
                </a:solidFill>
                <a:latin typeface="Agency FB" panose="020B0503020202020204" pitchFamily="34" charset="0"/>
                <a:ea typeface="华文宋体" panose="02010600040101010101" pitchFamily="2" charset="-122"/>
              </a:rPr>
              <a:t>02</a:t>
            </a:r>
            <a:endParaRPr lang="zh-CN" altLang="en-US" sz="4500" b="1" dirty="0">
              <a:solidFill>
                <a:srgbClr val="A57331"/>
              </a:solidFill>
              <a:latin typeface="Agency FB" panose="020B0503020202020204" pitchFamily="34" charset="0"/>
              <a:ea typeface="华文宋体" panose="02010600040101010101" pitchFamily="2" charset="-122"/>
            </a:endParaRPr>
          </a:p>
        </p:txBody>
      </p:sp>
      <p:grpSp>
        <p:nvGrpSpPr>
          <p:cNvPr id="21" name="组合 20"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4881781" y="1907860"/>
            <a:ext cx="1466711" cy="1533844"/>
            <a:chOff x="3716376" y="920580"/>
            <a:chExt cx="4776695" cy="4995334"/>
          </a:xfrm>
        </p:grpSpPr>
        <p:sp>
          <p:nvSpPr>
            <p:cNvPr id="22" name="任意多边形 21"/>
            <p:cNvSpPr/>
            <p:nvPr/>
          </p:nvSpPr>
          <p:spPr>
            <a:xfrm>
              <a:off x="3871965" y="920580"/>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23" name="任意多边形 22"/>
            <p:cNvSpPr/>
            <p:nvPr/>
          </p:nvSpPr>
          <p:spPr>
            <a:xfrm flipH="1" flipV="1">
              <a:off x="3716376" y="3418247"/>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24" name="椭圆 23" descr="e7d195523061f1c0deeec63e560781cfd59afb0ea006f2a87ABB68BF51EA6619813959095094C18C62A12F549504892A4AAA8C1554C6663626E05CA27F281A14E6983772AFC3FB97135759321DEA3D704CB8FFD9D2544D200E821295B99E642BC8CC99085D9A4B047AF625EB62EA6216920310930D1B740A2E5A7C00F2829CCCFC2A56DAB046A1D786FBC3CD77441D8E"/>
            <p:cNvSpPr/>
            <p:nvPr/>
          </p:nvSpPr>
          <p:spPr>
            <a:xfrm>
              <a:off x="4368339" y="1678483"/>
              <a:ext cx="3479527" cy="3479527"/>
            </a:xfrm>
            <a:prstGeom prst="ellipse">
              <a:avLst/>
            </a:prstGeom>
            <a:solidFill>
              <a:srgbClr val="DEAD64">
                <a:alpha val="5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5" name="文本框 24"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5279423" y="2284751"/>
            <a:ext cx="720069" cy="784830"/>
          </a:xfrm>
          <a:prstGeom prst="rect">
            <a:avLst/>
          </a:prstGeom>
          <a:noFill/>
        </p:spPr>
        <p:txBody>
          <a:bodyPr wrap="none" rtlCol="0">
            <a:spAutoFit/>
          </a:bodyPr>
          <a:lstStyle/>
          <a:p>
            <a:r>
              <a:rPr lang="en-US" altLang="zh-CN" sz="4500" b="1" dirty="0">
                <a:solidFill>
                  <a:srgbClr val="DEAD64"/>
                </a:solidFill>
                <a:latin typeface="Agency FB" panose="020B0503020202020204" pitchFamily="34" charset="0"/>
                <a:ea typeface="华文宋体" panose="02010600040101010101" pitchFamily="2" charset="-122"/>
              </a:rPr>
              <a:t>03</a:t>
            </a:r>
            <a:endParaRPr lang="zh-CN" altLang="en-US" sz="4500" b="1" dirty="0">
              <a:solidFill>
                <a:srgbClr val="DEAD64"/>
              </a:solidFill>
              <a:latin typeface="Agency FB" panose="020B0503020202020204" pitchFamily="34" charset="0"/>
              <a:ea typeface="华文宋体" panose="02010600040101010101" pitchFamily="2" charset="-122"/>
            </a:endParaRPr>
          </a:p>
        </p:txBody>
      </p:sp>
      <p:grpSp>
        <p:nvGrpSpPr>
          <p:cNvPr id="26" name="组合 2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7006987" y="1907860"/>
            <a:ext cx="1466711" cy="1533844"/>
            <a:chOff x="3716376" y="920580"/>
            <a:chExt cx="4776695" cy="4995334"/>
          </a:xfrm>
        </p:grpSpPr>
        <p:sp>
          <p:nvSpPr>
            <p:cNvPr id="27" name="任意多边形 26"/>
            <p:cNvSpPr/>
            <p:nvPr/>
          </p:nvSpPr>
          <p:spPr>
            <a:xfrm>
              <a:off x="3871965" y="920580"/>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28" name="任意多边形 27"/>
            <p:cNvSpPr/>
            <p:nvPr/>
          </p:nvSpPr>
          <p:spPr>
            <a:xfrm flipH="1" flipV="1">
              <a:off x="3716376" y="3418247"/>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29" name="椭圆 28" descr="e7d195523061f1c0deeec63e560781cfd59afb0ea006f2a87ABB68BF51EA6619813959095094C18C62A12F549504892A4AAA8C1554C6663626E05CA27F281A14E6983772AFC3FB97135759321DEA3D704CB8FFD9D2544D200E821295B99E642BC8CC99085D9A4B047AF625EB62EA6216920310930D1B740A2E5A7C00F2829CCCFC2A56DAB046A1D786FBC3CD77441D8E"/>
            <p:cNvSpPr/>
            <p:nvPr/>
          </p:nvSpPr>
          <p:spPr>
            <a:xfrm>
              <a:off x="4368339" y="1678483"/>
              <a:ext cx="3479527" cy="3479527"/>
            </a:xfrm>
            <a:prstGeom prst="ellipse">
              <a:avLst/>
            </a:prstGeom>
            <a:solidFill>
              <a:srgbClr val="A57331">
                <a:alpha val="5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0" name="文本框 29"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7429282" y="2296494"/>
            <a:ext cx="716863" cy="784830"/>
          </a:xfrm>
          <a:prstGeom prst="rect">
            <a:avLst/>
          </a:prstGeom>
          <a:noFill/>
        </p:spPr>
        <p:txBody>
          <a:bodyPr wrap="none" rtlCol="0">
            <a:spAutoFit/>
          </a:bodyPr>
          <a:lstStyle/>
          <a:p>
            <a:r>
              <a:rPr lang="en-US" altLang="zh-CN" sz="4500" b="1" dirty="0">
                <a:solidFill>
                  <a:srgbClr val="A57331"/>
                </a:solidFill>
                <a:latin typeface="Agency FB" panose="020B0503020202020204" pitchFamily="34" charset="0"/>
                <a:ea typeface="华文宋体" panose="02010600040101010101" pitchFamily="2" charset="-122"/>
              </a:rPr>
              <a:t>04</a:t>
            </a:r>
            <a:endParaRPr lang="zh-CN" altLang="en-US" sz="4500" b="1" dirty="0">
              <a:solidFill>
                <a:srgbClr val="A57331"/>
              </a:solidFill>
              <a:latin typeface="Agency FB" panose="020B0503020202020204" pitchFamily="34" charset="0"/>
              <a:ea typeface="华文宋体" panose="02010600040101010101" pitchFamily="2" charset="-122"/>
            </a:endParaRPr>
          </a:p>
        </p:txBody>
      </p:sp>
      <p:sp>
        <p:nvSpPr>
          <p:cNvPr id="31" name="文本框 30"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526372" y="3912116"/>
            <a:ext cx="1800493" cy="969496"/>
          </a:xfrm>
          <a:prstGeom prst="rect">
            <a:avLst/>
          </a:prstGeom>
          <a:noFill/>
          <a:effectLst/>
        </p:spPr>
        <p:txBody>
          <a:bodyPr wrap="none" rtlCol="0">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2587377" y="3917480"/>
            <a:ext cx="1800493" cy="969496"/>
          </a:xfrm>
          <a:prstGeom prst="rect">
            <a:avLst/>
          </a:prstGeom>
          <a:noFill/>
          <a:effectLst/>
        </p:spPr>
        <p:txBody>
          <a:bodyPr wrap="none" rtlCol="0">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4822349" y="3917480"/>
            <a:ext cx="1800493" cy="969496"/>
          </a:xfrm>
          <a:prstGeom prst="rect">
            <a:avLst/>
          </a:prstGeom>
          <a:noFill/>
          <a:effectLst/>
        </p:spPr>
        <p:txBody>
          <a:bodyPr wrap="none" rtlCol="0">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文本框 33"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6939249" y="3917480"/>
            <a:ext cx="1800493" cy="969496"/>
          </a:xfrm>
          <a:prstGeom prst="rect">
            <a:avLst/>
          </a:prstGeom>
          <a:noFill/>
          <a:effectLst/>
        </p:spPr>
        <p:txBody>
          <a:bodyPr wrap="none" rtlCol="0">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776177" y="87786"/>
            <a:ext cx="709688" cy="659149"/>
            <a:chOff x="776177" y="87786"/>
            <a:chExt cx="709688" cy="659149"/>
          </a:xfrm>
        </p:grpSpPr>
        <p:grpSp>
          <p:nvGrpSpPr>
            <p:cNvPr id="36" name="组合 35"/>
            <p:cNvGrpSpPr/>
            <p:nvPr/>
          </p:nvGrpSpPr>
          <p:grpSpPr>
            <a:xfrm>
              <a:off x="776177" y="87786"/>
              <a:ext cx="669145" cy="659149"/>
              <a:chOff x="1770244" y="775694"/>
              <a:chExt cx="1333596" cy="1313675"/>
            </a:xfrm>
          </p:grpSpPr>
          <p:sp>
            <p:nvSpPr>
              <p:cNvPr id="40" name="矩形 39"/>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37"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41938799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市场分析</a:t>
            </a:r>
            <a:endParaRPr lang="en-US" altLang="zh-CN"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cxnSp>
        <p:nvCxnSpPr>
          <p:cNvPr id="8" name="肘形连接符 7"/>
          <p:cNvCxnSpPr>
            <a:stCxn id="12" idx="6"/>
            <a:endCxn id="40" idx="2"/>
          </p:cNvCxnSpPr>
          <p:nvPr/>
        </p:nvCxnSpPr>
        <p:spPr>
          <a:xfrm>
            <a:off x="3477551" y="1880800"/>
            <a:ext cx="4019972" cy="822728"/>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2910551" y="1597301"/>
            <a:ext cx="567000" cy="567000"/>
            <a:chOff x="4534974" y="2492893"/>
            <a:chExt cx="756000" cy="756000"/>
          </a:xfrm>
        </p:grpSpPr>
        <p:sp>
          <p:nvSpPr>
            <p:cNvPr id="12" name="椭圆 11"/>
            <p:cNvSpPr/>
            <p:nvPr/>
          </p:nvSpPr>
          <p:spPr>
            <a:xfrm>
              <a:off x="4534974" y="2492893"/>
              <a:ext cx="756000" cy="756000"/>
            </a:xfrm>
            <a:prstGeom prst="ellipse">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4" name="组合 13"/>
            <p:cNvGrpSpPr/>
            <p:nvPr/>
          </p:nvGrpSpPr>
          <p:grpSpPr>
            <a:xfrm>
              <a:off x="4687974" y="2629656"/>
              <a:ext cx="450000" cy="434596"/>
              <a:chOff x="5512720" y="2152017"/>
              <a:chExt cx="583915" cy="496874"/>
            </a:xfrm>
          </p:grpSpPr>
          <p:sp>
            <p:nvSpPr>
              <p:cNvPr id="15"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867"/>
              </a:p>
            </p:txBody>
          </p:sp>
          <p:sp>
            <p:nvSpPr>
              <p:cNvPr id="16"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867"/>
              </a:p>
            </p:txBody>
          </p:sp>
        </p:grpSp>
      </p:grpSp>
      <p:cxnSp>
        <p:nvCxnSpPr>
          <p:cNvPr id="17" name="肘形连接符 16"/>
          <p:cNvCxnSpPr>
            <a:stCxn id="19" idx="6"/>
            <a:endCxn id="42" idx="2"/>
          </p:cNvCxnSpPr>
          <p:nvPr/>
        </p:nvCxnSpPr>
        <p:spPr>
          <a:xfrm>
            <a:off x="3477551" y="3520775"/>
            <a:ext cx="2168946" cy="398798"/>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2910551" y="3237275"/>
            <a:ext cx="567000" cy="567000"/>
            <a:chOff x="4534974" y="4368345"/>
            <a:chExt cx="756000" cy="756000"/>
          </a:xfrm>
        </p:grpSpPr>
        <p:sp>
          <p:nvSpPr>
            <p:cNvPr id="19" name="椭圆 18"/>
            <p:cNvSpPr/>
            <p:nvPr/>
          </p:nvSpPr>
          <p:spPr>
            <a:xfrm>
              <a:off x="4534974" y="4368345"/>
              <a:ext cx="756000" cy="756000"/>
            </a:xfrm>
            <a:prstGeom prst="ellipse">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867">
                <a:latin typeface="Arial" panose="020B0604020202020204" pitchFamily="34" charset="0"/>
                <a:cs typeface="Arial" panose="020B0604020202020204" pitchFamily="34" charset="0"/>
              </a:endParaRPr>
            </a:p>
          </p:txBody>
        </p:sp>
      </p:grpSp>
      <p:cxnSp>
        <p:nvCxnSpPr>
          <p:cNvPr id="21" name="肘形连接符 20"/>
          <p:cNvCxnSpPr>
            <a:stCxn id="23" idx="6"/>
            <a:endCxn id="41" idx="2"/>
          </p:cNvCxnSpPr>
          <p:nvPr/>
        </p:nvCxnSpPr>
        <p:spPr>
          <a:xfrm>
            <a:off x="3477551" y="2700788"/>
            <a:ext cx="3094460" cy="738805"/>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2910551" y="2417288"/>
            <a:ext cx="567000" cy="567000"/>
            <a:chOff x="4534974" y="3430619"/>
            <a:chExt cx="756000" cy="756000"/>
          </a:xfrm>
        </p:grpSpPr>
        <p:sp>
          <p:nvSpPr>
            <p:cNvPr id="23" name="椭圆 22"/>
            <p:cNvSpPr/>
            <p:nvPr/>
          </p:nvSpPr>
          <p:spPr>
            <a:xfrm>
              <a:off x="4534974" y="3430619"/>
              <a:ext cx="756000" cy="756000"/>
            </a:xfrm>
            <a:prstGeom prst="ellipse">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nvGrpSpPr>
            <p:cNvPr id="24" name="Group 92"/>
            <p:cNvGrpSpPr/>
            <p:nvPr/>
          </p:nvGrpSpPr>
          <p:grpSpPr>
            <a:xfrm>
              <a:off x="4688410" y="3660828"/>
              <a:ext cx="474528" cy="295582"/>
              <a:chOff x="5172076" y="1938338"/>
              <a:chExt cx="471488" cy="293688"/>
            </a:xfrm>
            <a:solidFill>
              <a:schemeClr val="bg1"/>
            </a:solidFill>
          </p:grpSpPr>
          <p:sp>
            <p:nvSpPr>
              <p:cNvPr id="25"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rgbClr val="FC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p>
            </p:txBody>
          </p:sp>
          <p:sp>
            <p:nvSpPr>
              <p:cNvPr id="26" name="Rectangle 9"/>
              <p:cNvSpPr>
                <a:spLocks noChangeArrowheads="1"/>
              </p:cNvSpPr>
              <p:nvPr/>
            </p:nvSpPr>
            <p:spPr bwMode="auto">
              <a:xfrm>
                <a:off x="5235576" y="2001838"/>
                <a:ext cx="90488" cy="166688"/>
              </a:xfrm>
              <a:prstGeom prst="rect">
                <a:avLst/>
              </a:prstGeom>
              <a:solidFill>
                <a:srgbClr val="FBFB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900"/>
              </a:p>
            </p:txBody>
          </p:sp>
          <p:sp>
            <p:nvSpPr>
              <p:cNvPr id="27" name="Rectangle 10"/>
              <p:cNvSpPr>
                <a:spLocks noChangeArrowheads="1"/>
              </p:cNvSpPr>
              <p:nvPr/>
            </p:nvSpPr>
            <p:spPr bwMode="auto">
              <a:xfrm>
                <a:off x="5341938" y="2001838"/>
                <a:ext cx="85725" cy="166688"/>
              </a:xfrm>
              <a:prstGeom prst="rect">
                <a:avLst/>
              </a:prstGeom>
              <a:solidFill>
                <a:srgbClr val="FEFEF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900"/>
              </a:p>
            </p:txBody>
          </p:sp>
        </p:grpSp>
      </p:grpSp>
      <p:cxnSp>
        <p:nvCxnSpPr>
          <p:cNvPr id="28" name="直接连接符 27"/>
          <p:cNvCxnSpPr>
            <a:endCxn id="30" idx="6"/>
          </p:cNvCxnSpPr>
          <p:nvPr/>
        </p:nvCxnSpPr>
        <p:spPr>
          <a:xfrm flipH="1" flipV="1">
            <a:off x="3477551" y="4340761"/>
            <a:ext cx="960065"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2910551" y="4057261"/>
            <a:ext cx="567000" cy="567000"/>
            <a:chOff x="4534974" y="5306072"/>
            <a:chExt cx="756000" cy="756000"/>
          </a:xfrm>
        </p:grpSpPr>
        <p:sp>
          <p:nvSpPr>
            <p:cNvPr id="30" name="椭圆 29"/>
            <p:cNvSpPr/>
            <p:nvPr/>
          </p:nvSpPr>
          <p:spPr>
            <a:xfrm>
              <a:off x="4534974" y="5306072"/>
              <a:ext cx="756000" cy="756000"/>
            </a:xfrm>
            <a:prstGeom prst="ellipse">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1" name="Group 9"/>
            <p:cNvGrpSpPr/>
            <p:nvPr/>
          </p:nvGrpSpPr>
          <p:grpSpPr>
            <a:xfrm>
              <a:off x="4659950" y="5504420"/>
              <a:ext cx="516045" cy="382660"/>
              <a:chOff x="4572000" y="3414713"/>
              <a:chExt cx="374651" cy="277813"/>
            </a:xfrm>
            <a:solidFill>
              <a:schemeClr val="bg1"/>
            </a:solidFill>
          </p:grpSpPr>
          <p:sp>
            <p:nvSpPr>
              <p:cNvPr id="32"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solidFill>
                <a:srgbClr val="FDFDF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13"/>
              </a:p>
            </p:txBody>
          </p:sp>
          <p:sp>
            <p:nvSpPr>
              <p:cNvPr id="33"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solidFill>
                <a:srgbClr val="FDFDF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13"/>
              </a:p>
            </p:txBody>
          </p:sp>
        </p:grpSp>
      </p:grpSp>
      <p:sp>
        <p:nvSpPr>
          <p:cNvPr id="34" name="任意多边形 33"/>
          <p:cNvSpPr/>
          <p:nvPr/>
        </p:nvSpPr>
        <p:spPr>
          <a:xfrm>
            <a:off x="7162610" y="1817897"/>
            <a:ext cx="885825" cy="2774156"/>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任意多边形 34"/>
          <p:cNvSpPr/>
          <p:nvPr/>
        </p:nvSpPr>
        <p:spPr>
          <a:xfrm>
            <a:off x="6237098" y="3150661"/>
            <a:ext cx="885825" cy="1441391"/>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任意多边形 35"/>
          <p:cNvSpPr/>
          <p:nvPr/>
        </p:nvSpPr>
        <p:spPr>
          <a:xfrm>
            <a:off x="5311584" y="3720737"/>
            <a:ext cx="885825" cy="871316"/>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任意多边形 36"/>
          <p:cNvSpPr/>
          <p:nvPr/>
        </p:nvSpPr>
        <p:spPr>
          <a:xfrm>
            <a:off x="3819335" y="4124741"/>
            <a:ext cx="1452561" cy="46731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椭圆 39"/>
          <p:cNvSpPr/>
          <p:nvPr/>
        </p:nvSpPr>
        <p:spPr>
          <a:xfrm>
            <a:off x="7497523" y="2595528"/>
            <a:ext cx="216000" cy="216000"/>
          </a:xfrm>
          <a:prstGeom prst="ellipse">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1" name="椭圆 40"/>
          <p:cNvSpPr/>
          <p:nvPr/>
        </p:nvSpPr>
        <p:spPr>
          <a:xfrm>
            <a:off x="6572011" y="3331592"/>
            <a:ext cx="216000" cy="216000"/>
          </a:xfrm>
          <a:prstGeom prst="ellipse">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2" name="椭圆 41"/>
          <p:cNvSpPr/>
          <p:nvPr/>
        </p:nvSpPr>
        <p:spPr>
          <a:xfrm>
            <a:off x="5646497" y="3811573"/>
            <a:ext cx="216000" cy="216000"/>
          </a:xfrm>
          <a:prstGeom prst="ellipse">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3" name="椭圆 42"/>
          <p:cNvSpPr/>
          <p:nvPr/>
        </p:nvSpPr>
        <p:spPr>
          <a:xfrm>
            <a:off x="4437616" y="4236836"/>
            <a:ext cx="216000" cy="216000"/>
          </a:xfrm>
          <a:prstGeom prst="ellipse">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矩形 43"/>
          <p:cNvSpPr/>
          <p:nvPr/>
        </p:nvSpPr>
        <p:spPr>
          <a:xfrm>
            <a:off x="2219765" y="1538293"/>
            <a:ext cx="657858" cy="225120"/>
          </a:xfrm>
          <a:prstGeom prst="rect">
            <a:avLst/>
          </a:prstGeom>
        </p:spPr>
        <p:txBody>
          <a:bodyPr wrap="none" lIns="68573" tIns="34287" rIns="68573" bIns="34287">
            <a:spAutoFit/>
          </a:bodyPr>
          <a:lstStyle/>
          <a:p>
            <a:pPr algn="r"/>
            <a:r>
              <a:rPr lang="zh-CN" altLang="en-US" sz="1013" b="1" dirty="0">
                <a:solidFill>
                  <a:schemeClr val="tx1">
                    <a:lumMod val="85000"/>
                    <a:lumOff val="15000"/>
                  </a:schemeClr>
                </a:solidFill>
                <a:latin typeface="微软雅黑" pitchFamily="34" charset="-122"/>
                <a:ea typeface="微软雅黑" pitchFamily="34" charset="-122"/>
              </a:rPr>
              <a:t>添加标题</a:t>
            </a:r>
            <a:endParaRPr lang="en-US" altLang="zh-CN" sz="1013" b="1" dirty="0">
              <a:solidFill>
                <a:schemeClr val="tx1">
                  <a:lumMod val="85000"/>
                  <a:lumOff val="15000"/>
                </a:schemeClr>
              </a:solidFill>
              <a:latin typeface="微软雅黑" pitchFamily="34" charset="-122"/>
              <a:ea typeface="微软雅黑" pitchFamily="34" charset="-122"/>
            </a:endParaRPr>
          </a:p>
        </p:txBody>
      </p:sp>
      <p:sp>
        <p:nvSpPr>
          <p:cNvPr id="45" name="矩形 44"/>
          <p:cNvSpPr/>
          <p:nvPr/>
        </p:nvSpPr>
        <p:spPr>
          <a:xfrm>
            <a:off x="955353" y="1823275"/>
            <a:ext cx="1922270" cy="415498"/>
          </a:xfrm>
          <a:prstGeom prst="rect">
            <a:avLst/>
          </a:prstGeom>
        </p:spPr>
        <p:txBody>
          <a:bodyPr wrap="square">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6" name="矩形 45"/>
          <p:cNvSpPr/>
          <p:nvPr/>
        </p:nvSpPr>
        <p:spPr>
          <a:xfrm>
            <a:off x="2219765" y="2364659"/>
            <a:ext cx="657858" cy="225120"/>
          </a:xfrm>
          <a:prstGeom prst="rect">
            <a:avLst/>
          </a:prstGeom>
        </p:spPr>
        <p:txBody>
          <a:bodyPr wrap="none" lIns="68573" tIns="34287" rIns="68573" bIns="34287">
            <a:spAutoFit/>
          </a:bodyPr>
          <a:lstStyle/>
          <a:p>
            <a:pPr algn="r"/>
            <a:r>
              <a:rPr lang="zh-CN" altLang="en-US" sz="1013" b="1" dirty="0">
                <a:solidFill>
                  <a:schemeClr val="tx1">
                    <a:lumMod val="85000"/>
                    <a:lumOff val="15000"/>
                  </a:schemeClr>
                </a:solidFill>
                <a:latin typeface="微软雅黑" pitchFamily="34" charset="-122"/>
                <a:ea typeface="微软雅黑" pitchFamily="34" charset="-122"/>
              </a:rPr>
              <a:t>添加标题</a:t>
            </a:r>
            <a:endParaRPr lang="en-US" altLang="zh-CN" sz="1013" b="1" dirty="0">
              <a:solidFill>
                <a:schemeClr val="tx1">
                  <a:lumMod val="85000"/>
                  <a:lumOff val="15000"/>
                </a:schemeClr>
              </a:solidFill>
              <a:latin typeface="微软雅黑" pitchFamily="34" charset="-122"/>
              <a:ea typeface="微软雅黑" pitchFamily="34" charset="-122"/>
            </a:endParaRPr>
          </a:p>
        </p:txBody>
      </p:sp>
      <p:sp>
        <p:nvSpPr>
          <p:cNvPr id="47" name="矩形 46"/>
          <p:cNvSpPr/>
          <p:nvPr/>
        </p:nvSpPr>
        <p:spPr>
          <a:xfrm>
            <a:off x="955353" y="2649641"/>
            <a:ext cx="1922270" cy="415498"/>
          </a:xfrm>
          <a:prstGeom prst="rect">
            <a:avLst/>
          </a:prstGeom>
        </p:spPr>
        <p:txBody>
          <a:bodyPr wrap="square">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8" name="矩形 47"/>
          <p:cNvSpPr/>
          <p:nvPr/>
        </p:nvSpPr>
        <p:spPr>
          <a:xfrm>
            <a:off x="2219765" y="3191025"/>
            <a:ext cx="657858" cy="225120"/>
          </a:xfrm>
          <a:prstGeom prst="rect">
            <a:avLst/>
          </a:prstGeom>
        </p:spPr>
        <p:txBody>
          <a:bodyPr wrap="none" lIns="68573" tIns="34287" rIns="68573" bIns="34287">
            <a:spAutoFit/>
          </a:bodyPr>
          <a:lstStyle/>
          <a:p>
            <a:pPr algn="r"/>
            <a:r>
              <a:rPr lang="zh-CN" altLang="en-US" sz="1013" b="1" dirty="0">
                <a:solidFill>
                  <a:schemeClr val="tx1">
                    <a:lumMod val="85000"/>
                    <a:lumOff val="15000"/>
                  </a:schemeClr>
                </a:solidFill>
                <a:latin typeface="微软雅黑" pitchFamily="34" charset="-122"/>
                <a:ea typeface="微软雅黑" pitchFamily="34" charset="-122"/>
              </a:rPr>
              <a:t>添加标题</a:t>
            </a:r>
            <a:endParaRPr lang="en-US" altLang="zh-CN" sz="1013" b="1" dirty="0">
              <a:solidFill>
                <a:schemeClr val="tx1">
                  <a:lumMod val="85000"/>
                  <a:lumOff val="15000"/>
                </a:schemeClr>
              </a:solidFill>
              <a:latin typeface="微软雅黑" pitchFamily="34" charset="-122"/>
              <a:ea typeface="微软雅黑" pitchFamily="34" charset="-122"/>
            </a:endParaRPr>
          </a:p>
        </p:txBody>
      </p:sp>
      <p:sp>
        <p:nvSpPr>
          <p:cNvPr id="49" name="矩形 48"/>
          <p:cNvSpPr/>
          <p:nvPr/>
        </p:nvSpPr>
        <p:spPr>
          <a:xfrm>
            <a:off x="955353" y="3476007"/>
            <a:ext cx="1922270" cy="415498"/>
          </a:xfrm>
          <a:prstGeom prst="rect">
            <a:avLst/>
          </a:prstGeom>
        </p:spPr>
        <p:txBody>
          <a:bodyPr wrap="square">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0" name="矩形 49"/>
          <p:cNvSpPr/>
          <p:nvPr/>
        </p:nvSpPr>
        <p:spPr>
          <a:xfrm>
            <a:off x="2219765" y="4017390"/>
            <a:ext cx="657858" cy="225120"/>
          </a:xfrm>
          <a:prstGeom prst="rect">
            <a:avLst/>
          </a:prstGeom>
        </p:spPr>
        <p:txBody>
          <a:bodyPr wrap="none" lIns="68573" tIns="34287" rIns="68573" bIns="34287">
            <a:spAutoFit/>
          </a:bodyPr>
          <a:lstStyle/>
          <a:p>
            <a:pPr algn="r"/>
            <a:r>
              <a:rPr lang="zh-CN" altLang="en-US" sz="1013" b="1" dirty="0">
                <a:solidFill>
                  <a:schemeClr val="tx1">
                    <a:lumMod val="85000"/>
                    <a:lumOff val="15000"/>
                  </a:schemeClr>
                </a:solidFill>
                <a:latin typeface="微软雅黑" pitchFamily="34" charset="-122"/>
                <a:ea typeface="微软雅黑" pitchFamily="34" charset="-122"/>
              </a:rPr>
              <a:t>添加标题</a:t>
            </a:r>
            <a:endParaRPr lang="en-US" altLang="zh-CN" sz="1013" b="1" dirty="0">
              <a:solidFill>
                <a:schemeClr val="tx1">
                  <a:lumMod val="85000"/>
                  <a:lumOff val="15000"/>
                </a:schemeClr>
              </a:solidFill>
              <a:latin typeface="微软雅黑" pitchFamily="34" charset="-122"/>
              <a:ea typeface="微软雅黑" pitchFamily="34" charset="-122"/>
            </a:endParaRPr>
          </a:p>
        </p:txBody>
      </p:sp>
      <p:sp>
        <p:nvSpPr>
          <p:cNvPr id="51" name="矩形 50"/>
          <p:cNvSpPr/>
          <p:nvPr/>
        </p:nvSpPr>
        <p:spPr>
          <a:xfrm>
            <a:off x="955353" y="4302373"/>
            <a:ext cx="1922270" cy="415498"/>
          </a:xfrm>
          <a:prstGeom prst="rect">
            <a:avLst/>
          </a:prstGeom>
        </p:spPr>
        <p:txBody>
          <a:bodyPr wrap="square">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52" name="组合 51"/>
          <p:cNvGrpSpPr/>
          <p:nvPr/>
        </p:nvGrpSpPr>
        <p:grpSpPr>
          <a:xfrm>
            <a:off x="776177" y="87786"/>
            <a:ext cx="709688" cy="659149"/>
            <a:chOff x="776177" y="87786"/>
            <a:chExt cx="709688" cy="659149"/>
          </a:xfrm>
        </p:grpSpPr>
        <p:grpSp>
          <p:nvGrpSpPr>
            <p:cNvPr id="53" name="组合 52"/>
            <p:cNvGrpSpPr/>
            <p:nvPr/>
          </p:nvGrpSpPr>
          <p:grpSpPr>
            <a:xfrm>
              <a:off x="776177" y="87786"/>
              <a:ext cx="669145" cy="659149"/>
              <a:chOff x="1770244" y="775694"/>
              <a:chExt cx="1333596" cy="1313675"/>
            </a:xfrm>
          </p:grpSpPr>
          <p:sp>
            <p:nvSpPr>
              <p:cNvPr id="55" name="矩形 54"/>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54"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16797683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市场分析</a:t>
            </a:r>
            <a:endParaRPr lang="en-US" altLang="zh-CN"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文本框 7"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293223" y="1505995"/>
            <a:ext cx="1800493" cy="969496"/>
          </a:xfrm>
          <a:prstGeom prst="rect">
            <a:avLst/>
          </a:prstGeom>
          <a:noFill/>
          <a:effectLst/>
        </p:spPr>
        <p:txBody>
          <a:bodyPr wrap="none" rtlCol="0">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3740400" y="1536161"/>
            <a:ext cx="1800493" cy="969496"/>
          </a:xfrm>
          <a:prstGeom prst="rect">
            <a:avLst/>
          </a:prstGeom>
          <a:noFill/>
          <a:effectLst/>
        </p:spPr>
        <p:txBody>
          <a:bodyPr wrap="none" rtlCol="0">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文本框 11"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7136192" y="1536161"/>
            <a:ext cx="1800493" cy="969496"/>
          </a:xfrm>
          <a:prstGeom prst="rect">
            <a:avLst/>
          </a:prstGeom>
          <a:noFill/>
          <a:effectLst/>
        </p:spPr>
        <p:txBody>
          <a:bodyPr wrap="none" rtlCol="0">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13"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2203338" y="4134047"/>
            <a:ext cx="1800493" cy="969496"/>
          </a:xfrm>
          <a:prstGeom prst="rect">
            <a:avLst/>
          </a:prstGeom>
          <a:noFill/>
          <a:effectLst/>
        </p:spPr>
        <p:txBody>
          <a:bodyPr wrap="none" rtlCol="0">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14"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5641114" y="4134047"/>
            <a:ext cx="1800493" cy="969496"/>
          </a:xfrm>
          <a:prstGeom prst="rect">
            <a:avLst/>
          </a:prstGeom>
          <a:noFill/>
          <a:effectLst/>
        </p:spPr>
        <p:txBody>
          <a:bodyPr wrap="none" rtlCol="0">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6" name="组合 15"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2030948" y="2726424"/>
            <a:ext cx="1739301" cy="779880"/>
            <a:chOff x="2707931" y="3719285"/>
            <a:chExt cx="2319068" cy="1039840"/>
          </a:xfrm>
        </p:grpSpPr>
        <p:sp>
          <p:nvSpPr>
            <p:cNvPr id="17" name="Freeform 6"/>
            <p:cNvSpPr>
              <a:spLocks/>
            </p:cNvSpPr>
            <p:nvPr/>
          </p:nvSpPr>
          <p:spPr bwMode="auto">
            <a:xfrm>
              <a:off x="2707931" y="3719285"/>
              <a:ext cx="2319068"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BE9857"/>
            </a:solidFill>
            <a:ln>
              <a:noFill/>
            </a:ln>
            <a:effectLst/>
          </p:spPr>
          <p:txBody>
            <a:bodyPr vert="horz" wrap="square" lIns="68579" tIns="34289" rIns="68579" bIns="34289" numCol="1" anchor="t" anchorCtr="0" compatLnSpc="1">
              <a:prstTxWarp prst="textNoShape">
                <a:avLst/>
              </a:prstTxWarp>
            </a:bodyPr>
            <a:lstStyle/>
            <a:p>
              <a:endParaRPr lang="en-US" sz="1800"/>
            </a:p>
          </p:txBody>
        </p:sp>
        <p:sp>
          <p:nvSpPr>
            <p:cNvPr id="18" name="Freeform 32"/>
            <p:cNvSpPr>
              <a:spLocks noEditPoints="1"/>
            </p:cNvSpPr>
            <p:nvPr/>
          </p:nvSpPr>
          <p:spPr bwMode="auto">
            <a:xfrm>
              <a:off x="3529694" y="3963017"/>
              <a:ext cx="675545" cy="552376"/>
            </a:xfrm>
            <a:custGeom>
              <a:avLst/>
              <a:gdLst/>
              <a:ahLst/>
              <a:cxnLst>
                <a:cxn ang="0">
                  <a:pos x="254" y="0"/>
                </a:cxn>
                <a:cxn ang="0">
                  <a:pos x="239" y="2"/>
                </a:cxn>
                <a:cxn ang="0">
                  <a:pos x="210" y="15"/>
                </a:cxn>
                <a:cxn ang="0">
                  <a:pos x="74" y="149"/>
                </a:cxn>
                <a:cxn ang="0">
                  <a:pos x="69" y="154"/>
                </a:cxn>
                <a:cxn ang="0">
                  <a:pos x="65" y="165"/>
                </a:cxn>
                <a:cxn ang="0">
                  <a:pos x="65" y="178"/>
                </a:cxn>
                <a:cxn ang="0">
                  <a:pos x="69" y="189"/>
                </a:cxn>
                <a:cxn ang="0">
                  <a:pos x="167" y="288"/>
                </a:cxn>
                <a:cxn ang="0">
                  <a:pos x="172" y="292"/>
                </a:cxn>
                <a:cxn ang="0">
                  <a:pos x="183" y="297"/>
                </a:cxn>
                <a:cxn ang="0">
                  <a:pos x="196" y="297"/>
                </a:cxn>
                <a:cxn ang="0">
                  <a:pos x="208" y="292"/>
                </a:cxn>
                <a:cxn ang="0">
                  <a:pos x="339" y="162"/>
                </a:cxn>
                <a:cxn ang="0">
                  <a:pos x="348" y="151"/>
                </a:cxn>
                <a:cxn ang="0">
                  <a:pos x="359" y="122"/>
                </a:cxn>
                <a:cxn ang="0">
                  <a:pos x="361" y="33"/>
                </a:cxn>
                <a:cxn ang="0">
                  <a:pos x="361" y="26"/>
                </a:cxn>
                <a:cxn ang="0">
                  <a:pos x="355" y="15"/>
                </a:cxn>
                <a:cxn ang="0">
                  <a:pos x="346" y="6"/>
                </a:cxn>
                <a:cxn ang="0">
                  <a:pos x="335" y="2"/>
                </a:cxn>
                <a:cxn ang="0">
                  <a:pos x="330" y="0"/>
                </a:cxn>
                <a:cxn ang="0">
                  <a:pos x="286" y="107"/>
                </a:cxn>
                <a:cxn ang="0">
                  <a:pos x="274" y="105"/>
                </a:cxn>
                <a:cxn ang="0">
                  <a:pos x="263" y="98"/>
                </a:cxn>
                <a:cxn ang="0">
                  <a:pos x="257" y="87"/>
                </a:cxn>
                <a:cxn ang="0">
                  <a:pos x="254" y="74"/>
                </a:cxn>
                <a:cxn ang="0">
                  <a:pos x="256" y="69"/>
                </a:cxn>
                <a:cxn ang="0">
                  <a:pos x="259" y="58"/>
                </a:cxn>
                <a:cxn ang="0">
                  <a:pos x="268" y="49"/>
                </a:cxn>
                <a:cxn ang="0">
                  <a:pos x="279" y="44"/>
                </a:cxn>
                <a:cxn ang="0">
                  <a:pos x="286" y="44"/>
                </a:cxn>
                <a:cxn ang="0">
                  <a:pos x="299" y="45"/>
                </a:cxn>
                <a:cxn ang="0">
                  <a:pos x="308" y="53"/>
                </a:cxn>
                <a:cxn ang="0">
                  <a:pos x="315" y="64"/>
                </a:cxn>
                <a:cxn ang="0">
                  <a:pos x="319" y="74"/>
                </a:cxn>
                <a:cxn ang="0">
                  <a:pos x="317" y="82"/>
                </a:cxn>
                <a:cxn ang="0">
                  <a:pos x="314" y="93"/>
                </a:cxn>
                <a:cxn ang="0">
                  <a:pos x="304" y="102"/>
                </a:cxn>
                <a:cxn ang="0">
                  <a:pos x="292" y="107"/>
                </a:cxn>
                <a:cxn ang="0">
                  <a:pos x="286" y="107"/>
                </a:cxn>
                <a:cxn ang="0">
                  <a:pos x="141" y="294"/>
                </a:cxn>
                <a:cxn ang="0">
                  <a:pos x="130" y="297"/>
                </a:cxn>
                <a:cxn ang="0">
                  <a:pos x="112" y="294"/>
                </a:cxn>
                <a:cxn ang="0">
                  <a:pos x="9" y="194"/>
                </a:cxn>
                <a:cxn ang="0">
                  <a:pos x="5" y="189"/>
                </a:cxn>
                <a:cxn ang="0">
                  <a:pos x="0" y="178"/>
                </a:cxn>
                <a:cxn ang="0">
                  <a:pos x="0" y="165"/>
                </a:cxn>
                <a:cxn ang="0">
                  <a:pos x="5" y="154"/>
                </a:cxn>
                <a:cxn ang="0">
                  <a:pos x="136" y="24"/>
                </a:cxn>
                <a:cxn ang="0">
                  <a:pos x="147" y="15"/>
                </a:cxn>
                <a:cxn ang="0">
                  <a:pos x="176" y="2"/>
                </a:cxn>
                <a:cxn ang="0">
                  <a:pos x="27" y="163"/>
                </a:cxn>
                <a:cxn ang="0">
                  <a:pos x="23" y="167"/>
                </a:cxn>
                <a:cxn ang="0">
                  <a:pos x="23" y="176"/>
                </a:cxn>
                <a:cxn ang="0">
                  <a:pos x="27" y="180"/>
                </a:cxn>
              </a:cxnLst>
              <a:rect l="0" t="0" r="r" b="b"/>
              <a:pathLst>
                <a:path w="361" h="297">
                  <a:moveTo>
                    <a:pt x="330" y="0"/>
                  </a:moveTo>
                  <a:lnTo>
                    <a:pt x="254" y="0"/>
                  </a:lnTo>
                  <a:lnTo>
                    <a:pt x="254" y="0"/>
                  </a:lnTo>
                  <a:lnTo>
                    <a:pt x="239" y="2"/>
                  </a:lnTo>
                  <a:lnTo>
                    <a:pt x="225" y="7"/>
                  </a:lnTo>
                  <a:lnTo>
                    <a:pt x="210" y="15"/>
                  </a:lnTo>
                  <a:lnTo>
                    <a:pt x="199" y="24"/>
                  </a:lnTo>
                  <a:lnTo>
                    <a:pt x="74" y="149"/>
                  </a:lnTo>
                  <a:lnTo>
                    <a:pt x="74" y="149"/>
                  </a:lnTo>
                  <a:lnTo>
                    <a:pt x="69" y="154"/>
                  </a:lnTo>
                  <a:lnTo>
                    <a:pt x="67" y="160"/>
                  </a:lnTo>
                  <a:lnTo>
                    <a:pt x="65" y="165"/>
                  </a:lnTo>
                  <a:lnTo>
                    <a:pt x="63" y="172"/>
                  </a:lnTo>
                  <a:lnTo>
                    <a:pt x="65" y="178"/>
                  </a:lnTo>
                  <a:lnTo>
                    <a:pt x="67" y="183"/>
                  </a:lnTo>
                  <a:lnTo>
                    <a:pt x="69" y="189"/>
                  </a:lnTo>
                  <a:lnTo>
                    <a:pt x="74" y="194"/>
                  </a:lnTo>
                  <a:lnTo>
                    <a:pt x="167" y="288"/>
                  </a:lnTo>
                  <a:lnTo>
                    <a:pt x="167" y="288"/>
                  </a:lnTo>
                  <a:lnTo>
                    <a:pt x="172" y="292"/>
                  </a:lnTo>
                  <a:lnTo>
                    <a:pt x="178" y="296"/>
                  </a:lnTo>
                  <a:lnTo>
                    <a:pt x="183" y="297"/>
                  </a:lnTo>
                  <a:lnTo>
                    <a:pt x="190" y="297"/>
                  </a:lnTo>
                  <a:lnTo>
                    <a:pt x="196" y="297"/>
                  </a:lnTo>
                  <a:lnTo>
                    <a:pt x="201" y="296"/>
                  </a:lnTo>
                  <a:lnTo>
                    <a:pt x="208" y="292"/>
                  </a:lnTo>
                  <a:lnTo>
                    <a:pt x="212" y="288"/>
                  </a:lnTo>
                  <a:lnTo>
                    <a:pt x="339" y="162"/>
                  </a:lnTo>
                  <a:lnTo>
                    <a:pt x="339" y="162"/>
                  </a:lnTo>
                  <a:lnTo>
                    <a:pt x="348" y="151"/>
                  </a:lnTo>
                  <a:lnTo>
                    <a:pt x="355" y="136"/>
                  </a:lnTo>
                  <a:lnTo>
                    <a:pt x="359" y="122"/>
                  </a:lnTo>
                  <a:lnTo>
                    <a:pt x="361" y="107"/>
                  </a:lnTo>
                  <a:lnTo>
                    <a:pt x="361" y="33"/>
                  </a:lnTo>
                  <a:lnTo>
                    <a:pt x="361" y="33"/>
                  </a:lnTo>
                  <a:lnTo>
                    <a:pt x="361" y="26"/>
                  </a:lnTo>
                  <a:lnTo>
                    <a:pt x="359" y="20"/>
                  </a:lnTo>
                  <a:lnTo>
                    <a:pt x="355" y="15"/>
                  </a:lnTo>
                  <a:lnTo>
                    <a:pt x="352" y="9"/>
                  </a:lnTo>
                  <a:lnTo>
                    <a:pt x="346" y="6"/>
                  </a:lnTo>
                  <a:lnTo>
                    <a:pt x="341" y="4"/>
                  </a:lnTo>
                  <a:lnTo>
                    <a:pt x="335" y="2"/>
                  </a:lnTo>
                  <a:lnTo>
                    <a:pt x="330" y="0"/>
                  </a:lnTo>
                  <a:lnTo>
                    <a:pt x="330" y="0"/>
                  </a:lnTo>
                  <a:close/>
                  <a:moveTo>
                    <a:pt x="286" y="107"/>
                  </a:moveTo>
                  <a:lnTo>
                    <a:pt x="286" y="107"/>
                  </a:lnTo>
                  <a:lnTo>
                    <a:pt x="279" y="107"/>
                  </a:lnTo>
                  <a:lnTo>
                    <a:pt x="274" y="105"/>
                  </a:lnTo>
                  <a:lnTo>
                    <a:pt x="268" y="102"/>
                  </a:lnTo>
                  <a:lnTo>
                    <a:pt x="263" y="98"/>
                  </a:lnTo>
                  <a:lnTo>
                    <a:pt x="259" y="93"/>
                  </a:lnTo>
                  <a:lnTo>
                    <a:pt x="257" y="87"/>
                  </a:lnTo>
                  <a:lnTo>
                    <a:pt x="256" y="82"/>
                  </a:lnTo>
                  <a:lnTo>
                    <a:pt x="254" y="74"/>
                  </a:lnTo>
                  <a:lnTo>
                    <a:pt x="254" y="74"/>
                  </a:lnTo>
                  <a:lnTo>
                    <a:pt x="256" y="69"/>
                  </a:lnTo>
                  <a:lnTo>
                    <a:pt x="257" y="64"/>
                  </a:lnTo>
                  <a:lnTo>
                    <a:pt x="259" y="58"/>
                  </a:lnTo>
                  <a:lnTo>
                    <a:pt x="263" y="53"/>
                  </a:lnTo>
                  <a:lnTo>
                    <a:pt x="268" y="49"/>
                  </a:lnTo>
                  <a:lnTo>
                    <a:pt x="274" y="45"/>
                  </a:lnTo>
                  <a:lnTo>
                    <a:pt x="279" y="44"/>
                  </a:lnTo>
                  <a:lnTo>
                    <a:pt x="286" y="44"/>
                  </a:lnTo>
                  <a:lnTo>
                    <a:pt x="286" y="44"/>
                  </a:lnTo>
                  <a:lnTo>
                    <a:pt x="292" y="44"/>
                  </a:lnTo>
                  <a:lnTo>
                    <a:pt x="299" y="45"/>
                  </a:lnTo>
                  <a:lnTo>
                    <a:pt x="304" y="49"/>
                  </a:lnTo>
                  <a:lnTo>
                    <a:pt x="308" y="53"/>
                  </a:lnTo>
                  <a:lnTo>
                    <a:pt x="314" y="58"/>
                  </a:lnTo>
                  <a:lnTo>
                    <a:pt x="315" y="64"/>
                  </a:lnTo>
                  <a:lnTo>
                    <a:pt x="317" y="69"/>
                  </a:lnTo>
                  <a:lnTo>
                    <a:pt x="319" y="74"/>
                  </a:lnTo>
                  <a:lnTo>
                    <a:pt x="319" y="74"/>
                  </a:lnTo>
                  <a:lnTo>
                    <a:pt x="317" y="82"/>
                  </a:lnTo>
                  <a:lnTo>
                    <a:pt x="315" y="87"/>
                  </a:lnTo>
                  <a:lnTo>
                    <a:pt x="314" y="93"/>
                  </a:lnTo>
                  <a:lnTo>
                    <a:pt x="308" y="98"/>
                  </a:lnTo>
                  <a:lnTo>
                    <a:pt x="304" y="102"/>
                  </a:lnTo>
                  <a:lnTo>
                    <a:pt x="299" y="105"/>
                  </a:lnTo>
                  <a:lnTo>
                    <a:pt x="292" y="107"/>
                  </a:lnTo>
                  <a:lnTo>
                    <a:pt x="286" y="107"/>
                  </a:lnTo>
                  <a:lnTo>
                    <a:pt x="286" y="107"/>
                  </a:lnTo>
                  <a:close/>
                  <a:moveTo>
                    <a:pt x="27" y="180"/>
                  </a:moveTo>
                  <a:lnTo>
                    <a:pt x="141" y="294"/>
                  </a:lnTo>
                  <a:lnTo>
                    <a:pt x="141" y="294"/>
                  </a:lnTo>
                  <a:lnTo>
                    <a:pt x="130" y="297"/>
                  </a:lnTo>
                  <a:lnTo>
                    <a:pt x="121" y="297"/>
                  </a:lnTo>
                  <a:lnTo>
                    <a:pt x="112" y="294"/>
                  </a:lnTo>
                  <a:lnTo>
                    <a:pt x="103" y="288"/>
                  </a:lnTo>
                  <a:lnTo>
                    <a:pt x="9" y="194"/>
                  </a:lnTo>
                  <a:lnTo>
                    <a:pt x="9" y="194"/>
                  </a:lnTo>
                  <a:lnTo>
                    <a:pt x="5" y="189"/>
                  </a:lnTo>
                  <a:lnTo>
                    <a:pt x="2" y="183"/>
                  </a:lnTo>
                  <a:lnTo>
                    <a:pt x="0" y="178"/>
                  </a:lnTo>
                  <a:lnTo>
                    <a:pt x="0" y="172"/>
                  </a:lnTo>
                  <a:lnTo>
                    <a:pt x="0" y="165"/>
                  </a:lnTo>
                  <a:lnTo>
                    <a:pt x="2" y="160"/>
                  </a:lnTo>
                  <a:lnTo>
                    <a:pt x="5" y="154"/>
                  </a:lnTo>
                  <a:lnTo>
                    <a:pt x="9" y="149"/>
                  </a:lnTo>
                  <a:lnTo>
                    <a:pt x="136" y="24"/>
                  </a:lnTo>
                  <a:lnTo>
                    <a:pt x="136" y="24"/>
                  </a:lnTo>
                  <a:lnTo>
                    <a:pt x="147" y="15"/>
                  </a:lnTo>
                  <a:lnTo>
                    <a:pt x="161" y="7"/>
                  </a:lnTo>
                  <a:lnTo>
                    <a:pt x="176" y="2"/>
                  </a:lnTo>
                  <a:lnTo>
                    <a:pt x="190" y="0"/>
                  </a:lnTo>
                  <a:lnTo>
                    <a:pt x="27" y="163"/>
                  </a:lnTo>
                  <a:lnTo>
                    <a:pt x="27" y="163"/>
                  </a:lnTo>
                  <a:lnTo>
                    <a:pt x="23" y="167"/>
                  </a:lnTo>
                  <a:lnTo>
                    <a:pt x="23" y="172"/>
                  </a:lnTo>
                  <a:lnTo>
                    <a:pt x="23" y="176"/>
                  </a:lnTo>
                  <a:lnTo>
                    <a:pt x="27" y="180"/>
                  </a:lnTo>
                  <a:lnTo>
                    <a:pt x="27" y="180"/>
                  </a:lnTo>
                  <a:close/>
                </a:path>
              </a:pathLst>
            </a:custGeom>
            <a:solidFill>
              <a:srgbClr val="FFFFFF"/>
            </a:solidFill>
            <a:ln w="9525">
              <a:noFill/>
              <a:round/>
              <a:headEnd/>
              <a:tailEnd/>
            </a:ln>
          </p:spPr>
          <p:txBody>
            <a:bodyPr vert="horz" wrap="square" lIns="91438" tIns="45719" rIns="91438" bIns="45719" numCol="1" anchor="t" anchorCtr="0" compatLnSpc="1">
              <a:prstTxWarp prst="textNoShape">
                <a:avLst/>
              </a:prstTxWarp>
            </a:bodyPr>
            <a:lstStyle/>
            <a:p>
              <a:endParaRPr lang="en-US" sz="1800" dirty="0"/>
            </a:p>
          </p:txBody>
        </p:sp>
      </p:grpSp>
      <p:grpSp>
        <p:nvGrpSpPr>
          <p:cNvPr id="19" name="组合 18"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770251" y="2726424"/>
            <a:ext cx="1737727" cy="779880"/>
            <a:chOff x="5027001" y="3719285"/>
            <a:chExt cx="2316969" cy="1039840"/>
          </a:xfrm>
        </p:grpSpPr>
        <p:sp>
          <p:nvSpPr>
            <p:cNvPr id="20" name="Freeform 7"/>
            <p:cNvSpPr>
              <a:spLocks/>
            </p:cNvSpPr>
            <p:nvPr/>
          </p:nvSpPr>
          <p:spPr bwMode="auto">
            <a:xfrm>
              <a:off x="5027001"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A57331"/>
            </a:solidFill>
            <a:ln>
              <a:noFill/>
            </a:ln>
            <a:effectLst/>
          </p:spPr>
          <p:txBody>
            <a:bodyPr vert="horz" wrap="square" lIns="68579" tIns="34289" rIns="68579" bIns="34289" numCol="1" anchor="t" anchorCtr="0" compatLnSpc="1">
              <a:prstTxWarp prst="textNoShape">
                <a:avLst/>
              </a:prstTxWarp>
            </a:bodyPr>
            <a:lstStyle/>
            <a:p>
              <a:endParaRPr lang="en-US" sz="1800"/>
            </a:p>
          </p:txBody>
        </p:sp>
        <p:grpSp>
          <p:nvGrpSpPr>
            <p:cNvPr id="21" name="Group 77"/>
            <p:cNvGrpSpPr/>
            <p:nvPr/>
          </p:nvGrpSpPr>
          <p:grpSpPr>
            <a:xfrm>
              <a:off x="5869058" y="3989143"/>
              <a:ext cx="653147" cy="500124"/>
              <a:chOff x="5552261" y="1554043"/>
              <a:chExt cx="363359" cy="278229"/>
            </a:xfrm>
            <a:solidFill>
              <a:schemeClr val="bg1"/>
            </a:solidFill>
          </p:grpSpPr>
          <p:sp>
            <p:nvSpPr>
              <p:cNvPr id="22" name="Freeform 96"/>
              <p:cNvSpPr>
                <a:spLocks/>
              </p:cNvSpPr>
              <p:nvPr/>
            </p:nvSpPr>
            <p:spPr bwMode="auto">
              <a:xfrm>
                <a:off x="5552261" y="1715997"/>
                <a:ext cx="363359" cy="116275"/>
              </a:xfrm>
              <a:custGeom>
                <a:avLst/>
                <a:gdLst/>
                <a:ahLst/>
                <a:cxnLst>
                  <a:cxn ang="0">
                    <a:pos x="211" y="31"/>
                  </a:cxn>
                  <a:cxn ang="0">
                    <a:pos x="140" y="31"/>
                  </a:cxn>
                  <a:cxn ang="0">
                    <a:pos x="140" y="0"/>
                  </a:cxn>
                  <a:cxn ang="0">
                    <a:pos x="0" y="0"/>
                  </a:cxn>
                  <a:cxn ang="0">
                    <a:pos x="0" y="96"/>
                  </a:cxn>
                  <a:cxn ang="0">
                    <a:pos x="0" y="96"/>
                  </a:cxn>
                  <a:cxn ang="0">
                    <a:pos x="2" y="102"/>
                  </a:cxn>
                  <a:cxn ang="0">
                    <a:pos x="4" y="107"/>
                  </a:cxn>
                  <a:cxn ang="0">
                    <a:pos x="9" y="111"/>
                  </a:cxn>
                  <a:cxn ang="0">
                    <a:pos x="17" y="112"/>
                  </a:cxn>
                  <a:cxn ang="0">
                    <a:pos x="334" y="112"/>
                  </a:cxn>
                  <a:cxn ang="0">
                    <a:pos x="334" y="112"/>
                  </a:cxn>
                  <a:cxn ang="0">
                    <a:pos x="341" y="111"/>
                  </a:cxn>
                  <a:cxn ang="0">
                    <a:pos x="347" y="107"/>
                  </a:cxn>
                  <a:cxn ang="0">
                    <a:pos x="350" y="102"/>
                  </a:cxn>
                  <a:cxn ang="0">
                    <a:pos x="350" y="96"/>
                  </a:cxn>
                  <a:cxn ang="0">
                    <a:pos x="350" y="0"/>
                  </a:cxn>
                  <a:cxn ang="0">
                    <a:pos x="211" y="0"/>
                  </a:cxn>
                  <a:cxn ang="0">
                    <a:pos x="211" y="31"/>
                  </a:cxn>
                </a:cxnLst>
                <a:rect l="0" t="0" r="r" b="b"/>
                <a:pathLst>
                  <a:path w="350" h="112">
                    <a:moveTo>
                      <a:pt x="211" y="31"/>
                    </a:moveTo>
                    <a:lnTo>
                      <a:pt x="140" y="31"/>
                    </a:lnTo>
                    <a:lnTo>
                      <a:pt x="140" y="0"/>
                    </a:lnTo>
                    <a:lnTo>
                      <a:pt x="0" y="0"/>
                    </a:lnTo>
                    <a:lnTo>
                      <a:pt x="0" y="96"/>
                    </a:lnTo>
                    <a:lnTo>
                      <a:pt x="0" y="96"/>
                    </a:lnTo>
                    <a:lnTo>
                      <a:pt x="2" y="102"/>
                    </a:lnTo>
                    <a:lnTo>
                      <a:pt x="4" y="107"/>
                    </a:lnTo>
                    <a:lnTo>
                      <a:pt x="9" y="111"/>
                    </a:lnTo>
                    <a:lnTo>
                      <a:pt x="17" y="112"/>
                    </a:lnTo>
                    <a:lnTo>
                      <a:pt x="334" y="112"/>
                    </a:lnTo>
                    <a:lnTo>
                      <a:pt x="334" y="112"/>
                    </a:lnTo>
                    <a:lnTo>
                      <a:pt x="341" y="111"/>
                    </a:lnTo>
                    <a:lnTo>
                      <a:pt x="347" y="107"/>
                    </a:lnTo>
                    <a:lnTo>
                      <a:pt x="350" y="102"/>
                    </a:lnTo>
                    <a:lnTo>
                      <a:pt x="350" y="96"/>
                    </a:lnTo>
                    <a:lnTo>
                      <a:pt x="350" y="0"/>
                    </a:lnTo>
                    <a:lnTo>
                      <a:pt x="211" y="0"/>
                    </a:lnTo>
                    <a:lnTo>
                      <a:pt x="211" y="31"/>
                    </a:lnTo>
                    <a:close/>
                  </a:path>
                </a:pathLst>
              </a:custGeom>
              <a:solidFill>
                <a:srgbClr val="FEFEFE"/>
              </a:solidFill>
              <a:ln w="9525">
                <a:noFill/>
                <a:round/>
                <a:headEnd/>
                <a:tailEnd/>
              </a:ln>
            </p:spPr>
            <p:txBody>
              <a:bodyPr vert="horz" wrap="square" lIns="121920" tIns="60960" rIns="121920" bIns="60960" numCol="1" anchor="t" anchorCtr="0" compatLnSpc="1">
                <a:prstTxWarp prst="textNoShape">
                  <a:avLst/>
                </a:prstTxWarp>
              </a:bodyPr>
              <a:lstStyle/>
              <a:p>
                <a:endParaRPr lang="en-US" sz="1800" dirty="0"/>
              </a:p>
            </p:txBody>
          </p:sp>
          <p:sp>
            <p:nvSpPr>
              <p:cNvPr id="23" name="Freeform 97"/>
              <p:cNvSpPr>
                <a:spLocks noEditPoints="1"/>
              </p:cNvSpPr>
              <p:nvPr/>
            </p:nvSpPr>
            <p:spPr bwMode="auto">
              <a:xfrm>
                <a:off x="5552261" y="1554043"/>
                <a:ext cx="363359" cy="137038"/>
              </a:xfrm>
              <a:custGeom>
                <a:avLst/>
                <a:gdLst/>
                <a:ahLst/>
                <a:cxnLst>
                  <a:cxn ang="0">
                    <a:pos x="334" y="42"/>
                  </a:cxn>
                  <a:cxn ang="0">
                    <a:pos x="225" y="42"/>
                  </a:cxn>
                  <a:cxn ang="0">
                    <a:pos x="225" y="42"/>
                  </a:cxn>
                  <a:cxn ang="0">
                    <a:pos x="225" y="5"/>
                  </a:cxn>
                  <a:cxn ang="0">
                    <a:pos x="225" y="5"/>
                  </a:cxn>
                  <a:cxn ang="0">
                    <a:pos x="225" y="2"/>
                  </a:cxn>
                  <a:cxn ang="0">
                    <a:pos x="223" y="0"/>
                  </a:cxn>
                  <a:cxn ang="0">
                    <a:pos x="222" y="0"/>
                  </a:cxn>
                  <a:cxn ang="0">
                    <a:pos x="120" y="0"/>
                  </a:cxn>
                  <a:cxn ang="0">
                    <a:pos x="120" y="0"/>
                  </a:cxn>
                  <a:cxn ang="0">
                    <a:pos x="118" y="2"/>
                  </a:cxn>
                  <a:cxn ang="0">
                    <a:pos x="116" y="4"/>
                  </a:cxn>
                  <a:cxn ang="0">
                    <a:pos x="115" y="5"/>
                  </a:cxn>
                  <a:cxn ang="0">
                    <a:pos x="115" y="5"/>
                  </a:cxn>
                  <a:cxn ang="0">
                    <a:pos x="115" y="42"/>
                  </a:cxn>
                  <a:cxn ang="0">
                    <a:pos x="17" y="42"/>
                  </a:cxn>
                  <a:cxn ang="0">
                    <a:pos x="17" y="42"/>
                  </a:cxn>
                  <a:cxn ang="0">
                    <a:pos x="9" y="42"/>
                  </a:cxn>
                  <a:cxn ang="0">
                    <a:pos x="4" y="45"/>
                  </a:cxn>
                  <a:cxn ang="0">
                    <a:pos x="2" y="51"/>
                  </a:cxn>
                  <a:cxn ang="0">
                    <a:pos x="0" y="58"/>
                  </a:cxn>
                  <a:cxn ang="0">
                    <a:pos x="0" y="130"/>
                  </a:cxn>
                  <a:cxn ang="0">
                    <a:pos x="350" y="130"/>
                  </a:cxn>
                  <a:cxn ang="0">
                    <a:pos x="350" y="58"/>
                  </a:cxn>
                  <a:cxn ang="0">
                    <a:pos x="350" y="58"/>
                  </a:cxn>
                  <a:cxn ang="0">
                    <a:pos x="350" y="51"/>
                  </a:cxn>
                  <a:cxn ang="0">
                    <a:pos x="347" y="45"/>
                  </a:cxn>
                  <a:cxn ang="0">
                    <a:pos x="341" y="42"/>
                  </a:cxn>
                  <a:cxn ang="0">
                    <a:pos x="334" y="42"/>
                  </a:cxn>
                  <a:cxn ang="0">
                    <a:pos x="334" y="42"/>
                  </a:cxn>
                  <a:cxn ang="0">
                    <a:pos x="133" y="42"/>
                  </a:cxn>
                  <a:cxn ang="0">
                    <a:pos x="133" y="13"/>
                  </a:cxn>
                  <a:cxn ang="0">
                    <a:pos x="209" y="13"/>
                  </a:cxn>
                  <a:cxn ang="0">
                    <a:pos x="209" y="42"/>
                  </a:cxn>
                  <a:cxn ang="0">
                    <a:pos x="133" y="42"/>
                  </a:cxn>
                </a:cxnLst>
                <a:rect l="0" t="0" r="r" b="b"/>
                <a:pathLst>
                  <a:path w="350" h="130">
                    <a:moveTo>
                      <a:pt x="334" y="42"/>
                    </a:moveTo>
                    <a:lnTo>
                      <a:pt x="225" y="42"/>
                    </a:lnTo>
                    <a:lnTo>
                      <a:pt x="225" y="42"/>
                    </a:lnTo>
                    <a:lnTo>
                      <a:pt x="225" y="5"/>
                    </a:lnTo>
                    <a:lnTo>
                      <a:pt x="225" y="5"/>
                    </a:lnTo>
                    <a:lnTo>
                      <a:pt x="225" y="2"/>
                    </a:lnTo>
                    <a:lnTo>
                      <a:pt x="223" y="0"/>
                    </a:lnTo>
                    <a:lnTo>
                      <a:pt x="222" y="0"/>
                    </a:lnTo>
                    <a:lnTo>
                      <a:pt x="120" y="0"/>
                    </a:lnTo>
                    <a:lnTo>
                      <a:pt x="120" y="0"/>
                    </a:lnTo>
                    <a:lnTo>
                      <a:pt x="118" y="2"/>
                    </a:lnTo>
                    <a:lnTo>
                      <a:pt x="116" y="4"/>
                    </a:lnTo>
                    <a:lnTo>
                      <a:pt x="115" y="5"/>
                    </a:lnTo>
                    <a:lnTo>
                      <a:pt x="115" y="5"/>
                    </a:lnTo>
                    <a:lnTo>
                      <a:pt x="115" y="42"/>
                    </a:lnTo>
                    <a:lnTo>
                      <a:pt x="17" y="42"/>
                    </a:lnTo>
                    <a:lnTo>
                      <a:pt x="17" y="42"/>
                    </a:lnTo>
                    <a:lnTo>
                      <a:pt x="9" y="42"/>
                    </a:lnTo>
                    <a:lnTo>
                      <a:pt x="4" y="45"/>
                    </a:lnTo>
                    <a:lnTo>
                      <a:pt x="2" y="51"/>
                    </a:lnTo>
                    <a:lnTo>
                      <a:pt x="0" y="58"/>
                    </a:lnTo>
                    <a:lnTo>
                      <a:pt x="0" y="130"/>
                    </a:lnTo>
                    <a:lnTo>
                      <a:pt x="350" y="130"/>
                    </a:lnTo>
                    <a:lnTo>
                      <a:pt x="350" y="58"/>
                    </a:lnTo>
                    <a:lnTo>
                      <a:pt x="350" y="58"/>
                    </a:lnTo>
                    <a:lnTo>
                      <a:pt x="350" y="51"/>
                    </a:lnTo>
                    <a:lnTo>
                      <a:pt x="347" y="45"/>
                    </a:lnTo>
                    <a:lnTo>
                      <a:pt x="341" y="42"/>
                    </a:lnTo>
                    <a:lnTo>
                      <a:pt x="334" y="42"/>
                    </a:lnTo>
                    <a:lnTo>
                      <a:pt x="334" y="42"/>
                    </a:lnTo>
                    <a:close/>
                    <a:moveTo>
                      <a:pt x="133" y="42"/>
                    </a:moveTo>
                    <a:lnTo>
                      <a:pt x="133" y="13"/>
                    </a:lnTo>
                    <a:lnTo>
                      <a:pt x="209" y="13"/>
                    </a:lnTo>
                    <a:lnTo>
                      <a:pt x="209" y="42"/>
                    </a:lnTo>
                    <a:lnTo>
                      <a:pt x="133" y="42"/>
                    </a:lnTo>
                    <a:close/>
                  </a:path>
                </a:pathLst>
              </a:custGeom>
              <a:solidFill>
                <a:srgbClr val="FEFEFE"/>
              </a:solidFill>
              <a:ln w="9525">
                <a:noFill/>
                <a:round/>
                <a:headEnd/>
                <a:tailEnd/>
              </a:ln>
            </p:spPr>
            <p:txBody>
              <a:bodyPr vert="horz" wrap="square" lIns="121920" tIns="60960" rIns="121920" bIns="60960" numCol="1" anchor="t" anchorCtr="0" compatLnSpc="1">
                <a:prstTxWarp prst="textNoShape">
                  <a:avLst/>
                </a:prstTxWarp>
              </a:bodyPr>
              <a:lstStyle/>
              <a:p>
                <a:endParaRPr lang="en-US" sz="1800" dirty="0"/>
              </a:p>
            </p:txBody>
          </p:sp>
          <p:sp>
            <p:nvSpPr>
              <p:cNvPr id="24" name="Rectangle 98"/>
              <p:cNvSpPr>
                <a:spLocks noChangeArrowheads="1"/>
              </p:cNvSpPr>
              <p:nvPr/>
            </p:nvSpPr>
            <p:spPr bwMode="auto">
              <a:xfrm>
                <a:off x="5710062" y="1715997"/>
                <a:ext cx="45679" cy="18688"/>
              </a:xfrm>
              <a:prstGeom prst="rect">
                <a:avLst/>
              </a:prstGeom>
              <a:solidFill>
                <a:srgbClr val="FEFEFE"/>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1800" dirty="0"/>
              </a:p>
            </p:txBody>
          </p:sp>
        </p:grpSp>
      </p:grpSp>
      <p:grpSp>
        <p:nvGrpSpPr>
          <p:cNvPr id="25" name="组合 24"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5507978" y="2726424"/>
            <a:ext cx="1737727" cy="779880"/>
            <a:chOff x="7343970" y="3719285"/>
            <a:chExt cx="2316969" cy="1039840"/>
          </a:xfrm>
        </p:grpSpPr>
        <p:sp>
          <p:nvSpPr>
            <p:cNvPr id="26" name="Freeform 8"/>
            <p:cNvSpPr>
              <a:spLocks/>
            </p:cNvSpPr>
            <p:nvPr/>
          </p:nvSpPr>
          <p:spPr bwMode="auto">
            <a:xfrm>
              <a:off x="7343970"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DEAD64"/>
            </a:solidFill>
            <a:ln>
              <a:noFill/>
            </a:ln>
            <a:effectLst/>
          </p:spPr>
          <p:txBody>
            <a:bodyPr vert="horz" wrap="square" lIns="68579" tIns="34289" rIns="68579" bIns="34289" numCol="1" anchor="t" anchorCtr="0" compatLnSpc="1">
              <a:prstTxWarp prst="textNoShape">
                <a:avLst/>
              </a:prstTxWarp>
            </a:bodyPr>
            <a:lstStyle/>
            <a:p>
              <a:endParaRPr lang="en-US" sz="1800"/>
            </a:p>
          </p:txBody>
        </p:sp>
        <p:sp>
          <p:nvSpPr>
            <p:cNvPr id="27" name="Freeform 104"/>
            <p:cNvSpPr>
              <a:spLocks noEditPoints="1"/>
            </p:cNvSpPr>
            <p:nvPr/>
          </p:nvSpPr>
          <p:spPr bwMode="auto">
            <a:xfrm>
              <a:off x="8213200" y="3925693"/>
              <a:ext cx="578504" cy="563577"/>
            </a:xfrm>
            <a:custGeom>
              <a:avLst/>
              <a:gdLst/>
              <a:ahLst/>
              <a:cxnLst>
                <a:cxn ang="0">
                  <a:pos x="243" y="45"/>
                </a:cxn>
                <a:cxn ang="0">
                  <a:pos x="243" y="20"/>
                </a:cxn>
                <a:cxn ang="0">
                  <a:pos x="238" y="6"/>
                </a:cxn>
                <a:cxn ang="0">
                  <a:pos x="221" y="0"/>
                </a:cxn>
                <a:cxn ang="0">
                  <a:pos x="214" y="2"/>
                </a:cxn>
                <a:cxn ang="0">
                  <a:pos x="203" y="13"/>
                </a:cxn>
                <a:cxn ang="0">
                  <a:pos x="202" y="45"/>
                </a:cxn>
                <a:cxn ang="0">
                  <a:pos x="109" y="20"/>
                </a:cxn>
                <a:cxn ang="0">
                  <a:pos x="107" y="13"/>
                </a:cxn>
                <a:cxn ang="0">
                  <a:pos x="96" y="2"/>
                </a:cxn>
                <a:cxn ang="0">
                  <a:pos x="87" y="0"/>
                </a:cxn>
                <a:cxn ang="0">
                  <a:pos x="73" y="6"/>
                </a:cxn>
                <a:cxn ang="0">
                  <a:pos x="67" y="20"/>
                </a:cxn>
                <a:cxn ang="0">
                  <a:pos x="17" y="45"/>
                </a:cxn>
                <a:cxn ang="0">
                  <a:pos x="9" y="47"/>
                </a:cxn>
                <a:cxn ang="0">
                  <a:pos x="2" y="54"/>
                </a:cxn>
                <a:cxn ang="0">
                  <a:pos x="0" y="287"/>
                </a:cxn>
                <a:cxn ang="0">
                  <a:pos x="2" y="292"/>
                </a:cxn>
                <a:cxn ang="0">
                  <a:pos x="9" y="301"/>
                </a:cxn>
                <a:cxn ang="0">
                  <a:pos x="294" y="301"/>
                </a:cxn>
                <a:cxn ang="0">
                  <a:pos x="301" y="301"/>
                </a:cxn>
                <a:cxn ang="0">
                  <a:pos x="308" y="292"/>
                </a:cxn>
                <a:cxn ang="0">
                  <a:pos x="310" y="62"/>
                </a:cxn>
                <a:cxn ang="0">
                  <a:pos x="308" y="54"/>
                </a:cxn>
                <a:cxn ang="0">
                  <a:pos x="301" y="47"/>
                </a:cxn>
                <a:cxn ang="0">
                  <a:pos x="294" y="45"/>
                </a:cxn>
                <a:cxn ang="0">
                  <a:pos x="145" y="156"/>
                </a:cxn>
                <a:cxn ang="0">
                  <a:pos x="96" y="114"/>
                </a:cxn>
                <a:cxn ang="0">
                  <a:pos x="165" y="114"/>
                </a:cxn>
                <a:cxn ang="0">
                  <a:pos x="214" y="156"/>
                </a:cxn>
                <a:cxn ang="0">
                  <a:pos x="165" y="114"/>
                </a:cxn>
                <a:cxn ang="0">
                  <a:pos x="75" y="156"/>
                </a:cxn>
                <a:cxn ang="0">
                  <a:pos x="31" y="114"/>
                </a:cxn>
                <a:cxn ang="0">
                  <a:pos x="75" y="178"/>
                </a:cxn>
                <a:cxn ang="0">
                  <a:pos x="31" y="209"/>
                </a:cxn>
                <a:cxn ang="0">
                  <a:pos x="75" y="178"/>
                </a:cxn>
                <a:cxn ang="0">
                  <a:pos x="145" y="178"/>
                </a:cxn>
                <a:cxn ang="0">
                  <a:pos x="96" y="209"/>
                </a:cxn>
                <a:cxn ang="0">
                  <a:pos x="145" y="229"/>
                </a:cxn>
                <a:cxn ang="0">
                  <a:pos x="96" y="270"/>
                </a:cxn>
                <a:cxn ang="0">
                  <a:pos x="145" y="229"/>
                </a:cxn>
                <a:cxn ang="0">
                  <a:pos x="214" y="229"/>
                </a:cxn>
                <a:cxn ang="0">
                  <a:pos x="165" y="270"/>
                </a:cxn>
                <a:cxn ang="0">
                  <a:pos x="165" y="209"/>
                </a:cxn>
                <a:cxn ang="0">
                  <a:pos x="214" y="178"/>
                </a:cxn>
                <a:cxn ang="0">
                  <a:pos x="165" y="209"/>
                </a:cxn>
                <a:cxn ang="0">
                  <a:pos x="279" y="178"/>
                </a:cxn>
                <a:cxn ang="0">
                  <a:pos x="236" y="209"/>
                </a:cxn>
                <a:cxn ang="0">
                  <a:pos x="236" y="156"/>
                </a:cxn>
                <a:cxn ang="0">
                  <a:pos x="279" y="114"/>
                </a:cxn>
                <a:cxn ang="0">
                  <a:pos x="236" y="156"/>
                </a:cxn>
                <a:cxn ang="0">
                  <a:pos x="75" y="229"/>
                </a:cxn>
                <a:cxn ang="0">
                  <a:pos x="31" y="270"/>
                </a:cxn>
                <a:cxn ang="0">
                  <a:pos x="236" y="270"/>
                </a:cxn>
                <a:cxn ang="0">
                  <a:pos x="279" y="229"/>
                </a:cxn>
                <a:cxn ang="0">
                  <a:pos x="236" y="270"/>
                </a:cxn>
              </a:cxnLst>
              <a:rect l="0" t="0" r="r" b="b"/>
              <a:pathLst>
                <a:path w="310" h="301">
                  <a:moveTo>
                    <a:pt x="294" y="45"/>
                  </a:moveTo>
                  <a:lnTo>
                    <a:pt x="243" y="45"/>
                  </a:lnTo>
                  <a:lnTo>
                    <a:pt x="243" y="20"/>
                  </a:lnTo>
                  <a:lnTo>
                    <a:pt x="243" y="20"/>
                  </a:lnTo>
                  <a:lnTo>
                    <a:pt x="241" y="13"/>
                  </a:lnTo>
                  <a:lnTo>
                    <a:pt x="238" y="6"/>
                  </a:lnTo>
                  <a:lnTo>
                    <a:pt x="231" y="2"/>
                  </a:lnTo>
                  <a:lnTo>
                    <a:pt x="221" y="0"/>
                  </a:lnTo>
                  <a:lnTo>
                    <a:pt x="221" y="0"/>
                  </a:lnTo>
                  <a:lnTo>
                    <a:pt x="214" y="2"/>
                  </a:lnTo>
                  <a:lnTo>
                    <a:pt x="207" y="6"/>
                  </a:lnTo>
                  <a:lnTo>
                    <a:pt x="203" y="13"/>
                  </a:lnTo>
                  <a:lnTo>
                    <a:pt x="202" y="20"/>
                  </a:lnTo>
                  <a:lnTo>
                    <a:pt x="202" y="45"/>
                  </a:lnTo>
                  <a:lnTo>
                    <a:pt x="109" y="45"/>
                  </a:lnTo>
                  <a:lnTo>
                    <a:pt x="109" y="20"/>
                  </a:lnTo>
                  <a:lnTo>
                    <a:pt x="109" y="20"/>
                  </a:lnTo>
                  <a:lnTo>
                    <a:pt x="107" y="13"/>
                  </a:lnTo>
                  <a:lnTo>
                    <a:pt x="102" y="6"/>
                  </a:lnTo>
                  <a:lnTo>
                    <a:pt x="96" y="2"/>
                  </a:lnTo>
                  <a:lnTo>
                    <a:pt x="87" y="0"/>
                  </a:lnTo>
                  <a:lnTo>
                    <a:pt x="87" y="0"/>
                  </a:lnTo>
                  <a:lnTo>
                    <a:pt x="80" y="2"/>
                  </a:lnTo>
                  <a:lnTo>
                    <a:pt x="73" y="6"/>
                  </a:lnTo>
                  <a:lnTo>
                    <a:pt x="69" y="13"/>
                  </a:lnTo>
                  <a:lnTo>
                    <a:pt x="67" y="20"/>
                  </a:lnTo>
                  <a:lnTo>
                    <a:pt x="67" y="45"/>
                  </a:lnTo>
                  <a:lnTo>
                    <a:pt x="17" y="45"/>
                  </a:lnTo>
                  <a:lnTo>
                    <a:pt x="17" y="45"/>
                  </a:lnTo>
                  <a:lnTo>
                    <a:pt x="9" y="47"/>
                  </a:lnTo>
                  <a:lnTo>
                    <a:pt x="4" y="51"/>
                  </a:lnTo>
                  <a:lnTo>
                    <a:pt x="2" y="54"/>
                  </a:lnTo>
                  <a:lnTo>
                    <a:pt x="0" y="62"/>
                  </a:lnTo>
                  <a:lnTo>
                    <a:pt x="0" y="287"/>
                  </a:lnTo>
                  <a:lnTo>
                    <a:pt x="0" y="287"/>
                  </a:lnTo>
                  <a:lnTo>
                    <a:pt x="2" y="292"/>
                  </a:lnTo>
                  <a:lnTo>
                    <a:pt x="4" y="297"/>
                  </a:lnTo>
                  <a:lnTo>
                    <a:pt x="9" y="301"/>
                  </a:lnTo>
                  <a:lnTo>
                    <a:pt x="17" y="301"/>
                  </a:lnTo>
                  <a:lnTo>
                    <a:pt x="294" y="301"/>
                  </a:lnTo>
                  <a:lnTo>
                    <a:pt x="294" y="301"/>
                  </a:lnTo>
                  <a:lnTo>
                    <a:pt x="301" y="301"/>
                  </a:lnTo>
                  <a:lnTo>
                    <a:pt x="305" y="297"/>
                  </a:lnTo>
                  <a:lnTo>
                    <a:pt x="308" y="292"/>
                  </a:lnTo>
                  <a:lnTo>
                    <a:pt x="310" y="287"/>
                  </a:lnTo>
                  <a:lnTo>
                    <a:pt x="310" y="62"/>
                  </a:lnTo>
                  <a:lnTo>
                    <a:pt x="310" y="62"/>
                  </a:lnTo>
                  <a:lnTo>
                    <a:pt x="308" y="54"/>
                  </a:lnTo>
                  <a:lnTo>
                    <a:pt x="305" y="51"/>
                  </a:lnTo>
                  <a:lnTo>
                    <a:pt x="301" y="47"/>
                  </a:lnTo>
                  <a:lnTo>
                    <a:pt x="294" y="45"/>
                  </a:lnTo>
                  <a:lnTo>
                    <a:pt x="294" y="45"/>
                  </a:lnTo>
                  <a:close/>
                  <a:moveTo>
                    <a:pt x="145" y="114"/>
                  </a:moveTo>
                  <a:lnTo>
                    <a:pt x="145" y="156"/>
                  </a:lnTo>
                  <a:lnTo>
                    <a:pt x="96" y="156"/>
                  </a:lnTo>
                  <a:lnTo>
                    <a:pt x="96" y="114"/>
                  </a:lnTo>
                  <a:lnTo>
                    <a:pt x="145" y="114"/>
                  </a:lnTo>
                  <a:close/>
                  <a:moveTo>
                    <a:pt x="165" y="114"/>
                  </a:moveTo>
                  <a:lnTo>
                    <a:pt x="214" y="114"/>
                  </a:lnTo>
                  <a:lnTo>
                    <a:pt x="214" y="156"/>
                  </a:lnTo>
                  <a:lnTo>
                    <a:pt x="165" y="156"/>
                  </a:lnTo>
                  <a:lnTo>
                    <a:pt x="165" y="114"/>
                  </a:lnTo>
                  <a:close/>
                  <a:moveTo>
                    <a:pt x="75" y="114"/>
                  </a:moveTo>
                  <a:lnTo>
                    <a:pt x="75" y="156"/>
                  </a:lnTo>
                  <a:lnTo>
                    <a:pt x="31" y="156"/>
                  </a:lnTo>
                  <a:lnTo>
                    <a:pt x="31" y="114"/>
                  </a:lnTo>
                  <a:lnTo>
                    <a:pt x="75" y="114"/>
                  </a:lnTo>
                  <a:close/>
                  <a:moveTo>
                    <a:pt x="75" y="178"/>
                  </a:moveTo>
                  <a:lnTo>
                    <a:pt x="75" y="209"/>
                  </a:lnTo>
                  <a:lnTo>
                    <a:pt x="31" y="209"/>
                  </a:lnTo>
                  <a:lnTo>
                    <a:pt x="31" y="178"/>
                  </a:lnTo>
                  <a:lnTo>
                    <a:pt x="75" y="178"/>
                  </a:lnTo>
                  <a:close/>
                  <a:moveTo>
                    <a:pt x="96" y="178"/>
                  </a:moveTo>
                  <a:lnTo>
                    <a:pt x="145" y="178"/>
                  </a:lnTo>
                  <a:lnTo>
                    <a:pt x="145" y="209"/>
                  </a:lnTo>
                  <a:lnTo>
                    <a:pt x="96" y="209"/>
                  </a:lnTo>
                  <a:lnTo>
                    <a:pt x="96" y="178"/>
                  </a:lnTo>
                  <a:close/>
                  <a:moveTo>
                    <a:pt x="145" y="229"/>
                  </a:moveTo>
                  <a:lnTo>
                    <a:pt x="145" y="270"/>
                  </a:lnTo>
                  <a:lnTo>
                    <a:pt x="96" y="270"/>
                  </a:lnTo>
                  <a:lnTo>
                    <a:pt x="96" y="229"/>
                  </a:lnTo>
                  <a:lnTo>
                    <a:pt x="145" y="229"/>
                  </a:lnTo>
                  <a:close/>
                  <a:moveTo>
                    <a:pt x="165" y="229"/>
                  </a:moveTo>
                  <a:lnTo>
                    <a:pt x="214" y="229"/>
                  </a:lnTo>
                  <a:lnTo>
                    <a:pt x="214" y="270"/>
                  </a:lnTo>
                  <a:lnTo>
                    <a:pt x="165" y="270"/>
                  </a:lnTo>
                  <a:lnTo>
                    <a:pt x="165" y="229"/>
                  </a:lnTo>
                  <a:close/>
                  <a:moveTo>
                    <a:pt x="165" y="209"/>
                  </a:moveTo>
                  <a:lnTo>
                    <a:pt x="165" y="178"/>
                  </a:lnTo>
                  <a:lnTo>
                    <a:pt x="214" y="178"/>
                  </a:lnTo>
                  <a:lnTo>
                    <a:pt x="214" y="209"/>
                  </a:lnTo>
                  <a:lnTo>
                    <a:pt x="165" y="209"/>
                  </a:lnTo>
                  <a:close/>
                  <a:moveTo>
                    <a:pt x="236" y="178"/>
                  </a:moveTo>
                  <a:lnTo>
                    <a:pt x="279" y="178"/>
                  </a:lnTo>
                  <a:lnTo>
                    <a:pt x="279" y="209"/>
                  </a:lnTo>
                  <a:lnTo>
                    <a:pt x="236" y="209"/>
                  </a:lnTo>
                  <a:lnTo>
                    <a:pt x="236" y="178"/>
                  </a:lnTo>
                  <a:close/>
                  <a:moveTo>
                    <a:pt x="236" y="156"/>
                  </a:moveTo>
                  <a:lnTo>
                    <a:pt x="236" y="114"/>
                  </a:lnTo>
                  <a:lnTo>
                    <a:pt x="279" y="114"/>
                  </a:lnTo>
                  <a:lnTo>
                    <a:pt x="279" y="156"/>
                  </a:lnTo>
                  <a:lnTo>
                    <a:pt x="236" y="156"/>
                  </a:lnTo>
                  <a:close/>
                  <a:moveTo>
                    <a:pt x="31" y="229"/>
                  </a:moveTo>
                  <a:lnTo>
                    <a:pt x="75" y="229"/>
                  </a:lnTo>
                  <a:lnTo>
                    <a:pt x="75" y="270"/>
                  </a:lnTo>
                  <a:lnTo>
                    <a:pt x="31" y="270"/>
                  </a:lnTo>
                  <a:lnTo>
                    <a:pt x="31" y="229"/>
                  </a:lnTo>
                  <a:close/>
                  <a:moveTo>
                    <a:pt x="236" y="270"/>
                  </a:moveTo>
                  <a:lnTo>
                    <a:pt x="236" y="229"/>
                  </a:lnTo>
                  <a:lnTo>
                    <a:pt x="279" y="229"/>
                  </a:lnTo>
                  <a:lnTo>
                    <a:pt x="279" y="270"/>
                  </a:lnTo>
                  <a:lnTo>
                    <a:pt x="236" y="270"/>
                  </a:lnTo>
                  <a:close/>
                </a:path>
              </a:pathLst>
            </a:custGeom>
            <a:solidFill>
              <a:srgbClr val="FFFFFF"/>
            </a:solidFill>
            <a:ln w="9525">
              <a:noFill/>
              <a:round/>
              <a:headEnd/>
              <a:tailEnd/>
            </a:ln>
          </p:spPr>
          <p:txBody>
            <a:bodyPr vert="horz" wrap="square" lIns="91438" tIns="45719" rIns="91438" bIns="45719" numCol="1" anchor="t" anchorCtr="0" compatLnSpc="1">
              <a:prstTxWarp prst="textNoShape">
                <a:avLst/>
              </a:prstTxWarp>
            </a:bodyPr>
            <a:lstStyle/>
            <a:p>
              <a:endParaRPr lang="en-US" sz="1800" dirty="0"/>
            </a:p>
          </p:txBody>
        </p:sp>
      </p:grpSp>
      <p:grpSp>
        <p:nvGrpSpPr>
          <p:cNvPr id="28" name="组合 27"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293223" y="2726424"/>
            <a:ext cx="1737727" cy="779880"/>
            <a:chOff x="390963" y="3719285"/>
            <a:chExt cx="2316969" cy="1039840"/>
          </a:xfrm>
        </p:grpSpPr>
        <p:sp>
          <p:nvSpPr>
            <p:cNvPr id="29" name="Freeform 5"/>
            <p:cNvSpPr>
              <a:spLocks/>
            </p:cNvSpPr>
            <p:nvPr/>
          </p:nvSpPr>
          <p:spPr bwMode="auto">
            <a:xfrm>
              <a:off x="390963"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DEAD64"/>
            </a:solidFill>
            <a:ln>
              <a:noFill/>
            </a:ln>
            <a:effectLst/>
          </p:spPr>
          <p:txBody>
            <a:bodyPr vert="horz" wrap="square" lIns="68579" tIns="34289" rIns="68579" bIns="34289" numCol="1" anchor="t" anchorCtr="0" compatLnSpc="1">
              <a:prstTxWarp prst="textNoShape">
                <a:avLst/>
              </a:prstTxWarp>
            </a:bodyPr>
            <a:lstStyle/>
            <a:p>
              <a:pPr algn="ctr"/>
              <a:endParaRPr lang="en-US" sz="1800"/>
            </a:p>
          </p:txBody>
        </p:sp>
        <p:grpSp>
          <p:nvGrpSpPr>
            <p:cNvPr id="30" name="Group 40"/>
            <p:cNvGrpSpPr/>
            <p:nvPr/>
          </p:nvGrpSpPr>
          <p:grpSpPr>
            <a:xfrm>
              <a:off x="1212724" y="3976077"/>
              <a:ext cx="684405" cy="539203"/>
              <a:chOff x="1058564" y="1781841"/>
              <a:chExt cx="649993" cy="512092"/>
            </a:xfrm>
            <a:solidFill>
              <a:schemeClr val="bg1"/>
            </a:solidFill>
          </p:grpSpPr>
          <p:sp>
            <p:nvSpPr>
              <p:cNvPr id="31" name="Freeform 31"/>
              <p:cNvSpPr>
                <a:spLocks/>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1800" dirty="0"/>
              </a:p>
            </p:txBody>
          </p:sp>
          <p:sp>
            <p:nvSpPr>
              <p:cNvPr id="32" name="Freeform 32"/>
              <p:cNvSpPr>
                <a:spLocks/>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1800" dirty="0"/>
              </a:p>
            </p:txBody>
          </p:sp>
        </p:grpSp>
      </p:grpSp>
      <p:grpSp>
        <p:nvGrpSpPr>
          <p:cNvPr id="33" name="组合 32"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7245705" y="2726424"/>
            <a:ext cx="1737727" cy="779880"/>
            <a:chOff x="9660939" y="3719285"/>
            <a:chExt cx="2316969" cy="1039840"/>
          </a:xfrm>
        </p:grpSpPr>
        <p:sp>
          <p:nvSpPr>
            <p:cNvPr id="34" name="Freeform 9"/>
            <p:cNvSpPr>
              <a:spLocks/>
            </p:cNvSpPr>
            <p:nvPr/>
          </p:nvSpPr>
          <p:spPr bwMode="auto">
            <a:xfrm>
              <a:off x="9660939"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BE9857"/>
            </a:solidFill>
            <a:ln>
              <a:noFill/>
            </a:ln>
            <a:effectLst/>
          </p:spPr>
          <p:txBody>
            <a:bodyPr vert="horz" wrap="square" lIns="68579" tIns="34289" rIns="68579" bIns="34289" numCol="1" anchor="t" anchorCtr="0" compatLnSpc="1">
              <a:prstTxWarp prst="textNoShape">
                <a:avLst/>
              </a:prstTxWarp>
            </a:bodyPr>
            <a:lstStyle/>
            <a:p>
              <a:endParaRPr lang="en-US" sz="1800"/>
            </a:p>
          </p:txBody>
        </p:sp>
        <p:sp>
          <p:nvSpPr>
            <p:cNvPr id="35" name="Freeform 147"/>
            <p:cNvSpPr>
              <a:spLocks noEditPoints="1"/>
            </p:cNvSpPr>
            <p:nvPr/>
          </p:nvSpPr>
          <p:spPr bwMode="auto">
            <a:xfrm>
              <a:off x="10632760" y="3883803"/>
              <a:ext cx="373320" cy="589591"/>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FFFFFF"/>
            </a:solidFill>
            <a:ln>
              <a:noFill/>
            </a:ln>
            <a:extLst/>
          </p:spPr>
          <p:txBody>
            <a:bodyPr vert="horz" wrap="square" lIns="68579" tIns="34289" rIns="68579" bIns="34289" numCol="1" anchor="t" anchorCtr="0" compatLnSpc="1">
              <a:prstTxWarp prst="textNoShape">
                <a:avLst/>
              </a:prstTxWarp>
            </a:bodyPr>
            <a:lstStyle/>
            <a:p>
              <a:endParaRPr lang="zh-CN" altLang="en-US" sz="1800">
                <a:solidFill>
                  <a:prstClr val="black"/>
                </a:solidFill>
              </a:endParaRPr>
            </a:p>
          </p:txBody>
        </p:sp>
      </p:grpSp>
      <p:cxnSp>
        <p:nvCxnSpPr>
          <p:cNvPr id="36" name="Straight Connector 44"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1090089" y="2262708"/>
            <a:ext cx="0" cy="410136"/>
          </a:xfrm>
          <a:prstGeom prst="line">
            <a:avLst/>
          </a:prstGeom>
          <a:ln w="28575">
            <a:solidFill>
              <a:srgbClr val="BE9857"/>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7" name="Straight Connector 47"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4569595" y="2262708"/>
            <a:ext cx="0" cy="410136"/>
          </a:xfrm>
          <a:prstGeom prst="line">
            <a:avLst/>
          </a:prstGeom>
          <a:ln w="28575">
            <a:solidFill>
              <a:srgbClr val="A5733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40" name="Straight Connector 48"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8049099" y="2262708"/>
            <a:ext cx="0" cy="410136"/>
          </a:xfrm>
          <a:prstGeom prst="line">
            <a:avLst/>
          </a:prstGeom>
          <a:ln w="28575">
            <a:solidFill>
              <a:srgbClr val="BE9857"/>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41" name="Straight Connector 49"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2979402" y="3558260"/>
            <a:ext cx="0" cy="410136"/>
          </a:xfrm>
          <a:prstGeom prst="line">
            <a:avLst/>
          </a:prstGeom>
          <a:ln w="28575">
            <a:solidFill>
              <a:srgbClr val="DEAD64"/>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42" name="Straight Connector 50"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6495378" y="3558260"/>
            <a:ext cx="0" cy="410136"/>
          </a:xfrm>
          <a:prstGeom prst="line">
            <a:avLst/>
          </a:prstGeom>
          <a:ln w="28575">
            <a:solidFill>
              <a:srgbClr val="DEAD64"/>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776177" y="87786"/>
            <a:ext cx="709688" cy="659149"/>
            <a:chOff x="776177" y="87786"/>
            <a:chExt cx="709688" cy="659149"/>
          </a:xfrm>
        </p:grpSpPr>
        <p:grpSp>
          <p:nvGrpSpPr>
            <p:cNvPr id="44" name="组合 43"/>
            <p:cNvGrpSpPr/>
            <p:nvPr/>
          </p:nvGrpSpPr>
          <p:grpSpPr>
            <a:xfrm>
              <a:off x="776177" y="87786"/>
              <a:ext cx="669145" cy="659149"/>
              <a:chOff x="1770244" y="775694"/>
              <a:chExt cx="1333596" cy="1313675"/>
            </a:xfrm>
          </p:grpSpPr>
          <p:sp>
            <p:nvSpPr>
              <p:cNvPr id="46" name="矩形 45"/>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45"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33104745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66552" y="1219200"/>
            <a:ext cx="6977448" cy="3923319"/>
          </a:xfrm>
          <a:prstGeom prst="rect">
            <a:avLst/>
          </a:prstGeom>
        </p:spPr>
      </p:pic>
      <p:sp>
        <p:nvSpPr>
          <p:cNvPr id="5" name="文本框 4"/>
          <p:cNvSpPr txBox="1"/>
          <p:nvPr/>
        </p:nvSpPr>
        <p:spPr>
          <a:xfrm>
            <a:off x="911415" y="2673027"/>
            <a:ext cx="3262432" cy="1015663"/>
          </a:xfrm>
          <a:prstGeom prst="rect">
            <a:avLst/>
          </a:prstGeom>
          <a:noFill/>
        </p:spPr>
        <p:txBody>
          <a:bodyPr wrap="none" rtlCol="0">
            <a:spAutoFit/>
          </a:bodyPr>
          <a:lstStyle/>
          <a:p>
            <a:r>
              <a:rPr lang="zh-CN" altLang="en-US" sz="6000" b="1" dirty="0">
                <a:solidFill>
                  <a:srgbClr val="BE9857"/>
                </a:solidFill>
                <a:latin typeface="+mn-ea"/>
              </a:rPr>
              <a:t>投资回报</a:t>
            </a:r>
          </a:p>
        </p:txBody>
      </p:sp>
      <p:grpSp>
        <p:nvGrpSpPr>
          <p:cNvPr id="4" name="组合 3"/>
          <p:cNvGrpSpPr/>
          <p:nvPr/>
        </p:nvGrpSpPr>
        <p:grpSpPr>
          <a:xfrm>
            <a:off x="1770244" y="775694"/>
            <a:ext cx="1333596" cy="1313675"/>
            <a:chOff x="1770244" y="775694"/>
            <a:chExt cx="1333596" cy="1313675"/>
          </a:xfrm>
        </p:grpSpPr>
        <p:sp>
          <p:nvSpPr>
            <p:cNvPr id="3" name="矩形 2"/>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981421" y="966950"/>
              <a:ext cx="1122419" cy="1122419"/>
            </a:xfrm>
            <a:prstGeom prst="rect">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t>04</a:t>
              </a:r>
              <a:endParaRPr lang="zh-CN" altLang="en-US" sz="4800" dirty="0"/>
            </a:p>
          </p:txBody>
        </p:sp>
      </p:grpSp>
      <p:sp>
        <p:nvSpPr>
          <p:cNvPr id="14" name="文本框 13"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1185800" y="3795444"/>
            <a:ext cx="2509020" cy="369332"/>
          </a:xfrm>
          <a:prstGeom prst="rect">
            <a:avLst/>
          </a:prstGeom>
          <a:solidFill>
            <a:srgbClr val="A57331"/>
          </a:solidFill>
          <a:effectLst/>
        </p:spPr>
        <p:txBody>
          <a:bodyPr wrap="none" rtlCol="0">
            <a:spAutoFit/>
          </a:bodyPr>
          <a:lstStyle/>
          <a:p>
            <a:r>
              <a:rPr lang="zh-CN" altLang="en-US" sz="1800" b="1" dirty="0">
                <a:solidFill>
                  <a:schemeClr val="bg1"/>
                </a:solidFill>
                <a:latin typeface="幼圆" panose="02010509060101010101" pitchFamily="49" charset="-122"/>
                <a:ea typeface="幼圆" panose="02010509060101010101" pitchFamily="49" charset="-122"/>
                <a:cs typeface="Kartika" panose="02020503030404060203" pitchFamily="18" charset="0"/>
              </a:rPr>
              <a:t>请在此输入您的副标题</a:t>
            </a:r>
            <a:endParaRPr lang="en-US" altLang="zh-CN" sz="1800" b="1" dirty="0">
              <a:solidFill>
                <a:schemeClr val="bg1"/>
              </a:solidFill>
              <a:latin typeface="幼圆" panose="02010509060101010101" pitchFamily="49" charset="-122"/>
              <a:ea typeface="幼圆" panose="02010509060101010101" pitchFamily="49" charset="-122"/>
              <a:cs typeface="Kartika" panose="02020503030404060203" pitchFamily="18" charset="0"/>
            </a:endParaRPr>
          </a:p>
        </p:txBody>
      </p:sp>
    </p:spTree>
    <p:extLst>
      <p:ext uri="{BB962C8B-B14F-4D97-AF65-F5344CB8AC3E}">
        <p14:creationId xmlns:p14="http://schemas.microsoft.com/office/powerpoint/2010/main" val="47924431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未来目标</a:t>
            </a:r>
            <a:endParaRPr lang="en-US" altLang="zh-CN"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p:cNvGrpSpPr/>
          <p:nvPr/>
        </p:nvGrpSpPr>
        <p:grpSpPr>
          <a:xfrm>
            <a:off x="528913" y="1100611"/>
            <a:ext cx="1892961" cy="3853383"/>
            <a:chOff x="699698" y="1340769"/>
            <a:chExt cx="2523948" cy="5137844"/>
          </a:xfrm>
        </p:grpSpPr>
        <p:sp>
          <p:nvSpPr>
            <p:cNvPr id="10" name="任意多边形 9"/>
            <p:cNvSpPr>
              <a:spLocks/>
            </p:cNvSpPr>
            <p:nvPr/>
          </p:nvSpPr>
          <p:spPr bwMode="auto">
            <a:xfrm rot="5400000">
              <a:off x="-607250" y="2647717"/>
              <a:ext cx="5137844" cy="2523948"/>
            </a:xfrm>
            <a:custGeom>
              <a:avLst/>
              <a:gdLst>
                <a:gd name="connsiteX0" fmla="*/ 135606 w 5137844"/>
                <a:gd name="connsiteY0" fmla="*/ 1261974 h 2523948"/>
                <a:gd name="connsiteX1" fmla="*/ 162467 w 5137844"/>
                <a:gd name="connsiteY1" fmla="*/ 1378906 h 2523948"/>
                <a:gd name="connsiteX2" fmla="*/ 690261 w 5137844"/>
                <a:gd name="connsiteY2" fmla="*/ 2293610 h 2523948"/>
                <a:gd name="connsiteX3" fmla="*/ 893838 w 5137844"/>
                <a:gd name="connsiteY3" fmla="*/ 2410541 h 2523948"/>
                <a:gd name="connsiteX4" fmla="*/ 1084338 w 5137844"/>
                <a:gd name="connsiteY4" fmla="*/ 2410541 h 2523948"/>
                <a:gd name="connsiteX5" fmla="*/ 1934122 w 5137844"/>
                <a:gd name="connsiteY5" fmla="*/ 2410541 h 2523948"/>
                <a:gd name="connsiteX6" fmla="*/ 1949425 w 5137844"/>
                <a:gd name="connsiteY6" fmla="*/ 2410541 h 2523948"/>
                <a:gd name="connsiteX7" fmla="*/ 1956221 w 5137844"/>
                <a:gd name="connsiteY7" fmla="*/ 2410541 h 2523948"/>
                <a:gd name="connsiteX8" fmla="*/ 2124622 w 5137844"/>
                <a:gd name="connsiteY8" fmla="*/ 2410541 h 2523948"/>
                <a:gd name="connsiteX9" fmla="*/ 2139925 w 5137844"/>
                <a:gd name="connsiteY9" fmla="*/ 2410541 h 2523948"/>
                <a:gd name="connsiteX10" fmla="*/ 2146721 w 5137844"/>
                <a:gd name="connsiteY10" fmla="*/ 2410541 h 2523948"/>
                <a:gd name="connsiteX11" fmla="*/ 2989710 w 5137844"/>
                <a:gd name="connsiteY11" fmla="*/ 2410541 h 2523948"/>
                <a:gd name="connsiteX12" fmla="*/ 2996506 w 5137844"/>
                <a:gd name="connsiteY12" fmla="*/ 2410541 h 2523948"/>
                <a:gd name="connsiteX13" fmla="*/ 3011809 w 5137844"/>
                <a:gd name="connsiteY13" fmla="*/ 2410541 h 2523948"/>
                <a:gd name="connsiteX14" fmla="*/ 3180210 w 5137844"/>
                <a:gd name="connsiteY14" fmla="*/ 2410541 h 2523948"/>
                <a:gd name="connsiteX15" fmla="*/ 3187006 w 5137844"/>
                <a:gd name="connsiteY15" fmla="*/ 2410541 h 2523948"/>
                <a:gd name="connsiteX16" fmla="*/ 3202309 w 5137844"/>
                <a:gd name="connsiteY16" fmla="*/ 2410541 h 2523948"/>
                <a:gd name="connsiteX17" fmla="*/ 4052093 w 5137844"/>
                <a:gd name="connsiteY17" fmla="*/ 2410541 h 2523948"/>
                <a:gd name="connsiteX18" fmla="*/ 4242593 w 5137844"/>
                <a:gd name="connsiteY18" fmla="*/ 2410541 h 2523948"/>
                <a:gd name="connsiteX19" fmla="*/ 4446171 w 5137844"/>
                <a:gd name="connsiteY19" fmla="*/ 2293610 h 2523948"/>
                <a:gd name="connsiteX20" fmla="*/ 4973965 w 5137844"/>
                <a:gd name="connsiteY20" fmla="*/ 1378906 h 2523948"/>
                <a:gd name="connsiteX21" fmla="*/ 4973965 w 5137844"/>
                <a:gd name="connsiteY21" fmla="*/ 1145043 h 2523948"/>
                <a:gd name="connsiteX22" fmla="*/ 4446171 w 5137844"/>
                <a:gd name="connsiteY22" fmla="*/ 230339 h 2523948"/>
                <a:gd name="connsiteX23" fmla="*/ 4242593 w 5137844"/>
                <a:gd name="connsiteY23" fmla="*/ 113407 h 2523948"/>
                <a:gd name="connsiteX24" fmla="*/ 4133871 w 5137844"/>
                <a:gd name="connsiteY24" fmla="*/ 113407 h 2523948"/>
                <a:gd name="connsiteX25" fmla="*/ 4052093 w 5137844"/>
                <a:gd name="connsiteY25" fmla="*/ 113407 h 2523948"/>
                <a:gd name="connsiteX26" fmla="*/ 4050394 w 5137844"/>
                <a:gd name="connsiteY26" fmla="*/ 113407 h 2523948"/>
                <a:gd name="connsiteX27" fmla="*/ 4038503 w 5137844"/>
                <a:gd name="connsiteY27" fmla="*/ 113407 h 2523948"/>
                <a:gd name="connsiteX28" fmla="*/ 4030245 w 5137844"/>
                <a:gd name="connsiteY28" fmla="*/ 113407 h 2523948"/>
                <a:gd name="connsiteX29" fmla="*/ 4006226 w 5137844"/>
                <a:gd name="connsiteY29" fmla="*/ 113407 h 2523948"/>
                <a:gd name="connsiteX30" fmla="*/ 3943371 w 5137844"/>
                <a:gd name="connsiteY30" fmla="*/ 113407 h 2523948"/>
                <a:gd name="connsiteX31" fmla="*/ 3875656 w 5137844"/>
                <a:gd name="connsiteY31" fmla="*/ 113407 h 2523948"/>
                <a:gd name="connsiteX32" fmla="*/ 3839745 w 5137844"/>
                <a:gd name="connsiteY32" fmla="*/ 113407 h 2523948"/>
                <a:gd name="connsiteX33" fmla="*/ 3776065 w 5137844"/>
                <a:gd name="connsiteY33" fmla="*/ 113407 h 2523948"/>
                <a:gd name="connsiteX34" fmla="*/ 3685156 w 5137844"/>
                <a:gd name="connsiteY34" fmla="*/ 113407 h 2523948"/>
                <a:gd name="connsiteX35" fmla="*/ 3659911 w 5137844"/>
                <a:gd name="connsiteY35" fmla="*/ 113407 h 2523948"/>
                <a:gd name="connsiteX36" fmla="*/ 3585565 w 5137844"/>
                <a:gd name="connsiteY36" fmla="*/ 113407 h 2523948"/>
                <a:gd name="connsiteX37" fmla="*/ 3525919 w 5137844"/>
                <a:gd name="connsiteY37" fmla="*/ 113407 h 2523948"/>
                <a:gd name="connsiteX38" fmla="*/ 3469411 w 5137844"/>
                <a:gd name="connsiteY38" fmla="*/ 113407 h 2523948"/>
                <a:gd name="connsiteX39" fmla="*/ 3372816 w 5137844"/>
                <a:gd name="connsiteY39" fmla="*/ 113407 h 2523948"/>
                <a:gd name="connsiteX40" fmla="*/ 3335419 w 5137844"/>
                <a:gd name="connsiteY40" fmla="*/ 113407 h 2523948"/>
                <a:gd name="connsiteX41" fmla="*/ 3202309 w 5137844"/>
                <a:gd name="connsiteY41" fmla="*/ 113407 h 2523948"/>
                <a:gd name="connsiteX42" fmla="*/ 3200246 w 5137844"/>
                <a:gd name="connsiteY42" fmla="*/ 113407 h 2523948"/>
                <a:gd name="connsiteX43" fmla="*/ 3187006 w 5137844"/>
                <a:gd name="connsiteY43" fmla="*/ 113407 h 2523948"/>
                <a:gd name="connsiteX44" fmla="*/ 3185815 w 5137844"/>
                <a:gd name="connsiteY44" fmla="*/ 113407 h 2523948"/>
                <a:gd name="connsiteX45" fmla="*/ 3182316 w 5137844"/>
                <a:gd name="connsiteY45" fmla="*/ 113407 h 2523948"/>
                <a:gd name="connsiteX46" fmla="*/ 3180210 w 5137844"/>
                <a:gd name="connsiteY46" fmla="*/ 113407 h 2523948"/>
                <a:gd name="connsiteX47" fmla="*/ 3163716 w 5137844"/>
                <a:gd name="connsiteY47" fmla="*/ 113407 h 2523948"/>
                <a:gd name="connsiteX48" fmla="*/ 3146643 w 5137844"/>
                <a:gd name="connsiteY48" fmla="*/ 113407 h 2523948"/>
                <a:gd name="connsiteX49" fmla="*/ 3124544 w 5137844"/>
                <a:gd name="connsiteY49" fmla="*/ 113407 h 2523948"/>
                <a:gd name="connsiteX50" fmla="*/ 3070360 w 5137844"/>
                <a:gd name="connsiteY50" fmla="*/ 113407 h 2523948"/>
                <a:gd name="connsiteX51" fmla="*/ 3048262 w 5137844"/>
                <a:gd name="connsiteY51" fmla="*/ 113407 h 2523948"/>
                <a:gd name="connsiteX52" fmla="*/ 3014437 w 5137844"/>
                <a:gd name="connsiteY52" fmla="*/ 113407 h 2523948"/>
                <a:gd name="connsiteX53" fmla="*/ 3011809 w 5137844"/>
                <a:gd name="connsiteY53" fmla="*/ 113407 h 2523948"/>
                <a:gd name="connsiteX54" fmla="*/ 3009746 w 5137844"/>
                <a:gd name="connsiteY54" fmla="*/ 113407 h 2523948"/>
                <a:gd name="connsiteX55" fmla="*/ 2996506 w 5137844"/>
                <a:gd name="connsiteY55" fmla="*/ 113407 h 2523948"/>
                <a:gd name="connsiteX56" fmla="*/ 2995315 w 5137844"/>
                <a:gd name="connsiteY56" fmla="*/ 113407 h 2523948"/>
                <a:gd name="connsiteX57" fmla="*/ 2992338 w 5137844"/>
                <a:gd name="connsiteY57" fmla="*/ 113407 h 2523948"/>
                <a:gd name="connsiteX58" fmla="*/ 2989710 w 5137844"/>
                <a:gd name="connsiteY58" fmla="*/ 113407 h 2523948"/>
                <a:gd name="connsiteX59" fmla="*/ 2987648 w 5137844"/>
                <a:gd name="connsiteY59" fmla="*/ 113407 h 2523948"/>
                <a:gd name="connsiteX60" fmla="*/ 2973216 w 5137844"/>
                <a:gd name="connsiteY60" fmla="*/ 113407 h 2523948"/>
                <a:gd name="connsiteX61" fmla="*/ 2956143 w 5137844"/>
                <a:gd name="connsiteY61" fmla="*/ 113407 h 2523948"/>
                <a:gd name="connsiteX62" fmla="*/ 2944597 w 5137844"/>
                <a:gd name="connsiteY62" fmla="*/ 113407 h 2523948"/>
                <a:gd name="connsiteX63" fmla="*/ 2934044 w 5137844"/>
                <a:gd name="connsiteY63" fmla="*/ 113407 h 2523948"/>
                <a:gd name="connsiteX64" fmla="*/ 2922498 w 5137844"/>
                <a:gd name="connsiteY64" fmla="*/ 113407 h 2523948"/>
                <a:gd name="connsiteX65" fmla="*/ 2879860 w 5137844"/>
                <a:gd name="connsiteY65" fmla="*/ 113407 h 2523948"/>
                <a:gd name="connsiteX66" fmla="*/ 2859294 w 5137844"/>
                <a:gd name="connsiteY66" fmla="*/ 113407 h 2523948"/>
                <a:gd name="connsiteX67" fmla="*/ 2857762 w 5137844"/>
                <a:gd name="connsiteY67" fmla="*/ 113407 h 2523948"/>
                <a:gd name="connsiteX68" fmla="*/ 2837195 w 5137844"/>
                <a:gd name="connsiteY68" fmla="*/ 113407 h 2523948"/>
                <a:gd name="connsiteX69" fmla="*/ 2823937 w 5137844"/>
                <a:gd name="connsiteY69" fmla="*/ 113407 h 2523948"/>
                <a:gd name="connsiteX70" fmla="*/ 2801838 w 5137844"/>
                <a:gd name="connsiteY70" fmla="*/ 113407 h 2523948"/>
                <a:gd name="connsiteX71" fmla="*/ 2756982 w 5137844"/>
                <a:gd name="connsiteY71" fmla="*/ 113407 h 2523948"/>
                <a:gd name="connsiteX72" fmla="*/ 2754097 w 5137844"/>
                <a:gd name="connsiteY72" fmla="*/ 113407 h 2523948"/>
                <a:gd name="connsiteX73" fmla="*/ 2734884 w 5137844"/>
                <a:gd name="connsiteY73" fmla="*/ 113407 h 2523948"/>
                <a:gd name="connsiteX74" fmla="*/ 2731998 w 5137844"/>
                <a:gd name="connsiteY74" fmla="*/ 113407 h 2523948"/>
                <a:gd name="connsiteX75" fmla="*/ 2668794 w 5137844"/>
                <a:gd name="connsiteY75" fmla="*/ 113407 h 2523948"/>
                <a:gd name="connsiteX76" fmla="*/ 2646695 w 5137844"/>
                <a:gd name="connsiteY76" fmla="*/ 113407 h 2523948"/>
                <a:gd name="connsiteX77" fmla="*/ 2636115 w 5137844"/>
                <a:gd name="connsiteY77" fmla="*/ 113407 h 2523948"/>
                <a:gd name="connsiteX78" fmla="*/ 2614017 w 5137844"/>
                <a:gd name="connsiteY78" fmla="*/ 113407 h 2523948"/>
                <a:gd name="connsiteX79" fmla="*/ 2566482 w 5137844"/>
                <a:gd name="connsiteY79" fmla="*/ 113407 h 2523948"/>
                <a:gd name="connsiteX80" fmla="*/ 2544384 w 5137844"/>
                <a:gd name="connsiteY80" fmla="*/ 113407 h 2523948"/>
                <a:gd name="connsiteX81" fmla="*/ 2495147 w 5137844"/>
                <a:gd name="connsiteY81" fmla="*/ 113407 h 2523948"/>
                <a:gd name="connsiteX82" fmla="*/ 2473049 w 5137844"/>
                <a:gd name="connsiteY82" fmla="*/ 113407 h 2523948"/>
                <a:gd name="connsiteX83" fmla="*/ 2445615 w 5137844"/>
                <a:gd name="connsiteY83" fmla="*/ 113407 h 2523948"/>
                <a:gd name="connsiteX84" fmla="*/ 2423517 w 5137844"/>
                <a:gd name="connsiteY84" fmla="*/ 113407 h 2523948"/>
                <a:gd name="connsiteX85" fmla="*/ 2332532 w 5137844"/>
                <a:gd name="connsiteY85" fmla="*/ 113407 h 2523948"/>
                <a:gd name="connsiteX86" fmla="*/ 2310433 w 5137844"/>
                <a:gd name="connsiteY86" fmla="*/ 113407 h 2523948"/>
                <a:gd name="connsiteX87" fmla="*/ 2304647 w 5137844"/>
                <a:gd name="connsiteY87" fmla="*/ 113407 h 2523948"/>
                <a:gd name="connsiteX88" fmla="*/ 2282549 w 5137844"/>
                <a:gd name="connsiteY88" fmla="*/ 113407 h 2523948"/>
                <a:gd name="connsiteX89" fmla="*/ 2146721 w 5137844"/>
                <a:gd name="connsiteY89" fmla="*/ 113407 h 2523948"/>
                <a:gd name="connsiteX90" fmla="*/ 2142032 w 5137844"/>
                <a:gd name="connsiteY90" fmla="*/ 113407 h 2523948"/>
                <a:gd name="connsiteX91" fmla="*/ 2139925 w 5137844"/>
                <a:gd name="connsiteY91" fmla="*/ 113407 h 2523948"/>
                <a:gd name="connsiteX92" fmla="*/ 2137864 w 5137844"/>
                <a:gd name="connsiteY92" fmla="*/ 113407 h 2523948"/>
                <a:gd name="connsiteX93" fmla="*/ 2124622 w 5137844"/>
                <a:gd name="connsiteY93" fmla="*/ 113407 h 2523948"/>
                <a:gd name="connsiteX94" fmla="*/ 2123432 w 5137844"/>
                <a:gd name="connsiteY94" fmla="*/ 113407 h 2523948"/>
                <a:gd name="connsiteX95" fmla="*/ 2119933 w 5137844"/>
                <a:gd name="connsiteY95" fmla="*/ 113407 h 2523948"/>
                <a:gd name="connsiteX96" fmla="*/ 2097049 w 5137844"/>
                <a:gd name="connsiteY96" fmla="*/ 113407 h 2523948"/>
                <a:gd name="connsiteX97" fmla="*/ 1981658 w 5137844"/>
                <a:gd name="connsiteY97" fmla="*/ 113407 h 2523948"/>
                <a:gd name="connsiteX98" fmla="*/ 1956221 w 5137844"/>
                <a:gd name="connsiteY98" fmla="*/ 113407 h 2523948"/>
                <a:gd name="connsiteX99" fmla="*/ 1949425 w 5137844"/>
                <a:gd name="connsiteY99" fmla="*/ 113407 h 2523948"/>
                <a:gd name="connsiteX100" fmla="*/ 1947364 w 5137844"/>
                <a:gd name="connsiteY100" fmla="*/ 113407 h 2523948"/>
                <a:gd name="connsiteX101" fmla="*/ 1934122 w 5137844"/>
                <a:gd name="connsiteY101" fmla="*/ 113407 h 2523948"/>
                <a:gd name="connsiteX102" fmla="*/ 1932932 w 5137844"/>
                <a:gd name="connsiteY102" fmla="*/ 113407 h 2523948"/>
                <a:gd name="connsiteX103" fmla="*/ 1906549 w 5137844"/>
                <a:gd name="connsiteY103" fmla="*/ 113407 h 2523948"/>
                <a:gd name="connsiteX104" fmla="*/ 1882214 w 5137844"/>
                <a:gd name="connsiteY104" fmla="*/ 113407 h 2523948"/>
                <a:gd name="connsiteX105" fmla="*/ 1861030 w 5137844"/>
                <a:gd name="connsiteY105" fmla="*/ 113407 h 2523948"/>
                <a:gd name="connsiteX106" fmla="*/ 1791158 w 5137844"/>
                <a:gd name="connsiteY106" fmla="*/ 113407 h 2523948"/>
                <a:gd name="connsiteX107" fmla="*/ 1747978 w 5137844"/>
                <a:gd name="connsiteY107" fmla="*/ 113407 h 2523948"/>
                <a:gd name="connsiteX108" fmla="*/ 1691714 w 5137844"/>
                <a:gd name="connsiteY108" fmla="*/ 113407 h 2523948"/>
                <a:gd name="connsiteX109" fmla="*/ 1573733 w 5137844"/>
                <a:gd name="connsiteY109" fmla="*/ 113407 h 2523948"/>
                <a:gd name="connsiteX110" fmla="*/ 1557478 w 5137844"/>
                <a:gd name="connsiteY110" fmla="*/ 113407 h 2523948"/>
                <a:gd name="connsiteX111" fmla="*/ 1383233 w 5137844"/>
                <a:gd name="connsiteY111" fmla="*/ 113407 h 2523948"/>
                <a:gd name="connsiteX112" fmla="*/ 1354259 w 5137844"/>
                <a:gd name="connsiteY112" fmla="*/ 113407 h 2523948"/>
                <a:gd name="connsiteX113" fmla="*/ 1163759 w 5137844"/>
                <a:gd name="connsiteY113" fmla="*/ 113407 h 2523948"/>
                <a:gd name="connsiteX114" fmla="*/ 1084338 w 5137844"/>
                <a:gd name="connsiteY114" fmla="*/ 113407 h 2523948"/>
                <a:gd name="connsiteX115" fmla="*/ 893838 w 5137844"/>
                <a:gd name="connsiteY115" fmla="*/ 113407 h 2523948"/>
                <a:gd name="connsiteX116" fmla="*/ 690261 w 5137844"/>
                <a:gd name="connsiteY116" fmla="*/ 230339 h 2523948"/>
                <a:gd name="connsiteX117" fmla="*/ 162467 w 5137844"/>
                <a:gd name="connsiteY117" fmla="*/ 1145043 h 2523948"/>
                <a:gd name="connsiteX118" fmla="*/ 135606 w 5137844"/>
                <a:gd name="connsiteY118" fmla="*/ 1261974 h 2523948"/>
                <a:gd name="connsiteX119" fmla="*/ 0 w 5137844"/>
                <a:gd name="connsiteY119" fmla="*/ 1261974 h 2523948"/>
                <a:gd name="connsiteX120" fmla="*/ 29513 w 5137844"/>
                <a:gd name="connsiteY120" fmla="*/ 1133497 h 2523948"/>
                <a:gd name="connsiteX121" fmla="*/ 609420 w 5137844"/>
                <a:gd name="connsiteY121" fmla="*/ 128477 h 2523948"/>
                <a:gd name="connsiteX122" fmla="*/ 833098 w 5137844"/>
                <a:gd name="connsiteY122" fmla="*/ 0 h 2523948"/>
                <a:gd name="connsiteX123" fmla="*/ 1974790 w 5137844"/>
                <a:gd name="connsiteY123" fmla="*/ 0 h 2523948"/>
                <a:gd name="connsiteX124" fmla="*/ 1976098 w 5137844"/>
                <a:gd name="connsiteY124" fmla="*/ 0 h 2523948"/>
                <a:gd name="connsiteX125" fmla="*/ 1990647 w 5137844"/>
                <a:gd name="connsiteY125" fmla="*/ 0 h 2523948"/>
                <a:gd name="connsiteX126" fmla="*/ 1992912 w 5137844"/>
                <a:gd name="connsiteY126" fmla="*/ 0 h 2523948"/>
                <a:gd name="connsiteX127" fmla="*/ 2000379 w 5137844"/>
                <a:gd name="connsiteY127" fmla="*/ 0 h 2523948"/>
                <a:gd name="connsiteX128" fmla="*/ 2180255 w 5137844"/>
                <a:gd name="connsiteY128" fmla="*/ 0 h 2523948"/>
                <a:gd name="connsiteX129" fmla="*/ 2204536 w 5137844"/>
                <a:gd name="connsiteY129" fmla="*/ 0 h 2523948"/>
                <a:gd name="connsiteX130" fmla="*/ 2358928 w 5137844"/>
                <a:gd name="connsiteY130" fmla="*/ 0 h 2523948"/>
                <a:gd name="connsiteX131" fmla="*/ 2383208 w 5137844"/>
                <a:gd name="connsiteY131" fmla="*/ 0 h 2523948"/>
                <a:gd name="connsiteX132" fmla="*/ 2513815 w 5137844"/>
                <a:gd name="connsiteY132" fmla="*/ 0 h 2523948"/>
                <a:gd name="connsiteX133" fmla="*/ 2538095 w 5137844"/>
                <a:gd name="connsiteY133" fmla="*/ 0 h 2523948"/>
                <a:gd name="connsiteX134" fmla="*/ 2646616 w 5137844"/>
                <a:gd name="connsiteY134" fmla="*/ 0 h 2523948"/>
                <a:gd name="connsiteX135" fmla="*/ 2670896 w 5137844"/>
                <a:gd name="connsiteY135" fmla="*/ 0 h 2523948"/>
                <a:gd name="connsiteX136" fmla="*/ 2759029 w 5137844"/>
                <a:gd name="connsiteY136" fmla="*/ 0 h 2523948"/>
                <a:gd name="connsiteX137" fmla="*/ 2783310 w 5137844"/>
                <a:gd name="connsiteY137" fmla="*/ 0 h 2523948"/>
                <a:gd name="connsiteX138" fmla="*/ 2852754 w 5137844"/>
                <a:gd name="connsiteY138" fmla="*/ 0 h 2523948"/>
                <a:gd name="connsiteX139" fmla="*/ 2877035 w 5137844"/>
                <a:gd name="connsiteY139" fmla="*/ 0 h 2523948"/>
                <a:gd name="connsiteX140" fmla="*/ 2929490 w 5137844"/>
                <a:gd name="connsiteY140" fmla="*/ 0 h 2523948"/>
                <a:gd name="connsiteX141" fmla="*/ 2953771 w 5137844"/>
                <a:gd name="connsiteY141" fmla="*/ 0 h 2523948"/>
                <a:gd name="connsiteX142" fmla="*/ 2990936 w 5137844"/>
                <a:gd name="connsiteY142" fmla="*/ 0 h 2523948"/>
                <a:gd name="connsiteX143" fmla="*/ 3015216 w 5137844"/>
                <a:gd name="connsiteY143" fmla="*/ 0 h 2523948"/>
                <a:gd name="connsiteX144" fmla="*/ 3074750 w 5137844"/>
                <a:gd name="connsiteY144" fmla="*/ 0 h 2523948"/>
                <a:gd name="connsiteX145" fmla="*/ 3099031 w 5137844"/>
                <a:gd name="connsiteY145" fmla="*/ 0 h 2523948"/>
                <a:gd name="connsiteX146" fmla="*/ 3117790 w 5137844"/>
                <a:gd name="connsiteY146" fmla="*/ 0 h 2523948"/>
                <a:gd name="connsiteX147" fmla="*/ 3135912 w 5137844"/>
                <a:gd name="connsiteY147" fmla="*/ 0 h 2523948"/>
                <a:gd name="connsiteX148" fmla="*/ 3142071 w 5137844"/>
                <a:gd name="connsiteY148" fmla="*/ 0 h 2523948"/>
                <a:gd name="connsiteX149" fmla="*/ 3143379 w 5137844"/>
                <a:gd name="connsiteY149" fmla="*/ 0 h 2523948"/>
                <a:gd name="connsiteX150" fmla="*/ 3157927 w 5137844"/>
                <a:gd name="connsiteY150" fmla="*/ 0 h 2523948"/>
                <a:gd name="connsiteX151" fmla="*/ 3160193 w 5137844"/>
                <a:gd name="connsiteY151" fmla="*/ 0 h 2523948"/>
                <a:gd name="connsiteX152" fmla="*/ 3347536 w 5137844"/>
                <a:gd name="connsiteY152" fmla="*/ 0 h 2523948"/>
                <a:gd name="connsiteX153" fmla="*/ 4303193 w 5137844"/>
                <a:gd name="connsiteY153" fmla="*/ 0 h 2523948"/>
                <a:gd name="connsiteX154" fmla="*/ 4526872 w 5137844"/>
                <a:gd name="connsiteY154" fmla="*/ 128477 h 2523948"/>
                <a:gd name="connsiteX155" fmla="*/ 5106779 w 5137844"/>
                <a:gd name="connsiteY155" fmla="*/ 1133497 h 2523948"/>
                <a:gd name="connsiteX156" fmla="*/ 5106779 w 5137844"/>
                <a:gd name="connsiteY156" fmla="*/ 1390451 h 2523948"/>
                <a:gd name="connsiteX157" fmla="*/ 4526872 w 5137844"/>
                <a:gd name="connsiteY157" fmla="*/ 2395471 h 2523948"/>
                <a:gd name="connsiteX158" fmla="*/ 4303193 w 5137844"/>
                <a:gd name="connsiteY158" fmla="*/ 2523948 h 2523948"/>
                <a:gd name="connsiteX159" fmla="*/ 3160193 w 5137844"/>
                <a:gd name="connsiteY159" fmla="*/ 2523948 h 2523948"/>
                <a:gd name="connsiteX160" fmla="*/ 3143379 w 5137844"/>
                <a:gd name="connsiteY160" fmla="*/ 2523948 h 2523948"/>
                <a:gd name="connsiteX161" fmla="*/ 3135912 w 5137844"/>
                <a:gd name="connsiteY161" fmla="*/ 2523948 h 2523948"/>
                <a:gd name="connsiteX162" fmla="*/ 2000379 w 5137844"/>
                <a:gd name="connsiteY162" fmla="*/ 2523948 h 2523948"/>
                <a:gd name="connsiteX163" fmla="*/ 1992912 w 5137844"/>
                <a:gd name="connsiteY163" fmla="*/ 2523948 h 2523948"/>
                <a:gd name="connsiteX164" fmla="*/ 1976098 w 5137844"/>
                <a:gd name="connsiteY164" fmla="*/ 2523948 h 2523948"/>
                <a:gd name="connsiteX165" fmla="*/ 833098 w 5137844"/>
                <a:gd name="connsiteY165" fmla="*/ 2523948 h 2523948"/>
                <a:gd name="connsiteX166" fmla="*/ 609420 w 5137844"/>
                <a:gd name="connsiteY166" fmla="*/ 2395471 h 2523948"/>
                <a:gd name="connsiteX167" fmla="*/ 29513 w 5137844"/>
                <a:gd name="connsiteY167" fmla="*/ 1390451 h 2523948"/>
                <a:gd name="connsiteX168" fmla="*/ 0 w 5137844"/>
                <a:gd name="connsiteY168" fmla="*/ 1261974 h 2523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5137844" h="2523948">
                  <a:moveTo>
                    <a:pt x="135606" y="1261974"/>
                  </a:moveTo>
                  <a:cubicBezTo>
                    <a:pt x="135606" y="1304409"/>
                    <a:pt x="144559" y="1346843"/>
                    <a:pt x="162467" y="1378906"/>
                  </a:cubicBezTo>
                  <a:cubicBezTo>
                    <a:pt x="162467" y="1378906"/>
                    <a:pt x="162467" y="1378906"/>
                    <a:pt x="690261" y="2293610"/>
                  </a:cubicBezTo>
                  <a:cubicBezTo>
                    <a:pt x="727960" y="2357733"/>
                    <a:pt x="820324" y="2410541"/>
                    <a:pt x="893838" y="2410541"/>
                  </a:cubicBezTo>
                  <a:lnTo>
                    <a:pt x="1084338" y="2410541"/>
                  </a:lnTo>
                  <a:lnTo>
                    <a:pt x="1934122" y="2410541"/>
                  </a:lnTo>
                  <a:lnTo>
                    <a:pt x="1949425" y="2410541"/>
                  </a:lnTo>
                  <a:lnTo>
                    <a:pt x="1956221" y="2410541"/>
                  </a:lnTo>
                  <a:lnTo>
                    <a:pt x="2124622" y="2410541"/>
                  </a:lnTo>
                  <a:lnTo>
                    <a:pt x="2139925" y="2410541"/>
                  </a:lnTo>
                  <a:lnTo>
                    <a:pt x="2146721" y="2410541"/>
                  </a:lnTo>
                  <a:lnTo>
                    <a:pt x="2989710" y="2410541"/>
                  </a:lnTo>
                  <a:lnTo>
                    <a:pt x="2996506" y="2410541"/>
                  </a:lnTo>
                  <a:lnTo>
                    <a:pt x="3011809" y="2410541"/>
                  </a:lnTo>
                  <a:lnTo>
                    <a:pt x="3180210" y="2410541"/>
                  </a:lnTo>
                  <a:lnTo>
                    <a:pt x="3187006" y="2410541"/>
                  </a:lnTo>
                  <a:lnTo>
                    <a:pt x="3202309" y="2410541"/>
                  </a:lnTo>
                  <a:lnTo>
                    <a:pt x="4052093" y="2410541"/>
                  </a:lnTo>
                  <a:lnTo>
                    <a:pt x="4242593" y="2410541"/>
                  </a:lnTo>
                  <a:cubicBezTo>
                    <a:pt x="4317992" y="2410541"/>
                    <a:pt x="4408471" y="2357733"/>
                    <a:pt x="4446171" y="2293610"/>
                  </a:cubicBezTo>
                  <a:cubicBezTo>
                    <a:pt x="4446171" y="2293610"/>
                    <a:pt x="4446171" y="2293610"/>
                    <a:pt x="4973965" y="1378906"/>
                  </a:cubicBezTo>
                  <a:cubicBezTo>
                    <a:pt x="5011664" y="1314782"/>
                    <a:pt x="5011664" y="1209166"/>
                    <a:pt x="4973965" y="1145043"/>
                  </a:cubicBezTo>
                  <a:cubicBezTo>
                    <a:pt x="4973965" y="1145043"/>
                    <a:pt x="4973965" y="1145043"/>
                    <a:pt x="4446171" y="230339"/>
                  </a:cubicBezTo>
                  <a:cubicBezTo>
                    <a:pt x="4408471" y="166215"/>
                    <a:pt x="4317992" y="113407"/>
                    <a:pt x="4242593" y="113407"/>
                  </a:cubicBezTo>
                  <a:cubicBezTo>
                    <a:pt x="4242593" y="113407"/>
                    <a:pt x="4242593" y="113407"/>
                    <a:pt x="4133871" y="113407"/>
                  </a:cubicBezTo>
                  <a:lnTo>
                    <a:pt x="4052093" y="113407"/>
                  </a:lnTo>
                  <a:lnTo>
                    <a:pt x="4050394" y="113407"/>
                  </a:lnTo>
                  <a:lnTo>
                    <a:pt x="4038503" y="113407"/>
                  </a:lnTo>
                  <a:lnTo>
                    <a:pt x="4030245" y="113407"/>
                  </a:lnTo>
                  <a:lnTo>
                    <a:pt x="4006226" y="113407"/>
                  </a:lnTo>
                  <a:lnTo>
                    <a:pt x="3943371" y="113407"/>
                  </a:lnTo>
                  <a:lnTo>
                    <a:pt x="3875656" y="113407"/>
                  </a:lnTo>
                  <a:lnTo>
                    <a:pt x="3839745" y="113407"/>
                  </a:lnTo>
                  <a:lnTo>
                    <a:pt x="3776065" y="113407"/>
                  </a:lnTo>
                  <a:lnTo>
                    <a:pt x="3685156" y="113407"/>
                  </a:lnTo>
                  <a:lnTo>
                    <a:pt x="3659911" y="113407"/>
                  </a:lnTo>
                  <a:lnTo>
                    <a:pt x="3585565" y="113407"/>
                  </a:lnTo>
                  <a:lnTo>
                    <a:pt x="3525919" y="113407"/>
                  </a:lnTo>
                  <a:lnTo>
                    <a:pt x="3469411" y="113407"/>
                  </a:lnTo>
                  <a:lnTo>
                    <a:pt x="3372816" y="113407"/>
                  </a:lnTo>
                  <a:lnTo>
                    <a:pt x="3335419" y="113407"/>
                  </a:lnTo>
                  <a:lnTo>
                    <a:pt x="3202309" y="113407"/>
                  </a:lnTo>
                  <a:lnTo>
                    <a:pt x="3200246" y="113407"/>
                  </a:lnTo>
                  <a:lnTo>
                    <a:pt x="3187006" y="113407"/>
                  </a:lnTo>
                  <a:lnTo>
                    <a:pt x="3185815" y="113407"/>
                  </a:lnTo>
                  <a:lnTo>
                    <a:pt x="3182316" y="113407"/>
                  </a:lnTo>
                  <a:lnTo>
                    <a:pt x="3180210" y="113407"/>
                  </a:lnTo>
                  <a:cubicBezTo>
                    <a:pt x="3180210" y="113407"/>
                    <a:pt x="3180210" y="113407"/>
                    <a:pt x="3163716" y="113407"/>
                  </a:cubicBezTo>
                  <a:lnTo>
                    <a:pt x="3146643" y="113407"/>
                  </a:lnTo>
                  <a:lnTo>
                    <a:pt x="3124544" y="113407"/>
                  </a:lnTo>
                  <a:lnTo>
                    <a:pt x="3070360" y="113407"/>
                  </a:lnTo>
                  <a:lnTo>
                    <a:pt x="3048262" y="113407"/>
                  </a:lnTo>
                  <a:lnTo>
                    <a:pt x="3014437" y="113407"/>
                  </a:lnTo>
                  <a:lnTo>
                    <a:pt x="3011809" y="113407"/>
                  </a:lnTo>
                  <a:lnTo>
                    <a:pt x="3009746" y="113407"/>
                  </a:lnTo>
                  <a:lnTo>
                    <a:pt x="2996506" y="113407"/>
                  </a:lnTo>
                  <a:lnTo>
                    <a:pt x="2995315" y="113407"/>
                  </a:lnTo>
                  <a:lnTo>
                    <a:pt x="2992338" y="113407"/>
                  </a:lnTo>
                  <a:lnTo>
                    <a:pt x="2989710" y="113407"/>
                  </a:lnTo>
                  <a:lnTo>
                    <a:pt x="2987648" y="113407"/>
                  </a:lnTo>
                  <a:lnTo>
                    <a:pt x="2973216" y="113407"/>
                  </a:lnTo>
                  <a:lnTo>
                    <a:pt x="2956143" y="113407"/>
                  </a:lnTo>
                  <a:lnTo>
                    <a:pt x="2944597" y="113407"/>
                  </a:lnTo>
                  <a:lnTo>
                    <a:pt x="2934044" y="113407"/>
                  </a:lnTo>
                  <a:lnTo>
                    <a:pt x="2922498" y="113407"/>
                  </a:lnTo>
                  <a:lnTo>
                    <a:pt x="2879860" y="113407"/>
                  </a:lnTo>
                  <a:lnTo>
                    <a:pt x="2859294" y="113407"/>
                  </a:lnTo>
                  <a:lnTo>
                    <a:pt x="2857762" y="113407"/>
                  </a:lnTo>
                  <a:lnTo>
                    <a:pt x="2837195" y="113407"/>
                  </a:lnTo>
                  <a:lnTo>
                    <a:pt x="2823937" y="113407"/>
                  </a:lnTo>
                  <a:lnTo>
                    <a:pt x="2801838" y="113407"/>
                  </a:lnTo>
                  <a:lnTo>
                    <a:pt x="2756982" y="113407"/>
                  </a:lnTo>
                  <a:lnTo>
                    <a:pt x="2754097" y="113407"/>
                  </a:lnTo>
                  <a:lnTo>
                    <a:pt x="2734884" y="113407"/>
                  </a:lnTo>
                  <a:lnTo>
                    <a:pt x="2731998" y="113407"/>
                  </a:lnTo>
                  <a:lnTo>
                    <a:pt x="2668794" y="113407"/>
                  </a:lnTo>
                  <a:lnTo>
                    <a:pt x="2646695" y="113407"/>
                  </a:lnTo>
                  <a:lnTo>
                    <a:pt x="2636115" y="113407"/>
                  </a:lnTo>
                  <a:lnTo>
                    <a:pt x="2614017" y="113407"/>
                  </a:lnTo>
                  <a:lnTo>
                    <a:pt x="2566482" y="113407"/>
                  </a:lnTo>
                  <a:lnTo>
                    <a:pt x="2544384" y="113407"/>
                  </a:lnTo>
                  <a:lnTo>
                    <a:pt x="2495147" y="113407"/>
                  </a:lnTo>
                  <a:lnTo>
                    <a:pt x="2473049" y="113407"/>
                  </a:lnTo>
                  <a:lnTo>
                    <a:pt x="2445615" y="113407"/>
                  </a:lnTo>
                  <a:lnTo>
                    <a:pt x="2423517" y="113407"/>
                  </a:lnTo>
                  <a:lnTo>
                    <a:pt x="2332532" y="113407"/>
                  </a:lnTo>
                  <a:lnTo>
                    <a:pt x="2310433" y="113407"/>
                  </a:lnTo>
                  <a:lnTo>
                    <a:pt x="2304647" y="113407"/>
                  </a:lnTo>
                  <a:lnTo>
                    <a:pt x="2282549" y="113407"/>
                  </a:lnTo>
                  <a:lnTo>
                    <a:pt x="2146721" y="113407"/>
                  </a:lnTo>
                  <a:lnTo>
                    <a:pt x="2142032" y="113407"/>
                  </a:lnTo>
                  <a:lnTo>
                    <a:pt x="2139925" y="113407"/>
                  </a:lnTo>
                  <a:lnTo>
                    <a:pt x="2137864" y="113407"/>
                  </a:lnTo>
                  <a:lnTo>
                    <a:pt x="2124622" y="113407"/>
                  </a:lnTo>
                  <a:lnTo>
                    <a:pt x="2123432" y="113407"/>
                  </a:lnTo>
                  <a:lnTo>
                    <a:pt x="2119933" y="113407"/>
                  </a:lnTo>
                  <a:lnTo>
                    <a:pt x="2097049" y="113407"/>
                  </a:lnTo>
                  <a:cubicBezTo>
                    <a:pt x="2073661" y="113407"/>
                    <a:pt x="2037517" y="113407"/>
                    <a:pt x="1981658" y="113407"/>
                  </a:cubicBezTo>
                  <a:lnTo>
                    <a:pt x="1956221" y="113407"/>
                  </a:lnTo>
                  <a:lnTo>
                    <a:pt x="1949425" y="113407"/>
                  </a:lnTo>
                  <a:lnTo>
                    <a:pt x="1947364" y="113407"/>
                  </a:lnTo>
                  <a:lnTo>
                    <a:pt x="1934122" y="113407"/>
                  </a:lnTo>
                  <a:lnTo>
                    <a:pt x="1932932" y="113407"/>
                  </a:lnTo>
                  <a:lnTo>
                    <a:pt x="1906549" y="113407"/>
                  </a:lnTo>
                  <a:lnTo>
                    <a:pt x="1882214" y="113407"/>
                  </a:lnTo>
                  <a:lnTo>
                    <a:pt x="1861030" y="113407"/>
                  </a:lnTo>
                  <a:lnTo>
                    <a:pt x="1791158" y="113407"/>
                  </a:lnTo>
                  <a:lnTo>
                    <a:pt x="1747978" y="113407"/>
                  </a:lnTo>
                  <a:lnTo>
                    <a:pt x="1691714" y="113407"/>
                  </a:lnTo>
                  <a:lnTo>
                    <a:pt x="1573733" y="113407"/>
                  </a:lnTo>
                  <a:lnTo>
                    <a:pt x="1557478" y="113407"/>
                  </a:lnTo>
                  <a:lnTo>
                    <a:pt x="1383233" y="113407"/>
                  </a:lnTo>
                  <a:lnTo>
                    <a:pt x="1354259" y="113407"/>
                  </a:lnTo>
                  <a:lnTo>
                    <a:pt x="1163759" y="113407"/>
                  </a:lnTo>
                  <a:lnTo>
                    <a:pt x="1084338" y="113407"/>
                  </a:lnTo>
                  <a:lnTo>
                    <a:pt x="893838" y="113407"/>
                  </a:lnTo>
                  <a:cubicBezTo>
                    <a:pt x="820324" y="113407"/>
                    <a:pt x="727960" y="166215"/>
                    <a:pt x="690261" y="230339"/>
                  </a:cubicBezTo>
                  <a:cubicBezTo>
                    <a:pt x="690261" y="230339"/>
                    <a:pt x="690261" y="230339"/>
                    <a:pt x="162467" y="1145043"/>
                  </a:cubicBezTo>
                  <a:cubicBezTo>
                    <a:pt x="144559" y="1177105"/>
                    <a:pt x="135606" y="1219539"/>
                    <a:pt x="135606" y="1261974"/>
                  </a:cubicBezTo>
                  <a:close/>
                  <a:moveTo>
                    <a:pt x="0" y="1261974"/>
                  </a:moveTo>
                  <a:cubicBezTo>
                    <a:pt x="0" y="1215349"/>
                    <a:pt x="9837" y="1168725"/>
                    <a:pt x="29513" y="1133497"/>
                  </a:cubicBezTo>
                  <a:cubicBezTo>
                    <a:pt x="609420" y="128477"/>
                    <a:pt x="609420" y="128477"/>
                    <a:pt x="609420" y="128477"/>
                  </a:cubicBezTo>
                  <a:cubicBezTo>
                    <a:pt x="650842" y="58022"/>
                    <a:pt x="752325" y="0"/>
                    <a:pt x="833098" y="0"/>
                  </a:cubicBezTo>
                  <a:cubicBezTo>
                    <a:pt x="1702959" y="0"/>
                    <a:pt x="1920424" y="0"/>
                    <a:pt x="1974790" y="0"/>
                  </a:cubicBezTo>
                  <a:lnTo>
                    <a:pt x="1976098" y="0"/>
                  </a:lnTo>
                  <a:lnTo>
                    <a:pt x="1990647" y="0"/>
                  </a:lnTo>
                  <a:lnTo>
                    <a:pt x="1992912" y="0"/>
                  </a:lnTo>
                  <a:lnTo>
                    <a:pt x="2000379" y="0"/>
                  </a:lnTo>
                  <a:lnTo>
                    <a:pt x="2180255" y="0"/>
                  </a:lnTo>
                  <a:lnTo>
                    <a:pt x="2204536" y="0"/>
                  </a:lnTo>
                  <a:lnTo>
                    <a:pt x="2358928" y="0"/>
                  </a:lnTo>
                  <a:lnTo>
                    <a:pt x="2383208" y="0"/>
                  </a:lnTo>
                  <a:lnTo>
                    <a:pt x="2513815" y="0"/>
                  </a:lnTo>
                  <a:lnTo>
                    <a:pt x="2538095" y="0"/>
                  </a:lnTo>
                  <a:lnTo>
                    <a:pt x="2646616" y="0"/>
                  </a:lnTo>
                  <a:lnTo>
                    <a:pt x="2670896" y="0"/>
                  </a:lnTo>
                  <a:lnTo>
                    <a:pt x="2759029" y="0"/>
                  </a:lnTo>
                  <a:lnTo>
                    <a:pt x="2783310" y="0"/>
                  </a:lnTo>
                  <a:lnTo>
                    <a:pt x="2852754" y="0"/>
                  </a:lnTo>
                  <a:lnTo>
                    <a:pt x="2877035" y="0"/>
                  </a:lnTo>
                  <a:lnTo>
                    <a:pt x="2929490" y="0"/>
                  </a:lnTo>
                  <a:lnTo>
                    <a:pt x="2953771" y="0"/>
                  </a:lnTo>
                  <a:lnTo>
                    <a:pt x="2990936" y="0"/>
                  </a:lnTo>
                  <a:lnTo>
                    <a:pt x="3015216" y="0"/>
                  </a:lnTo>
                  <a:lnTo>
                    <a:pt x="3074750" y="0"/>
                  </a:lnTo>
                  <a:lnTo>
                    <a:pt x="3099031" y="0"/>
                  </a:lnTo>
                  <a:lnTo>
                    <a:pt x="3117790" y="0"/>
                  </a:lnTo>
                  <a:cubicBezTo>
                    <a:pt x="3135912" y="0"/>
                    <a:pt x="3135912" y="0"/>
                    <a:pt x="3135912" y="0"/>
                  </a:cubicBezTo>
                  <a:lnTo>
                    <a:pt x="3142071" y="0"/>
                  </a:lnTo>
                  <a:lnTo>
                    <a:pt x="3143379" y="0"/>
                  </a:lnTo>
                  <a:lnTo>
                    <a:pt x="3157927" y="0"/>
                  </a:lnTo>
                  <a:lnTo>
                    <a:pt x="3160193" y="0"/>
                  </a:lnTo>
                  <a:lnTo>
                    <a:pt x="3347536" y="0"/>
                  </a:lnTo>
                  <a:cubicBezTo>
                    <a:pt x="4303193" y="0"/>
                    <a:pt x="4303193" y="0"/>
                    <a:pt x="4303193" y="0"/>
                  </a:cubicBezTo>
                  <a:cubicBezTo>
                    <a:pt x="4386037" y="0"/>
                    <a:pt x="4485449" y="58022"/>
                    <a:pt x="4526872" y="128477"/>
                  </a:cubicBezTo>
                  <a:cubicBezTo>
                    <a:pt x="5106779" y="1133497"/>
                    <a:pt x="5106779" y="1133497"/>
                    <a:pt x="5106779" y="1133497"/>
                  </a:cubicBezTo>
                  <a:cubicBezTo>
                    <a:pt x="5148200" y="1203952"/>
                    <a:pt x="5148200" y="1319996"/>
                    <a:pt x="5106779" y="1390451"/>
                  </a:cubicBezTo>
                  <a:cubicBezTo>
                    <a:pt x="4526872" y="2395471"/>
                    <a:pt x="4526872" y="2395471"/>
                    <a:pt x="4526872" y="2395471"/>
                  </a:cubicBezTo>
                  <a:cubicBezTo>
                    <a:pt x="4485449" y="2465926"/>
                    <a:pt x="4386037" y="2523948"/>
                    <a:pt x="4303193" y="2523948"/>
                  </a:cubicBezTo>
                  <a:lnTo>
                    <a:pt x="3160193" y="2523948"/>
                  </a:lnTo>
                  <a:lnTo>
                    <a:pt x="3143379" y="2523948"/>
                  </a:lnTo>
                  <a:lnTo>
                    <a:pt x="3135912" y="2523948"/>
                  </a:lnTo>
                  <a:lnTo>
                    <a:pt x="2000379" y="2523948"/>
                  </a:lnTo>
                  <a:lnTo>
                    <a:pt x="1992912" y="2523948"/>
                  </a:lnTo>
                  <a:lnTo>
                    <a:pt x="1976098" y="2523948"/>
                  </a:lnTo>
                  <a:lnTo>
                    <a:pt x="833098" y="2523948"/>
                  </a:lnTo>
                  <a:cubicBezTo>
                    <a:pt x="752325" y="2523948"/>
                    <a:pt x="650842" y="2465926"/>
                    <a:pt x="609420" y="2395471"/>
                  </a:cubicBezTo>
                  <a:cubicBezTo>
                    <a:pt x="29513" y="1390451"/>
                    <a:pt x="29513" y="1390451"/>
                    <a:pt x="29513" y="1390451"/>
                  </a:cubicBezTo>
                  <a:cubicBezTo>
                    <a:pt x="9837" y="1355223"/>
                    <a:pt x="0" y="1308599"/>
                    <a:pt x="0" y="1261974"/>
                  </a:cubicBezTo>
                  <a:close/>
                </a:path>
              </a:pathLst>
            </a:custGeom>
            <a:solidFill>
              <a:srgbClr val="DEAD64"/>
            </a:solidFill>
            <a:ln w="25400">
              <a:noFill/>
            </a:ln>
            <a:effectLst/>
          </p:spPr>
          <p:txBody>
            <a:bodyPr vert="horz" wrap="square" lIns="91440" tIns="45720" rIns="91440" bIns="45720" numCol="1" anchor="t" anchorCtr="0" compatLnSpc="1">
              <a:prstTxWarp prst="textNoShape">
                <a:avLst/>
              </a:prstTxWarp>
              <a:noAutofit/>
            </a:bodyPr>
            <a:lstStyle/>
            <a:p>
              <a:endParaRPr lang="zh-CN" altLang="en-US" sz="1800">
                <a:solidFill>
                  <a:prstClr val="black"/>
                </a:solidFill>
              </a:endParaRPr>
            </a:p>
          </p:txBody>
        </p:sp>
        <p:sp>
          <p:nvSpPr>
            <p:cNvPr id="12" name="矩形 11"/>
            <p:cNvSpPr/>
            <p:nvPr/>
          </p:nvSpPr>
          <p:spPr>
            <a:xfrm>
              <a:off x="773540" y="2423160"/>
              <a:ext cx="2376264" cy="626712"/>
            </a:xfrm>
            <a:prstGeom prst="rect">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4" name="TextBox 29"/>
          <p:cNvSpPr txBox="1"/>
          <p:nvPr/>
        </p:nvSpPr>
        <p:spPr>
          <a:xfrm>
            <a:off x="822684" y="2849919"/>
            <a:ext cx="1264683" cy="961802"/>
          </a:xfrm>
          <a:prstGeom prst="rect">
            <a:avLst/>
          </a:prstGeom>
          <a:noFill/>
        </p:spPr>
        <p:txBody>
          <a:bodyPr wrap="square" lIns="0" tIns="0" rIns="0" bIns="0" rtlCol="0">
            <a:spAutoFit/>
          </a:bodyPr>
          <a:lstStyle/>
          <a:p>
            <a:pPr algn="just">
              <a:lnSpc>
                <a:spcPts val="1500"/>
              </a:lnSpc>
            </a:pPr>
            <a:r>
              <a:rPr lang="zh-CN" altLang="en-US" sz="1200" dirty="0">
                <a:solidFill>
                  <a:schemeClr val="tx1">
                    <a:lumMod val="75000"/>
                    <a:lumOff val="25000"/>
                  </a:schemeClr>
                </a:solidFill>
                <a:latin typeface="微软雅黑" pitchFamily="34" charset="-122"/>
                <a:ea typeface="微软雅黑" pitchFamily="34" charset="-122"/>
              </a:rPr>
              <a:t>点击输入简要文字内容汇报人：</a:t>
            </a:r>
            <a:r>
              <a:rPr lang="en-US" altLang="zh-CN" sz="1200" dirty="0">
                <a:solidFill>
                  <a:schemeClr val="tx1">
                    <a:lumMod val="75000"/>
                    <a:lumOff val="25000"/>
                  </a:schemeClr>
                </a:solidFill>
                <a:latin typeface="微软雅黑" pitchFamily="34" charset="-122"/>
                <a:ea typeface="微软雅黑" pitchFamily="34" charset="-122"/>
              </a:rPr>
              <a:t>xxx  </a:t>
            </a:r>
            <a:r>
              <a:rPr lang="zh-CN" altLang="en-US" sz="1200" dirty="0">
                <a:solidFill>
                  <a:schemeClr val="tx1">
                    <a:lumMod val="75000"/>
                    <a:lumOff val="25000"/>
                  </a:schemeClr>
                </a:solidFill>
                <a:latin typeface="微软雅黑" pitchFamily="34" charset="-122"/>
                <a:ea typeface="微软雅黑" pitchFamily="34" charset="-122"/>
              </a:rPr>
              <a:t>时间：</a:t>
            </a:r>
            <a:r>
              <a:rPr lang="en-US" altLang="zh-CN" sz="1200" dirty="0">
                <a:solidFill>
                  <a:schemeClr val="tx1">
                    <a:lumMod val="75000"/>
                    <a:lumOff val="25000"/>
                  </a:schemeClr>
                </a:solidFill>
                <a:latin typeface="微软雅黑" pitchFamily="34" charset="-122"/>
                <a:ea typeface="微软雅黑" pitchFamily="34" charset="-122"/>
              </a:rPr>
              <a:t>2018</a:t>
            </a:r>
            <a:r>
              <a:rPr lang="zh-CN" altLang="en-US" sz="1200" dirty="0">
                <a:solidFill>
                  <a:schemeClr val="tx1">
                    <a:lumMod val="75000"/>
                    <a:lumOff val="25000"/>
                  </a:schemeClr>
                </a:solidFill>
                <a:latin typeface="微软雅黑" pitchFamily="34" charset="-122"/>
                <a:ea typeface="微软雅黑" pitchFamily="34" charset="-122"/>
              </a:rPr>
              <a:t>年</a:t>
            </a:r>
            <a:r>
              <a:rPr lang="en-US" altLang="zh-CN" sz="1200" dirty="0">
                <a:solidFill>
                  <a:schemeClr val="tx1">
                    <a:lumMod val="75000"/>
                    <a:lumOff val="25000"/>
                  </a:schemeClr>
                </a:solidFill>
                <a:latin typeface="微软雅黑" pitchFamily="34" charset="-122"/>
                <a:ea typeface="微软雅黑" pitchFamily="34" charset="-122"/>
              </a:rPr>
              <a:t>3</a:t>
            </a:r>
            <a:r>
              <a:rPr lang="zh-CN" altLang="en-US" sz="1200" dirty="0">
                <a:solidFill>
                  <a:schemeClr val="tx1">
                    <a:lumMod val="75000"/>
                    <a:lumOff val="25000"/>
                  </a:schemeClr>
                </a:solidFill>
                <a:latin typeface="微软雅黑" pitchFamily="34" charset="-122"/>
                <a:ea typeface="微软雅黑" pitchFamily="34" charset="-122"/>
              </a:rPr>
              <a:t>月</a:t>
            </a:r>
            <a:r>
              <a:rPr lang="en-US" altLang="zh-CN" sz="1200" dirty="0">
                <a:solidFill>
                  <a:schemeClr val="tx1">
                    <a:lumMod val="75000"/>
                    <a:lumOff val="25000"/>
                  </a:schemeClr>
                </a:solidFill>
                <a:latin typeface="微软雅黑" pitchFamily="34" charset="-122"/>
                <a:ea typeface="微软雅黑" pitchFamily="34" charset="-122"/>
              </a:rPr>
              <a:t>18</a:t>
            </a:r>
            <a:r>
              <a:rPr lang="zh-CN" altLang="en-US" sz="1200" dirty="0">
                <a:solidFill>
                  <a:schemeClr val="tx1">
                    <a:lumMod val="75000"/>
                    <a:lumOff val="25000"/>
                  </a:schemeClr>
                </a:solidFill>
                <a:latin typeface="微软雅黑" pitchFamily="34" charset="-122"/>
                <a:ea typeface="微软雅黑" pitchFamily="34" charset="-122"/>
              </a:rPr>
              <a:t>日</a:t>
            </a:r>
            <a:r>
              <a:rPr lang="zh-CN" altLang="en-US" sz="1200" dirty="0">
                <a:solidFill>
                  <a:schemeClr val="tx1">
                    <a:lumMod val="65000"/>
                    <a:lumOff val="35000"/>
                  </a:schemeClr>
                </a:solidFill>
                <a:latin typeface="微软雅黑" pitchFamily="34" charset="-122"/>
                <a:ea typeface="微软雅黑" pitchFamily="34" charset="-122"/>
              </a:rPr>
              <a:t>的说明分项内容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5" name="TextBox 30"/>
          <p:cNvSpPr txBox="1"/>
          <p:nvPr/>
        </p:nvSpPr>
        <p:spPr>
          <a:xfrm>
            <a:off x="759745" y="1985839"/>
            <a:ext cx="1662128" cy="323165"/>
          </a:xfrm>
          <a:prstGeom prst="rect">
            <a:avLst/>
          </a:prstGeom>
          <a:noFill/>
        </p:spPr>
        <p:txBody>
          <a:bodyPr wrap="square" lIns="0" tIns="0" rIns="0" bIns="0" rtlCol="0">
            <a:spAutoFit/>
          </a:bodyPr>
          <a:lstStyle/>
          <a:p>
            <a:r>
              <a:rPr lang="zh-CN" altLang="en-US" sz="2100" b="1" dirty="0">
                <a:solidFill>
                  <a:srgbClr val="FFFFFF"/>
                </a:solidFill>
                <a:latin typeface="微软雅黑" pitchFamily="34" charset="-122"/>
                <a:ea typeface="微软雅黑" pitchFamily="34" charset="-122"/>
              </a:rPr>
              <a:t>请输入标题</a:t>
            </a:r>
          </a:p>
        </p:txBody>
      </p:sp>
      <p:sp>
        <p:nvSpPr>
          <p:cNvPr id="16" name="TextBox 20"/>
          <p:cNvSpPr txBox="1"/>
          <p:nvPr/>
        </p:nvSpPr>
        <p:spPr>
          <a:xfrm>
            <a:off x="1314291" y="1374320"/>
            <a:ext cx="322204" cy="461665"/>
          </a:xfrm>
          <a:prstGeom prst="rect">
            <a:avLst/>
          </a:prstGeom>
          <a:noFill/>
        </p:spPr>
        <p:txBody>
          <a:bodyPr wrap="none" lIns="0" tIns="0" rIns="0" bIns="0" rtlCol="0">
            <a:spAutoFit/>
          </a:bodyPr>
          <a:lstStyle/>
          <a:p>
            <a:pPr algn="ctr"/>
            <a:r>
              <a:rPr lang="en-US" altLang="zh-CN" sz="3000" spc="300" dirty="0">
                <a:solidFill>
                  <a:srgbClr val="DEAD64"/>
                </a:solidFill>
                <a:latin typeface="Agency FB" panose="020B0503020202020204" pitchFamily="34" charset="0"/>
                <a:ea typeface="微软雅黑" pitchFamily="34" charset="-122"/>
              </a:rPr>
              <a:t>01</a:t>
            </a:r>
            <a:endParaRPr lang="zh-CN" altLang="en-US" sz="3000" spc="300" dirty="0">
              <a:solidFill>
                <a:srgbClr val="DEAD64"/>
              </a:solidFill>
              <a:latin typeface="Agency FB" panose="020B0503020202020204" pitchFamily="34" charset="0"/>
              <a:ea typeface="微软雅黑" pitchFamily="34" charset="-122"/>
            </a:endParaRPr>
          </a:p>
        </p:txBody>
      </p:sp>
      <p:grpSp>
        <p:nvGrpSpPr>
          <p:cNvPr id="17" name="组合 16"/>
          <p:cNvGrpSpPr/>
          <p:nvPr/>
        </p:nvGrpSpPr>
        <p:grpSpPr>
          <a:xfrm>
            <a:off x="2596360" y="1100611"/>
            <a:ext cx="1892961" cy="3853383"/>
            <a:chOff x="699698" y="1340769"/>
            <a:chExt cx="2523948" cy="5137844"/>
          </a:xfrm>
          <a:solidFill>
            <a:schemeClr val="tx1">
              <a:lumMod val="75000"/>
              <a:lumOff val="25000"/>
            </a:schemeClr>
          </a:solidFill>
        </p:grpSpPr>
        <p:sp>
          <p:nvSpPr>
            <p:cNvPr id="18" name="任意多边形 17"/>
            <p:cNvSpPr>
              <a:spLocks/>
            </p:cNvSpPr>
            <p:nvPr/>
          </p:nvSpPr>
          <p:spPr bwMode="auto">
            <a:xfrm rot="5400000">
              <a:off x="-607250" y="2647717"/>
              <a:ext cx="5137844" cy="2523948"/>
            </a:xfrm>
            <a:custGeom>
              <a:avLst/>
              <a:gdLst>
                <a:gd name="connsiteX0" fmla="*/ 135606 w 5137844"/>
                <a:gd name="connsiteY0" fmla="*/ 1261974 h 2523948"/>
                <a:gd name="connsiteX1" fmla="*/ 162467 w 5137844"/>
                <a:gd name="connsiteY1" fmla="*/ 1378906 h 2523948"/>
                <a:gd name="connsiteX2" fmla="*/ 690261 w 5137844"/>
                <a:gd name="connsiteY2" fmla="*/ 2293610 h 2523948"/>
                <a:gd name="connsiteX3" fmla="*/ 893838 w 5137844"/>
                <a:gd name="connsiteY3" fmla="*/ 2410541 h 2523948"/>
                <a:gd name="connsiteX4" fmla="*/ 1084338 w 5137844"/>
                <a:gd name="connsiteY4" fmla="*/ 2410541 h 2523948"/>
                <a:gd name="connsiteX5" fmla="*/ 1934122 w 5137844"/>
                <a:gd name="connsiteY5" fmla="*/ 2410541 h 2523948"/>
                <a:gd name="connsiteX6" fmla="*/ 1949425 w 5137844"/>
                <a:gd name="connsiteY6" fmla="*/ 2410541 h 2523948"/>
                <a:gd name="connsiteX7" fmla="*/ 1956221 w 5137844"/>
                <a:gd name="connsiteY7" fmla="*/ 2410541 h 2523948"/>
                <a:gd name="connsiteX8" fmla="*/ 2124622 w 5137844"/>
                <a:gd name="connsiteY8" fmla="*/ 2410541 h 2523948"/>
                <a:gd name="connsiteX9" fmla="*/ 2139925 w 5137844"/>
                <a:gd name="connsiteY9" fmla="*/ 2410541 h 2523948"/>
                <a:gd name="connsiteX10" fmla="*/ 2146721 w 5137844"/>
                <a:gd name="connsiteY10" fmla="*/ 2410541 h 2523948"/>
                <a:gd name="connsiteX11" fmla="*/ 2989710 w 5137844"/>
                <a:gd name="connsiteY11" fmla="*/ 2410541 h 2523948"/>
                <a:gd name="connsiteX12" fmla="*/ 2996506 w 5137844"/>
                <a:gd name="connsiteY12" fmla="*/ 2410541 h 2523948"/>
                <a:gd name="connsiteX13" fmla="*/ 3011809 w 5137844"/>
                <a:gd name="connsiteY13" fmla="*/ 2410541 h 2523948"/>
                <a:gd name="connsiteX14" fmla="*/ 3180210 w 5137844"/>
                <a:gd name="connsiteY14" fmla="*/ 2410541 h 2523948"/>
                <a:gd name="connsiteX15" fmla="*/ 3187006 w 5137844"/>
                <a:gd name="connsiteY15" fmla="*/ 2410541 h 2523948"/>
                <a:gd name="connsiteX16" fmla="*/ 3202309 w 5137844"/>
                <a:gd name="connsiteY16" fmla="*/ 2410541 h 2523948"/>
                <a:gd name="connsiteX17" fmla="*/ 4052093 w 5137844"/>
                <a:gd name="connsiteY17" fmla="*/ 2410541 h 2523948"/>
                <a:gd name="connsiteX18" fmla="*/ 4242593 w 5137844"/>
                <a:gd name="connsiteY18" fmla="*/ 2410541 h 2523948"/>
                <a:gd name="connsiteX19" fmla="*/ 4446171 w 5137844"/>
                <a:gd name="connsiteY19" fmla="*/ 2293610 h 2523948"/>
                <a:gd name="connsiteX20" fmla="*/ 4973965 w 5137844"/>
                <a:gd name="connsiteY20" fmla="*/ 1378906 h 2523948"/>
                <a:gd name="connsiteX21" fmla="*/ 4973965 w 5137844"/>
                <a:gd name="connsiteY21" fmla="*/ 1145043 h 2523948"/>
                <a:gd name="connsiteX22" fmla="*/ 4446171 w 5137844"/>
                <a:gd name="connsiteY22" fmla="*/ 230339 h 2523948"/>
                <a:gd name="connsiteX23" fmla="*/ 4242593 w 5137844"/>
                <a:gd name="connsiteY23" fmla="*/ 113407 h 2523948"/>
                <a:gd name="connsiteX24" fmla="*/ 4133871 w 5137844"/>
                <a:gd name="connsiteY24" fmla="*/ 113407 h 2523948"/>
                <a:gd name="connsiteX25" fmla="*/ 4052093 w 5137844"/>
                <a:gd name="connsiteY25" fmla="*/ 113407 h 2523948"/>
                <a:gd name="connsiteX26" fmla="*/ 4050394 w 5137844"/>
                <a:gd name="connsiteY26" fmla="*/ 113407 h 2523948"/>
                <a:gd name="connsiteX27" fmla="*/ 4038503 w 5137844"/>
                <a:gd name="connsiteY27" fmla="*/ 113407 h 2523948"/>
                <a:gd name="connsiteX28" fmla="*/ 4030245 w 5137844"/>
                <a:gd name="connsiteY28" fmla="*/ 113407 h 2523948"/>
                <a:gd name="connsiteX29" fmla="*/ 4006226 w 5137844"/>
                <a:gd name="connsiteY29" fmla="*/ 113407 h 2523948"/>
                <a:gd name="connsiteX30" fmla="*/ 3943371 w 5137844"/>
                <a:gd name="connsiteY30" fmla="*/ 113407 h 2523948"/>
                <a:gd name="connsiteX31" fmla="*/ 3875656 w 5137844"/>
                <a:gd name="connsiteY31" fmla="*/ 113407 h 2523948"/>
                <a:gd name="connsiteX32" fmla="*/ 3839745 w 5137844"/>
                <a:gd name="connsiteY32" fmla="*/ 113407 h 2523948"/>
                <a:gd name="connsiteX33" fmla="*/ 3776065 w 5137844"/>
                <a:gd name="connsiteY33" fmla="*/ 113407 h 2523948"/>
                <a:gd name="connsiteX34" fmla="*/ 3685156 w 5137844"/>
                <a:gd name="connsiteY34" fmla="*/ 113407 h 2523948"/>
                <a:gd name="connsiteX35" fmla="*/ 3659911 w 5137844"/>
                <a:gd name="connsiteY35" fmla="*/ 113407 h 2523948"/>
                <a:gd name="connsiteX36" fmla="*/ 3585565 w 5137844"/>
                <a:gd name="connsiteY36" fmla="*/ 113407 h 2523948"/>
                <a:gd name="connsiteX37" fmla="*/ 3525919 w 5137844"/>
                <a:gd name="connsiteY37" fmla="*/ 113407 h 2523948"/>
                <a:gd name="connsiteX38" fmla="*/ 3469411 w 5137844"/>
                <a:gd name="connsiteY38" fmla="*/ 113407 h 2523948"/>
                <a:gd name="connsiteX39" fmla="*/ 3372816 w 5137844"/>
                <a:gd name="connsiteY39" fmla="*/ 113407 h 2523948"/>
                <a:gd name="connsiteX40" fmla="*/ 3335419 w 5137844"/>
                <a:gd name="connsiteY40" fmla="*/ 113407 h 2523948"/>
                <a:gd name="connsiteX41" fmla="*/ 3202309 w 5137844"/>
                <a:gd name="connsiteY41" fmla="*/ 113407 h 2523948"/>
                <a:gd name="connsiteX42" fmla="*/ 3200246 w 5137844"/>
                <a:gd name="connsiteY42" fmla="*/ 113407 h 2523948"/>
                <a:gd name="connsiteX43" fmla="*/ 3187006 w 5137844"/>
                <a:gd name="connsiteY43" fmla="*/ 113407 h 2523948"/>
                <a:gd name="connsiteX44" fmla="*/ 3185815 w 5137844"/>
                <a:gd name="connsiteY44" fmla="*/ 113407 h 2523948"/>
                <a:gd name="connsiteX45" fmla="*/ 3182316 w 5137844"/>
                <a:gd name="connsiteY45" fmla="*/ 113407 h 2523948"/>
                <a:gd name="connsiteX46" fmla="*/ 3180210 w 5137844"/>
                <a:gd name="connsiteY46" fmla="*/ 113407 h 2523948"/>
                <a:gd name="connsiteX47" fmla="*/ 3163716 w 5137844"/>
                <a:gd name="connsiteY47" fmla="*/ 113407 h 2523948"/>
                <a:gd name="connsiteX48" fmla="*/ 3146643 w 5137844"/>
                <a:gd name="connsiteY48" fmla="*/ 113407 h 2523948"/>
                <a:gd name="connsiteX49" fmla="*/ 3124544 w 5137844"/>
                <a:gd name="connsiteY49" fmla="*/ 113407 h 2523948"/>
                <a:gd name="connsiteX50" fmla="*/ 3070360 w 5137844"/>
                <a:gd name="connsiteY50" fmla="*/ 113407 h 2523948"/>
                <a:gd name="connsiteX51" fmla="*/ 3048262 w 5137844"/>
                <a:gd name="connsiteY51" fmla="*/ 113407 h 2523948"/>
                <a:gd name="connsiteX52" fmla="*/ 3014437 w 5137844"/>
                <a:gd name="connsiteY52" fmla="*/ 113407 h 2523948"/>
                <a:gd name="connsiteX53" fmla="*/ 3011809 w 5137844"/>
                <a:gd name="connsiteY53" fmla="*/ 113407 h 2523948"/>
                <a:gd name="connsiteX54" fmla="*/ 3009746 w 5137844"/>
                <a:gd name="connsiteY54" fmla="*/ 113407 h 2523948"/>
                <a:gd name="connsiteX55" fmla="*/ 2996506 w 5137844"/>
                <a:gd name="connsiteY55" fmla="*/ 113407 h 2523948"/>
                <a:gd name="connsiteX56" fmla="*/ 2995315 w 5137844"/>
                <a:gd name="connsiteY56" fmla="*/ 113407 h 2523948"/>
                <a:gd name="connsiteX57" fmla="*/ 2992338 w 5137844"/>
                <a:gd name="connsiteY57" fmla="*/ 113407 h 2523948"/>
                <a:gd name="connsiteX58" fmla="*/ 2989710 w 5137844"/>
                <a:gd name="connsiteY58" fmla="*/ 113407 h 2523948"/>
                <a:gd name="connsiteX59" fmla="*/ 2987648 w 5137844"/>
                <a:gd name="connsiteY59" fmla="*/ 113407 h 2523948"/>
                <a:gd name="connsiteX60" fmla="*/ 2973216 w 5137844"/>
                <a:gd name="connsiteY60" fmla="*/ 113407 h 2523948"/>
                <a:gd name="connsiteX61" fmla="*/ 2956143 w 5137844"/>
                <a:gd name="connsiteY61" fmla="*/ 113407 h 2523948"/>
                <a:gd name="connsiteX62" fmla="*/ 2944597 w 5137844"/>
                <a:gd name="connsiteY62" fmla="*/ 113407 h 2523948"/>
                <a:gd name="connsiteX63" fmla="*/ 2934044 w 5137844"/>
                <a:gd name="connsiteY63" fmla="*/ 113407 h 2523948"/>
                <a:gd name="connsiteX64" fmla="*/ 2922498 w 5137844"/>
                <a:gd name="connsiteY64" fmla="*/ 113407 h 2523948"/>
                <a:gd name="connsiteX65" fmla="*/ 2879860 w 5137844"/>
                <a:gd name="connsiteY65" fmla="*/ 113407 h 2523948"/>
                <a:gd name="connsiteX66" fmla="*/ 2859294 w 5137844"/>
                <a:gd name="connsiteY66" fmla="*/ 113407 h 2523948"/>
                <a:gd name="connsiteX67" fmla="*/ 2857762 w 5137844"/>
                <a:gd name="connsiteY67" fmla="*/ 113407 h 2523948"/>
                <a:gd name="connsiteX68" fmla="*/ 2837195 w 5137844"/>
                <a:gd name="connsiteY68" fmla="*/ 113407 h 2523948"/>
                <a:gd name="connsiteX69" fmla="*/ 2823937 w 5137844"/>
                <a:gd name="connsiteY69" fmla="*/ 113407 h 2523948"/>
                <a:gd name="connsiteX70" fmla="*/ 2801838 w 5137844"/>
                <a:gd name="connsiteY70" fmla="*/ 113407 h 2523948"/>
                <a:gd name="connsiteX71" fmla="*/ 2756982 w 5137844"/>
                <a:gd name="connsiteY71" fmla="*/ 113407 h 2523948"/>
                <a:gd name="connsiteX72" fmla="*/ 2754097 w 5137844"/>
                <a:gd name="connsiteY72" fmla="*/ 113407 h 2523948"/>
                <a:gd name="connsiteX73" fmla="*/ 2734884 w 5137844"/>
                <a:gd name="connsiteY73" fmla="*/ 113407 h 2523948"/>
                <a:gd name="connsiteX74" fmla="*/ 2731998 w 5137844"/>
                <a:gd name="connsiteY74" fmla="*/ 113407 h 2523948"/>
                <a:gd name="connsiteX75" fmla="*/ 2668794 w 5137844"/>
                <a:gd name="connsiteY75" fmla="*/ 113407 h 2523948"/>
                <a:gd name="connsiteX76" fmla="*/ 2646695 w 5137844"/>
                <a:gd name="connsiteY76" fmla="*/ 113407 h 2523948"/>
                <a:gd name="connsiteX77" fmla="*/ 2636115 w 5137844"/>
                <a:gd name="connsiteY77" fmla="*/ 113407 h 2523948"/>
                <a:gd name="connsiteX78" fmla="*/ 2614017 w 5137844"/>
                <a:gd name="connsiteY78" fmla="*/ 113407 h 2523948"/>
                <a:gd name="connsiteX79" fmla="*/ 2566482 w 5137844"/>
                <a:gd name="connsiteY79" fmla="*/ 113407 h 2523948"/>
                <a:gd name="connsiteX80" fmla="*/ 2544384 w 5137844"/>
                <a:gd name="connsiteY80" fmla="*/ 113407 h 2523948"/>
                <a:gd name="connsiteX81" fmla="*/ 2495147 w 5137844"/>
                <a:gd name="connsiteY81" fmla="*/ 113407 h 2523948"/>
                <a:gd name="connsiteX82" fmla="*/ 2473049 w 5137844"/>
                <a:gd name="connsiteY82" fmla="*/ 113407 h 2523948"/>
                <a:gd name="connsiteX83" fmla="*/ 2445615 w 5137844"/>
                <a:gd name="connsiteY83" fmla="*/ 113407 h 2523948"/>
                <a:gd name="connsiteX84" fmla="*/ 2423517 w 5137844"/>
                <a:gd name="connsiteY84" fmla="*/ 113407 h 2523948"/>
                <a:gd name="connsiteX85" fmla="*/ 2332532 w 5137844"/>
                <a:gd name="connsiteY85" fmla="*/ 113407 h 2523948"/>
                <a:gd name="connsiteX86" fmla="*/ 2310433 w 5137844"/>
                <a:gd name="connsiteY86" fmla="*/ 113407 h 2523948"/>
                <a:gd name="connsiteX87" fmla="*/ 2304647 w 5137844"/>
                <a:gd name="connsiteY87" fmla="*/ 113407 h 2523948"/>
                <a:gd name="connsiteX88" fmla="*/ 2282549 w 5137844"/>
                <a:gd name="connsiteY88" fmla="*/ 113407 h 2523948"/>
                <a:gd name="connsiteX89" fmla="*/ 2146721 w 5137844"/>
                <a:gd name="connsiteY89" fmla="*/ 113407 h 2523948"/>
                <a:gd name="connsiteX90" fmla="*/ 2142032 w 5137844"/>
                <a:gd name="connsiteY90" fmla="*/ 113407 h 2523948"/>
                <a:gd name="connsiteX91" fmla="*/ 2139925 w 5137844"/>
                <a:gd name="connsiteY91" fmla="*/ 113407 h 2523948"/>
                <a:gd name="connsiteX92" fmla="*/ 2137864 w 5137844"/>
                <a:gd name="connsiteY92" fmla="*/ 113407 h 2523948"/>
                <a:gd name="connsiteX93" fmla="*/ 2124622 w 5137844"/>
                <a:gd name="connsiteY93" fmla="*/ 113407 h 2523948"/>
                <a:gd name="connsiteX94" fmla="*/ 2123432 w 5137844"/>
                <a:gd name="connsiteY94" fmla="*/ 113407 h 2523948"/>
                <a:gd name="connsiteX95" fmla="*/ 2119933 w 5137844"/>
                <a:gd name="connsiteY95" fmla="*/ 113407 h 2523948"/>
                <a:gd name="connsiteX96" fmla="*/ 2097049 w 5137844"/>
                <a:gd name="connsiteY96" fmla="*/ 113407 h 2523948"/>
                <a:gd name="connsiteX97" fmla="*/ 1981658 w 5137844"/>
                <a:gd name="connsiteY97" fmla="*/ 113407 h 2523948"/>
                <a:gd name="connsiteX98" fmla="*/ 1956221 w 5137844"/>
                <a:gd name="connsiteY98" fmla="*/ 113407 h 2523948"/>
                <a:gd name="connsiteX99" fmla="*/ 1949425 w 5137844"/>
                <a:gd name="connsiteY99" fmla="*/ 113407 h 2523948"/>
                <a:gd name="connsiteX100" fmla="*/ 1947364 w 5137844"/>
                <a:gd name="connsiteY100" fmla="*/ 113407 h 2523948"/>
                <a:gd name="connsiteX101" fmla="*/ 1934122 w 5137844"/>
                <a:gd name="connsiteY101" fmla="*/ 113407 h 2523948"/>
                <a:gd name="connsiteX102" fmla="*/ 1932932 w 5137844"/>
                <a:gd name="connsiteY102" fmla="*/ 113407 h 2523948"/>
                <a:gd name="connsiteX103" fmla="*/ 1906549 w 5137844"/>
                <a:gd name="connsiteY103" fmla="*/ 113407 h 2523948"/>
                <a:gd name="connsiteX104" fmla="*/ 1882214 w 5137844"/>
                <a:gd name="connsiteY104" fmla="*/ 113407 h 2523948"/>
                <a:gd name="connsiteX105" fmla="*/ 1861030 w 5137844"/>
                <a:gd name="connsiteY105" fmla="*/ 113407 h 2523948"/>
                <a:gd name="connsiteX106" fmla="*/ 1791158 w 5137844"/>
                <a:gd name="connsiteY106" fmla="*/ 113407 h 2523948"/>
                <a:gd name="connsiteX107" fmla="*/ 1747978 w 5137844"/>
                <a:gd name="connsiteY107" fmla="*/ 113407 h 2523948"/>
                <a:gd name="connsiteX108" fmla="*/ 1691714 w 5137844"/>
                <a:gd name="connsiteY108" fmla="*/ 113407 h 2523948"/>
                <a:gd name="connsiteX109" fmla="*/ 1573733 w 5137844"/>
                <a:gd name="connsiteY109" fmla="*/ 113407 h 2523948"/>
                <a:gd name="connsiteX110" fmla="*/ 1557478 w 5137844"/>
                <a:gd name="connsiteY110" fmla="*/ 113407 h 2523948"/>
                <a:gd name="connsiteX111" fmla="*/ 1383233 w 5137844"/>
                <a:gd name="connsiteY111" fmla="*/ 113407 h 2523948"/>
                <a:gd name="connsiteX112" fmla="*/ 1354259 w 5137844"/>
                <a:gd name="connsiteY112" fmla="*/ 113407 h 2523948"/>
                <a:gd name="connsiteX113" fmla="*/ 1163759 w 5137844"/>
                <a:gd name="connsiteY113" fmla="*/ 113407 h 2523948"/>
                <a:gd name="connsiteX114" fmla="*/ 1084338 w 5137844"/>
                <a:gd name="connsiteY114" fmla="*/ 113407 h 2523948"/>
                <a:gd name="connsiteX115" fmla="*/ 893838 w 5137844"/>
                <a:gd name="connsiteY115" fmla="*/ 113407 h 2523948"/>
                <a:gd name="connsiteX116" fmla="*/ 690261 w 5137844"/>
                <a:gd name="connsiteY116" fmla="*/ 230339 h 2523948"/>
                <a:gd name="connsiteX117" fmla="*/ 162467 w 5137844"/>
                <a:gd name="connsiteY117" fmla="*/ 1145043 h 2523948"/>
                <a:gd name="connsiteX118" fmla="*/ 135606 w 5137844"/>
                <a:gd name="connsiteY118" fmla="*/ 1261974 h 2523948"/>
                <a:gd name="connsiteX119" fmla="*/ 0 w 5137844"/>
                <a:gd name="connsiteY119" fmla="*/ 1261974 h 2523948"/>
                <a:gd name="connsiteX120" fmla="*/ 29513 w 5137844"/>
                <a:gd name="connsiteY120" fmla="*/ 1133497 h 2523948"/>
                <a:gd name="connsiteX121" fmla="*/ 609420 w 5137844"/>
                <a:gd name="connsiteY121" fmla="*/ 128477 h 2523948"/>
                <a:gd name="connsiteX122" fmla="*/ 833098 w 5137844"/>
                <a:gd name="connsiteY122" fmla="*/ 0 h 2523948"/>
                <a:gd name="connsiteX123" fmla="*/ 1974790 w 5137844"/>
                <a:gd name="connsiteY123" fmla="*/ 0 h 2523948"/>
                <a:gd name="connsiteX124" fmla="*/ 1976098 w 5137844"/>
                <a:gd name="connsiteY124" fmla="*/ 0 h 2523948"/>
                <a:gd name="connsiteX125" fmla="*/ 1990647 w 5137844"/>
                <a:gd name="connsiteY125" fmla="*/ 0 h 2523948"/>
                <a:gd name="connsiteX126" fmla="*/ 1992912 w 5137844"/>
                <a:gd name="connsiteY126" fmla="*/ 0 h 2523948"/>
                <a:gd name="connsiteX127" fmla="*/ 2000379 w 5137844"/>
                <a:gd name="connsiteY127" fmla="*/ 0 h 2523948"/>
                <a:gd name="connsiteX128" fmla="*/ 2180255 w 5137844"/>
                <a:gd name="connsiteY128" fmla="*/ 0 h 2523948"/>
                <a:gd name="connsiteX129" fmla="*/ 2204536 w 5137844"/>
                <a:gd name="connsiteY129" fmla="*/ 0 h 2523948"/>
                <a:gd name="connsiteX130" fmla="*/ 2358928 w 5137844"/>
                <a:gd name="connsiteY130" fmla="*/ 0 h 2523948"/>
                <a:gd name="connsiteX131" fmla="*/ 2383208 w 5137844"/>
                <a:gd name="connsiteY131" fmla="*/ 0 h 2523948"/>
                <a:gd name="connsiteX132" fmla="*/ 2513815 w 5137844"/>
                <a:gd name="connsiteY132" fmla="*/ 0 h 2523948"/>
                <a:gd name="connsiteX133" fmla="*/ 2538095 w 5137844"/>
                <a:gd name="connsiteY133" fmla="*/ 0 h 2523948"/>
                <a:gd name="connsiteX134" fmla="*/ 2646616 w 5137844"/>
                <a:gd name="connsiteY134" fmla="*/ 0 h 2523948"/>
                <a:gd name="connsiteX135" fmla="*/ 2670896 w 5137844"/>
                <a:gd name="connsiteY135" fmla="*/ 0 h 2523948"/>
                <a:gd name="connsiteX136" fmla="*/ 2759029 w 5137844"/>
                <a:gd name="connsiteY136" fmla="*/ 0 h 2523948"/>
                <a:gd name="connsiteX137" fmla="*/ 2783310 w 5137844"/>
                <a:gd name="connsiteY137" fmla="*/ 0 h 2523948"/>
                <a:gd name="connsiteX138" fmla="*/ 2852754 w 5137844"/>
                <a:gd name="connsiteY138" fmla="*/ 0 h 2523948"/>
                <a:gd name="connsiteX139" fmla="*/ 2877035 w 5137844"/>
                <a:gd name="connsiteY139" fmla="*/ 0 h 2523948"/>
                <a:gd name="connsiteX140" fmla="*/ 2929490 w 5137844"/>
                <a:gd name="connsiteY140" fmla="*/ 0 h 2523948"/>
                <a:gd name="connsiteX141" fmla="*/ 2953771 w 5137844"/>
                <a:gd name="connsiteY141" fmla="*/ 0 h 2523948"/>
                <a:gd name="connsiteX142" fmla="*/ 2990936 w 5137844"/>
                <a:gd name="connsiteY142" fmla="*/ 0 h 2523948"/>
                <a:gd name="connsiteX143" fmla="*/ 3015216 w 5137844"/>
                <a:gd name="connsiteY143" fmla="*/ 0 h 2523948"/>
                <a:gd name="connsiteX144" fmla="*/ 3074750 w 5137844"/>
                <a:gd name="connsiteY144" fmla="*/ 0 h 2523948"/>
                <a:gd name="connsiteX145" fmla="*/ 3099031 w 5137844"/>
                <a:gd name="connsiteY145" fmla="*/ 0 h 2523948"/>
                <a:gd name="connsiteX146" fmla="*/ 3117790 w 5137844"/>
                <a:gd name="connsiteY146" fmla="*/ 0 h 2523948"/>
                <a:gd name="connsiteX147" fmla="*/ 3135912 w 5137844"/>
                <a:gd name="connsiteY147" fmla="*/ 0 h 2523948"/>
                <a:gd name="connsiteX148" fmla="*/ 3142071 w 5137844"/>
                <a:gd name="connsiteY148" fmla="*/ 0 h 2523948"/>
                <a:gd name="connsiteX149" fmla="*/ 3143379 w 5137844"/>
                <a:gd name="connsiteY149" fmla="*/ 0 h 2523948"/>
                <a:gd name="connsiteX150" fmla="*/ 3157927 w 5137844"/>
                <a:gd name="connsiteY150" fmla="*/ 0 h 2523948"/>
                <a:gd name="connsiteX151" fmla="*/ 3160193 w 5137844"/>
                <a:gd name="connsiteY151" fmla="*/ 0 h 2523948"/>
                <a:gd name="connsiteX152" fmla="*/ 3347536 w 5137844"/>
                <a:gd name="connsiteY152" fmla="*/ 0 h 2523948"/>
                <a:gd name="connsiteX153" fmla="*/ 4303193 w 5137844"/>
                <a:gd name="connsiteY153" fmla="*/ 0 h 2523948"/>
                <a:gd name="connsiteX154" fmla="*/ 4526872 w 5137844"/>
                <a:gd name="connsiteY154" fmla="*/ 128477 h 2523948"/>
                <a:gd name="connsiteX155" fmla="*/ 5106779 w 5137844"/>
                <a:gd name="connsiteY155" fmla="*/ 1133497 h 2523948"/>
                <a:gd name="connsiteX156" fmla="*/ 5106779 w 5137844"/>
                <a:gd name="connsiteY156" fmla="*/ 1390451 h 2523948"/>
                <a:gd name="connsiteX157" fmla="*/ 4526872 w 5137844"/>
                <a:gd name="connsiteY157" fmla="*/ 2395471 h 2523948"/>
                <a:gd name="connsiteX158" fmla="*/ 4303193 w 5137844"/>
                <a:gd name="connsiteY158" fmla="*/ 2523948 h 2523948"/>
                <a:gd name="connsiteX159" fmla="*/ 3160193 w 5137844"/>
                <a:gd name="connsiteY159" fmla="*/ 2523948 h 2523948"/>
                <a:gd name="connsiteX160" fmla="*/ 3143379 w 5137844"/>
                <a:gd name="connsiteY160" fmla="*/ 2523948 h 2523948"/>
                <a:gd name="connsiteX161" fmla="*/ 3135912 w 5137844"/>
                <a:gd name="connsiteY161" fmla="*/ 2523948 h 2523948"/>
                <a:gd name="connsiteX162" fmla="*/ 2000379 w 5137844"/>
                <a:gd name="connsiteY162" fmla="*/ 2523948 h 2523948"/>
                <a:gd name="connsiteX163" fmla="*/ 1992912 w 5137844"/>
                <a:gd name="connsiteY163" fmla="*/ 2523948 h 2523948"/>
                <a:gd name="connsiteX164" fmla="*/ 1976098 w 5137844"/>
                <a:gd name="connsiteY164" fmla="*/ 2523948 h 2523948"/>
                <a:gd name="connsiteX165" fmla="*/ 833098 w 5137844"/>
                <a:gd name="connsiteY165" fmla="*/ 2523948 h 2523948"/>
                <a:gd name="connsiteX166" fmla="*/ 609420 w 5137844"/>
                <a:gd name="connsiteY166" fmla="*/ 2395471 h 2523948"/>
                <a:gd name="connsiteX167" fmla="*/ 29513 w 5137844"/>
                <a:gd name="connsiteY167" fmla="*/ 1390451 h 2523948"/>
                <a:gd name="connsiteX168" fmla="*/ 0 w 5137844"/>
                <a:gd name="connsiteY168" fmla="*/ 1261974 h 2523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5137844" h="2523948">
                  <a:moveTo>
                    <a:pt x="135606" y="1261974"/>
                  </a:moveTo>
                  <a:cubicBezTo>
                    <a:pt x="135606" y="1304409"/>
                    <a:pt x="144559" y="1346843"/>
                    <a:pt x="162467" y="1378906"/>
                  </a:cubicBezTo>
                  <a:cubicBezTo>
                    <a:pt x="162467" y="1378906"/>
                    <a:pt x="162467" y="1378906"/>
                    <a:pt x="690261" y="2293610"/>
                  </a:cubicBezTo>
                  <a:cubicBezTo>
                    <a:pt x="727960" y="2357733"/>
                    <a:pt x="820324" y="2410541"/>
                    <a:pt x="893838" y="2410541"/>
                  </a:cubicBezTo>
                  <a:lnTo>
                    <a:pt x="1084338" y="2410541"/>
                  </a:lnTo>
                  <a:lnTo>
                    <a:pt x="1934122" y="2410541"/>
                  </a:lnTo>
                  <a:lnTo>
                    <a:pt x="1949425" y="2410541"/>
                  </a:lnTo>
                  <a:lnTo>
                    <a:pt x="1956221" y="2410541"/>
                  </a:lnTo>
                  <a:lnTo>
                    <a:pt x="2124622" y="2410541"/>
                  </a:lnTo>
                  <a:lnTo>
                    <a:pt x="2139925" y="2410541"/>
                  </a:lnTo>
                  <a:lnTo>
                    <a:pt x="2146721" y="2410541"/>
                  </a:lnTo>
                  <a:lnTo>
                    <a:pt x="2989710" y="2410541"/>
                  </a:lnTo>
                  <a:lnTo>
                    <a:pt x="2996506" y="2410541"/>
                  </a:lnTo>
                  <a:lnTo>
                    <a:pt x="3011809" y="2410541"/>
                  </a:lnTo>
                  <a:lnTo>
                    <a:pt x="3180210" y="2410541"/>
                  </a:lnTo>
                  <a:lnTo>
                    <a:pt x="3187006" y="2410541"/>
                  </a:lnTo>
                  <a:lnTo>
                    <a:pt x="3202309" y="2410541"/>
                  </a:lnTo>
                  <a:lnTo>
                    <a:pt x="4052093" y="2410541"/>
                  </a:lnTo>
                  <a:lnTo>
                    <a:pt x="4242593" y="2410541"/>
                  </a:lnTo>
                  <a:cubicBezTo>
                    <a:pt x="4317992" y="2410541"/>
                    <a:pt x="4408471" y="2357733"/>
                    <a:pt x="4446171" y="2293610"/>
                  </a:cubicBezTo>
                  <a:cubicBezTo>
                    <a:pt x="4446171" y="2293610"/>
                    <a:pt x="4446171" y="2293610"/>
                    <a:pt x="4973965" y="1378906"/>
                  </a:cubicBezTo>
                  <a:cubicBezTo>
                    <a:pt x="5011664" y="1314782"/>
                    <a:pt x="5011664" y="1209166"/>
                    <a:pt x="4973965" y="1145043"/>
                  </a:cubicBezTo>
                  <a:cubicBezTo>
                    <a:pt x="4973965" y="1145043"/>
                    <a:pt x="4973965" y="1145043"/>
                    <a:pt x="4446171" y="230339"/>
                  </a:cubicBezTo>
                  <a:cubicBezTo>
                    <a:pt x="4408471" y="166215"/>
                    <a:pt x="4317992" y="113407"/>
                    <a:pt x="4242593" y="113407"/>
                  </a:cubicBezTo>
                  <a:cubicBezTo>
                    <a:pt x="4242593" y="113407"/>
                    <a:pt x="4242593" y="113407"/>
                    <a:pt x="4133871" y="113407"/>
                  </a:cubicBezTo>
                  <a:lnTo>
                    <a:pt x="4052093" y="113407"/>
                  </a:lnTo>
                  <a:lnTo>
                    <a:pt x="4050394" y="113407"/>
                  </a:lnTo>
                  <a:lnTo>
                    <a:pt x="4038503" y="113407"/>
                  </a:lnTo>
                  <a:lnTo>
                    <a:pt x="4030245" y="113407"/>
                  </a:lnTo>
                  <a:lnTo>
                    <a:pt x="4006226" y="113407"/>
                  </a:lnTo>
                  <a:lnTo>
                    <a:pt x="3943371" y="113407"/>
                  </a:lnTo>
                  <a:lnTo>
                    <a:pt x="3875656" y="113407"/>
                  </a:lnTo>
                  <a:lnTo>
                    <a:pt x="3839745" y="113407"/>
                  </a:lnTo>
                  <a:lnTo>
                    <a:pt x="3776065" y="113407"/>
                  </a:lnTo>
                  <a:lnTo>
                    <a:pt x="3685156" y="113407"/>
                  </a:lnTo>
                  <a:lnTo>
                    <a:pt x="3659911" y="113407"/>
                  </a:lnTo>
                  <a:lnTo>
                    <a:pt x="3585565" y="113407"/>
                  </a:lnTo>
                  <a:lnTo>
                    <a:pt x="3525919" y="113407"/>
                  </a:lnTo>
                  <a:lnTo>
                    <a:pt x="3469411" y="113407"/>
                  </a:lnTo>
                  <a:lnTo>
                    <a:pt x="3372816" y="113407"/>
                  </a:lnTo>
                  <a:lnTo>
                    <a:pt x="3335419" y="113407"/>
                  </a:lnTo>
                  <a:lnTo>
                    <a:pt x="3202309" y="113407"/>
                  </a:lnTo>
                  <a:lnTo>
                    <a:pt x="3200246" y="113407"/>
                  </a:lnTo>
                  <a:lnTo>
                    <a:pt x="3187006" y="113407"/>
                  </a:lnTo>
                  <a:lnTo>
                    <a:pt x="3185815" y="113407"/>
                  </a:lnTo>
                  <a:lnTo>
                    <a:pt x="3182316" y="113407"/>
                  </a:lnTo>
                  <a:lnTo>
                    <a:pt x="3180210" y="113407"/>
                  </a:lnTo>
                  <a:cubicBezTo>
                    <a:pt x="3180210" y="113407"/>
                    <a:pt x="3180210" y="113407"/>
                    <a:pt x="3163716" y="113407"/>
                  </a:cubicBezTo>
                  <a:lnTo>
                    <a:pt x="3146643" y="113407"/>
                  </a:lnTo>
                  <a:lnTo>
                    <a:pt x="3124544" y="113407"/>
                  </a:lnTo>
                  <a:lnTo>
                    <a:pt x="3070360" y="113407"/>
                  </a:lnTo>
                  <a:lnTo>
                    <a:pt x="3048262" y="113407"/>
                  </a:lnTo>
                  <a:lnTo>
                    <a:pt x="3014437" y="113407"/>
                  </a:lnTo>
                  <a:lnTo>
                    <a:pt x="3011809" y="113407"/>
                  </a:lnTo>
                  <a:lnTo>
                    <a:pt x="3009746" y="113407"/>
                  </a:lnTo>
                  <a:lnTo>
                    <a:pt x="2996506" y="113407"/>
                  </a:lnTo>
                  <a:lnTo>
                    <a:pt x="2995315" y="113407"/>
                  </a:lnTo>
                  <a:lnTo>
                    <a:pt x="2992338" y="113407"/>
                  </a:lnTo>
                  <a:lnTo>
                    <a:pt x="2989710" y="113407"/>
                  </a:lnTo>
                  <a:lnTo>
                    <a:pt x="2987648" y="113407"/>
                  </a:lnTo>
                  <a:lnTo>
                    <a:pt x="2973216" y="113407"/>
                  </a:lnTo>
                  <a:lnTo>
                    <a:pt x="2956143" y="113407"/>
                  </a:lnTo>
                  <a:lnTo>
                    <a:pt x="2944597" y="113407"/>
                  </a:lnTo>
                  <a:lnTo>
                    <a:pt x="2934044" y="113407"/>
                  </a:lnTo>
                  <a:lnTo>
                    <a:pt x="2922498" y="113407"/>
                  </a:lnTo>
                  <a:lnTo>
                    <a:pt x="2879860" y="113407"/>
                  </a:lnTo>
                  <a:lnTo>
                    <a:pt x="2859294" y="113407"/>
                  </a:lnTo>
                  <a:lnTo>
                    <a:pt x="2857762" y="113407"/>
                  </a:lnTo>
                  <a:lnTo>
                    <a:pt x="2837195" y="113407"/>
                  </a:lnTo>
                  <a:lnTo>
                    <a:pt x="2823937" y="113407"/>
                  </a:lnTo>
                  <a:lnTo>
                    <a:pt x="2801838" y="113407"/>
                  </a:lnTo>
                  <a:lnTo>
                    <a:pt x="2756982" y="113407"/>
                  </a:lnTo>
                  <a:lnTo>
                    <a:pt x="2754097" y="113407"/>
                  </a:lnTo>
                  <a:lnTo>
                    <a:pt x="2734884" y="113407"/>
                  </a:lnTo>
                  <a:lnTo>
                    <a:pt x="2731998" y="113407"/>
                  </a:lnTo>
                  <a:lnTo>
                    <a:pt x="2668794" y="113407"/>
                  </a:lnTo>
                  <a:lnTo>
                    <a:pt x="2646695" y="113407"/>
                  </a:lnTo>
                  <a:lnTo>
                    <a:pt x="2636115" y="113407"/>
                  </a:lnTo>
                  <a:lnTo>
                    <a:pt x="2614017" y="113407"/>
                  </a:lnTo>
                  <a:lnTo>
                    <a:pt x="2566482" y="113407"/>
                  </a:lnTo>
                  <a:lnTo>
                    <a:pt x="2544384" y="113407"/>
                  </a:lnTo>
                  <a:lnTo>
                    <a:pt x="2495147" y="113407"/>
                  </a:lnTo>
                  <a:lnTo>
                    <a:pt x="2473049" y="113407"/>
                  </a:lnTo>
                  <a:lnTo>
                    <a:pt x="2445615" y="113407"/>
                  </a:lnTo>
                  <a:lnTo>
                    <a:pt x="2423517" y="113407"/>
                  </a:lnTo>
                  <a:lnTo>
                    <a:pt x="2332532" y="113407"/>
                  </a:lnTo>
                  <a:lnTo>
                    <a:pt x="2310433" y="113407"/>
                  </a:lnTo>
                  <a:lnTo>
                    <a:pt x="2304647" y="113407"/>
                  </a:lnTo>
                  <a:lnTo>
                    <a:pt x="2282549" y="113407"/>
                  </a:lnTo>
                  <a:lnTo>
                    <a:pt x="2146721" y="113407"/>
                  </a:lnTo>
                  <a:lnTo>
                    <a:pt x="2142032" y="113407"/>
                  </a:lnTo>
                  <a:lnTo>
                    <a:pt x="2139925" y="113407"/>
                  </a:lnTo>
                  <a:lnTo>
                    <a:pt x="2137864" y="113407"/>
                  </a:lnTo>
                  <a:lnTo>
                    <a:pt x="2124622" y="113407"/>
                  </a:lnTo>
                  <a:lnTo>
                    <a:pt x="2123432" y="113407"/>
                  </a:lnTo>
                  <a:lnTo>
                    <a:pt x="2119933" y="113407"/>
                  </a:lnTo>
                  <a:lnTo>
                    <a:pt x="2097049" y="113407"/>
                  </a:lnTo>
                  <a:cubicBezTo>
                    <a:pt x="2073661" y="113407"/>
                    <a:pt x="2037517" y="113407"/>
                    <a:pt x="1981658" y="113407"/>
                  </a:cubicBezTo>
                  <a:lnTo>
                    <a:pt x="1956221" y="113407"/>
                  </a:lnTo>
                  <a:lnTo>
                    <a:pt x="1949425" y="113407"/>
                  </a:lnTo>
                  <a:lnTo>
                    <a:pt x="1947364" y="113407"/>
                  </a:lnTo>
                  <a:lnTo>
                    <a:pt x="1934122" y="113407"/>
                  </a:lnTo>
                  <a:lnTo>
                    <a:pt x="1932932" y="113407"/>
                  </a:lnTo>
                  <a:lnTo>
                    <a:pt x="1906549" y="113407"/>
                  </a:lnTo>
                  <a:lnTo>
                    <a:pt x="1882214" y="113407"/>
                  </a:lnTo>
                  <a:lnTo>
                    <a:pt x="1861030" y="113407"/>
                  </a:lnTo>
                  <a:lnTo>
                    <a:pt x="1791158" y="113407"/>
                  </a:lnTo>
                  <a:lnTo>
                    <a:pt x="1747978" y="113407"/>
                  </a:lnTo>
                  <a:lnTo>
                    <a:pt x="1691714" y="113407"/>
                  </a:lnTo>
                  <a:lnTo>
                    <a:pt x="1573733" y="113407"/>
                  </a:lnTo>
                  <a:lnTo>
                    <a:pt x="1557478" y="113407"/>
                  </a:lnTo>
                  <a:lnTo>
                    <a:pt x="1383233" y="113407"/>
                  </a:lnTo>
                  <a:lnTo>
                    <a:pt x="1354259" y="113407"/>
                  </a:lnTo>
                  <a:lnTo>
                    <a:pt x="1163759" y="113407"/>
                  </a:lnTo>
                  <a:lnTo>
                    <a:pt x="1084338" y="113407"/>
                  </a:lnTo>
                  <a:lnTo>
                    <a:pt x="893838" y="113407"/>
                  </a:lnTo>
                  <a:cubicBezTo>
                    <a:pt x="820324" y="113407"/>
                    <a:pt x="727960" y="166215"/>
                    <a:pt x="690261" y="230339"/>
                  </a:cubicBezTo>
                  <a:cubicBezTo>
                    <a:pt x="690261" y="230339"/>
                    <a:pt x="690261" y="230339"/>
                    <a:pt x="162467" y="1145043"/>
                  </a:cubicBezTo>
                  <a:cubicBezTo>
                    <a:pt x="144559" y="1177105"/>
                    <a:pt x="135606" y="1219539"/>
                    <a:pt x="135606" y="1261974"/>
                  </a:cubicBezTo>
                  <a:close/>
                  <a:moveTo>
                    <a:pt x="0" y="1261974"/>
                  </a:moveTo>
                  <a:cubicBezTo>
                    <a:pt x="0" y="1215349"/>
                    <a:pt x="9837" y="1168725"/>
                    <a:pt x="29513" y="1133497"/>
                  </a:cubicBezTo>
                  <a:cubicBezTo>
                    <a:pt x="609420" y="128477"/>
                    <a:pt x="609420" y="128477"/>
                    <a:pt x="609420" y="128477"/>
                  </a:cubicBezTo>
                  <a:cubicBezTo>
                    <a:pt x="650842" y="58022"/>
                    <a:pt x="752325" y="0"/>
                    <a:pt x="833098" y="0"/>
                  </a:cubicBezTo>
                  <a:cubicBezTo>
                    <a:pt x="1702959" y="0"/>
                    <a:pt x="1920424" y="0"/>
                    <a:pt x="1974790" y="0"/>
                  </a:cubicBezTo>
                  <a:lnTo>
                    <a:pt x="1976098" y="0"/>
                  </a:lnTo>
                  <a:lnTo>
                    <a:pt x="1990647" y="0"/>
                  </a:lnTo>
                  <a:lnTo>
                    <a:pt x="1992912" y="0"/>
                  </a:lnTo>
                  <a:lnTo>
                    <a:pt x="2000379" y="0"/>
                  </a:lnTo>
                  <a:lnTo>
                    <a:pt x="2180255" y="0"/>
                  </a:lnTo>
                  <a:lnTo>
                    <a:pt x="2204536" y="0"/>
                  </a:lnTo>
                  <a:lnTo>
                    <a:pt x="2358928" y="0"/>
                  </a:lnTo>
                  <a:lnTo>
                    <a:pt x="2383208" y="0"/>
                  </a:lnTo>
                  <a:lnTo>
                    <a:pt x="2513815" y="0"/>
                  </a:lnTo>
                  <a:lnTo>
                    <a:pt x="2538095" y="0"/>
                  </a:lnTo>
                  <a:lnTo>
                    <a:pt x="2646616" y="0"/>
                  </a:lnTo>
                  <a:lnTo>
                    <a:pt x="2670896" y="0"/>
                  </a:lnTo>
                  <a:lnTo>
                    <a:pt x="2759029" y="0"/>
                  </a:lnTo>
                  <a:lnTo>
                    <a:pt x="2783310" y="0"/>
                  </a:lnTo>
                  <a:lnTo>
                    <a:pt x="2852754" y="0"/>
                  </a:lnTo>
                  <a:lnTo>
                    <a:pt x="2877035" y="0"/>
                  </a:lnTo>
                  <a:lnTo>
                    <a:pt x="2929490" y="0"/>
                  </a:lnTo>
                  <a:lnTo>
                    <a:pt x="2953771" y="0"/>
                  </a:lnTo>
                  <a:lnTo>
                    <a:pt x="2990936" y="0"/>
                  </a:lnTo>
                  <a:lnTo>
                    <a:pt x="3015216" y="0"/>
                  </a:lnTo>
                  <a:lnTo>
                    <a:pt x="3074750" y="0"/>
                  </a:lnTo>
                  <a:lnTo>
                    <a:pt x="3099031" y="0"/>
                  </a:lnTo>
                  <a:lnTo>
                    <a:pt x="3117790" y="0"/>
                  </a:lnTo>
                  <a:cubicBezTo>
                    <a:pt x="3135912" y="0"/>
                    <a:pt x="3135912" y="0"/>
                    <a:pt x="3135912" y="0"/>
                  </a:cubicBezTo>
                  <a:lnTo>
                    <a:pt x="3142071" y="0"/>
                  </a:lnTo>
                  <a:lnTo>
                    <a:pt x="3143379" y="0"/>
                  </a:lnTo>
                  <a:lnTo>
                    <a:pt x="3157927" y="0"/>
                  </a:lnTo>
                  <a:lnTo>
                    <a:pt x="3160193" y="0"/>
                  </a:lnTo>
                  <a:lnTo>
                    <a:pt x="3347536" y="0"/>
                  </a:lnTo>
                  <a:cubicBezTo>
                    <a:pt x="4303193" y="0"/>
                    <a:pt x="4303193" y="0"/>
                    <a:pt x="4303193" y="0"/>
                  </a:cubicBezTo>
                  <a:cubicBezTo>
                    <a:pt x="4386037" y="0"/>
                    <a:pt x="4485449" y="58022"/>
                    <a:pt x="4526872" y="128477"/>
                  </a:cubicBezTo>
                  <a:cubicBezTo>
                    <a:pt x="5106779" y="1133497"/>
                    <a:pt x="5106779" y="1133497"/>
                    <a:pt x="5106779" y="1133497"/>
                  </a:cubicBezTo>
                  <a:cubicBezTo>
                    <a:pt x="5148200" y="1203952"/>
                    <a:pt x="5148200" y="1319996"/>
                    <a:pt x="5106779" y="1390451"/>
                  </a:cubicBezTo>
                  <a:cubicBezTo>
                    <a:pt x="4526872" y="2395471"/>
                    <a:pt x="4526872" y="2395471"/>
                    <a:pt x="4526872" y="2395471"/>
                  </a:cubicBezTo>
                  <a:cubicBezTo>
                    <a:pt x="4485449" y="2465926"/>
                    <a:pt x="4386037" y="2523948"/>
                    <a:pt x="4303193" y="2523948"/>
                  </a:cubicBezTo>
                  <a:lnTo>
                    <a:pt x="3160193" y="2523948"/>
                  </a:lnTo>
                  <a:lnTo>
                    <a:pt x="3143379" y="2523948"/>
                  </a:lnTo>
                  <a:lnTo>
                    <a:pt x="3135912" y="2523948"/>
                  </a:lnTo>
                  <a:lnTo>
                    <a:pt x="2000379" y="2523948"/>
                  </a:lnTo>
                  <a:lnTo>
                    <a:pt x="1992912" y="2523948"/>
                  </a:lnTo>
                  <a:lnTo>
                    <a:pt x="1976098" y="2523948"/>
                  </a:lnTo>
                  <a:lnTo>
                    <a:pt x="833098" y="2523948"/>
                  </a:lnTo>
                  <a:cubicBezTo>
                    <a:pt x="752325" y="2523948"/>
                    <a:pt x="650842" y="2465926"/>
                    <a:pt x="609420" y="2395471"/>
                  </a:cubicBezTo>
                  <a:cubicBezTo>
                    <a:pt x="29513" y="1390451"/>
                    <a:pt x="29513" y="1390451"/>
                    <a:pt x="29513" y="1390451"/>
                  </a:cubicBezTo>
                  <a:cubicBezTo>
                    <a:pt x="9837" y="1355223"/>
                    <a:pt x="0" y="1308599"/>
                    <a:pt x="0" y="1261974"/>
                  </a:cubicBezTo>
                  <a:close/>
                </a:path>
              </a:pathLst>
            </a:custGeom>
            <a:solidFill>
              <a:srgbClr val="A57331"/>
            </a:solidFill>
            <a:ln w="25400">
              <a:noFill/>
            </a:ln>
            <a:effectLst/>
          </p:spPr>
          <p:txBody>
            <a:bodyPr vert="horz" wrap="square" lIns="91440" tIns="45720" rIns="91440" bIns="45720" numCol="1" anchor="t" anchorCtr="0" compatLnSpc="1">
              <a:prstTxWarp prst="textNoShape">
                <a:avLst/>
              </a:prstTxWarp>
              <a:noAutofit/>
            </a:bodyPr>
            <a:lstStyle/>
            <a:p>
              <a:endParaRPr lang="zh-CN" altLang="en-US" sz="1800">
                <a:solidFill>
                  <a:prstClr val="black"/>
                </a:solidFill>
              </a:endParaRPr>
            </a:p>
          </p:txBody>
        </p:sp>
        <p:sp>
          <p:nvSpPr>
            <p:cNvPr id="19" name="矩形 18"/>
            <p:cNvSpPr/>
            <p:nvPr/>
          </p:nvSpPr>
          <p:spPr>
            <a:xfrm>
              <a:off x="773540" y="2423160"/>
              <a:ext cx="2376264" cy="626712"/>
            </a:xfrm>
            <a:prstGeom prst="rect">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20" name="TextBox 29"/>
          <p:cNvSpPr txBox="1"/>
          <p:nvPr/>
        </p:nvSpPr>
        <p:spPr>
          <a:xfrm>
            <a:off x="2910499" y="2849919"/>
            <a:ext cx="1264683" cy="1154162"/>
          </a:xfrm>
          <a:prstGeom prst="rect">
            <a:avLst/>
          </a:prstGeom>
          <a:noFill/>
        </p:spPr>
        <p:txBody>
          <a:bodyPr wrap="square" lIns="0" tIns="0" rIns="0" bIns="0" rtlCol="0">
            <a:spAutoFit/>
          </a:bodyPr>
          <a:lstStyle/>
          <a:p>
            <a:pPr algn="just">
              <a:lnSpc>
                <a:spcPts val="1500"/>
              </a:lnSpc>
            </a:pPr>
            <a:r>
              <a:rPr lang="zh-CN" altLang="en-US" sz="12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2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1" name="TextBox 30"/>
          <p:cNvSpPr txBox="1"/>
          <p:nvPr/>
        </p:nvSpPr>
        <p:spPr>
          <a:xfrm>
            <a:off x="2870475" y="1985839"/>
            <a:ext cx="1662128" cy="323165"/>
          </a:xfrm>
          <a:prstGeom prst="rect">
            <a:avLst/>
          </a:prstGeom>
          <a:noFill/>
        </p:spPr>
        <p:txBody>
          <a:bodyPr wrap="square" lIns="0" tIns="0" rIns="0" bIns="0" rtlCol="0">
            <a:spAutoFit/>
          </a:bodyPr>
          <a:lstStyle/>
          <a:p>
            <a:r>
              <a:rPr lang="zh-CN" altLang="en-US" sz="2100" b="1" dirty="0">
                <a:solidFill>
                  <a:schemeClr val="bg1"/>
                </a:solidFill>
                <a:latin typeface="微软雅黑" pitchFamily="34" charset="-122"/>
                <a:ea typeface="微软雅黑" pitchFamily="34" charset="-122"/>
              </a:rPr>
              <a:t>请输入标题</a:t>
            </a:r>
          </a:p>
        </p:txBody>
      </p:sp>
      <p:sp>
        <p:nvSpPr>
          <p:cNvPr id="22" name="TextBox 20"/>
          <p:cNvSpPr txBox="1"/>
          <p:nvPr/>
        </p:nvSpPr>
        <p:spPr>
          <a:xfrm>
            <a:off x="3384145" y="1374320"/>
            <a:ext cx="317395" cy="461665"/>
          </a:xfrm>
          <a:prstGeom prst="rect">
            <a:avLst/>
          </a:prstGeom>
          <a:noFill/>
        </p:spPr>
        <p:txBody>
          <a:bodyPr wrap="none" lIns="0" tIns="0" rIns="0" bIns="0" rtlCol="0">
            <a:spAutoFit/>
          </a:bodyPr>
          <a:lstStyle/>
          <a:p>
            <a:pPr algn="ctr"/>
            <a:r>
              <a:rPr lang="en-US" altLang="zh-CN" sz="3000" dirty="0">
                <a:solidFill>
                  <a:srgbClr val="A57331"/>
                </a:solidFill>
                <a:latin typeface="Agency FB" panose="020B0503020202020204" pitchFamily="34" charset="0"/>
                <a:ea typeface="微软雅黑" pitchFamily="34" charset="-122"/>
              </a:rPr>
              <a:t>02</a:t>
            </a:r>
            <a:endParaRPr lang="zh-CN" altLang="en-US" sz="3000" dirty="0">
              <a:solidFill>
                <a:srgbClr val="A57331"/>
              </a:solidFill>
              <a:latin typeface="Agency FB" panose="020B0503020202020204" pitchFamily="34" charset="0"/>
              <a:ea typeface="微软雅黑" pitchFamily="34" charset="-122"/>
            </a:endParaRPr>
          </a:p>
        </p:txBody>
      </p:sp>
      <p:grpSp>
        <p:nvGrpSpPr>
          <p:cNvPr id="23" name="组合 22"/>
          <p:cNvGrpSpPr/>
          <p:nvPr/>
        </p:nvGrpSpPr>
        <p:grpSpPr>
          <a:xfrm>
            <a:off x="4663808" y="1100611"/>
            <a:ext cx="1892961" cy="3853383"/>
            <a:chOff x="699698" y="1340769"/>
            <a:chExt cx="2523948" cy="5137844"/>
          </a:xfrm>
        </p:grpSpPr>
        <p:sp>
          <p:nvSpPr>
            <p:cNvPr id="24" name="任意多边形 23"/>
            <p:cNvSpPr>
              <a:spLocks/>
            </p:cNvSpPr>
            <p:nvPr/>
          </p:nvSpPr>
          <p:spPr bwMode="auto">
            <a:xfrm rot="5400000">
              <a:off x="-607250" y="2647717"/>
              <a:ext cx="5137844" cy="2523948"/>
            </a:xfrm>
            <a:custGeom>
              <a:avLst/>
              <a:gdLst>
                <a:gd name="connsiteX0" fmla="*/ 135606 w 5137844"/>
                <a:gd name="connsiteY0" fmla="*/ 1261974 h 2523948"/>
                <a:gd name="connsiteX1" fmla="*/ 162467 w 5137844"/>
                <a:gd name="connsiteY1" fmla="*/ 1378906 h 2523948"/>
                <a:gd name="connsiteX2" fmla="*/ 690261 w 5137844"/>
                <a:gd name="connsiteY2" fmla="*/ 2293610 h 2523948"/>
                <a:gd name="connsiteX3" fmla="*/ 893838 w 5137844"/>
                <a:gd name="connsiteY3" fmla="*/ 2410541 h 2523948"/>
                <a:gd name="connsiteX4" fmla="*/ 1084338 w 5137844"/>
                <a:gd name="connsiteY4" fmla="*/ 2410541 h 2523948"/>
                <a:gd name="connsiteX5" fmla="*/ 1934122 w 5137844"/>
                <a:gd name="connsiteY5" fmla="*/ 2410541 h 2523948"/>
                <a:gd name="connsiteX6" fmla="*/ 1949425 w 5137844"/>
                <a:gd name="connsiteY6" fmla="*/ 2410541 h 2523948"/>
                <a:gd name="connsiteX7" fmla="*/ 1956221 w 5137844"/>
                <a:gd name="connsiteY7" fmla="*/ 2410541 h 2523948"/>
                <a:gd name="connsiteX8" fmla="*/ 2124622 w 5137844"/>
                <a:gd name="connsiteY8" fmla="*/ 2410541 h 2523948"/>
                <a:gd name="connsiteX9" fmla="*/ 2139925 w 5137844"/>
                <a:gd name="connsiteY9" fmla="*/ 2410541 h 2523948"/>
                <a:gd name="connsiteX10" fmla="*/ 2146721 w 5137844"/>
                <a:gd name="connsiteY10" fmla="*/ 2410541 h 2523948"/>
                <a:gd name="connsiteX11" fmla="*/ 2989710 w 5137844"/>
                <a:gd name="connsiteY11" fmla="*/ 2410541 h 2523948"/>
                <a:gd name="connsiteX12" fmla="*/ 2996506 w 5137844"/>
                <a:gd name="connsiteY12" fmla="*/ 2410541 h 2523948"/>
                <a:gd name="connsiteX13" fmla="*/ 3011809 w 5137844"/>
                <a:gd name="connsiteY13" fmla="*/ 2410541 h 2523948"/>
                <a:gd name="connsiteX14" fmla="*/ 3180210 w 5137844"/>
                <a:gd name="connsiteY14" fmla="*/ 2410541 h 2523948"/>
                <a:gd name="connsiteX15" fmla="*/ 3187006 w 5137844"/>
                <a:gd name="connsiteY15" fmla="*/ 2410541 h 2523948"/>
                <a:gd name="connsiteX16" fmla="*/ 3202309 w 5137844"/>
                <a:gd name="connsiteY16" fmla="*/ 2410541 h 2523948"/>
                <a:gd name="connsiteX17" fmla="*/ 4052093 w 5137844"/>
                <a:gd name="connsiteY17" fmla="*/ 2410541 h 2523948"/>
                <a:gd name="connsiteX18" fmla="*/ 4242593 w 5137844"/>
                <a:gd name="connsiteY18" fmla="*/ 2410541 h 2523948"/>
                <a:gd name="connsiteX19" fmla="*/ 4446171 w 5137844"/>
                <a:gd name="connsiteY19" fmla="*/ 2293610 h 2523948"/>
                <a:gd name="connsiteX20" fmla="*/ 4973965 w 5137844"/>
                <a:gd name="connsiteY20" fmla="*/ 1378906 h 2523948"/>
                <a:gd name="connsiteX21" fmla="*/ 4973965 w 5137844"/>
                <a:gd name="connsiteY21" fmla="*/ 1145043 h 2523948"/>
                <a:gd name="connsiteX22" fmla="*/ 4446171 w 5137844"/>
                <a:gd name="connsiteY22" fmla="*/ 230339 h 2523948"/>
                <a:gd name="connsiteX23" fmla="*/ 4242593 w 5137844"/>
                <a:gd name="connsiteY23" fmla="*/ 113407 h 2523948"/>
                <a:gd name="connsiteX24" fmla="*/ 4133871 w 5137844"/>
                <a:gd name="connsiteY24" fmla="*/ 113407 h 2523948"/>
                <a:gd name="connsiteX25" fmla="*/ 4052093 w 5137844"/>
                <a:gd name="connsiteY25" fmla="*/ 113407 h 2523948"/>
                <a:gd name="connsiteX26" fmla="*/ 4050394 w 5137844"/>
                <a:gd name="connsiteY26" fmla="*/ 113407 h 2523948"/>
                <a:gd name="connsiteX27" fmla="*/ 4038503 w 5137844"/>
                <a:gd name="connsiteY27" fmla="*/ 113407 h 2523948"/>
                <a:gd name="connsiteX28" fmla="*/ 4030245 w 5137844"/>
                <a:gd name="connsiteY28" fmla="*/ 113407 h 2523948"/>
                <a:gd name="connsiteX29" fmla="*/ 4006226 w 5137844"/>
                <a:gd name="connsiteY29" fmla="*/ 113407 h 2523948"/>
                <a:gd name="connsiteX30" fmla="*/ 3943371 w 5137844"/>
                <a:gd name="connsiteY30" fmla="*/ 113407 h 2523948"/>
                <a:gd name="connsiteX31" fmla="*/ 3875656 w 5137844"/>
                <a:gd name="connsiteY31" fmla="*/ 113407 h 2523948"/>
                <a:gd name="connsiteX32" fmla="*/ 3839745 w 5137844"/>
                <a:gd name="connsiteY32" fmla="*/ 113407 h 2523948"/>
                <a:gd name="connsiteX33" fmla="*/ 3776065 w 5137844"/>
                <a:gd name="connsiteY33" fmla="*/ 113407 h 2523948"/>
                <a:gd name="connsiteX34" fmla="*/ 3685156 w 5137844"/>
                <a:gd name="connsiteY34" fmla="*/ 113407 h 2523948"/>
                <a:gd name="connsiteX35" fmla="*/ 3659911 w 5137844"/>
                <a:gd name="connsiteY35" fmla="*/ 113407 h 2523948"/>
                <a:gd name="connsiteX36" fmla="*/ 3585565 w 5137844"/>
                <a:gd name="connsiteY36" fmla="*/ 113407 h 2523948"/>
                <a:gd name="connsiteX37" fmla="*/ 3525919 w 5137844"/>
                <a:gd name="connsiteY37" fmla="*/ 113407 h 2523948"/>
                <a:gd name="connsiteX38" fmla="*/ 3469411 w 5137844"/>
                <a:gd name="connsiteY38" fmla="*/ 113407 h 2523948"/>
                <a:gd name="connsiteX39" fmla="*/ 3372816 w 5137844"/>
                <a:gd name="connsiteY39" fmla="*/ 113407 h 2523948"/>
                <a:gd name="connsiteX40" fmla="*/ 3335419 w 5137844"/>
                <a:gd name="connsiteY40" fmla="*/ 113407 h 2523948"/>
                <a:gd name="connsiteX41" fmla="*/ 3202309 w 5137844"/>
                <a:gd name="connsiteY41" fmla="*/ 113407 h 2523948"/>
                <a:gd name="connsiteX42" fmla="*/ 3200246 w 5137844"/>
                <a:gd name="connsiteY42" fmla="*/ 113407 h 2523948"/>
                <a:gd name="connsiteX43" fmla="*/ 3187006 w 5137844"/>
                <a:gd name="connsiteY43" fmla="*/ 113407 h 2523948"/>
                <a:gd name="connsiteX44" fmla="*/ 3185815 w 5137844"/>
                <a:gd name="connsiteY44" fmla="*/ 113407 h 2523948"/>
                <a:gd name="connsiteX45" fmla="*/ 3182316 w 5137844"/>
                <a:gd name="connsiteY45" fmla="*/ 113407 h 2523948"/>
                <a:gd name="connsiteX46" fmla="*/ 3180210 w 5137844"/>
                <a:gd name="connsiteY46" fmla="*/ 113407 h 2523948"/>
                <a:gd name="connsiteX47" fmla="*/ 3163716 w 5137844"/>
                <a:gd name="connsiteY47" fmla="*/ 113407 h 2523948"/>
                <a:gd name="connsiteX48" fmla="*/ 3146643 w 5137844"/>
                <a:gd name="connsiteY48" fmla="*/ 113407 h 2523948"/>
                <a:gd name="connsiteX49" fmla="*/ 3124544 w 5137844"/>
                <a:gd name="connsiteY49" fmla="*/ 113407 h 2523948"/>
                <a:gd name="connsiteX50" fmla="*/ 3070360 w 5137844"/>
                <a:gd name="connsiteY50" fmla="*/ 113407 h 2523948"/>
                <a:gd name="connsiteX51" fmla="*/ 3048262 w 5137844"/>
                <a:gd name="connsiteY51" fmla="*/ 113407 h 2523948"/>
                <a:gd name="connsiteX52" fmla="*/ 3014437 w 5137844"/>
                <a:gd name="connsiteY52" fmla="*/ 113407 h 2523948"/>
                <a:gd name="connsiteX53" fmla="*/ 3011809 w 5137844"/>
                <a:gd name="connsiteY53" fmla="*/ 113407 h 2523948"/>
                <a:gd name="connsiteX54" fmla="*/ 3009746 w 5137844"/>
                <a:gd name="connsiteY54" fmla="*/ 113407 h 2523948"/>
                <a:gd name="connsiteX55" fmla="*/ 2996506 w 5137844"/>
                <a:gd name="connsiteY55" fmla="*/ 113407 h 2523948"/>
                <a:gd name="connsiteX56" fmla="*/ 2995315 w 5137844"/>
                <a:gd name="connsiteY56" fmla="*/ 113407 h 2523948"/>
                <a:gd name="connsiteX57" fmla="*/ 2992338 w 5137844"/>
                <a:gd name="connsiteY57" fmla="*/ 113407 h 2523948"/>
                <a:gd name="connsiteX58" fmla="*/ 2989710 w 5137844"/>
                <a:gd name="connsiteY58" fmla="*/ 113407 h 2523948"/>
                <a:gd name="connsiteX59" fmla="*/ 2987648 w 5137844"/>
                <a:gd name="connsiteY59" fmla="*/ 113407 h 2523948"/>
                <a:gd name="connsiteX60" fmla="*/ 2973216 w 5137844"/>
                <a:gd name="connsiteY60" fmla="*/ 113407 h 2523948"/>
                <a:gd name="connsiteX61" fmla="*/ 2956143 w 5137844"/>
                <a:gd name="connsiteY61" fmla="*/ 113407 h 2523948"/>
                <a:gd name="connsiteX62" fmla="*/ 2944597 w 5137844"/>
                <a:gd name="connsiteY62" fmla="*/ 113407 h 2523948"/>
                <a:gd name="connsiteX63" fmla="*/ 2934044 w 5137844"/>
                <a:gd name="connsiteY63" fmla="*/ 113407 h 2523948"/>
                <a:gd name="connsiteX64" fmla="*/ 2922498 w 5137844"/>
                <a:gd name="connsiteY64" fmla="*/ 113407 h 2523948"/>
                <a:gd name="connsiteX65" fmla="*/ 2879860 w 5137844"/>
                <a:gd name="connsiteY65" fmla="*/ 113407 h 2523948"/>
                <a:gd name="connsiteX66" fmla="*/ 2859294 w 5137844"/>
                <a:gd name="connsiteY66" fmla="*/ 113407 h 2523948"/>
                <a:gd name="connsiteX67" fmla="*/ 2857762 w 5137844"/>
                <a:gd name="connsiteY67" fmla="*/ 113407 h 2523948"/>
                <a:gd name="connsiteX68" fmla="*/ 2837195 w 5137844"/>
                <a:gd name="connsiteY68" fmla="*/ 113407 h 2523948"/>
                <a:gd name="connsiteX69" fmla="*/ 2823937 w 5137844"/>
                <a:gd name="connsiteY69" fmla="*/ 113407 h 2523948"/>
                <a:gd name="connsiteX70" fmla="*/ 2801838 w 5137844"/>
                <a:gd name="connsiteY70" fmla="*/ 113407 h 2523948"/>
                <a:gd name="connsiteX71" fmla="*/ 2756982 w 5137844"/>
                <a:gd name="connsiteY71" fmla="*/ 113407 h 2523948"/>
                <a:gd name="connsiteX72" fmla="*/ 2754097 w 5137844"/>
                <a:gd name="connsiteY72" fmla="*/ 113407 h 2523948"/>
                <a:gd name="connsiteX73" fmla="*/ 2734884 w 5137844"/>
                <a:gd name="connsiteY73" fmla="*/ 113407 h 2523948"/>
                <a:gd name="connsiteX74" fmla="*/ 2731998 w 5137844"/>
                <a:gd name="connsiteY74" fmla="*/ 113407 h 2523948"/>
                <a:gd name="connsiteX75" fmla="*/ 2668794 w 5137844"/>
                <a:gd name="connsiteY75" fmla="*/ 113407 h 2523948"/>
                <a:gd name="connsiteX76" fmla="*/ 2646695 w 5137844"/>
                <a:gd name="connsiteY76" fmla="*/ 113407 h 2523948"/>
                <a:gd name="connsiteX77" fmla="*/ 2636115 w 5137844"/>
                <a:gd name="connsiteY77" fmla="*/ 113407 h 2523948"/>
                <a:gd name="connsiteX78" fmla="*/ 2614017 w 5137844"/>
                <a:gd name="connsiteY78" fmla="*/ 113407 h 2523948"/>
                <a:gd name="connsiteX79" fmla="*/ 2566482 w 5137844"/>
                <a:gd name="connsiteY79" fmla="*/ 113407 h 2523948"/>
                <a:gd name="connsiteX80" fmla="*/ 2544384 w 5137844"/>
                <a:gd name="connsiteY80" fmla="*/ 113407 h 2523948"/>
                <a:gd name="connsiteX81" fmla="*/ 2495147 w 5137844"/>
                <a:gd name="connsiteY81" fmla="*/ 113407 h 2523948"/>
                <a:gd name="connsiteX82" fmla="*/ 2473049 w 5137844"/>
                <a:gd name="connsiteY82" fmla="*/ 113407 h 2523948"/>
                <a:gd name="connsiteX83" fmla="*/ 2445615 w 5137844"/>
                <a:gd name="connsiteY83" fmla="*/ 113407 h 2523948"/>
                <a:gd name="connsiteX84" fmla="*/ 2423517 w 5137844"/>
                <a:gd name="connsiteY84" fmla="*/ 113407 h 2523948"/>
                <a:gd name="connsiteX85" fmla="*/ 2332532 w 5137844"/>
                <a:gd name="connsiteY85" fmla="*/ 113407 h 2523948"/>
                <a:gd name="connsiteX86" fmla="*/ 2310433 w 5137844"/>
                <a:gd name="connsiteY86" fmla="*/ 113407 h 2523948"/>
                <a:gd name="connsiteX87" fmla="*/ 2304647 w 5137844"/>
                <a:gd name="connsiteY87" fmla="*/ 113407 h 2523948"/>
                <a:gd name="connsiteX88" fmla="*/ 2282549 w 5137844"/>
                <a:gd name="connsiteY88" fmla="*/ 113407 h 2523948"/>
                <a:gd name="connsiteX89" fmla="*/ 2146721 w 5137844"/>
                <a:gd name="connsiteY89" fmla="*/ 113407 h 2523948"/>
                <a:gd name="connsiteX90" fmla="*/ 2142032 w 5137844"/>
                <a:gd name="connsiteY90" fmla="*/ 113407 h 2523948"/>
                <a:gd name="connsiteX91" fmla="*/ 2139925 w 5137844"/>
                <a:gd name="connsiteY91" fmla="*/ 113407 h 2523948"/>
                <a:gd name="connsiteX92" fmla="*/ 2137864 w 5137844"/>
                <a:gd name="connsiteY92" fmla="*/ 113407 h 2523948"/>
                <a:gd name="connsiteX93" fmla="*/ 2124622 w 5137844"/>
                <a:gd name="connsiteY93" fmla="*/ 113407 h 2523948"/>
                <a:gd name="connsiteX94" fmla="*/ 2123432 w 5137844"/>
                <a:gd name="connsiteY94" fmla="*/ 113407 h 2523948"/>
                <a:gd name="connsiteX95" fmla="*/ 2119933 w 5137844"/>
                <a:gd name="connsiteY95" fmla="*/ 113407 h 2523948"/>
                <a:gd name="connsiteX96" fmla="*/ 2097049 w 5137844"/>
                <a:gd name="connsiteY96" fmla="*/ 113407 h 2523948"/>
                <a:gd name="connsiteX97" fmla="*/ 1981658 w 5137844"/>
                <a:gd name="connsiteY97" fmla="*/ 113407 h 2523948"/>
                <a:gd name="connsiteX98" fmla="*/ 1956221 w 5137844"/>
                <a:gd name="connsiteY98" fmla="*/ 113407 h 2523948"/>
                <a:gd name="connsiteX99" fmla="*/ 1949425 w 5137844"/>
                <a:gd name="connsiteY99" fmla="*/ 113407 h 2523948"/>
                <a:gd name="connsiteX100" fmla="*/ 1947364 w 5137844"/>
                <a:gd name="connsiteY100" fmla="*/ 113407 h 2523948"/>
                <a:gd name="connsiteX101" fmla="*/ 1934122 w 5137844"/>
                <a:gd name="connsiteY101" fmla="*/ 113407 h 2523948"/>
                <a:gd name="connsiteX102" fmla="*/ 1932932 w 5137844"/>
                <a:gd name="connsiteY102" fmla="*/ 113407 h 2523948"/>
                <a:gd name="connsiteX103" fmla="*/ 1906549 w 5137844"/>
                <a:gd name="connsiteY103" fmla="*/ 113407 h 2523948"/>
                <a:gd name="connsiteX104" fmla="*/ 1882214 w 5137844"/>
                <a:gd name="connsiteY104" fmla="*/ 113407 h 2523948"/>
                <a:gd name="connsiteX105" fmla="*/ 1861030 w 5137844"/>
                <a:gd name="connsiteY105" fmla="*/ 113407 h 2523948"/>
                <a:gd name="connsiteX106" fmla="*/ 1791158 w 5137844"/>
                <a:gd name="connsiteY106" fmla="*/ 113407 h 2523948"/>
                <a:gd name="connsiteX107" fmla="*/ 1747978 w 5137844"/>
                <a:gd name="connsiteY107" fmla="*/ 113407 h 2523948"/>
                <a:gd name="connsiteX108" fmla="*/ 1691714 w 5137844"/>
                <a:gd name="connsiteY108" fmla="*/ 113407 h 2523948"/>
                <a:gd name="connsiteX109" fmla="*/ 1573733 w 5137844"/>
                <a:gd name="connsiteY109" fmla="*/ 113407 h 2523948"/>
                <a:gd name="connsiteX110" fmla="*/ 1557478 w 5137844"/>
                <a:gd name="connsiteY110" fmla="*/ 113407 h 2523948"/>
                <a:gd name="connsiteX111" fmla="*/ 1383233 w 5137844"/>
                <a:gd name="connsiteY111" fmla="*/ 113407 h 2523948"/>
                <a:gd name="connsiteX112" fmla="*/ 1354259 w 5137844"/>
                <a:gd name="connsiteY112" fmla="*/ 113407 h 2523948"/>
                <a:gd name="connsiteX113" fmla="*/ 1163759 w 5137844"/>
                <a:gd name="connsiteY113" fmla="*/ 113407 h 2523948"/>
                <a:gd name="connsiteX114" fmla="*/ 1084338 w 5137844"/>
                <a:gd name="connsiteY114" fmla="*/ 113407 h 2523948"/>
                <a:gd name="connsiteX115" fmla="*/ 893838 w 5137844"/>
                <a:gd name="connsiteY115" fmla="*/ 113407 h 2523948"/>
                <a:gd name="connsiteX116" fmla="*/ 690261 w 5137844"/>
                <a:gd name="connsiteY116" fmla="*/ 230339 h 2523948"/>
                <a:gd name="connsiteX117" fmla="*/ 162467 w 5137844"/>
                <a:gd name="connsiteY117" fmla="*/ 1145043 h 2523948"/>
                <a:gd name="connsiteX118" fmla="*/ 135606 w 5137844"/>
                <a:gd name="connsiteY118" fmla="*/ 1261974 h 2523948"/>
                <a:gd name="connsiteX119" fmla="*/ 0 w 5137844"/>
                <a:gd name="connsiteY119" fmla="*/ 1261974 h 2523948"/>
                <a:gd name="connsiteX120" fmla="*/ 29513 w 5137844"/>
                <a:gd name="connsiteY120" fmla="*/ 1133497 h 2523948"/>
                <a:gd name="connsiteX121" fmla="*/ 609420 w 5137844"/>
                <a:gd name="connsiteY121" fmla="*/ 128477 h 2523948"/>
                <a:gd name="connsiteX122" fmla="*/ 833098 w 5137844"/>
                <a:gd name="connsiteY122" fmla="*/ 0 h 2523948"/>
                <a:gd name="connsiteX123" fmla="*/ 1974790 w 5137844"/>
                <a:gd name="connsiteY123" fmla="*/ 0 h 2523948"/>
                <a:gd name="connsiteX124" fmla="*/ 1976098 w 5137844"/>
                <a:gd name="connsiteY124" fmla="*/ 0 h 2523948"/>
                <a:gd name="connsiteX125" fmla="*/ 1990647 w 5137844"/>
                <a:gd name="connsiteY125" fmla="*/ 0 h 2523948"/>
                <a:gd name="connsiteX126" fmla="*/ 1992912 w 5137844"/>
                <a:gd name="connsiteY126" fmla="*/ 0 h 2523948"/>
                <a:gd name="connsiteX127" fmla="*/ 2000379 w 5137844"/>
                <a:gd name="connsiteY127" fmla="*/ 0 h 2523948"/>
                <a:gd name="connsiteX128" fmla="*/ 2180255 w 5137844"/>
                <a:gd name="connsiteY128" fmla="*/ 0 h 2523948"/>
                <a:gd name="connsiteX129" fmla="*/ 2204536 w 5137844"/>
                <a:gd name="connsiteY129" fmla="*/ 0 h 2523948"/>
                <a:gd name="connsiteX130" fmla="*/ 2358928 w 5137844"/>
                <a:gd name="connsiteY130" fmla="*/ 0 h 2523948"/>
                <a:gd name="connsiteX131" fmla="*/ 2383208 w 5137844"/>
                <a:gd name="connsiteY131" fmla="*/ 0 h 2523948"/>
                <a:gd name="connsiteX132" fmla="*/ 2513815 w 5137844"/>
                <a:gd name="connsiteY132" fmla="*/ 0 h 2523948"/>
                <a:gd name="connsiteX133" fmla="*/ 2538095 w 5137844"/>
                <a:gd name="connsiteY133" fmla="*/ 0 h 2523948"/>
                <a:gd name="connsiteX134" fmla="*/ 2646616 w 5137844"/>
                <a:gd name="connsiteY134" fmla="*/ 0 h 2523948"/>
                <a:gd name="connsiteX135" fmla="*/ 2670896 w 5137844"/>
                <a:gd name="connsiteY135" fmla="*/ 0 h 2523948"/>
                <a:gd name="connsiteX136" fmla="*/ 2759029 w 5137844"/>
                <a:gd name="connsiteY136" fmla="*/ 0 h 2523948"/>
                <a:gd name="connsiteX137" fmla="*/ 2783310 w 5137844"/>
                <a:gd name="connsiteY137" fmla="*/ 0 h 2523948"/>
                <a:gd name="connsiteX138" fmla="*/ 2852754 w 5137844"/>
                <a:gd name="connsiteY138" fmla="*/ 0 h 2523948"/>
                <a:gd name="connsiteX139" fmla="*/ 2877035 w 5137844"/>
                <a:gd name="connsiteY139" fmla="*/ 0 h 2523948"/>
                <a:gd name="connsiteX140" fmla="*/ 2929490 w 5137844"/>
                <a:gd name="connsiteY140" fmla="*/ 0 h 2523948"/>
                <a:gd name="connsiteX141" fmla="*/ 2953771 w 5137844"/>
                <a:gd name="connsiteY141" fmla="*/ 0 h 2523948"/>
                <a:gd name="connsiteX142" fmla="*/ 2990936 w 5137844"/>
                <a:gd name="connsiteY142" fmla="*/ 0 h 2523948"/>
                <a:gd name="connsiteX143" fmla="*/ 3015216 w 5137844"/>
                <a:gd name="connsiteY143" fmla="*/ 0 h 2523948"/>
                <a:gd name="connsiteX144" fmla="*/ 3074750 w 5137844"/>
                <a:gd name="connsiteY144" fmla="*/ 0 h 2523948"/>
                <a:gd name="connsiteX145" fmla="*/ 3099031 w 5137844"/>
                <a:gd name="connsiteY145" fmla="*/ 0 h 2523948"/>
                <a:gd name="connsiteX146" fmla="*/ 3117790 w 5137844"/>
                <a:gd name="connsiteY146" fmla="*/ 0 h 2523948"/>
                <a:gd name="connsiteX147" fmla="*/ 3135912 w 5137844"/>
                <a:gd name="connsiteY147" fmla="*/ 0 h 2523948"/>
                <a:gd name="connsiteX148" fmla="*/ 3142071 w 5137844"/>
                <a:gd name="connsiteY148" fmla="*/ 0 h 2523948"/>
                <a:gd name="connsiteX149" fmla="*/ 3143379 w 5137844"/>
                <a:gd name="connsiteY149" fmla="*/ 0 h 2523948"/>
                <a:gd name="connsiteX150" fmla="*/ 3157927 w 5137844"/>
                <a:gd name="connsiteY150" fmla="*/ 0 h 2523948"/>
                <a:gd name="connsiteX151" fmla="*/ 3160193 w 5137844"/>
                <a:gd name="connsiteY151" fmla="*/ 0 h 2523948"/>
                <a:gd name="connsiteX152" fmla="*/ 3347536 w 5137844"/>
                <a:gd name="connsiteY152" fmla="*/ 0 h 2523948"/>
                <a:gd name="connsiteX153" fmla="*/ 4303193 w 5137844"/>
                <a:gd name="connsiteY153" fmla="*/ 0 h 2523948"/>
                <a:gd name="connsiteX154" fmla="*/ 4526872 w 5137844"/>
                <a:gd name="connsiteY154" fmla="*/ 128477 h 2523948"/>
                <a:gd name="connsiteX155" fmla="*/ 5106779 w 5137844"/>
                <a:gd name="connsiteY155" fmla="*/ 1133497 h 2523948"/>
                <a:gd name="connsiteX156" fmla="*/ 5106779 w 5137844"/>
                <a:gd name="connsiteY156" fmla="*/ 1390451 h 2523948"/>
                <a:gd name="connsiteX157" fmla="*/ 4526872 w 5137844"/>
                <a:gd name="connsiteY157" fmla="*/ 2395471 h 2523948"/>
                <a:gd name="connsiteX158" fmla="*/ 4303193 w 5137844"/>
                <a:gd name="connsiteY158" fmla="*/ 2523948 h 2523948"/>
                <a:gd name="connsiteX159" fmla="*/ 3160193 w 5137844"/>
                <a:gd name="connsiteY159" fmla="*/ 2523948 h 2523948"/>
                <a:gd name="connsiteX160" fmla="*/ 3143379 w 5137844"/>
                <a:gd name="connsiteY160" fmla="*/ 2523948 h 2523948"/>
                <a:gd name="connsiteX161" fmla="*/ 3135912 w 5137844"/>
                <a:gd name="connsiteY161" fmla="*/ 2523948 h 2523948"/>
                <a:gd name="connsiteX162" fmla="*/ 2000379 w 5137844"/>
                <a:gd name="connsiteY162" fmla="*/ 2523948 h 2523948"/>
                <a:gd name="connsiteX163" fmla="*/ 1992912 w 5137844"/>
                <a:gd name="connsiteY163" fmla="*/ 2523948 h 2523948"/>
                <a:gd name="connsiteX164" fmla="*/ 1976098 w 5137844"/>
                <a:gd name="connsiteY164" fmla="*/ 2523948 h 2523948"/>
                <a:gd name="connsiteX165" fmla="*/ 833098 w 5137844"/>
                <a:gd name="connsiteY165" fmla="*/ 2523948 h 2523948"/>
                <a:gd name="connsiteX166" fmla="*/ 609420 w 5137844"/>
                <a:gd name="connsiteY166" fmla="*/ 2395471 h 2523948"/>
                <a:gd name="connsiteX167" fmla="*/ 29513 w 5137844"/>
                <a:gd name="connsiteY167" fmla="*/ 1390451 h 2523948"/>
                <a:gd name="connsiteX168" fmla="*/ 0 w 5137844"/>
                <a:gd name="connsiteY168" fmla="*/ 1261974 h 2523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5137844" h="2523948">
                  <a:moveTo>
                    <a:pt x="135606" y="1261974"/>
                  </a:moveTo>
                  <a:cubicBezTo>
                    <a:pt x="135606" y="1304409"/>
                    <a:pt x="144559" y="1346843"/>
                    <a:pt x="162467" y="1378906"/>
                  </a:cubicBezTo>
                  <a:cubicBezTo>
                    <a:pt x="162467" y="1378906"/>
                    <a:pt x="162467" y="1378906"/>
                    <a:pt x="690261" y="2293610"/>
                  </a:cubicBezTo>
                  <a:cubicBezTo>
                    <a:pt x="727960" y="2357733"/>
                    <a:pt x="820324" y="2410541"/>
                    <a:pt x="893838" y="2410541"/>
                  </a:cubicBezTo>
                  <a:lnTo>
                    <a:pt x="1084338" y="2410541"/>
                  </a:lnTo>
                  <a:lnTo>
                    <a:pt x="1934122" y="2410541"/>
                  </a:lnTo>
                  <a:lnTo>
                    <a:pt x="1949425" y="2410541"/>
                  </a:lnTo>
                  <a:lnTo>
                    <a:pt x="1956221" y="2410541"/>
                  </a:lnTo>
                  <a:lnTo>
                    <a:pt x="2124622" y="2410541"/>
                  </a:lnTo>
                  <a:lnTo>
                    <a:pt x="2139925" y="2410541"/>
                  </a:lnTo>
                  <a:lnTo>
                    <a:pt x="2146721" y="2410541"/>
                  </a:lnTo>
                  <a:lnTo>
                    <a:pt x="2989710" y="2410541"/>
                  </a:lnTo>
                  <a:lnTo>
                    <a:pt x="2996506" y="2410541"/>
                  </a:lnTo>
                  <a:lnTo>
                    <a:pt x="3011809" y="2410541"/>
                  </a:lnTo>
                  <a:lnTo>
                    <a:pt x="3180210" y="2410541"/>
                  </a:lnTo>
                  <a:lnTo>
                    <a:pt x="3187006" y="2410541"/>
                  </a:lnTo>
                  <a:lnTo>
                    <a:pt x="3202309" y="2410541"/>
                  </a:lnTo>
                  <a:lnTo>
                    <a:pt x="4052093" y="2410541"/>
                  </a:lnTo>
                  <a:lnTo>
                    <a:pt x="4242593" y="2410541"/>
                  </a:lnTo>
                  <a:cubicBezTo>
                    <a:pt x="4317992" y="2410541"/>
                    <a:pt x="4408471" y="2357733"/>
                    <a:pt x="4446171" y="2293610"/>
                  </a:cubicBezTo>
                  <a:cubicBezTo>
                    <a:pt x="4446171" y="2293610"/>
                    <a:pt x="4446171" y="2293610"/>
                    <a:pt x="4973965" y="1378906"/>
                  </a:cubicBezTo>
                  <a:cubicBezTo>
                    <a:pt x="5011664" y="1314782"/>
                    <a:pt x="5011664" y="1209166"/>
                    <a:pt x="4973965" y="1145043"/>
                  </a:cubicBezTo>
                  <a:cubicBezTo>
                    <a:pt x="4973965" y="1145043"/>
                    <a:pt x="4973965" y="1145043"/>
                    <a:pt x="4446171" y="230339"/>
                  </a:cubicBezTo>
                  <a:cubicBezTo>
                    <a:pt x="4408471" y="166215"/>
                    <a:pt x="4317992" y="113407"/>
                    <a:pt x="4242593" y="113407"/>
                  </a:cubicBezTo>
                  <a:cubicBezTo>
                    <a:pt x="4242593" y="113407"/>
                    <a:pt x="4242593" y="113407"/>
                    <a:pt x="4133871" y="113407"/>
                  </a:cubicBezTo>
                  <a:lnTo>
                    <a:pt x="4052093" y="113407"/>
                  </a:lnTo>
                  <a:lnTo>
                    <a:pt x="4050394" y="113407"/>
                  </a:lnTo>
                  <a:lnTo>
                    <a:pt x="4038503" y="113407"/>
                  </a:lnTo>
                  <a:lnTo>
                    <a:pt x="4030245" y="113407"/>
                  </a:lnTo>
                  <a:lnTo>
                    <a:pt x="4006226" y="113407"/>
                  </a:lnTo>
                  <a:lnTo>
                    <a:pt x="3943371" y="113407"/>
                  </a:lnTo>
                  <a:lnTo>
                    <a:pt x="3875656" y="113407"/>
                  </a:lnTo>
                  <a:lnTo>
                    <a:pt x="3839745" y="113407"/>
                  </a:lnTo>
                  <a:lnTo>
                    <a:pt x="3776065" y="113407"/>
                  </a:lnTo>
                  <a:lnTo>
                    <a:pt x="3685156" y="113407"/>
                  </a:lnTo>
                  <a:lnTo>
                    <a:pt x="3659911" y="113407"/>
                  </a:lnTo>
                  <a:lnTo>
                    <a:pt x="3585565" y="113407"/>
                  </a:lnTo>
                  <a:lnTo>
                    <a:pt x="3525919" y="113407"/>
                  </a:lnTo>
                  <a:lnTo>
                    <a:pt x="3469411" y="113407"/>
                  </a:lnTo>
                  <a:lnTo>
                    <a:pt x="3372816" y="113407"/>
                  </a:lnTo>
                  <a:lnTo>
                    <a:pt x="3335419" y="113407"/>
                  </a:lnTo>
                  <a:lnTo>
                    <a:pt x="3202309" y="113407"/>
                  </a:lnTo>
                  <a:lnTo>
                    <a:pt x="3200246" y="113407"/>
                  </a:lnTo>
                  <a:lnTo>
                    <a:pt x="3187006" y="113407"/>
                  </a:lnTo>
                  <a:lnTo>
                    <a:pt x="3185815" y="113407"/>
                  </a:lnTo>
                  <a:lnTo>
                    <a:pt x="3182316" y="113407"/>
                  </a:lnTo>
                  <a:lnTo>
                    <a:pt x="3180210" y="113407"/>
                  </a:lnTo>
                  <a:cubicBezTo>
                    <a:pt x="3180210" y="113407"/>
                    <a:pt x="3180210" y="113407"/>
                    <a:pt x="3163716" y="113407"/>
                  </a:cubicBezTo>
                  <a:lnTo>
                    <a:pt x="3146643" y="113407"/>
                  </a:lnTo>
                  <a:lnTo>
                    <a:pt x="3124544" y="113407"/>
                  </a:lnTo>
                  <a:lnTo>
                    <a:pt x="3070360" y="113407"/>
                  </a:lnTo>
                  <a:lnTo>
                    <a:pt x="3048262" y="113407"/>
                  </a:lnTo>
                  <a:lnTo>
                    <a:pt x="3014437" y="113407"/>
                  </a:lnTo>
                  <a:lnTo>
                    <a:pt x="3011809" y="113407"/>
                  </a:lnTo>
                  <a:lnTo>
                    <a:pt x="3009746" y="113407"/>
                  </a:lnTo>
                  <a:lnTo>
                    <a:pt x="2996506" y="113407"/>
                  </a:lnTo>
                  <a:lnTo>
                    <a:pt x="2995315" y="113407"/>
                  </a:lnTo>
                  <a:lnTo>
                    <a:pt x="2992338" y="113407"/>
                  </a:lnTo>
                  <a:lnTo>
                    <a:pt x="2989710" y="113407"/>
                  </a:lnTo>
                  <a:lnTo>
                    <a:pt x="2987648" y="113407"/>
                  </a:lnTo>
                  <a:lnTo>
                    <a:pt x="2973216" y="113407"/>
                  </a:lnTo>
                  <a:lnTo>
                    <a:pt x="2956143" y="113407"/>
                  </a:lnTo>
                  <a:lnTo>
                    <a:pt x="2944597" y="113407"/>
                  </a:lnTo>
                  <a:lnTo>
                    <a:pt x="2934044" y="113407"/>
                  </a:lnTo>
                  <a:lnTo>
                    <a:pt x="2922498" y="113407"/>
                  </a:lnTo>
                  <a:lnTo>
                    <a:pt x="2879860" y="113407"/>
                  </a:lnTo>
                  <a:lnTo>
                    <a:pt x="2859294" y="113407"/>
                  </a:lnTo>
                  <a:lnTo>
                    <a:pt x="2857762" y="113407"/>
                  </a:lnTo>
                  <a:lnTo>
                    <a:pt x="2837195" y="113407"/>
                  </a:lnTo>
                  <a:lnTo>
                    <a:pt x="2823937" y="113407"/>
                  </a:lnTo>
                  <a:lnTo>
                    <a:pt x="2801838" y="113407"/>
                  </a:lnTo>
                  <a:lnTo>
                    <a:pt x="2756982" y="113407"/>
                  </a:lnTo>
                  <a:lnTo>
                    <a:pt x="2754097" y="113407"/>
                  </a:lnTo>
                  <a:lnTo>
                    <a:pt x="2734884" y="113407"/>
                  </a:lnTo>
                  <a:lnTo>
                    <a:pt x="2731998" y="113407"/>
                  </a:lnTo>
                  <a:lnTo>
                    <a:pt x="2668794" y="113407"/>
                  </a:lnTo>
                  <a:lnTo>
                    <a:pt x="2646695" y="113407"/>
                  </a:lnTo>
                  <a:lnTo>
                    <a:pt x="2636115" y="113407"/>
                  </a:lnTo>
                  <a:lnTo>
                    <a:pt x="2614017" y="113407"/>
                  </a:lnTo>
                  <a:lnTo>
                    <a:pt x="2566482" y="113407"/>
                  </a:lnTo>
                  <a:lnTo>
                    <a:pt x="2544384" y="113407"/>
                  </a:lnTo>
                  <a:lnTo>
                    <a:pt x="2495147" y="113407"/>
                  </a:lnTo>
                  <a:lnTo>
                    <a:pt x="2473049" y="113407"/>
                  </a:lnTo>
                  <a:lnTo>
                    <a:pt x="2445615" y="113407"/>
                  </a:lnTo>
                  <a:lnTo>
                    <a:pt x="2423517" y="113407"/>
                  </a:lnTo>
                  <a:lnTo>
                    <a:pt x="2332532" y="113407"/>
                  </a:lnTo>
                  <a:lnTo>
                    <a:pt x="2310433" y="113407"/>
                  </a:lnTo>
                  <a:lnTo>
                    <a:pt x="2304647" y="113407"/>
                  </a:lnTo>
                  <a:lnTo>
                    <a:pt x="2282549" y="113407"/>
                  </a:lnTo>
                  <a:lnTo>
                    <a:pt x="2146721" y="113407"/>
                  </a:lnTo>
                  <a:lnTo>
                    <a:pt x="2142032" y="113407"/>
                  </a:lnTo>
                  <a:lnTo>
                    <a:pt x="2139925" y="113407"/>
                  </a:lnTo>
                  <a:lnTo>
                    <a:pt x="2137864" y="113407"/>
                  </a:lnTo>
                  <a:lnTo>
                    <a:pt x="2124622" y="113407"/>
                  </a:lnTo>
                  <a:lnTo>
                    <a:pt x="2123432" y="113407"/>
                  </a:lnTo>
                  <a:lnTo>
                    <a:pt x="2119933" y="113407"/>
                  </a:lnTo>
                  <a:lnTo>
                    <a:pt x="2097049" y="113407"/>
                  </a:lnTo>
                  <a:cubicBezTo>
                    <a:pt x="2073661" y="113407"/>
                    <a:pt x="2037517" y="113407"/>
                    <a:pt x="1981658" y="113407"/>
                  </a:cubicBezTo>
                  <a:lnTo>
                    <a:pt x="1956221" y="113407"/>
                  </a:lnTo>
                  <a:lnTo>
                    <a:pt x="1949425" y="113407"/>
                  </a:lnTo>
                  <a:lnTo>
                    <a:pt x="1947364" y="113407"/>
                  </a:lnTo>
                  <a:lnTo>
                    <a:pt x="1934122" y="113407"/>
                  </a:lnTo>
                  <a:lnTo>
                    <a:pt x="1932932" y="113407"/>
                  </a:lnTo>
                  <a:lnTo>
                    <a:pt x="1906549" y="113407"/>
                  </a:lnTo>
                  <a:lnTo>
                    <a:pt x="1882214" y="113407"/>
                  </a:lnTo>
                  <a:lnTo>
                    <a:pt x="1861030" y="113407"/>
                  </a:lnTo>
                  <a:lnTo>
                    <a:pt x="1791158" y="113407"/>
                  </a:lnTo>
                  <a:lnTo>
                    <a:pt x="1747978" y="113407"/>
                  </a:lnTo>
                  <a:lnTo>
                    <a:pt x="1691714" y="113407"/>
                  </a:lnTo>
                  <a:lnTo>
                    <a:pt x="1573733" y="113407"/>
                  </a:lnTo>
                  <a:lnTo>
                    <a:pt x="1557478" y="113407"/>
                  </a:lnTo>
                  <a:lnTo>
                    <a:pt x="1383233" y="113407"/>
                  </a:lnTo>
                  <a:lnTo>
                    <a:pt x="1354259" y="113407"/>
                  </a:lnTo>
                  <a:lnTo>
                    <a:pt x="1163759" y="113407"/>
                  </a:lnTo>
                  <a:lnTo>
                    <a:pt x="1084338" y="113407"/>
                  </a:lnTo>
                  <a:lnTo>
                    <a:pt x="893838" y="113407"/>
                  </a:lnTo>
                  <a:cubicBezTo>
                    <a:pt x="820324" y="113407"/>
                    <a:pt x="727960" y="166215"/>
                    <a:pt x="690261" y="230339"/>
                  </a:cubicBezTo>
                  <a:cubicBezTo>
                    <a:pt x="690261" y="230339"/>
                    <a:pt x="690261" y="230339"/>
                    <a:pt x="162467" y="1145043"/>
                  </a:cubicBezTo>
                  <a:cubicBezTo>
                    <a:pt x="144559" y="1177105"/>
                    <a:pt x="135606" y="1219539"/>
                    <a:pt x="135606" y="1261974"/>
                  </a:cubicBezTo>
                  <a:close/>
                  <a:moveTo>
                    <a:pt x="0" y="1261974"/>
                  </a:moveTo>
                  <a:cubicBezTo>
                    <a:pt x="0" y="1215349"/>
                    <a:pt x="9837" y="1168725"/>
                    <a:pt x="29513" y="1133497"/>
                  </a:cubicBezTo>
                  <a:cubicBezTo>
                    <a:pt x="609420" y="128477"/>
                    <a:pt x="609420" y="128477"/>
                    <a:pt x="609420" y="128477"/>
                  </a:cubicBezTo>
                  <a:cubicBezTo>
                    <a:pt x="650842" y="58022"/>
                    <a:pt x="752325" y="0"/>
                    <a:pt x="833098" y="0"/>
                  </a:cubicBezTo>
                  <a:cubicBezTo>
                    <a:pt x="1702959" y="0"/>
                    <a:pt x="1920424" y="0"/>
                    <a:pt x="1974790" y="0"/>
                  </a:cubicBezTo>
                  <a:lnTo>
                    <a:pt x="1976098" y="0"/>
                  </a:lnTo>
                  <a:lnTo>
                    <a:pt x="1990647" y="0"/>
                  </a:lnTo>
                  <a:lnTo>
                    <a:pt x="1992912" y="0"/>
                  </a:lnTo>
                  <a:lnTo>
                    <a:pt x="2000379" y="0"/>
                  </a:lnTo>
                  <a:lnTo>
                    <a:pt x="2180255" y="0"/>
                  </a:lnTo>
                  <a:lnTo>
                    <a:pt x="2204536" y="0"/>
                  </a:lnTo>
                  <a:lnTo>
                    <a:pt x="2358928" y="0"/>
                  </a:lnTo>
                  <a:lnTo>
                    <a:pt x="2383208" y="0"/>
                  </a:lnTo>
                  <a:lnTo>
                    <a:pt x="2513815" y="0"/>
                  </a:lnTo>
                  <a:lnTo>
                    <a:pt x="2538095" y="0"/>
                  </a:lnTo>
                  <a:lnTo>
                    <a:pt x="2646616" y="0"/>
                  </a:lnTo>
                  <a:lnTo>
                    <a:pt x="2670896" y="0"/>
                  </a:lnTo>
                  <a:lnTo>
                    <a:pt x="2759029" y="0"/>
                  </a:lnTo>
                  <a:lnTo>
                    <a:pt x="2783310" y="0"/>
                  </a:lnTo>
                  <a:lnTo>
                    <a:pt x="2852754" y="0"/>
                  </a:lnTo>
                  <a:lnTo>
                    <a:pt x="2877035" y="0"/>
                  </a:lnTo>
                  <a:lnTo>
                    <a:pt x="2929490" y="0"/>
                  </a:lnTo>
                  <a:lnTo>
                    <a:pt x="2953771" y="0"/>
                  </a:lnTo>
                  <a:lnTo>
                    <a:pt x="2990936" y="0"/>
                  </a:lnTo>
                  <a:lnTo>
                    <a:pt x="3015216" y="0"/>
                  </a:lnTo>
                  <a:lnTo>
                    <a:pt x="3074750" y="0"/>
                  </a:lnTo>
                  <a:lnTo>
                    <a:pt x="3099031" y="0"/>
                  </a:lnTo>
                  <a:lnTo>
                    <a:pt x="3117790" y="0"/>
                  </a:lnTo>
                  <a:cubicBezTo>
                    <a:pt x="3135912" y="0"/>
                    <a:pt x="3135912" y="0"/>
                    <a:pt x="3135912" y="0"/>
                  </a:cubicBezTo>
                  <a:lnTo>
                    <a:pt x="3142071" y="0"/>
                  </a:lnTo>
                  <a:lnTo>
                    <a:pt x="3143379" y="0"/>
                  </a:lnTo>
                  <a:lnTo>
                    <a:pt x="3157927" y="0"/>
                  </a:lnTo>
                  <a:lnTo>
                    <a:pt x="3160193" y="0"/>
                  </a:lnTo>
                  <a:lnTo>
                    <a:pt x="3347536" y="0"/>
                  </a:lnTo>
                  <a:cubicBezTo>
                    <a:pt x="4303193" y="0"/>
                    <a:pt x="4303193" y="0"/>
                    <a:pt x="4303193" y="0"/>
                  </a:cubicBezTo>
                  <a:cubicBezTo>
                    <a:pt x="4386037" y="0"/>
                    <a:pt x="4485449" y="58022"/>
                    <a:pt x="4526872" y="128477"/>
                  </a:cubicBezTo>
                  <a:cubicBezTo>
                    <a:pt x="5106779" y="1133497"/>
                    <a:pt x="5106779" y="1133497"/>
                    <a:pt x="5106779" y="1133497"/>
                  </a:cubicBezTo>
                  <a:cubicBezTo>
                    <a:pt x="5148200" y="1203952"/>
                    <a:pt x="5148200" y="1319996"/>
                    <a:pt x="5106779" y="1390451"/>
                  </a:cubicBezTo>
                  <a:cubicBezTo>
                    <a:pt x="4526872" y="2395471"/>
                    <a:pt x="4526872" y="2395471"/>
                    <a:pt x="4526872" y="2395471"/>
                  </a:cubicBezTo>
                  <a:cubicBezTo>
                    <a:pt x="4485449" y="2465926"/>
                    <a:pt x="4386037" y="2523948"/>
                    <a:pt x="4303193" y="2523948"/>
                  </a:cubicBezTo>
                  <a:lnTo>
                    <a:pt x="3160193" y="2523948"/>
                  </a:lnTo>
                  <a:lnTo>
                    <a:pt x="3143379" y="2523948"/>
                  </a:lnTo>
                  <a:lnTo>
                    <a:pt x="3135912" y="2523948"/>
                  </a:lnTo>
                  <a:lnTo>
                    <a:pt x="2000379" y="2523948"/>
                  </a:lnTo>
                  <a:lnTo>
                    <a:pt x="1992912" y="2523948"/>
                  </a:lnTo>
                  <a:lnTo>
                    <a:pt x="1976098" y="2523948"/>
                  </a:lnTo>
                  <a:lnTo>
                    <a:pt x="833098" y="2523948"/>
                  </a:lnTo>
                  <a:cubicBezTo>
                    <a:pt x="752325" y="2523948"/>
                    <a:pt x="650842" y="2465926"/>
                    <a:pt x="609420" y="2395471"/>
                  </a:cubicBezTo>
                  <a:cubicBezTo>
                    <a:pt x="29513" y="1390451"/>
                    <a:pt x="29513" y="1390451"/>
                    <a:pt x="29513" y="1390451"/>
                  </a:cubicBezTo>
                  <a:cubicBezTo>
                    <a:pt x="9837" y="1355223"/>
                    <a:pt x="0" y="1308599"/>
                    <a:pt x="0" y="1261974"/>
                  </a:cubicBezTo>
                  <a:close/>
                </a:path>
              </a:pathLst>
            </a:custGeom>
            <a:solidFill>
              <a:srgbClr val="DEAD64"/>
            </a:solidFill>
            <a:ln w="25400">
              <a:noFill/>
            </a:ln>
            <a:effectLst/>
          </p:spPr>
          <p:txBody>
            <a:bodyPr vert="horz" wrap="square" lIns="91440" tIns="45720" rIns="91440" bIns="45720" numCol="1" anchor="t" anchorCtr="0" compatLnSpc="1">
              <a:prstTxWarp prst="textNoShape">
                <a:avLst/>
              </a:prstTxWarp>
              <a:noAutofit/>
            </a:bodyPr>
            <a:lstStyle/>
            <a:p>
              <a:endParaRPr lang="zh-CN" altLang="en-US" sz="1800">
                <a:solidFill>
                  <a:prstClr val="black"/>
                </a:solidFill>
              </a:endParaRPr>
            </a:p>
          </p:txBody>
        </p:sp>
        <p:sp>
          <p:nvSpPr>
            <p:cNvPr id="25" name="矩形 24"/>
            <p:cNvSpPr/>
            <p:nvPr/>
          </p:nvSpPr>
          <p:spPr>
            <a:xfrm>
              <a:off x="773540" y="2423160"/>
              <a:ext cx="2376264" cy="626712"/>
            </a:xfrm>
            <a:prstGeom prst="rect">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26" name="TextBox 29"/>
          <p:cNvSpPr txBox="1"/>
          <p:nvPr/>
        </p:nvSpPr>
        <p:spPr>
          <a:xfrm>
            <a:off x="4975165" y="2849919"/>
            <a:ext cx="1264683" cy="1154162"/>
          </a:xfrm>
          <a:prstGeom prst="rect">
            <a:avLst/>
          </a:prstGeom>
          <a:noFill/>
        </p:spPr>
        <p:txBody>
          <a:bodyPr wrap="square" lIns="0" tIns="0" rIns="0" bIns="0" rtlCol="0">
            <a:spAutoFit/>
          </a:bodyPr>
          <a:lstStyle/>
          <a:p>
            <a:pPr algn="just">
              <a:lnSpc>
                <a:spcPts val="1500"/>
              </a:lnSpc>
            </a:pPr>
            <a:r>
              <a:rPr lang="zh-CN" altLang="en-US" sz="12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2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7" name="TextBox 30"/>
          <p:cNvSpPr txBox="1"/>
          <p:nvPr/>
        </p:nvSpPr>
        <p:spPr>
          <a:xfrm>
            <a:off x="4941150" y="1985839"/>
            <a:ext cx="1662128" cy="323165"/>
          </a:xfrm>
          <a:prstGeom prst="rect">
            <a:avLst/>
          </a:prstGeom>
          <a:noFill/>
        </p:spPr>
        <p:txBody>
          <a:bodyPr wrap="square" lIns="0" tIns="0" rIns="0" bIns="0" rtlCol="0">
            <a:spAutoFit/>
          </a:bodyPr>
          <a:lstStyle/>
          <a:p>
            <a:r>
              <a:rPr lang="zh-CN" altLang="en-US" sz="2100" b="1" dirty="0">
                <a:solidFill>
                  <a:srgbClr val="FFFFFF"/>
                </a:solidFill>
                <a:latin typeface="微软雅黑" pitchFamily="34" charset="-122"/>
                <a:ea typeface="微软雅黑" pitchFamily="34" charset="-122"/>
              </a:rPr>
              <a:t>请输入标题</a:t>
            </a:r>
          </a:p>
        </p:txBody>
      </p:sp>
      <p:grpSp>
        <p:nvGrpSpPr>
          <p:cNvPr id="28" name="组合 27"/>
          <p:cNvGrpSpPr/>
          <p:nvPr/>
        </p:nvGrpSpPr>
        <p:grpSpPr>
          <a:xfrm>
            <a:off x="6731257" y="1100611"/>
            <a:ext cx="1892961" cy="3853383"/>
            <a:chOff x="699698" y="1340769"/>
            <a:chExt cx="2523948" cy="5137844"/>
          </a:xfrm>
          <a:solidFill>
            <a:schemeClr val="tx1">
              <a:lumMod val="75000"/>
              <a:lumOff val="25000"/>
            </a:schemeClr>
          </a:solidFill>
        </p:grpSpPr>
        <p:sp>
          <p:nvSpPr>
            <p:cNvPr id="29" name="任意多边形 28"/>
            <p:cNvSpPr>
              <a:spLocks/>
            </p:cNvSpPr>
            <p:nvPr/>
          </p:nvSpPr>
          <p:spPr bwMode="auto">
            <a:xfrm rot="5400000">
              <a:off x="-607250" y="2647717"/>
              <a:ext cx="5137844" cy="2523948"/>
            </a:xfrm>
            <a:custGeom>
              <a:avLst/>
              <a:gdLst>
                <a:gd name="connsiteX0" fmla="*/ 135606 w 5137844"/>
                <a:gd name="connsiteY0" fmla="*/ 1261974 h 2523948"/>
                <a:gd name="connsiteX1" fmla="*/ 162467 w 5137844"/>
                <a:gd name="connsiteY1" fmla="*/ 1378906 h 2523948"/>
                <a:gd name="connsiteX2" fmla="*/ 690261 w 5137844"/>
                <a:gd name="connsiteY2" fmla="*/ 2293610 h 2523948"/>
                <a:gd name="connsiteX3" fmla="*/ 893838 w 5137844"/>
                <a:gd name="connsiteY3" fmla="*/ 2410541 h 2523948"/>
                <a:gd name="connsiteX4" fmla="*/ 1084338 w 5137844"/>
                <a:gd name="connsiteY4" fmla="*/ 2410541 h 2523948"/>
                <a:gd name="connsiteX5" fmla="*/ 1934122 w 5137844"/>
                <a:gd name="connsiteY5" fmla="*/ 2410541 h 2523948"/>
                <a:gd name="connsiteX6" fmla="*/ 1949425 w 5137844"/>
                <a:gd name="connsiteY6" fmla="*/ 2410541 h 2523948"/>
                <a:gd name="connsiteX7" fmla="*/ 1956221 w 5137844"/>
                <a:gd name="connsiteY7" fmla="*/ 2410541 h 2523948"/>
                <a:gd name="connsiteX8" fmla="*/ 2124622 w 5137844"/>
                <a:gd name="connsiteY8" fmla="*/ 2410541 h 2523948"/>
                <a:gd name="connsiteX9" fmla="*/ 2139925 w 5137844"/>
                <a:gd name="connsiteY9" fmla="*/ 2410541 h 2523948"/>
                <a:gd name="connsiteX10" fmla="*/ 2146721 w 5137844"/>
                <a:gd name="connsiteY10" fmla="*/ 2410541 h 2523948"/>
                <a:gd name="connsiteX11" fmla="*/ 2989710 w 5137844"/>
                <a:gd name="connsiteY11" fmla="*/ 2410541 h 2523948"/>
                <a:gd name="connsiteX12" fmla="*/ 2996506 w 5137844"/>
                <a:gd name="connsiteY12" fmla="*/ 2410541 h 2523948"/>
                <a:gd name="connsiteX13" fmla="*/ 3011809 w 5137844"/>
                <a:gd name="connsiteY13" fmla="*/ 2410541 h 2523948"/>
                <a:gd name="connsiteX14" fmla="*/ 3180210 w 5137844"/>
                <a:gd name="connsiteY14" fmla="*/ 2410541 h 2523948"/>
                <a:gd name="connsiteX15" fmla="*/ 3187006 w 5137844"/>
                <a:gd name="connsiteY15" fmla="*/ 2410541 h 2523948"/>
                <a:gd name="connsiteX16" fmla="*/ 3202309 w 5137844"/>
                <a:gd name="connsiteY16" fmla="*/ 2410541 h 2523948"/>
                <a:gd name="connsiteX17" fmla="*/ 4052093 w 5137844"/>
                <a:gd name="connsiteY17" fmla="*/ 2410541 h 2523948"/>
                <a:gd name="connsiteX18" fmla="*/ 4242593 w 5137844"/>
                <a:gd name="connsiteY18" fmla="*/ 2410541 h 2523948"/>
                <a:gd name="connsiteX19" fmla="*/ 4446171 w 5137844"/>
                <a:gd name="connsiteY19" fmla="*/ 2293610 h 2523948"/>
                <a:gd name="connsiteX20" fmla="*/ 4973965 w 5137844"/>
                <a:gd name="connsiteY20" fmla="*/ 1378906 h 2523948"/>
                <a:gd name="connsiteX21" fmla="*/ 4973965 w 5137844"/>
                <a:gd name="connsiteY21" fmla="*/ 1145043 h 2523948"/>
                <a:gd name="connsiteX22" fmla="*/ 4446171 w 5137844"/>
                <a:gd name="connsiteY22" fmla="*/ 230339 h 2523948"/>
                <a:gd name="connsiteX23" fmla="*/ 4242593 w 5137844"/>
                <a:gd name="connsiteY23" fmla="*/ 113407 h 2523948"/>
                <a:gd name="connsiteX24" fmla="*/ 4133871 w 5137844"/>
                <a:gd name="connsiteY24" fmla="*/ 113407 h 2523948"/>
                <a:gd name="connsiteX25" fmla="*/ 4052093 w 5137844"/>
                <a:gd name="connsiteY25" fmla="*/ 113407 h 2523948"/>
                <a:gd name="connsiteX26" fmla="*/ 4050394 w 5137844"/>
                <a:gd name="connsiteY26" fmla="*/ 113407 h 2523948"/>
                <a:gd name="connsiteX27" fmla="*/ 4038503 w 5137844"/>
                <a:gd name="connsiteY27" fmla="*/ 113407 h 2523948"/>
                <a:gd name="connsiteX28" fmla="*/ 4030245 w 5137844"/>
                <a:gd name="connsiteY28" fmla="*/ 113407 h 2523948"/>
                <a:gd name="connsiteX29" fmla="*/ 4006226 w 5137844"/>
                <a:gd name="connsiteY29" fmla="*/ 113407 h 2523948"/>
                <a:gd name="connsiteX30" fmla="*/ 3943371 w 5137844"/>
                <a:gd name="connsiteY30" fmla="*/ 113407 h 2523948"/>
                <a:gd name="connsiteX31" fmla="*/ 3875656 w 5137844"/>
                <a:gd name="connsiteY31" fmla="*/ 113407 h 2523948"/>
                <a:gd name="connsiteX32" fmla="*/ 3839745 w 5137844"/>
                <a:gd name="connsiteY32" fmla="*/ 113407 h 2523948"/>
                <a:gd name="connsiteX33" fmla="*/ 3776065 w 5137844"/>
                <a:gd name="connsiteY33" fmla="*/ 113407 h 2523948"/>
                <a:gd name="connsiteX34" fmla="*/ 3685156 w 5137844"/>
                <a:gd name="connsiteY34" fmla="*/ 113407 h 2523948"/>
                <a:gd name="connsiteX35" fmla="*/ 3659911 w 5137844"/>
                <a:gd name="connsiteY35" fmla="*/ 113407 h 2523948"/>
                <a:gd name="connsiteX36" fmla="*/ 3585565 w 5137844"/>
                <a:gd name="connsiteY36" fmla="*/ 113407 h 2523948"/>
                <a:gd name="connsiteX37" fmla="*/ 3525919 w 5137844"/>
                <a:gd name="connsiteY37" fmla="*/ 113407 h 2523948"/>
                <a:gd name="connsiteX38" fmla="*/ 3469411 w 5137844"/>
                <a:gd name="connsiteY38" fmla="*/ 113407 h 2523948"/>
                <a:gd name="connsiteX39" fmla="*/ 3372816 w 5137844"/>
                <a:gd name="connsiteY39" fmla="*/ 113407 h 2523948"/>
                <a:gd name="connsiteX40" fmla="*/ 3335419 w 5137844"/>
                <a:gd name="connsiteY40" fmla="*/ 113407 h 2523948"/>
                <a:gd name="connsiteX41" fmla="*/ 3202309 w 5137844"/>
                <a:gd name="connsiteY41" fmla="*/ 113407 h 2523948"/>
                <a:gd name="connsiteX42" fmla="*/ 3200246 w 5137844"/>
                <a:gd name="connsiteY42" fmla="*/ 113407 h 2523948"/>
                <a:gd name="connsiteX43" fmla="*/ 3187006 w 5137844"/>
                <a:gd name="connsiteY43" fmla="*/ 113407 h 2523948"/>
                <a:gd name="connsiteX44" fmla="*/ 3185815 w 5137844"/>
                <a:gd name="connsiteY44" fmla="*/ 113407 h 2523948"/>
                <a:gd name="connsiteX45" fmla="*/ 3182316 w 5137844"/>
                <a:gd name="connsiteY45" fmla="*/ 113407 h 2523948"/>
                <a:gd name="connsiteX46" fmla="*/ 3180210 w 5137844"/>
                <a:gd name="connsiteY46" fmla="*/ 113407 h 2523948"/>
                <a:gd name="connsiteX47" fmla="*/ 3163716 w 5137844"/>
                <a:gd name="connsiteY47" fmla="*/ 113407 h 2523948"/>
                <a:gd name="connsiteX48" fmla="*/ 3146643 w 5137844"/>
                <a:gd name="connsiteY48" fmla="*/ 113407 h 2523948"/>
                <a:gd name="connsiteX49" fmla="*/ 3124544 w 5137844"/>
                <a:gd name="connsiteY49" fmla="*/ 113407 h 2523948"/>
                <a:gd name="connsiteX50" fmla="*/ 3070360 w 5137844"/>
                <a:gd name="connsiteY50" fmla="*/ 113407 h 2523948"/>
                <a:gd name="connsiteX51" fmla="*/ 3048262 w 5137844"/>
                <a:gd name="connsiteY51" fmla="*/ 113407 h 2523948"/>
                <a:gd name="connsiteX52" fmla="*/ 3014437 w 5137844"/>
                <a:gd name="connsiteY52" fmla="*/ 113407 h 2523948"/>
                <a:gd name="connsiteX53" fmla="*/ 3011809 w 5137844"/>
                <a:gd name="connsiteY53" fmla="*/ 113407 h 2523948"/>
                <a:gd name="connsiteX54" fmla="*/ 3009746 w 5137844"/>
                <a:gd name="connsiteY54" fmla="*/ 113407 h 2523948"/>
                <a:gd name="connsiteX55" fmla="*/ 2996506 w 5137844"/>
                <a:gd name="connsiteY55" fmla="*/ 113407 h 2523948"/>
                <a:gd name="connsiteX56" fmla="*/ 2995315 w 5137844"/>
                <a:gd name="connsiteY56" fmla="*/ 113407 h 2523948"/>
                <a:gd name="connsiteX57" fmla="*/ 2992338 w 5137844"/>
                <a:gd name="connsiteY57" fmla="*/ 113407 h 2523948"/>
                <a:gd name="connsiteX58" fmla="*/ 2989710 w 5137844"/>
                <a:gd name="connsiteY58" fmla="*/ 113407 h 2523948"/>
                <a:gd name="connsiteX59" fmla="*/ 2987648 w 5137844"/>
                <a:gd name="connsiteY59" fmla="*/ 113407 h 2523948"/>
                <a:gd name="connsiteX60" fmla="*/ 2973216 w 5137844"/>
                <a:gd name="connsiteY60" fmla="*/ 113407 h 2523948"/>
                <a:gd name="connsiteX61" fmla="*/ 2956143 w 5137844"/>
                <a:gd name="connsiteY61" fmla="*/ 113407 h 2523948"/>
                <a:gd name="connsiteX62" fmla="*/ 2944597 w 5137844"/>
                <a:gd name="connsiteY62" fmla="*/ 113407 h 2523948"/>
                <a:gd name="connsiteX63" fmla="*/ 2934044 w 5137844"/>
                <a:gd name="connsiteY63" fmla="*/ 113407 h 2523948"/>
                <a:gd name="connsiteX64" fmla="*/ 2922498 w 5137844"/>
                <a:gd name="connsiteY64" fmla="*/ 113407 h 2523948"/>
                <a:gd name="connsiteX65" fmla="*/ 2879860 w 5137844"/>
                <a:gd name="connsiteY65" fmla="*/ 113407 h 2523948"/>
                <a:gd name="connsiteX66" fmla="*/ 2859294 w 5137844"/>
                <a:gd name="connsiteY66" fmla="*/ 113407 h 2523948"/>
                <a:gd name="connsiteX67" fmla="*/ 2857762 w 5137844"/>
                <a:gd name="connsiteY67" fmla="*/ 113407 h 2523948"/>
                <a:gd name="connsiteX68" fmla="*/ 2837195 w 5137844"/>
                <a:gd name="connsiteY68" fmla="*/ 113407 h 2523948"/>
                <a:gd name="connsiteX69" fmla="*/ 2823937 w 5137844"/>
                <a:gd name="connsiteY69" fmla="*/ 113407 h 2523948"/>
                <a:gd name="connsiteX70" fmla="*/ 2801838 w 5137844"/>
                <a:gd name="connsiteY70" fmla="*/ 113407 h 2523948"/>
                <a:gd name="connsiteX71" fmla="*/ 2756982 w 5137844"/>
                <a:gd name="connsiteY71" fmla="*/ 113407 h 2523948"/>
                <a:gd name="connsiteX72" fmla="*/ 2754097 w 5137844"/>
                <a:gd name="connsiteY72" fmla="*/ 113407 h 2523948"/>
                <a:gd name="connsiteX73" fmla="*/ 2734884 w 5137844"/>
                <a:gd name="connsiteY73" fmla="*/ 113407 h 2523948"/>
                <a:gd name="connsiteX74" fmla="*/ 2731998 w 5137844"/>
                <a:gd name="connsiteY74" fmla="*/ 113407 h 2523948"/>
                <a:gd name="connsiteX75" fmla="*/ 2668794 w 5137844"/>
                <a:gd name="connsiteY75" fmla="*/ 113407 h 2523948"/>
                <a:gd name="connsiteX76" fmla="*/ 2646695 w 5137844"/>
                <a:gd name="connsiteY76" fmla="*/ 113407 h 2523948"/>
                <a:gd name="connsiteX77" fmla="*/ 2636115 w 5137844"/>
                <a:gd name="connsiteY77" fmla="*/ 113407 h 2523948"/>
                <a:gd name="connsiteX78" fmla="*/ 2614017 w 5137844"/>
                <a:gd name="connsiteY78" fmla="*/ 113407 h 2523948"/>
                <a:gd name="connsiteX79" fmla="*/ 2566482 w 5137844"/>
                <a:gd name="connsiteY79" fmla="*/ 113407 h 2523948"/>
                <a:gd name="connsiteX80" fmla="*/ 2544384 w 5137844"/>
                <a:gd name="connsiteY80" fmla="*/ 113407 h 2523948"/>
                <a:gd name="connsiteX81" fmla="*/ 2495147 w 5137844"/>
                <a:gd name="connsiteY81" fmla="*/ 113407 h 2523948"/>
                <a:gd name="connsiteX82" fmla="*/ 2473049 w 5137844"/>
                <a:gd name="connsiteY82" fmla="*/ 113407 h 2523948"/>
                <a:gd name="connsiteX83" fmla="*/ 2445615 w 5137844"/>
                <a:gd name="connsiteY83" fmla="*/ 113407 h 2523948"/>
                <a:gd name="connsiteX84" fmla="*/ 2423517 w 5137844"/>
                <a:gd name="connsiteY84" fmla="*/ 113407 h 2523948"/>
                <a:gd name="connsiteX85" fmla="*/ 2332532 w 5137844"/>
                <a:gd name="connsiteY85" fmla="*/ 113407 h 2523948"/>
                <a:gd name="connsiteX86" fmla="*/ 2310433 w 5137844"/>
                <a:gd name="connsiteY86" fmla="*/ 113407 h 2523948"/>
                <a:gd name="connsiteX87" fmla="*/ 2304647 w 5137844"/>
                <a:gd name="connsiteY87" fmla="*/ 113407 h 2523948"/>
                <a:gd name="connsiteX88" fmla="*/ 2282549 w 5137844"/>
                <a:gd name="connsiteY88" fmla="*/ 113407 h 2523948"/>
                <a:gd name="connsiteX89" fmla="*/ 2146721 w 5137844"/>
                <a:gd name="connsiteY89" fmla="*/ 113407 h 2523948"/>
                <a:gd name="connsiteX90" fmla="*/ 2142032 w 5137844"/>
                <a:gd name="connsiteY90" fmla="*/ 113407 h 2523948"/>
                <a:gd name="connsiteX91" fmla="*/ 2139925 w 5137844"/>
                <a:gd name="connsiteY91" fmla="*/ 113407 h 2523948"/>
                <a:gd name="connsiteX92" fmla="*/ 2137864 w 5137844"/>
                <a:gd name="connsiteY92" fmla="*/ 113407 h 2523948"/>
                <a:gd name="connsiteX93" fmla="*/ 2124622 w 5137844"/>
                <a:gd name="connsiteY93" fmla="*/ 113407 h 2523948"/>
                <a:gd name="connsiteX94" fmla="*/ 2123432 w 5137844"/>
                <a:gd name="connsiteY94" fmla="*/ 113407 h 2523948"/>
                <a:gd name="connsiteX95" fmla="*/ 2119933 w 5137844"/>
                <a:gd name="connsiteY95" fmla="*/ 113407 h 2523948"/>
                <a:gd name="connsiteX96" fmla="*/ 2097049 w 5137844"/>
                <a:gd name="connsiteY96" fmla="*/ 113407 h 2523948"/>
                <a:gd name="connsiteX97" fmla="*/ 1981658 w 5137844"/>
                <a:gd name="connsiteY97" fmla="*/ 113407 h 2523948"/>
                <a:gd name="connsiteX98" fmla="*/ 1956221 w 5137844"/>
                <a:gd name="connsiteY98" fmla="*/ 113407 h 2523948"/>
                <a:gd name="connsiteX99" fmla="*/ 1949425 w 5137844"/>
                <a:gd name="connsiteY99" fmla="*/ 113407 h 2523948"/>
                <a:gd name="connsiteX100" fmla="*/ 1947364 w 5137844"/>
                <a:gd name="connsiteY100" fmla="*/ 113407 h 2523948"/>
                <a:gd name="connsiteX101" fmla="*/ 1934122 w 5137844"/>
                <a:gd name="connsiteY101" fmla="*/ 113407 h 2523948"/>
                <a:gd name="connsiteX102" fmla="*/ 1932932 w 5137844"/>
                <a:gd name="connsiteY102" fmla="*/ 113407 h 2523948"/>
                <a:gd name="connsiteX103" fmla="*/ 1906549 w 5137844"/>
                <a:gd name="connsiteY103" fmla="*/ 113407 h 2523948"/>
                <a:gd name="connsiteX104" fmla="*/ 1882214 w 5137844"/>
                <a:gd name="connsiteY104" fmla="*/ 113407 h 2523948"/>
                <a:gd name="connsiteX105" fmla="*/ 1861030 w 5137844"/>
                <a:gd name="connsiteY105" fmla="*/ 113407 h 2523948"/>
                <a:gd name="connsiteX106" fmla="*/ 1791158 w 5137844"/>
                <a:gd name="connsiteY106" fmla="*/ 113407 h 2523948"/>
                <a:gd name="connsiteX107" fmla="*/ 1747978 w 5137844"/>
                <a:gd name="connsiteY107" fmla="*/ 113407 h 2523948"/>
                <a:gd name="connsiteX108" fmla="*/ 1691714 w 5137844"/>
                <a:gd name="connsiteY108" fmla="*/ 113407 h 2523948"/>
                <a:gd name="connsiteX109" fmla="*/ 1573733 w 5137844"/>
                <a:gd name="connsiteY109" fmla="*/ 113407 h 2523948"/>
                <a:gd name="connsiteX110" fmla="*/ 1557478 w 5137844"/>
                <a:gd name="connsiteY110" fmla="*/ 113407 h 2523948"/>
                <a:gd name="connsiteX111" fmla="*/ 1383233 w 5137844"/>
                <a:gd name="connsiteY111" fmla="*/ 113407 h 2523948"/>
                <a:gd name="connsiteX112" fmla="*/ 1354259 w 5137844"/>
                <a:gd name="connsiteY112" fmla="*/ 113407 h 2523948"/>
                <a:gd name="connsiteX113" fmla="*/ 1163759 w 5137844"/>
                <a:gd name="connsiteY113" fmla="*/ 113407 h 2523948"/>
                <a:gd name="connsiteX114" fmla="*/ 1084338 w 5137844"/>
                <a:gd name="connsiteY114" fmla="*/ 113407 h 2523948"/>
                <a:gd name="connsiteX115" fmla="*/ 893838 w 5137844"/>
                <a:gd name="connsiteY115" fmla="*/ 113407 h 2523948"/>
                <a:gd name="connsiteX116" fmla="*/ 690261 w 5137844"/>
                <a:gd name="connsiteY116" fmla="*/ 230339 h 2523948"/>
                <a:gd name="connsiteX117" fmla="*/ 162467 w 5137844"/>
                <a:gd name="connsiteY117" fmla="*/ 1145043 h 2523948"/>
                <a:gd name="connsiteX118" fmla="*/ 135606 w 5137844"/>
                <a:gd name="connsiteY118" fmla="*/ 1261974 h 2523948"/>
                <a:gd name="connsiteX119" fmla="*/ 0 w 5137844"/>
                <a:gd name="connsiteY119" fmla="*/ 1261974 h 2523948"/>
                <a:gd name="connsiteX120" fmla="*/ 29513 w 5137844"/>
                <a:gd name="connsiteY120" fmla="*/ 1133497 h 2523948"/>
                <a:gd name="connsiteX121" fmla="*/ 609420 w 5137844"/>
                <a:gd name="connsiteY121" fmla="*/ 128477 h 2523948"/>
                <a:gd name="connsiteX122" fmla="*/ 833098 w 5137844"/>
                <a:gd name="connsiteY122" fmla="*/ 0 h 2523948"/>
                <a:gd name="connsiteX123" fmla="*/ 1974790 w 5137844"/>
                <a:gd name="connsiteY123" fmla="*/ 0 h 2523948"/>
                <a:gd name="connsiteX124" fmla="*/ 1976098 w 5137844"/>
                <a:gd name="connsiteY124" fmla="*/ 0 h 2523948"/>
                <a:gd name="connsiteX125" fmla="*/ 1990647 w 5137844"/>
                <a:gd name="connsiteY125" fmla="*/ 0 h 2523948"/>
                <a:gd name="connsiteX126" fmla="*/ 1992912 w 5137844"/>
                <a:gd name="connsiteY126" fmla="*/ 0 h 2523948"/>
                <a:gd name="connsiteX127" fmla="*/ 2000379 w 5137844"/>
                <a:gd name="connsiteY127" fmla="*/ 0 h 2523948"/>
                <a:gd name="connsiteX128" fmla="*/ 2180255 w 5137844"/>
                <a:gd name="connsiteY128" fmla="*/ 0 h 2523948"/>
                <a:gd name="connsiteX129" fmla="*/ 2204536 w 5137844"/>
                <a:gd name="connsiteY129" fmla="*/ 0 h 2523948"/>
                <a:gd name="connsiteX130" fmla="*/ 2358928 w 5137844"/>
                <a:gd name="connsiteY130" fmla="*/ 0 h 2523948"/>
                <a:gd name="connsiteX131" fmla="*/ 2383208 w 5137844"/>
                <a:gd name="connsiteY131" fmla="*/ 0 h 2523948"/>
                <a:gd name="connsiteX132" fmla="*/ 2513815 w 5137844"/>
                <a:gd name="connsiteY132" fmla="*/ 0 h 2523948"/>
                <a:gd name="connsiteX133" fmla="*/ 2538095 w 5137844"/>
                <a:gd name="connsiteY133" fmla="*/ 0 h 2523948"/>
                <a:gd name="connsiteX134" fmla="*/ 2646616 w 5137844"/>
                <a:gd name="connsiteY134" fmla="*/ 0 h 2523948"/>
                <a:gd name="connsiteX135" fmla="*/ 2670896 w 5137844"/>
                <a:gd name="connsiteY135" fmla="*/ 0 h 2523948"/>
                <a:gd name="connsiteX136" fmla="*/ 2759029 w 5137844"/>
                <a:gd name="connsiteY136" fmla="*/ 0 h 2523948"/>
                <a:gd name="connsiteX137" fmla="*/ 2783310 w 5137844"/>
                <a:gd name="connsiteY137" fmla="*/ 0 h 2523948"/>
                <a:gd name="connsiteX138" fmla="*/ 2852754 w 5137844"/>
                <a:gd name="connsiteY138" fmla="*/ 0 h 2523948"/>
                <a:gd name="connsiteX139" fmla="*/ 2877035 w 5137844"/>
                <a:gd name="connsiteY139" fmla="*/ 0 h 2523948"/>
                <a:gd name="connsiteX140" fmla="*/ 2929490 w 5137844"/>
                <a:gd name="connsiteY140" fmla="*/ 0 h 2523948"/>
                <a:gd name="connsiteX141" fmla="*/ 2953771 w 5137844"/>
                <a:gd name="connsiteY141" fmla="*/ 0 h 2523948"/>
                <a:gd name="connsiteX142" fmla="*/ 2990936 w 5137844"/>
                <a:gd name="connsiteY142" fmla="*/ 0 h 2523948"/>
                <a:gd name="connsiteX143" fmla="*/ 3015216 w 5137844"/>
                <a:gd name="connsiteY143" fmla="*/ 0 h 2523948"/>
                <a:gd name="connsiteX144" fmla="*/ 3074750 w 5137844"/>
                <a:gd name="connsiteY144" fmla="*/ 0 h 2523948"/>
                <a:gd name="connsiteX145" fmla="*/ 3099031 w 5137844"/>
                <a:gd name="connsiteY145" fmla="*/ 0 h 2523948"/>
                <a:gd name="connsiteX146" fmla="*/ 3117790 w 5137844"/>
                <a:gd name="connsiteY146" fmla="*/ 0 h 2523948"/>
                <a:gd name="connsiteX147" fmla="*/ 3135912 w 5137844"/>
                <a:gd name="connsiteY147" fmla="*/ 0 h 2523948"/>
                <a:gd name="connsiteX148" fmla="*/ 3142071 w 5137844"/>
                <a:gd name="connsiteY148" fmla="*/ 0 h 2523948"/>
                <a:gd name="connsiteX149" fmla="*/ 3143379 w 5137844"/>
                <a:gd name="connsiteY149" fmla="*/ 0 h 2523948"/>
                <a:gd name="connsiteX150" fmla="*/ 3157927 w 5137844"/>
                <a:gd name="connsiteY150" fmla="*/ 0 h 2523948"/>
                <a:gd name="connsiteX151" fmla="*/ 3160193 w 5137844"/>
                <a:gd name="connsiteY151" fmla="*/ 0 h 2523948"/>
                <a:gd name="connsiteX152" fmla="*/ 3347536 w 5137844"/>
                <a:gd name="connsiteY152" fmla="*/ 0 h 2523948"/>
                <a:gd name="connsiteX153" fmla="*/ 4303193 w 5137844"/>
                <a:gd name="connsiteY153" fmla="*/ 0 h 2523948"/>
                <a:gd name="connsiteX154" fmla="*/ 4526872 w 5137844"/>
                <a:gd name="connsiteY154" fmla="*/ 128477 h 2523948"/>
                <a:gd name="connsiteX155" fmla="*/ 5106779 w 5137844"/>
                <a:gd name="connsiteY155" fmla="*/ 1133497 h 2523948"/>
                <a:gd name="connsiteX156" fmla="*/ 5106779 w 5137844"/>
                <a:gd name="connsiteY156" fmla="*/ 1390451 h 2523948"/>
                <a:gd name="connsiteX157" fmla="*/ 4526872 w 5137844"/>
                <a:gd name="connsiteY157" fmla="*/ 2395471 h 2523948"/>
                <a:gd name="connsiteX158" fmla="*/ 4303193 w 5137844"/>
                <a:gd name="connsiteY158" fmla="*/ 2523948 h 2523948"/>
                <a:gd name="connsiteX159" fmla="*/ 3160193 w 5137844"/>
                <a:gd name="connsiteY159" fmla="*/ 2523948 h 2523948"/>
                <a:gd name="connsiteX160" fmla="*/ 3143379 w 5137844"/>
                <a:gd name="connsiteY160" fmla="*/ 2523948 h 2523948"/>
                <a:gd name="connsiteX161" fmla="*/ 3135912 w 5137844"/>
                <a:gd name="connsiteY161" fmla="*/ 2523948 h 2523948"/>
                <a:gd name="connsiteX162" fmla="*/ 2000379 w 5137844"/>
                <a:gd name="connsiteY162" fmla="*/ 2523948 h 2523948"/>
                <a:gd name="connsiteX163" fmla="*/ 1992912 w 5137844"/>
                <a:gd name="connsiteY163" fmla="*/ 2523948 h 2523948"/>
                <a:gd name="connsiteX164" fmla="*/ 1976098 w 5137844"/>
                <a:gd name="connsiteY164" fmla="*/ 2523948 h 2523948"/>
                <a:gd name="connsiteX165" fmla="*/ 833098 w 5137844"/>
                <a:gd name="connsiteY165" fmla="*/ 2523948 h 2523948"/>
                <a:gd name="connsiteX166" fmla="*/ 609420 w 5137844"/>
                <a:gd name="connsiteY166" fmla="*/ 2395471 h 2523948"/>
                <a:gd name="connsiteX167" fmla="*/ 29513 w 5137844"/>
                <a:gd name="connsiteY167" fmla="*/ 1390451 h 2523948"/>
                <a:gd name="connsiteX168" fmla="*/ 0 w 5137844"/>
                <a:gd name="connsiteY168" fmla="*/ 1261974 h 2523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5137844" h="2523948">
                  <a:moveTo>
                    <a:pt x="135606" y="1261974"/>
                  </a:moveTo>
                  <a:cubicBezTo>
                    <a:pt x="135606" y="1304409"/>
                    <a:pt x="144559" y="1346843"/>
                    <a:pt x="162467" y="1378906"/>
                  </a:cubicBezTo>
                  <a:cubicBezTo>
                    <a:pt x="162467" y="1378906"/>
                    <a:pt x="162467" y="1378906"/>
                    <a:pt x="690261" y="2293610"/>
                  </a:cubicBezTo>
                  <a:cubicBezTo>
                    <a:pt x="727960" y="2357733"/>
                    <a:pt x="820324" y="2410541"/>
                    <a:pt x="893838" y="2410541"/>
                  </a:cubicBezTo>
                  <a:lnTo>
                    <a:pt x="1084338" y="2410541"/>
                  </a:lnTo>
                  <a:lnTo>
                    <a:pt x="1934122" y="2410541"/>
                  </a:lnTo>
                  <a:lnTo>
                    <a:pt x="1949425" y="2410541"/>
                  </a:lnTo>
                  <a:lnTo>
                    <a:pt x="1956221" y="2410541"/>
                  </a:lnTo>
                  <a:lnTo>
                    <a:pt x="2124622" y="2410541"/>
                  </a:lnTo>
                  <a:lnTo>
                    <a:pt x="2139925" y="2410541"/>
                  </a:lnTo>
                  <a:lnTo>
                    <a:pt x="2146721" y="2410541"/>
                  </a:lnTo>
                  <a:lnTo>
                    <a:pt x="2989710" y="2410541"/>
                  </a:lnTo>
                  <a:lnTo>
                    <a:pt x="2996506" y="2410541"/>
                  </a:lnTo>
                  <a:lnTo>
                    <a:pt x="3011809" y="2410541"/>
                  </a:lnTo>
                  <a:lnTo>
                    <a:pt x="3180210" y="2410541"/>
                  </a:lnTo>
                  <a:lnTo>
                    <a:pt x="3187006" y="2410541"/>
                  </a:lnTo>
                  <a:lnTo>
                    <a:pt x="3202309" y="2410541"/>
                  </a:lnTo>
                  <a:lnTo>
                    <a:pt x="4052093" y="2410541"/>
                  </a:lnTo>
                  <a:lnTo>
                    <a:pt x="4242593" y="2410541"/>
                  </a:lnTo>
                  <a:cubicBezTo>
                    <a:pt x="4317992" y="2410541"/>
                    <a:pt x="4408471" y="2357733"/>
                    <a:pt x="4446171" y="2293610"/>
                  </a:cubicBezTo>
                  <a:cubicBezTo>
                    <a:pt x="4446171" y="2293610"/>
                    <a:pt x="4446171" y="2293610"/>
                    <a:pt x="4973965" y="1378906"/>
                  </a:cubicBezTo>
                  <a:cubicBezTo>
                    <a:pt x="5011664" y="1314782"/>
                    <a:pt x="5011664" y="1209166"/>
                    <a:pt x="4973965" y="1145043"/>
                  </a:cubicBezTo>
                  <a:cubicBezTo>
                    <a:pt x="4973965" y="1145043"/>
                    <a:pt x="4973965" y="1145043"/>
                    <a:pt x="4446171" y="230339"/>
                  </a:cubicBezTo>
                  <a:cubicBezTo>
                    <a:pt x="4408471" y="166215"/>
                    <a:pt x="4317992" y="113407"/>
                    <a:pt x="4242593" y="113407"/>
                  </a:cubicBezTo>
                  <a:cubicBezTo>
                    <a:pt x="4242593" y="113407"/>
                    <a:pt x="4242593" y="113407"/>
                    <a:pt x="4133871" y="113407"/>
                  </a:cubicBezTo>
                  <a:lnTo>
                    <a:pt x="4052093" y="113407"/>
                  </a:lnTo>
                  <a:lnTo>
                    <a:pt x="4050394" y="113407"/>
                  </a:lnTo>
                  <a:lnTo>
                    <a:pt x="4038503" y="113407"/>
                  </a:lnTo>
                  <a:lnTo>
                    <a:pt x="4030245" y="113407"/>
                  </a:lnTo>
                  <a:lnTo>
                    <a:pt x="4006226" y="113407"/>
                  </a:lnTo>
                  <a:lnTo>
                    <a:pt x="3943371" y="113407"/>
                  </a:lnTo>
                  <a:lnTo>
                    <a:pt x="3875656" y="113407"/>
                  </a:lnTo>
                  <a:lnTo>
                    <a:pt x="3839745" y="113407"/>
                  </a:lnTo>
                  <a:lnTo>
                    <a:pt x="3776065" y="113407"/>
                  </a:lnTo>
                  <a:lnTo>
                    <a:pt x="3685156" y="113407"/>
                  </a:lnTo>
                  <a:lnTo>
                    <a:pt x="3659911" y="113407"/>
                  </a:lnTo>
                  <a:lnTo>
                    <a:pt x="3585565" y="113407"/>
                  </a:lnTo>
                  <a:lnTo>
                    <a:pt x="3525919" y="113407"/>
                  </a:lnTo>
                  <a:lnTo>
                    <a:pt x="3469411" y="113407"/>
                  </a:lnTo>
                  <a:lnTo>
                    <a:pt x="3372816" y="113407"/>
                  </a:lnTo>
                  <a:lnTo>
                    <a:pt x="3335419" y="113407"/>
                  </a:lnTo>
                  <a:lnTo>
                    <a:pt x="3202309" y="113407"/>
                  </a:lnTo>
                  <a:lnTo>
                    <a:pt x="3200246" y="113407"/>
                  </a:lnTo>
                  <a:lnTo>
                    <a:pt x="3187006" y="113407"/>
                  </a:lnTo>
                  <a:lnTo>
                    <a:pt x="3185815" y="113407"/>
                  </a:lnTo>
                  <a:lnTo>
                    <a:pt x="3182316" y="113407"/>
                  </a:lnTo>
                  <a:lnTo>
                    <a:pt x="3180210" y="113407"/>
                  </a:lnTo>
                  <a:cubicBezTo>
                    <a:pt x="3180210" y="113407"/>
                    <a:pt x="3180210" y="113407"/>
                    <a:pt x="3163716" y="113407"/>
                  </a:cubicBezTo>
                  <a:lnTo>
                    <a:pt x="3146643" y="113407"/>
                  </a:lnTo>
                  <a:lnTo>
                    <a:pt x="3124544" y="113407"/>
                  </a:lnTo>
                  <a:lnTo>
                    <a:pt x="3070360" y="113407"/>
                  </a:lnTo>
                  <a:lnTo>
                    <a:pt x="3048262" y="113407"/>
                  </a:lnTo>
                  <a:lnTo>
                    <a:pt x="3014437" y="113407"/>
                  </a:lnTo>
                  <a:lnTo>
                    <a:pt x="3011809" y="113407"/>
                  </a:lnTo>
                  <a:lnTo>
                    <a:pt x="3009746" y="113407"/>
                  </a:lnTo>
                  <a:lnTo>
                    <a:pt x="2996506" y="113407"/>
                  </a:lnTo>
                  <a:lnTo>
                    <a:pt x="2995315" y="113407"/>
                  </a:lnTo>
                  <a:lnTo>
                    <a:pt x="2992338" y="113407"/>
                  </a:lnTo>
                  <a:lnTo>
                    <a:pt x="2989710" y="113407"/>
                  </a:lnTo>
                  <a:lnTo>
                    <a:pt x="2987648" y="113407"/>
                  </a:lnTo>
                  <a:lnTo>
                    <a:pt x="2973216" y="113407"/>
                  </a:lnTo>
                  <a:lnTo>
                    <a:pt x="2956143" y="113407"/>
                  </a:lnTo>
                  <a:lnTo>
                    <a:pt x="2944597" y="113407"/>
                  </a:lnTo>
                  <a:lnTo>
                    <a:pt x="2934044" y="113407"/>
                  </a:lnTo>
                  <a:lnTo>
                    <a:pt x="2922498" y="113407"/>
                  </a:lnTo>
                  <a:lnTo>
                    <a:pt x="2879860" y="113407"/>
                  </a:lnTo>
                  <a:lnTo>
                    <a:pt x="2859294" y="113407"/>
                  </a:lnTo>
                  <a:lnTo>
                    <a:pt x="2857762" y="113407"/>
                  </a:lnTo>
                  <a:lnTo>
                    <a:pt x="2837195" y="113407"/>
                  </a:lnTo>
                  <a:lnTo>
                    <a:pt x="2823937" y="113407"/>
                  </a:lnTo>
                  <a:lnTo>
                    <a:pt x="2801838" y="113407"/>
                  </a:lnTo>
                  <a:lnTo>
                    <a:pt x="2756982" y="113407"/>
                  </a:lnTo>
                  <a:lnTo>
                    <a:pt x="2754097" y="113407"/>
                  </a:lnTo>
                  <a:lnTo>
                    <a:pt x="2734884" y="113407"/>
                  </a:lnTo>
                  <a:lnTo>
                    <a:pt x="2731998" y="113407"/>
                  </a:lnTo>
                  <a:lnTo>
                    <a:pt x="2668794" y="113407"/>
                  </a:lnTo>
                  <a:lnTo>
                    <a:pt x="2646695" y="113407"/>
                  </a:lnTo>
                  <a:lnTo>
                    <a:pt x="2636115" y="113407"/>
                  </a:lnTo>
                  <a:lnTo>
                    <a:pt x="2614017" y="113407"/>
                  </a:lnTo>
                  <a:lnTo>
                    <a:pt x="2566482" y="113407"/>
                  </a:lnTo>
                  <a:lnTo>
                    <a:pt x="2544384" y="113407"/>
                  </a:lnTo>
                  <a:lnTo>
                    <a:pt x="2495147" y="113407"/>
                  </a:lnTo>
                  <a:lnTo>
                    <a:pt x="2473049" y="113407"/>
                  </a:lnTo>
                  <a:lnTo>
                    <a:pt x="2445615" y="113407"/>
                  </a:lnTo>
                  <a:lnTo>
                    <a:pt x="2423517" y="113407"/>
                  </a:lnTo>
                  <a:lnTo>
                    <a:pt x="2332532" y="113407"/>
                  </a:lnTo>
                  <a:lnTo>
                    <a:pt x="2310433" y="113407"/>
                  </a:lnTo>
                  <a:lnTo>
                    <a:pt x="2304647" y="113407"/>
                  </a:lnTo>
                  <a:lnTo>
                    <a:pt x="2282549" y="113407"/>
                  </a:lnTo>
                  <a:lnTo>
                    <a:pt x="2146721" y="113407"/>
                  </a:lnTo>
                  <a:lnTo>
                    <a:pt x="2142032" y="113407"/>
                  </a:lnTo>
                  <a:lnTo>
                    <a:pt x="2139925" y="113407"/>
                  </a:lnTo>
                  <a:lnTo>
                    <a:pt x="2137864" y="113407"/>
                  </a:lnTo>
                  <a:lnTo>
                    <a:pt x="2124622" y="113407"/>
                  </a:lnTo>
                  <a:lnTo>
                    <a:pt x="2123432" y="113407"/>
                  </a:lnTo>
                  <a:lnTo>
                    <a:pt x="2119933" y="113407"/>
                  </a:lnTo>
                  <a:lnTo>
                    <a:pt x="2097049" y="113407"/>
                  </a:lnTo>
                  <a:cubicBezTo>
                    <a:pt x="2073661" y="113407"/>
                    <a:pt x="2037517" y="113407"/>
                    <a:pt x="1981658" y="113407"/>
                  </a:cubicBezTo>
                  <a:lnTo>
                    <a:pt x="1956221" y="113407"/>
                  </a:lnTo>
                  <a:lnTo>
                    <a:pt x="1949425" y="113407"/>
                  </a:lnTo>
                  <a:lnTo>
                    <a:pt x="1947364" y="113407"/>
                  </a:lnTo>
                  <a:lnTo>
                    <a:pt x="1934122" y="113407"/>
                  </a:lnTo>
                  <a:lnTo>
                    <a:pt x="1932932" y="113407"/>
                  </a:lnTo>
                  <a:lnTo>
                    <a:pt x="1906549" y="113407"/>
                  </a:lnTo>
                  <a:lnTo>
                    <a:pt x="1882214" y="113407"/>
                  </a:lnTo>
                  <a:lnTo>
                    <a:pt x="1861030" y="113407"/>
                  </a:lnTo>
                  <a:lnTo>
                    <a:pt x="1791158" y="113407"/>
                  </a:lnTo>
                  <a:lnTo>
                    <a:pt x="1747978" y="113407"/>
                  </a:lnTo>
                  <a:lnTo>
                    <a:pt x="1691714" y="113407"/>
                  </a:lnTo>
                  <a:lnTo>
                    <a:pt x="1573733" y="113407"/>
                  </a:lnTo>
                  <a:lnTo>
                    <a:pt x="1557478" y="113407"/>
                  </a:lnTo>
                  <a:lnTo>
                    <a:pt x="1383233" y="113407"/>
                  </a:lnTo>
                  <a:lnTo>
                    <a:pt x="1354259" y="113407"/>
                  </a:lnTo>
                  <a:lnTo>
                    <a:pt x="1163759" y="113407"/>
                  </a:lnTo>
                  <a:lnTo>
                    <a:pt x="1084338" y="113407"/>
                  </a:lnTo>
                  <a:lnTo>
                    <a:pt x="893838" y="113407"/>
                  </a:lnTo>
                  <a:cubicBezTo>
                    <a:pt x="820324" y="113407"/>
                    <a:pt x="727960" y="166215"/>
                    <a:pt x="690261" y="230339"/>
                  </a:cubicBezTo>
                  <a:cubicBezTo>
                    <a:pt x="690261" y="230339"/>
                    <a:pt x="690261" y="230339"/>
                    <a:pt x="162467" y="1145043"/>
                  </a:cubicBezTo>
                  <a:cubicBezTo>
                    <a:pt x="144559" y="1177105"/>
                    <a:pt x="135606" y="1219539"/>
                    <a:pt x="135606" y="1261974"/>
                  </a:cubicBezTo>
                  <a:close/>
                  <a:moveTo>
                    <a:pt x="0" y="1261974"/>
                  </a:moveTo>
                  <a:cubicBezTo>
                    <a:pt x="0" y="1215349"/>
                    <a:pt x="9837" y="1168725"/>
                    <a:pt x="29513" y="1133497"/>
                  </a:cubicBezTo>
                  <a:cubicBezTo>
                    <a:pt x="609420" y="128477"/>
                    <a:pt x="609420" y="128477"/>
                    <a:pt x="609420" y="128477"/>
                  </a:cubicBezTo>
                  <a:cubicBezTo>
                    <a:pt x="650842" y="58022"/>
                    <a:pt x="752325" y="0"/>
                    <a:pt x="833098" y="0"/>
                  </a:cubicBezTo>
                  <a:cubicBezTo>
                    <a:pt x="1702959" y="0"/>
                    <a:pt x="1920424" y="0"/>
                    <a:pt x="1974790" y="0"/>
                  </a:cubicBezTo>
                  <a:lnTo>
                    <a:pt x="1976098" y="0"/>
                  </a:lnTo>
                  <a:lnTo>
                    <a:pt x="1990647" y="0"/>
                  </a:lnTo>
                  <a:lnTo>
                    <a:pt x="1992912" y="0"/>
                  </a:lnTo>
                  <a:lnTo>
                    <a:pt x="2000379" y="0"/>
                  </a:lnTo>
                  <a:lnTo>
                    <a:pt x="2180255" y="0"/>
                  </a:lnTo>
                  <a:lnTo>
                    <a:pt x="2204536" y="0"/>
                  </a:lnTo>
                  <a:lnTo>
                    <a:pt x="2358928" y="0"/>
                  </a:lnTo>
                  <a:lnTo>
                    <a:pt x="2383208" y="0"/>
                  </a:lnTo>
                  <a:lnTo>
                    <a:pt x="2513815" y="0"/>
                  </a:lnTo>
                  <a:lnTo>
                    <a:pt x="2538095" y="0"/>
                  </a:lnTo>
                  <a:lnTo>
                    <a:pt x="2646616" y="0"/>
                  </a:lnTo>
                  <a:lnTo>
                    <a:pt x="2670896" y="0"/>
                  </a:lnTo>
                  <a:lnTo>
                    <a:pt x="2759029" y="0"/>
                  </a:lnTo>
                  <a:lnTo>
                    <a:pt x="2783310" y="0"/>
                  </a:lnTo>
                  <a:lnTo>
                    <a:pt x="2852754" y="0"/>
                  </a:lnTo>
                  <a:lnTo>
                    <a:pt x="2877035" y="0"/>
                  </a:lnTo>
                  <a:lnTo>
                    <a:pt x="2929490" y="0"/>
                  </a:lnTo>
                  <a:lnTo>
                    <a:pt x="2953771" y="0"/>
                  </a:lnTo>
                  <a:lnTo>
                    <a:pt x="2990936" y="0"/>
                  </a:lnTo>
                  <a:lnTo>
                    <a:pt x="3015216" y="0"/>
                  </a:lnTo>
                  <a:lnTo>
                    <a:pt x="3074750" y="0"/>
                  </a:lnTo>
                  <a:lnTo>
                    <a:pt x="3099031" y="0"/>
                  </a:lnTo>
                  <a:lnTo>
                    <a:pt x="3117790" y="0"/>
                  </a:lnTo>
                  <a:cubicBezTo>
                    <a:pt x="3135912" y="0"/>
                    <a:pt x="3135912" y="0"/>
                    <a:pt x="3135912" y="0"/>
                  </a:cubicBezTo>
                  <a:lnTo>
                    <a:pt x="3142071" y="0"/>
                  </a:lnTo>
                  <a:lnTo>
                    <a:pt x="3143379" y="0"/>
                  </a:lnTo>
                  <a:lnTo>
                    <a:pt x="3157927" y="0"/>
                  </a:lnTo>
                  <a:lnTo>
                    <a:pt x="3160193" y="0"/>
                  </a:lnTo>
                  <a:lnTo>
                    <a:pt x="3347536" y="0"/>
                  </a:lnTo>
                  <a:cubicBezTo>
                    <a:pt x="4303193" y="0"/>
                    <a:pt x="4303193" y="0"/>
                    <a:pt x="4303193" y="0"/>
                  </a:cubicBezTo>
                  <a:cubicBezTo>
                    <a:pt x="4386037" y="0"/>
                    <a:pt x="4485449" y="58022"/>
                    <a:pt x="4526872" y="128477"/>
                  </a:cubicBezTo>
                  <a:cubicBezTo>
                    <a:pt x="5106779" y="1133497"/>
                    <a:pt x="5106779" y="1133497"/>
                    <a:pt x="5106779" y="1133497"/>
                  </a:cubicBezTo>
                  <a:cubicBezTo>
                    <a:pt x="5148200" y="1203952"/>
                    <a:pt x="5148200" y="1319996"/>
                    <a:pt x="5106779" y="1390451"/>
                  </a:cubicBezTo>
                  <a:cubicBezTo>
                    <a:pt x="4526872" y="2395471"/>
                    <a:pt x="4526872" y="2395471"/>
                    <a:pt x="4526872" y="2395471"/>
                  </a:cubicBezTo>
                  <a:cubicBezTo>
                    <a:pt x="4485449" y="2465926"/>
                    <a:pt x="4386037" y="2523948"/>
                    <a:pt x="4303193" y="2523948"/>
                  </a:cubicBezTo>
                  <a:lnTo>
                    <a:pt x="3160193" y="2523948"/>
                  </a:lnTo>
                  <a:lnTo>
                    <a:pt x="3143379" y="2523948"/>
                  </a:lnTo>
                  <a:lnTo>
                    <a:pt x="3135912" y="2523948"/>
                  </a:lnTo>
                  <a:lnTo>
                    <a:pt x="2000379" y="2523948"/>
                  </a:lnTo>
                  <a:lnTo>
                    <a:pt x="1992912" y="2523948"/>
                  </a:lnTo>
                  <a:lnTo>
                    <a:pt x="1976098" y="2523948"/>
                  </a:lnTo>
                  <a:lnTo>
                    <a:pt x="833098" y="2523948"/>
                  </a:lnTo>
                  <a:cubicBezTo>
                    <a:pt x="752325" y="2523948"/>
                    <a:pt x="650842" y="2465926"/>
                    <a:pt x="609420" y="2395471"/>
                  </a:cubicBezTo>
                  <a:cubicBezTo>
                    <a:pt x="29513" y="1390451"/>
                    <a:pt x="29513" y="1390451"/>
                    <a:pt x="29513" y="1390451"/>
                  </a:cubicBezTo>
                  <a:cubicBezTo>
                    <a:pt x="9837" y="1355223"/>
                    <a:pt x="0" y="1308599"/>
                    <a:pt x="0" y="1261974"/>
                  </a:cubicBezTo>
                  <a:close/>
                </a:path>
              </a:pathLst>
            </a:custGeom>
            <a:solidFill>
              <a:srgbClr val="A57331"/>
            </a:solidFill>
            <a:ln w="25400">
              <a:noFill/>
            </a:ln>
            <a:effectLst/>
          </p:spPr>
          <p:txBody>
            <a:bodyPr vert="horz" wrap="square" lIns="91440" tIns="45720" rIns="91440" bIns="45720" numCol="1" anchor="t" anchorCtr="0" compatLnSpc="1">
              <a:prstTxWarp prst="textNoShape">
                <a:avLst/>
              </a:prstTxWarp>
              <a:noAutofit/>
            </a:bodyPr>
            <a:lstStyle/>
            <a:p>
              <a:endParaRPr lang="zh-CN" altLang="en-US" sz="1800">
                <a:solidFill>
                  <a:prstClr val="black"/>
                </a:solidFill>
              </a:endParaRPr>
            </a:p>
          </p:txBody>
        </p:sp>
        <p:sp>
          <p:nvSpPr>
            <p:cNvPr id="30" name="矩形 29"/>
            <p:cNvSpPr/>
            <p:nvPr/>
          </p:nvSpPr>
          <p:spPr>
            <a:xfrm>
              <a:off x="773540" y="2423160"/>
              <a:ext cx="2376264" cy="626712"/>
            </a:xfrm>
            <a:prstGeom prst="rect">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31" name="TextBox 29"/>
          <p:cNvSpPr txBox="1"/>
          <p:nvPr/>
        </p:nvSpPr>
        <p:spPr>
          <a:xfrm>
            <a:off x="7025028" y="2849919"/>
            <a:ext cx="1264683" cy="1154162"/>
          </a:xfrm>
          <a:prstGeom prst="rect">
            <a:avLst/>
          </a:prstGeom>
          <a:noFill/>
        </p:spPr>
        <p:txBody>
          <a:bodyPr wrap="square" lIns="0" tIns="0" rIns="0" bIns="0" rtlCol="0">
            <a:spAutoFit/>
          </a:bodyPr>
          <a:lstStyle/>
          <a:p>
            <a:pPr algn="just">
              <a:lnSpc>
                <a:spcPts val="1500"/>
              </a:lnSpc>
            </a:pPr>
            <a:r>
              <a:rPr lang="zh-CN" altLang="en-US" sz="12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2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32" name="TextBox 30"/>
          <p:cNvSpPr txBox="1"/>
          <p:nvPr/>
        </p:nvSpPr>
        <p:spPr>
          <a:xfrm>
            <a:off x="7002024" y="1985839"/>
            <a:ext cx="1662128" cy="323165"/>
          </a:xfrm>
          <a:prstGeom prst="rect">
            <a:avLst/>
          </a:prstGeom>
          <a:noFill/>
        </p:spPr>
        <p:txBody>
          <a:bodyPr wrap="square" lIns="0" tIns="0" rIns="0" bIns="0" rtlCol="0">
            <a:spAutoFit/>
          </a:bodyPr>
          <a:lstStyle/>
          <a:p>
            <a:r>
              <a:rPr lang="zh-CN" altLang="en-US" sz="2100" b="1" dirty="0">
                <a:solidFill>
                  <a:schemeClr val="bg1"/>
                </a:solidFill>
                <a:latin typeface="微软雅黑" pitchFamily="34" charset="-122"/>
                <a:ea typeface="微软雅黑" pitchFamily="34" charset="-122"/>
              </a:rPr>
              <a:t>请输入标题</a:t>
            </a:r>
          </a:p>
        </p:txBody>
      </p:sp>
      <p:sp>
        <p:nvSpPr>
          <p:cNvPr id="33" name="TextBox 20"/>
          <p:cNvSpPr txBox="1"/>
          <p:nvPr/>
        </p:nvSpPr>
        <p:spPr>
          <a:xfrm>
            <a:off x="7517297" y="1374320"/>
            <a:ext cx="314189" cy="461665"/>
          </a:xfrm>
          <a:prstGeom prst="rect">
            <a:avLst/>
          </a:prstGeom>
          <a:noFill/>
        </p:spPr>
        <p:txBody>
          <a:bodyPr wrap="none" lIns="0" tIns="0" rIns="0" bIns="0" rtlCol="0">
            <a:spAutoFit/>
          </a:bodyPr>
          <a:lstStyle/>
          <a:p>
            <a:pPr algn="ctr"/>
            <a:r>
              <a:rPr lang="en-US" altLang="zh-CN" sz="3000" dirty="0">
                <a:solidFill>
                  <a:srgbClr val="A57331"/>
                </a:solidFill>
                <a:latin typeface="Agency FB" panose="020B0503020202020204" pitchFamily="34" charset="0"/>
                <a:ea typeface="微软雅黑" pitchFamily="34" charset="-122"/>
              </a:rPr>
              <a:t>04</a:t>
            </a:r>
            <a:endParaRPr lang="zh-CN" altLang="en-US" sz="3000" dirty="0">
              <a:solidFill>
                <a:srgbClr val="A57331"/>
              </a:solidFill>
              <a:latin typeface="Agency FB" panose="020B0503020202020204" pitchFamily="34" charset="0"/>
              <a:ea typeface="微软雅黑" pitchFamily="34" charset="-122"/>
            </a:endParaRPr>
          </a:p>
        </p:txBody>
      </p:sp>
      <p:sp>
        <p:nvSpPr>
          <p:cNvPr id="34" name="TextBox 20"/>
          <p:cNvSpPr txBox="1"/>
          <p:nvPr/>
        </p:nvSpPr>
        <p:spPr>
          <a:xfrm>
            <a:off x="5443198" y="1374320"/>
            <a:ext cx="328616" cy="461665"/>
          </a:xfrm>
          <a:prstGeom prst="rect">
            <a:avLst/>
          </a:prstGeom>
          <a:noFill/>
        </p:spPr>
        <p:txBody>
          <a:bodyPr wrap="none" lIns="0" tIns="0" rIns="0" bIns="0" rtlCol="0">
            <a:spAutoFit/>
          </a:bodyPr>
          <a:lstStyle/>
          <a:p>
            <a:pPr algn="ctr"/>
            <a:r>
              <a:rPr lang="en-US" altLang="zh-CN" sz="3000" dirty="0">
                <a:solidFill>
                  <a:srgbClr val="DEAD64"/>
                </a:solidFill>
                <a:latin typeface="Agency FB" panose="020B0503020202020204" pitchFamily="34" charset="0"/>
                <a:ea typeface="微软雅黑" pitchFamily="34" charset="-122"/>
              </a:rPr>
              <a:t>03</a:t>
            </a:r>
            <a:endParaRPr lang="zh-CN" altLang="en-US" sz="3000" dirty="0">
              <a:solidFill>
                <a:srgbClr val="DEAD64"/>
              </a:solidFill>
              <a:latin typeface="Agency FB" panose="020B0503020202020204" pitchFamily="34" charset="0"/>
              <a:ea typeface="微软雅黑" pitchFamily="34" charset="-122"/>
            </a:endParaRPr>
          </a:p>
        </p:txBody>
      </p:sp>
      <p:grpSp>
        <p:nvGrpSpPr>
          <p:cNvPr id="35" name="组合 34"/>
          <p:cNvGrpSpPr/>
          <p:nvPr/>
        </p:nvGrpSpPr>
        <p:grpSpPr>
          <a:xfrm>
            <a:off x="776177" y="87786"/>
            <a:ext cx="709688" cy="659149"/>
            <a:chOff x="776177" y="87786"/>
            <a:chExt cx="709688" cy="659149"/>
          </a:xfrm>
        </p:grpSpPr>
        <p:grpSp>
          <p:nvGrpSpPr>
            <p:cNvPr id="36" name="组合 35"/>
            <p:cNvGrpSpPr/>
            <p:nvPr/>
          </p:nvGrpSpPr>
          <p:grpSpPr>
            <a:xfrm>
              <a:off x="776177" y="87786"/>
              <a:ext cx="669145" cy="659149"/>
              <a:chOff x="1770244" y="775694"/>
              <a:chExt cx="1333596" cy="1313675"/>
            </a:xfrm>
          </p:grpSpPr>
          <p:sp>
            <p:nvSpPr>
              <p:cNvPr id="40" name="矩形 39"/>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37"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2420673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未来目标</a:t>
            </a:r>
            <a:endParaRPr lang="en-US" altLang="zh-CN"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Freeform 5"/>
          <p:cNvSpPr>
            <a:spLocks noEditPoints="1"/>
          </p:cNvSpPr>
          <p:nvPr/>
        </p:nvSpPr>
        <p:spPr bwMode="auto">
          <a:xfrm>
            <a:off x="2871655" y="1538139"/>
            <a:ext cx="3415904" cy="3149204"/>
          </a:xfrm>
          <a:custGeom>
            <a:avLst/>
            <a:gdLst>
              <a:gd name="T0" fmla="*/ 3254 w 6460"/>
              <a:gd name="T1" fmla="*/ 2615 h 5945"/>
              <a:gd name="T2" fmla="*/ 3254 w 6460"/>
              <a:gd name="T3" fmla="*/ 2615 h 5945"/>
              <a:gd name="T4" fmla="*/ 3254 w 6460"/>
              <a:gd name="T5" fmla="*/ 2615 h 5945"/>
              <a:gd name="T6" fmla="*/ 3271 w 6460"/>
              <a:gd name="T7" fmla="*/ 2615 h 5945"/>
              <a:gd name="T8" fmla="*/ 4159 w 6460"/>
              <a:gd name="T9" fmla="*/ 3503 h 5945"/>
              <a:gd name="T10" fmla="*/ 4029 w 6460"/>
              <a:gd name="T11" fmla="*/ 3966 h 5945"/>
              <a:gd name="T12" fmla="*/ 4029 w 6460"/>
              <a:gd name="T13" fmla="*/ 3967 h 5945"/>
              <a:gd name="T14" fmla="*/ 4032 w 6460"/>
              <a:gd name="T15" fmla="*/ 3964 h 5945"/>
              <a:gd name="T16" fmla="*/ 3999 w 6460"/>
              <a:gd name="T17" fmla="*/ 4021 h 5945"/>
              <a:gd name="T18" fmla="*/ 3675 w 6460"/>
              <a:gd name="T19" fmla="*/ 4345 h 5945"/>
              <a:gd name="T20" fmla="*/ 2461 w 6460"/>
              <a:gd name="T21" fmla="*/ 4020 h 5945"/>
              <a:gd name="T22" fmla="*/ 2462 w 6460"/>
              <a:gd name="T23" fmla="*/ 4024 h 5945"/>
              <a:gd name="T24" fmla="*/ 2429 w 6460"/>
              <a:gd name="T25" fmla="*/ 3965 h 5945"/>
              <a:gd name="T26" fmla="*/ 2431 w 6460"/>
              <a:gd name="T27" fmla="*/ 3967 h 5945"/>
              <a:gd name="T28" fmla="*/ 2431 w 6460"/>
              <a:gd name="T29" fmla="*/ 3966 h 5945"/>
              <a:gd name="T30" fmla="*/ 2300 w 6460"/>
              <a:gd name="T31" fmla="*/ 3503 h 5945"/>
              <a:gd name="T32" fmla="*/ 3189 w 6460"/>
              <a:gd name="T33" fmla="*/ 2615 h 5945"/>
              <a:gd name="T34" fmla="*/ 3206 w 6460"/>
              <a:gd name="T35" fmla="*/ 2615 h 5945"/>
              <a:gd name="T36" fmla="*/ 3206 w 6460"/>
              <a:gd name="T37" fmla="*/ 2615 h 5945"/>
              <a:gd name="T38" fmla="*/ 3205 w 6460"/>
              <a:gd name="T39" fmla="*/ 2615 h 5945"/>
              <a:gd name="T40" fmla="*/ 3230 w 6460"/>
              <a:gd name="T41" fmla="*/ 2615 h 5945"/>
              <a:gd name="T42" fmla="*/ 3254 w 6460"/>
              <a:gd name="T43" fmla="*/ 2615 h 5945"/>
              <a:gd name="T44" fmla="*/ 5109 w 6460"/>
              <a:gd name="T45" fmla="*/ 3331 h 5945"/>
              <a:gd name="T46" fmla="*/ 5110 w 6460"/>
              <a:gd name="T47" fmla="*/ 3330 h 5945"/>
              <a:gd name="T48" fmla="*/ 4221 w 6460"/>
              <a:gd name="T49" fmla="*/ 2442 h 5945"/>
              <a:gd name="T50" fmla="*/ 4338 w 6460"/>
              <a:gd name="T51" fmla="*/ 2002 h 5945"/>
              <a:gd name="T52" fmla="*/ 4538 w 6460"/>
              <a:gd name="T53" fmla="*/ 1307 h 5945"/>
              <a:gd name="T54" fmla="*/ 3230 w 6460"/>
              <a:gd name="T55" fmla="*/ 0 h 5945"/>
              <a:gd name="T56" fmla="*/ 1923 w 6460"/>
              <a:gd name="T57" fmla="*/ 1307 h 5945"/>
              <a:gd name="T58" fmla="*/ 2119 w 6460"/>
              <a:gd name="T59" fmla="*/ 1997 h 5945"/>
              <a:gd name="T60" fmla="*/ 2118 w 6460"/>
              <a:gd name="T61" fmla="*/ 1996 h 5945"/>
              <a:gd name="T62" fmla="*/ 2118 w 6460"/>
              <a:gd name="T63" fmla="*/ 1996 h 5945"/>
              <a:gd name="T64" fmla="*/ 2238 w 6460"/>
              <a:gd name="T65" fmla="*/ 2442 h 5945"/>
              <a:gd name="T66" fmla="*/ 1350 w 6460"/>
              <a:gd name="T67" fmla="*/ 3330 h 5945"/>
              <a:gd name="T68" fmla="*/ 1351 w 6460"/>
              <a:gd name="T69" fmla="*/ 3331 h 5945"/>
              <a:gd name="T70" fmla="*/ 1307 w 6460"/>
              <a:gd name="T71" fmla="*/ 3330 h 5945"/>
              <a:gd name="T72" fmla="*/ 0 w 6460"/>
              <a:gd name="T73" fmla="*/ 4637 h 5945"/>
              <a:gd name="T74" fmla="*/ 1307 w 6460"/>
              <a:gd name="T75" fmla="*/ 5945 h 5945"/>
              <a:gd name="T76" fmla="*/ 2452 w 6460"/>
              <a:gd name="T77" fmla="*/ 5271 h 5945"/>
              <a:gd name="T78" fmla="*/ 2451 w 6460"/>
              <a:gd name="T79" fmla="*/ 5274 h 5945"/>
              <a:gd name="T80" fmla="*/ 2451 w 6460"/>
              <a:gd name="T81" fmla="*/ 5274 h 5945"/>
              <a:gd name="T82" fmla="*/ 2787 w 6460"/>
              <a:gd name="T83" fmla="*/ 4929 h 5945"/>
              <a:gd name="T84" fmla="*/ 3992 w 6460"/>
              <a:gd name="T85" fmla="*/ 5241 h 5945"/>
              <a:gd name="T86" fmla="*/ 5153 w 6460"/>
              <a:gd name="T87" fmla="*/ 5945 h 5945"/>
              <a:gd name="T88" fmla="*/ 6460 w 6460"/>
              <a:gd name="T89" fmla="*/ 4637 h 5945"/>
              <a:gd name="T90" fmla="*/ 5153 w 6460"/>
              <a:gd name="T91" fmla="*/ 3330 h 5945"/>
              <a:gd name="T92" fmla="*/ 5109 w 6460"/>
              <a:gd name="T93" fmla="*/ 3331 h 5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60" h="5945">
                <a:moveTo>
                  <a:pt x="3254" y="2615"/>
                </a:moveTo>
                <a:lnTo>
                  <a:pt x="3254" y="2615"/>
                </a:lnTo>
                <a:lnTo>
                  <a:pt x="3254" y="2615"/>
                </a:lnTo>
                <a:cubicBezTo>
                  <a:pt x="3259" y="2615"/>
                  <a:pt x="3265" y="2615"/>
                  <a:pt x="3271" y="2615"/>
                </a:cubicBezTo>
                <a:cubicBezTo>
                  <a:pt x="3761" y="2615"/>
                  <a:pt x="4159" y="3013"/>
                  <a:pt x="4159" y="3503"/>
                </a:cubicBezTo>
                <a:cubicBezTo>
                  <a:pt x="4159" y="3673"/>
                  <a:pt x="4111" y="3832"/>
                  <a:pt x="4029" y="3966"/>
                </a:cubicBezTo>
                <a:lnTo>
                  <a:pt x="4029" y="3967"/>
                </a:lnTo>
                <a:lnTo>
                  <a:pt x="4032" y="3964"/>
                </a:lnTo>
                <a:cubicBezTo>
                  <a:pt x="4021" y="3983"/>
                  <a:pt x="4010" y="4002"/>
                  <a:pt x="3999" y="4021"/>
                </a:cubicBezTo>
                <a:cubicBezTo>
                  <a:pt x="3924" y="4151"/>
                  <a:pt x="3815" y="4264"/>
                  <a:pt x="3675" y="4345"/>
                </a:cubicBezTo>
                <a:cubicBezTo>
                  <a:pt x="3250" y="4590"/>
                  <a:pt x="2707" y="4444"/>
                  <a:pt x="2461" y="4020"/>
                </a:cubicBezTo>
                <a:lnTo>
                  <a:pt x="2462" y="4024"/>
                </a:lnTo>
                <a:cubicBezTo>
                  <a:pt x="2451" y="4004"/>
                  <a:pt x="2440" y="3984"/>
                  <a:pt x="2429" y="3965"/>
                </a:cubicBezTo>
                <a:lnTo>
                  <a:pt x="2431" y="3967"/>
                </a:lnTo>
                <a:lnTo>
                  <a:pt x="2431" y="3966"/>
                </a:lnTo>
                <a:cubicBezTo>
                  <a:pt x="2348" y="3832"/>
                  <a:pt x="2300" y="3673"/>
                  <a:pt x="2300" y="3503"/>
                </a:cubicBezTo>
                <a:cubicBezTo>
                  <a:pt x="2300" y="3013"/>
                  <a:pt x="2698" y="2615"/>
                  <a:pt x="3189" y="2615"/>
                </a:cubicBezTo>
                <a:cubicBezTo>
                  <a:pt x="3194" y="2615"/>
                  <a:pt x="3200" y="2615"/>
                  <a:pt x="3206" y="2615"/>
                </a:cubicBezTo>
                <a:lnTo>
                  <a:pt x="3206" y="2615"/>
                </a:lnTo>
                <a:lnTo>
                  <a:pt x="3205" y="2615"/>
                </a:lnTo>
                <a:cubicBezTo>
                  <a:pt x="3213" y="2615"/>
                  <a:pt x="3222" y="2615"/>
                  <a:pt x="3230" y="2615"/>
                </a:cubicBezTo>
                <a:cubicBezTo>
                  <a:pt x="3238" y="2615"/>
                  <a:pt x="3246" y="2615"/>
                  <a:pt x="3254" y="2615"/>
                </a:cubicBezTo>
                <a:close/>
                <a:moveTo>
                  <a:pt x="5109" y="3331"/>
                </a:moveTo>
                <a:lnTo>
                  <a:pt x="5110" y="3330"/>
                </a:lnTo>
                <a:cubicBezTo>
                  <a:pt x="4619" y="3330"/>
                  <a:pt x="4221" y="2933"/>
                  <a:pt x="4221" y="2442"/>
                </a:cubicBezTo>
                <a:cubicBezTo>
                  <a:pt x="4221" y="2282"/>
                  <a:pt x="4264" y="2132"/>
                  <a:pt x="4338" y="2002"/>
                </a:cubicBezTo>
                <a:cubicBezTo>
                  <a:pt x="4464" y="1801"/>
                  <a:pt x="4538" y="1563"/>
                  <a:pt x="4538" y="1307"/>
                </a:cubicBezTo>
                <a:cubicBezTo>
                  <a:pt x="4538" y="585"/>
                  <a:pt x="3952" y="0"/>
                  <a:pt x="3230" y="0"/>
                </a:cubicBezTo>
                <a:cubicBezTo>
                  <a:pt x="2508" y="0"/>
                  <a:pt x="1923" y="585"/>
                  <a:pt x="1923" y="1307"/>
                </a:cubicBezTo>
                <a:cubicBezTo>
                  <a:pt x="1923" y="1560"/>
                  <a:pt x="1995" y="1797"/>
                  <a:pt x="2119" y="1997"/>
                </a:cubicBezTo>
                <a:lnTo>
                  <a:pt x="2118" y="1996"/>
                </a:lnTo>
                <a:lnTo>
                  <a:pt x="2118" y="1996"/>
                </a:lnTo>
                <a:cubicBezTo>
                  <a:pt x="2194" y="2127"/>
                  <a:pt x="2238" y="2279"/>
                  <a:pt x="2238" y="2442"/>
                </a:cubicBezTo>
                <a:cubicBezTo>
                  <a:pt x="2238" y="2933"/>
                  <a:pt x="1840" y="3330"/>
                  <a:pt x="1350" y="3330"/>
                </a:cubicBezTo>
                <a:lnTo>
                  <a:pt x="1351" y="3331"/>
                </a:lnTo>
                <a:cubicBezTo>
                  <a:pt x="1336" y="3330"/>
                  <a:pt x="1322" y="3330"/>
                  <a:pt x="1307" y="3330"/>
                </a:cubicBezTo>
                <a:cubicBezTo>
                  <a:pt x="585" y="3330"/>
                  <a:pt x="0" y="3915"/>
                  <a:pt x="0" y="4637"/>
                </a:cubicBezTo>
                <a:cubicBezTo>
                  <a:pt x="0" y="5359"/>
                  <a:pt x="585" y="5945"/>
                  <a:pt x="1307" y="5945"/>
                </a:cubicBezTo>
                <a:cubicBezTo>
                  <a:pt x="1800" y="5945"/>
                  <a:pt x="2228" y="5673"/>
                  <a:pt x="2452" y="5271"/>
                </a:cubicBezTo>
                <a:lnTo>
                  <a:pt x="2451" y="5274"/>
                </a:lnTo>
                <a:lnTo>
                  <a:pt x="2451" y="5274"/>
                </a:lnTo>
                <a:cubicBezTo>
                  <a:pt x="2527" y="5135"/>
                  <a:pt x="2640" y="5014"/>
                  <a:pt x="2787" y="4929"/>
                </a:cubicBezTo>
                <a:cubicBezTo>
                  <a:pt x="3207" y="4687"/>
                  <a:pt x="3743" y="4827"/>
                  <a:pt x="3992" y="5241"/>
                </a:cubicBezTo>
                <a:cubicBezTo>
                  <a:pt x="4210" y="5659"/>
                  <a:pt x="4648" y="5945"/>
                  <a:pt x="5153" y="5945"/>
                </a:cubicBezTo>
                <a:cubicBezTo>
                  <a:pt x="5875" y="5945"/>
                  <a:pt x="6460" y="5359"/>
                  <a:pt x="6460" y="4637"/>
                </a:cubicBezTo>
                <a:cubicBezTo>
                  <a:pt x="6460" y="3915"/>
                  <a:pt x="5875" y="3330"/>
                  <a:pt x="5153" y="3330"/>
                </a:cubicBezTo>
                <a:cubicBezTo>
                  <a:pt x="5138" y="3330"/>
                  <a:pt x="5123" y="3330"/>
                  <a:pt x="5109" y="3331"/>
                </a:cubicBezTo>
                <a:close/>
              </a:path>
            </a:pathLst>
          </a:custGeom>
          <a:solidFill>
            <a:srgbClr val="DEAD64">
              <a:alpha val="70000"/>
            </a:srgbClr>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800"/>
          </a:p>
        </p:txBody>
      </p:sp>
      <p:sp>
        <p:nvSpPr>
          <p:cNvPr id="10" name="TextBox 29"/>
          <p:cNvSpPr txBox="1"/>
          <p:nvPr/>
        </p:nvSpPr>
        <p:spPr>
          <a:xfrm>
            <a:off x="5667466" y="1660353"/>
            <a:ext cx="2271755" cy="923330"/>
          </a:xfrm>
          <a:prstGeom prst="rect">
            <a:avLst/>
          </a:prstGeom>
          <a:noFill/>
        </p:spPr>
        <p:txBody>
          <a:bodyPr wrap="square" lIns="0" tIns="0" rIns="0" bIns="0" rtlCol="0">
            <a:spAutoFit/>
          </a:bodyPr>
          <a:lstStyle/>
          <a:p>
            <a:pPr algn="just">
              <a:lnSpc>
                <a:spcPts val="1800"/>
              </a:lnSpc>
            </a:pPr>
            <a:r>
              <a:rPr lang="zh-CN" altLang="en-US" sz="12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12" name="TextBox 29"/>
          <p:cNvSpPr txBox="1"/>
          <p:nvPr/>
        </p:nvSpPr>
        <p:spPr>
          <a:xfrm>
            <a:off x="6639574" y="3772644"/>
            <a:ext cx="1998278" cy="923330"/>
          </a:xfrm>
          <a:prstGeom prst="rect">
            <a:avLst/>
          </a:prstGeom>
          <a:noFill/>
        </p:spPr>
        <p:txBody>
          <a:bodyPr wrap="square" lIns="0" tIns="0" rIns="0" bIns="0" rtlCol="0">
            <a:spAutoFit/>
          </a:bodyPr>
          <a:lstStyle/>
          <a:p>
            <a:pPr algn="just">
              <a:lnSpc>
                <a:spcPts val="1800"/>
              </a:lnSpc>
            </a:pPr>
            <a:r>
              <a:rPr lang="zh-CN" altLang="en-US" sz="12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14" name="TextBox 29"/>
          <p:cNvSpPr txBox="1"/>
          <p:nvPr/>
        </p:nvSpPr>
        <p:spPr>
          <a:xfrm>
            <a:off x="536840" y="2620007"/>
            <a:ext cx="2271755" cy="923330"/>
          </a:xfrm>
          <a:prstGeom prst="rect">
            <a:avLst/>
          </a:prstGeom>
          <a:noFill/>
        </p:spPr>
        <p:txBody>
          <a:bodyPr wrap="square" lIns="0" tIns="0" rIns="0" bIns="0" rtlCol="0">
            <a:spAutoFit/>
          </a:bodyPr>
          <a:lstStyle/>
          <a:p>
            <a:pPr algn="just">
              <a:lnSpc>
                <a:spcPts val="1800"/>
              </a:lnSpc>
            </a:pPr>
            <a:r>
              <a:rPr lang="zh-CN" altLang="en-US" sz="12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15" name="等腰三角形 14"/>
          <p:cNvSpPr/>
          <p:nvPr/>
        </p:nvSpPr>
        <p:spPr>
          <a:xfrm rot="18781070">
            <a:off x="2847458" y="3343789"/>
            <a:ext cx="179977" cy="155153"/>
          </a:xfrm>
          <a:prstGeom prst="triangle">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sp>
        <p:nvSpPr>
          <p:cNvPr id="16" name="等腰三角形 15"/>
          <p:cNvSpPr/>
          <p:nvPr/>
        </p:nvSpPr>
        <p:spPr>
          <a:xfrm rot="4492239">
            <a:off x="5303988" y="1929028"/>
            <a:ext cx="179977" cy="155153"/>
          </a:xfrm>
          <a:prstGeom prst="triangle">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sp>
        <p:nvSpPr>
          <p:cNvPr id="17" name="等腰三角形 16"/>
          <p:cNvSpPr/>
          <p:nvPr/>
        </p:nvSpPr>
        <p:spPr>
          <a:xfrm rot="5996743">
            <a:off x="6352586" y="4049143"/>
            <a:ext cx="179977" cy="155153"/>
          </a:xfrm>
          <a:prstGeom prst="triangle">
            <a:avLst/>
          </a:prstGeom>
          <a:solidFill>
            <a:srgbClr val="85503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sp>
        <p:nvSpPr>
          <p:cNvPr id="18" name="Oval 6"/>
          <p:cNvSpPr>
            <a:spLocks noChangeArrowheads="1"/>
          </p:cNvSpPr>
          <p:nvPr/>
        </p:nvSpPr>
        <p:spPr bwMode="auto">
          <a:xfrm>
            <a:off x="3987271" y="1636961"/>
            <a:ext cx="1184672" cy="1187054"/>
          </a:xfrm>
          <a:prstGeom prst="ellipse">
            <a:avLst/>
          </a:prstGeom>
          <a:solidFill>
            <a:srgbClr val="BE9857"/>
          </a:solidFill>
          <a:ln>
            <a:noFill/>
          </a:ln>
        </p:spPr>
        <p:txBody>
          <a:bodyPr vert="horz" wrap="square" lIns="68580" tIns="34290" rIns="68580" bIns="34290" numCol="1" anchor="t" anchorCtr="0" compatLnSpc="1">
            <a:prstTxWarp prst="textNoShape">
              <a:avLst/>
            </a:prstTxWarp>
          </a:bodyPr>
          <a:lstStyle/>
          <a:p>
            <a:endParaRPr lang="zh-CN" altLang="en-US" sz="1800"/>
          </a:p>
        </p:txBody>
      </p:sp>
      <p:sp>
        <p:nvSpPr>
          <p:cNvPr id="19" name="Oval 7"/>
          <p:cNvSpPr>
            <a:spLocks noChangeArrowheads="1"/>
          </p:cNvSpPr>
          <p:nvPr/>
        </p:nvSpPr>
        <p:spPr bwMode="auto">
          <a:xfrm>
            <a:off x="2970478" y="3401467"/>
            <a:ext cx="1184672" cy="1187054"/>
          </a:xfrm>
          <a:prstGeom prst="ellipse">
            <a:avLst/>
          </a:prstGeom>
          <a:solidFill>
            <a:srgbClr val="A57331"/>
          </a:solidFill>
          <a:ln>
            <a:noFill/>
          </a:ln>
        </p:spPr>
        <p:txBody>
          <a:bodyPr vert="horz" wrap="square" lIns="68580" tIns="34290" rIns="68580" bIns="34290" numCol="1" anchor="t" anchorCtr="0" compatLnSpc="1">
            <a:prstTxWarp prst="textNoShape">
              <a:avLst/>
            </a:prstTxWarp>
          </a:bodyPr>
          <a:lstStyle/>
          <a:p>
            <a:endParaRPr lang="zh-CN" altLang="en-US" sz="1800"/>
          </a:p>
        </p:txBody>
      </p:sp>
      <p:sp>
        <p:nvSpPr>
          <p:cNvPr id="20" name="Oval 8"/>
          <p:cNvSpPr>
            <a:spLocks noChangeArrowheads="1"/>
          </p:cNvSpPr>
          <p:nvPr/>
        </p:nvSpPr>
        <p:spPr bwMode="auto">
          <a:xfrm>
            <a:off x="5002874" y="3401467"/>
            <a:ext cx="1185863" cy="1187054"/>
          </a:xfrm>
          <a:prstGeom prst="ellipse">
            <a:avLst/>
          </a:prstGeom>
          <a:solidFill>
            <a:srgbClr val="85503C"/>
          </a:solidFill>
          <a:ln>
            <a:noFill/>
          </a:ln>
        </p:spPr>
        <p:txBody>
          <a:bodyPr vert="horz" wrap="square" lIns="68580" tIns="34290" rIns="68580" bIns="34290" numCol="1" anchor="t" anchorCtr="0" compatLnSpc="1">
            <a:prstTxWarp prst="textNoShape">
              <a:avLst/>
            </a:prstTxWarp>
          </a:bodyPr>
          <a:lstStyle/>
          <a:p>
            <a:endParaRPr lang="zh-CN" altLang="en-US" sz="1800"/>
          </a:p>
        </p:txBody>
      </p:sp>
      <p:sp>
        <p:nvSpPr>
          <p:cNvPr id="21" name="TextBox 30"/>
          <p:cNvSpPr txBox="1"/>
          <p:nvPr/>
        </p:nvSpPr>
        <p:spPr>
          <a:xfrm>
            <a:off x="4255571" y="1907323"/>
            <a:ext cx="648072" cy="646331"/>
          </a:xfrm>
          <a:prstGeom prst="rect">
            <a:avLst/>
          </a:prstGeom>
          <a:noFill/>
        </p:spPr>
        <p:txBody>
          <a:bodyPr wrap="square" lIns="0" tIns="0" rIns="0" bIns="0" rtlCol="0">
            <a:spAutoFit/>
          </a:bodyPr>
          <a:lstStyle/>
          <a:p>
            <a:pPr algn="ctr"/>
            <a:r>
              <a:rPr lang="zh-CN" altLang="en-US" sz="2100" b="1" dirty="0">
                <a:solidFill>
                  <a:srgbClr val="FDFDFD"/>
                </a:solidFill>
                <a:latin typeface="微软雅黑" pitchFamily="34" charset="-122"/>
                <a:ea typeface="微软雅黑" pitchFamily="34" charset="-122"/>
              </a:rPr>
              <a:t>标题文本</a:t>
            </a:r>
          </a:p>
        </p:txBody>
      </p:sp>
      <p:sp>
        <p:nvSpPr>
          <p:cNvPr id="22" name="TextBox 30"/>
          <p:cNvSpPr txBox="1"/>
          <p:nvPr/>
        </p:nvSpPr>
        <p:spPr>
          <a:xfrm>
            <a:off x="5271769" y="3671830"/>
            <a:ext cx="648072" cy="646331"/>
          </a:xfrm>
          <a:prstGeom prst="rect">
            <a:avLst/>
          </a:prstGeom>
          <a:noFill/>
        </p:spPr>
        <p:txBody>
          <a:bodyPr wrap="square" lIns="0" tIns="0" rIns="0" bIns="0" rtlCol="0">
            <a:spAutoFit/>
          </a:bodyPr>
          <a:lstStyle/>
          <a:p>
            <a:pPr algn="ctr"/>
            <a:r>
              <a:rPr lang="zh-CN" altLang="en-US" sz="2100" b="1" dirty="0">
                <a:solidFill>
                  <a:srgbClr val="FDFDFD"/>
                </a:solidFill>
                <a:latin typeface="微软雅黑" pitchFamily="34" charset="-122"/>
                <a:ea typeface="微软雅黑" pitchFamily="34" charset="-122"/>
              </a:rPr>
              <a:t>标题文本</a:t>
            </a:r>
          </a:p>
        </p:txBody>
      </p:sp>
      <p:sp>
        <p:nvSpPr>
          <p:cNvPr id="23" name="TextBox 30"/>
          <p:cNvSpPr txBox="1"/>
          <p:nvPr/>
        </p:nvSpPr>
        <p:spPr>
          <a:xfrm>
            <a:off x="3238777" y="3671830"/>
            <a:ext cx="648072" cy="646331"/>
          </a:xfrm>
          <a:prstGeom prst="rect">
            <a:avLst/>
          </a:prstGeom>
          <a:noFill/>
        </p:spPr>
        <p:txBody>
          <a:bodyPr wrap="square" lIns="0" tIns="0" rIns="0" bIns="0" rtlCol="0">
            <a:spAutoFit/>
          </a:bodyPr>
          <a:lstStyle/>
          <a:p>
            <a:pPr algn="ctr"/>
            <a:r>
              <a:rPr lang="zh-CN" altLang="en-US" sz="2100" b="1" dirty="0">
                <a:solidFill>
                  <a:srgbClr val="FDFDFD"/>
                </a:solidFill>
                <a:latin typeface="微软雅黑" pitchFamily="34" charset="-122"/>
                <a:ea typeface="微软雅黑" pitchFamily="34" charset="-122"/>
              </a:rPr>
              <a:t>标题文本</a:t>
            </a:r>
          </a:p>
        </p:txBody>
      </p:sp>
      <p:grpSp>
        <p:nvGrpSpPr>
          <p:cNvPr id="24" name="组合 23"/>
          <p:cNvGrpSpPr/>
          <p:nvPr/>
        </p:nvGrpSpPr>
        <p:grpSpPr>
          <a:xfrm>
            <a:off x="776177" y="87786"/>
            <a:ext cx="709688" cy="659149"/>
            <a:chOff x="776177" y="87786"/>
            <a:chExt cx="709688" cy="659149"/>
          </a:xfrm>
        </p:grpSpPr>
        <p:grpSp>
          <p:nvGrpSpPr>
            <p:cNvPr id="25" name="组合 24"/>
            <p:cNvGrpSpPr/>
            <p:nvPr/>
          </p:nvGrpSpPr>
          <p:grpSpPr>
            <a:xfrm>
              <a:off x="776177" y="87786"/>
              <a:ext cx="669145" cy="659149"/>
              <a:chOff x="1770244" y="775694"/>
              <a:chExt cx="1333596" cy="1313675"/>
            </a:xfrm>
          </p:grpSpPr>
          <p:sp>
            <p:nvSpPr>
              <p:cNvPr id="27" name="矩形 26"/>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26"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29807399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财务预测</a:t>
            </a:r>
            <a:endParaRPr lang="en-US" altLang="zh-CN"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p:cNvGrpSpPr/>
          <p:nvPr/>
        </p:nvGrpSpPr>
        <p:grpSpPr>
          <a:xfrm>
            <a:off x="955353" y="2070138"/>
            <a:ext cx="1957983" cy="1957983"/>
            <a:chOff x="1766094" y="2627734"/>
            <a:chExt cx="2610644" cy="2610644"/>
          </a:xfrm>
        </p:grpSpPr>
        <p:sp>
          <p:nvSpPr>
            <p:cNvPr id="10" name="椭圆 9"/>
            <p:cNvSpPr/>
            <p:nvPr/>
          </p:nvSpPr>
          <p:spPr>
            <a:xfrm>
              <a:off x="1766094" y="2627734"/>
              <a:ext cx="2610644" cy="2610644"/>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2" name="任意多边形 11"/>
            <p:cNvSpPr/>
            <p:nvPr/>
          </p:nvSpPr>
          <p:spPr>
            <a:xfrm>
              <a:off x="1856582" y="2718222"/>
              <a:ext cx="2429668" cy="2429668"/>
            </a:xfrm>
            <a:custGeom>
              <a:avLst/>
              <a:gdLst>
                <a:gd name="connsiteX0" fmla="*/ 1214834 w 2429668"/>
                <a:gd name="connsiteY0" fmla="*/ 235897 h 2429668"/>
                <a:gd name="connsiteX1" fmla="*/ 235897 w 2429668"/>
                <a:gd name="connsiteY1" fmla="*/ 1214834 h 2429668"/>
                <a:gd name="connsiteX2" fmla="*/ 1214834 w 2429668"/>
                <a:gd name="connsiteY2" fmla="*/ 2193771 h 2429668"/>
                <a:gd name="connsiteX3" fmla="*/ 2193771 w 2429668"/>
                <a:gd name="connsiteY3" fmla="*/ 1214834 h 2429668"/>
                <a:gd name="connsiteX4" fmla="*/ 1214834 w 2429668"/>
                <a:gd name="connsiteY4" fmla="*/ 235897 h 2429668"/>
                <a:gd name="connsiteX5" fmla="*/ 1214834 w 2429668"/>
                <a:gd name="connsiteY5" fmla="*/ 0 h 2429668"/>
                <a:gd name="connsiteX6" fmla="*/ 2429668 w 2429668"/>
                <a:gd name="connsiteY6" fmla="*/ 1214834 h 2429668"/>
                <a:gd name="connsiteX7" fmla="*/ 1214834 w 2429668"/>
                <a:gd name="connsiteY7" fmla="*/ 2429668 h 2429668"/>
                <a:gd name="connsiteX8" fmla="*/ 0 w 2429668"/>
                <a:gd name="connsiteY8" fmla="*/ 1214834 h 2429668"/>
                <a:gd name="connsiteX9" fmla="*/ 1214834 w 2429668"/>
                <a:gd name="connsiteY9" fmla="*/ 0 h 242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9668" h="2429668">
                  <a:moveTo>
                    <a:pt x="1214834" y="235897"/>
                  </a:moveTo>
                  <a:cubicBezTo>
                    <a:pt x="674182" y="235897"/>
                    <a:pt x="235897" y="674182"/>
                    <a:pt x="235897" y="1214834"/>
                  </a:cubicBezTo>
                  <a:cubicBezTo>
                    <a:pt x="235897" y="1755486"/>
                    <a:pt x="674182" y="2193771"/>
                    <a:pt x="1214834" y="2193771"/>
                  </a:cubicBezTo>
                  <a:cubicBezTo>
                    <a:pt x="1755486" y="2193771"/>
                    <a:pt x="2193771" y="1755486"/>
                    <a:pt x="2193771" y="1214834"/>
                  </a:cubicBezTo>
                  <a:cubicBezTo>
                    <a:pt x="2193771" y="674182"/>
                    <a:pt x="1755486" y="235897"/>
                    <a:pt x="1214834" y="235897"/>
                  </a:cubicBezTo>
                  <a:close/>
                  <a:moveTo>
                    <a:pt x="1214834" y="0"/>
                  </a:moveTo>
                  <a:cubicBezTo>
                    <a:pt x="1885768" y="0"/>
                    <a:pt x="2429668" y="543900"/>
                    <a:pt x="2429668" y="1214834"/>
                  </a:cubicBezTo>
                  <a:cubicBezTo>
                    <a:pt x="2429668" y="1885768"/>
                    <a:pt x="1885768" y="2429668"/>
                    <a:pt x="1214834" y="2429668"/>
                  </a:cubicBezTo>
                  <a:cubicBezTo>
                    <a:pt x="543900" y="2429668"/>
                    <a:pt x="0" y="1885768"/>
                    <a:pt x="0" y="1214834"/>
                  </a:cubicBezTo>
                  <a:cubicBezTo>
                    <a:pt x="0" y="543900"/>
                    <a:pt x="543900" y="0"/>
                    <a:pt x="121483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4" name="TextBox 30"/>
          <p:cNvSpPr txBox="1"/>
          <p:nvPr/>
        </p:nvSpPr>
        <p:spPr>
          <a:xfrm>
            <a:off x="1657432" y="2587464"/>
            <a:ext cx="871115" cy="923330"/>
          </a:xfrm>
          <a:prstGeom prst="rect">
            <a:avLst/>
          </a:prstGeom>
          <a:noFill/>
        </p:spPr>
        <p:txBody>
          <a:bodyPr wrap="square" lIns="0" tIns="0" rIns="0" bIns="0" rtlCol="0">
            <a:spAutoFit/>
          </a:bodyPr>
          <a:lstStyle/>
          <a:p>
            <a:r>
              <a:rPr lang="en-US" altLang="zh-CN" sz="6000" spc="225" dirty="0">
                <a:solidFill>
                  <a:srgbClr val="DEAD64"/>
                </a:solidFill>
                <a:latin typeface="Agency FB" panose="020B0503020202020204" pitchFamily="34" charset="0"/>
                <a:ea typeface="微软雅黑" pitchFamily="34" charset="-122"/>
              </a:rPr>
              <a:t>3</a:t>
            </a:r>
            <a:r>
              <a:rPr lang="en-US" altLang="zh-CN" sz="3600" spc="225" dirty="0">
                <a:solidFill>
                  <a:srgbClr val="DEAD64"/>
                </a:solidFill>
                <a:latin typeface="Agency FB" panose="020B0503020202020204" pitchFamily="34" charset="0"/>
                <a:ea typeface="微软雅黑" pitchFamily="34" charset="-122"/>
              </a:rPr>
              <a:t>%</a:t>
            </a:r>
            <a:endParaRPr lang="zh-CN" altLang="en-US" sz="3600" spc="225" dirty="0">
              <a:solidFill>
                <a:srgbClr val="DEAD64"/>
              </a:solidFill>
              <a:latin typeface="微软雅黑" pitchFamily="34" charset="-122"/>
              <a:ea typeface="微软雅黑" pitchFamily="34" charset="-122"/>
            </a:endParaRPr>
          </a:p>
        </p:txBody>
      </p:sp>
      <p:grpSp>
        <p:nvGrpSpPr>
          <p:cNvPr id="15" name="组合 14"/>
          <p:cNvGrpSpPr/>
          <p:nvPr/>
        </p:nvGrpSpPr>
        <p:grpSpPr>
          <a:xfrm>
            <a:off x="955353" y="2070138"/>
            <a:ext cx="1957983" cy="1957983"/>
            <a:chOff x="1766094" y="2627734"/>
            <a:chExt cx="2610644" cy="2610644"/>
          </a:xfrm>
        </p:grpSpPr>
        <p:sp>
          <p:nvSpPr>
            <p:cNvPr id="16" name="弧形 15"/>
            <p:cNvSpPr/>
            <p:nvPr/>
          </p:nvSpPr>
          <p:spPr>
            <a:xfrm>
              <a:off x="1928972" y="2790612"/>
              <a:ext cx="2284888" cy="2284888"/>
            </a:xfrm>
            <a:prstGeom prst="arc">
              <a:avLst>
                <a:gd name="adj1" fmla="val 16200000"/>
                <a:gd name="adj2" fmla="val 758092"/>
              </a:avLst>
            </a:prstGeom>
            <a:ln w="330200">
              <a:solidFill>
                <a:srgbClr val="DEAD6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p>
          </p:txBody>
        </p:sp>
        <p:sp>
          <p:nvSpPr>
            <p:cNvPr id="17" name="椭圆 16"/>
            <p:cNvSpPr/>
            <p:nvPr/>
          </p:nvSpPr>
          <p:spPr>
            <a:xfrm>
              <a:off x="1766094" y="2627734"/>
              <a:ext cx="2610644" cy="2610644"/>
            </a:xfrm>
            <a:prstGeom prst="ellipse">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8" name="TextBox 30"/>
          <p:cNvSpPr txBox="1"/>
          <p:nvPr/>
        </p:nvSpPr>
        <p:spPr>
          <a:xfrm>
            <a:off x="1235782" y="4193840"/>
            <a:ext cx="1397126" cy="276999"/>
          </a:xfrm>
          <a:prstGeom prst="rect">
            <a:avLst/>
          </a:prstGeom>
          <a:noFill/>
        </p:spPr>
        <p:txBody>
          <a:bodyPr wrap="square" lIns="0" tIns="0" rIns="0" bIns="0" rtlCol="0">
            <a:spAutoFit/>
          </a:bodyPr>
          <a:lstStyle/>
          <a:p>
            <a:pPr algn="ctr"/>
            <a:r>
              <a:rPr lang="zh-CN" altLang="en-US" sz="1800" b="1" dirty="0">
                <a:solidFill>
                  <a:srgbClr val="DEAD64"/>
                </a:solidFill>
                <a:latin typeface="微软雅黑" pitchFamily="34" charset="-122"/>
                <a:ea typeface="微软雅黑" pitchFamily="34" charset="-122"/>
              </a:rPr>
              <a:t>输入标题</a:t>
            </a:r>
          </a:p>
        </p:txBody>
      </p:sp>
      <p:sp>
        <p:nvSpPr>
          <p:cNvPr id="19" name="TextBox 30"/>
          <p:cNvSpPr txBox="1"/>
          <p:nvPr/>
        </p:nvSpPr>
        <p:spPr>
          <a:xfrm>
            <a:off x="3875192" y="4193840"/>
            <a:ext cx="1397126" cy="276999"/>
          </a:xfrm>
          <a:prstGeom prst="rect">
            <a:avLst/>
          </a:prstGeom>
          <a:noFill/>
        </p:spPr>
        <p:txBody>
          <a:bodyPr wrap="square" lIns="0" tIns="0" rIns="0" bIns="0" rtlCol="0">
            <a:spAutoFit/>
          </a:bodyPr>
          <a:lstStyle/>
          <a:p>
            <a:pPr algn="ctr"/>
            <a:r>
              <a:rPr lang="zh-CN" altLang="en-US" sz="1800" b="1" dirty="0">
                <a:solidFill>
                  <a:srgbClr val="BE9857"/>
                </a:solidFill>
                <a:latin typeface="微软雅黑" pitchFamily="34" charset="-122"/>
                <a:ea typeface="微软雅黑" pitchFamily="34" charset="-122"/>
              </a:rPr>
              <a:t>输入标题</a:t>
            </a:r>
          </a:p>
        </p:txBody>
      </p:sp>
      <p:sp>
        <p:nvSpPr>
          <p:cNvPr id="20" name="TextBox 30"/>
          <p:cNvSpPr txBox="1"/>
          <p:nvPr/>
        </p:nvSpPr>
        <p:spPr>
          <a:xfrm>
            <a:off x="6537859" y="4193840"/>
            <a:ext cx="1397126" cy="276999"/>
          </a:xfrm>
          <a:prstGeom prst="rect">
            <a:avLst/>
          </a:prstGeom>
          <a:noFill/>
        </p:spPr>
        <p:txBody>
          <a:bodyPr wrap="square" lIns="0" tIns="0" rIns="0" bIns="0" rtlCol="0">
            <a:spAutoFit/>
          </a:bodyPr>
          <a:lstStyle/>
          <a:p>
            <a:pPr algn="ctr"/>
            <a:r>
              <a:rPr lang="zh-CN" altLang="en-US" sz="1800" b="1" dirty="0">
                <a:solidFill>
                  <a:srgbClr val="A57331"/>
                </a:solidFill>
                <a:latin typeface="微软雅黑" pitchFamily="34" charset="-122"/>
                <a:ea typeface="微软雅黑" pitchFamily="34" charset="-122"/>
              </a:rPr>
              <a:t>输入标题</a:t>
            </a:r>
          </a:p>
        </p:txBody>
      </p:sp>
      <p:sp>
        <p:nvSpPr>
          <p:cNvPr id="21" name="TextBox 29"/>
          <p:cNvSpPr txBox="1"/>
          <p:nvPr/>
        </p:nvSpPr>
        <p:spPr>
          <a:xfrm>
            <a:off x="1075341" y="4554414"/>
            <a:ext cx="1718008" cy="333425"/>
          </a:xfrm>
          <a:prstGeom prst="rect">
            <a:avLst/>
          </a:prstGeom>
          <a:noFill/>
        </p:spPr>
        <p:txBody>
          <a:bodyPr wrap="square" lIns="0" tIns="0" rIns="0" bIns="0" rtlCol="0">
            <a:spAutoFit/>
          </a:bodyPr>
          <a:lstStyle/>
          <a:p>
            <a:pPr algn="ctr">
              <a:lnSpc>
                <a:spcPts val="1300"/>
              </a:lnSpc>
            </a:pPr>
            <a:r>
              <a:rPr lang="zh-CN" altLang="en-US" sz="1200" dirty="0">
                <a:solidFill>
                  <a:schemeClr val="tx1">
                    <a:lumMod val="65000"/>
                    <a:lumOff val="35000"/>
                  </a:schemeClr>
                </a:solidFill>
                <a:latin typeface="微软雅黑" pitchFamily="34" charset="-122"/>
                <a:ea typeface="微软雅黑" pitchFamily="34" charset="-122"/>
              </a:rPr>
              <a:t>言简意赅的说明分项内容言简意赅的说明分项内容</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22" name="TextBox 29"/>
          <p:cNvSpPr txBox="1"/>
          <p:nvPr/>
        </p:nvSpPr>
        <p:spPr>
          <a:xfrm>
            <a:off x="3714752" y="4554414"/>
            <a:ext cx="1718008" cy="333425"/>
          </a:xfrm>
          <a:prstGeom prst="rect">
            <a:avLst/>
          </a:prstGeom>
          <a:noFill/>
        </p:spPr>
        <p:txBody>
          <a:bodyPr wrap="square" lIns="0" tIns="0" rIns="0" bIns="0" rtlCol="0">
            <a:spAutoFit/>
          </a:bodyPr>
          <a:lstStyle/>
          <a:p>
            <a:pPr algn="ctr">
              <a:lnSpc>
                <a:spcPts val="1300"/>
              </a:lnSpc>
            </a:pPr>
            <a:r>
              <a:rPr lang="zh-CN" altLang="en-US" sz="1200" dirty="0">
                <a:solidFill>
                  <a:schemeClr val="tx1">
                    <a:lumMod val="65000"/>
                    <a:lumOff val="35000"/>
                  </a:schemeClr>
                </a:solidFill>
                <a:latin typeface="微软雅黑" pitchFamily="34" charset="-122"/>
                <a:ea typeface="微软雅黑" pitchFamily="34" charset="-122"/>
              </a:rPr>
              <a:t>言简意赅的说明分项内容言简意赅的说明分项内容</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23" name="TextBox 29"/>
          <p:cNvSpPr txBox="1"/>
          <p:nvPr/>
        </p:nvSpPr>
        <p:spPr>
          <a:xfrm>
            <a:off x="6377418" y="4554414"/>
            <a:ext cx="1718008" cy="333425"/>
          </a:xfrm>
          <a:prstGeom prst="rect">
            <a:avLst/>
          </a:prstGeom>
          <a:noFill/>
        </p:spPr>
        <p:txBody>
          <a:bodyPr wrap="square" lIns="0" tIns="0" rIns="0" bIns="0" rtlCol="0">
            <a:spAutoFit/>
          </a:bodyPr>
          <a:lstStyle/>
          <a:p>
            <a:pPr algn="ctr">
              <a:lnSpc>
                <a:spcPts val="1300"/>
              </a:lnSpc>
            </a:pPr>
            <a:r>
              <a:rPr lang="zh-CN" altLang="en-US" sz="1200" dirty="0">
                <a:solidFill>
                  <a:schemeClr val="tx1">
                    <a:lumMod val="65000"/>
                    <a:lumOff val="35000"/>
                  </a:schemeClr>
                </a:solidFill>
                <a:latin typeface="微软雅黑" pitchFamily="34" charset="-122"/>
                <a:ea typeface="微软雅黑" pitchFamily="34" charset="-122"/>
              </a:rPr>
              <a:t>言简意赅的说明分项内容言简意赅的说明分项内容</a:t>
            </a:r>
            <a:endParaRPr lang="en-US" altLang="zh-CN" sz="1200" dirty="0">
              <a:solidFill>
                <a:schemeClr val="tx1">
                  <a:lumMod val="65000"/>
                  <a:lumOff val="35000"/>
                </a:schemeClr>
              </a:solidFill>
              <a:latin typeface="微软雅黑" pitchFamily="34" charset="-122"/>
              <a:ea typeface="微软雅黑" pitchFamily="34" charset="-122"/>
            </a:endParaRPr>
          </a:p>
        </p:txBody>
      </p:sp>
      <p:grpSp>
        <p:nvGrpSpPr>
          <p:cNvPr id="24" name="组合 23"/>
          <p:cNvGrpSpPr/>
          <p:nvPr/>
        </p:nvGrpSpPr>
        <p:grpSpPr>
          <a:xfrm>
            <a:off x="3594764" y="2070138"/>
            <a:ext cx="1957983" cy="1957983"/>
            <a:chOff x="1766094" y="2627734"/>
            <a:chExt cx="2610644" cy="2610644"/>
          </a:xfrm>
        </p:grpSpPr>
        <p:sp>
          <p:nvSpPr>
            <p:cNvPr id="25" name="椭圆 24"/>
            <p:cNvSpPr/>
            <p:nvPr/>
          </p:nvSpPr>
          <p:spPr>
            <a:xfrm>
              <a:off x="1766094" y="2627734"/>
              <a:ext cx="2610644" cy="2610644"/>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6" name="任意多边形 25"/>
            <p:cNvSpPr/>
            <p:nvPr/>
          </p:nvSpPr>
          <p:spPr>
            <a:xfrm>
              <a:off x="1856582" y="2718222"/>
              <a:ext cx="2429668" cy="2429668"/>
            </a:xfrm>
            <a:custGeom>
              <a:avLst/>
              <a:gdLst>
                <a:gd name="connsiteX0" fmla="*/ 1214834 w 2429668"/>
                <a:gd name="connsiteY0" fmla="*/ 235897 h 2429668"/>
                <a:gd name="connsiteX1" fmla="*/ 235897 w 2429668"/>
                <a:gd name="connsiteY1" fmla="*/ 1214834 h 2429668"/>
                <a:gd name="connsiteX2" fmla="*/ 1214834 w 2429668"/>
                <a:gd name="connsiteY2" fmla="*/ 2193771 h 2429668"/>
                <a:gd name="connsiteX3" fmla="*/ 2193771 w 2429668"/>
                <a:gd name="connsiteY3" fmla="*/ 1214834 h 2429668"/>
                <a:gd name="connsiteX4" fmla="*/ 1214834 w 2429668"/>
                <a:gd name="connsiteY4" fmla="*/ 235897 h 2429668"/>
                <a:gd name="connsiteX5" fmla="*/ 1214834 w 2429668"/>
                <a:gd name="connsiteY5" fmla="*/ 0 h 2429668"/>
                <a:gd name="connsiteX6" fmla="*/ 2429668 w 2429668"/>
                <a:gd name="connsiteY6" fmla="*/ 1214834 h 2429668"/>
                <a:gd name="connsiteX7" fmla="*/ 1214834 w 2429668"/>
                <a:gd name="connsiteY7" fmla="*/ 2429668 h 2429668"/>
                <a:gd name="connsiteX8" fmla="*/ 0 w 2429668"/>
                <a:gd name="connsiteY8" fmla="*/ 1214834 h 2429668"/>
                <a:gd name="connsiteX9" fmla="*/ 1214834 w 2429668"/>
                <a:gd name="connsiteY9" fmla="*/ 0 h 242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9668" h="2429668">
                  <a:moveTo>
                    <a:pt x="1214834" y="235897"/>
                  </a:moveTo>
                  <a:cubicBezTo>
                    <a:pt x="674182" y="235897"/>
                    <a:pt x="235897" y="674182"/>
                    <a:pt x="235897" y="1214834"/>
                  </a:cubicBezTo>
                  <a:cubicBezTo>
                    <a:pt x="235897" y="1755486"/>
                    <a:pt x="674182" y="2193771"/>
                    <a:pt x="1214834" y="2193771"/>
                  </a:cubicBezTo>
                  <a:cubicBezTo>
                    <a:pt x="1755486" y="2193771"/>
                    <a:pt x="2193771" y="1755486"/>
                    <a:pt x="2193771" y="1214834"/>
                  </a:cubicBezTo>
                  <a:cubicBezTo>
                    <a:pt x="2193771" y="674182"/>
                    <a:pt x="1755486" y="235897"/>
                    <a:pt x="1214834" y="235897"/>
                  </a:cubicBezTo>
                  <a:close/>
                  <a:moveTo>
                    <a:pt x="1214834" y="0"/>
                  </a:moveTo>
                  <a:cubicBezTo>
                    <a:pt x="1885768" y="0"/>
                    <a:pt x="2429668" y="543900"/>
                    <a:pt x="2429668" y="1214834"/>
                  </a:cubicBezTo>
                  <a:cubicBezTo>
                    <a:pt x="2429668" y="1885768"/>
                    <a:pt x="1885768" y="2429668"/>
                    <a:pt x="1214834" y="2429668"/>
                  </a:cubicBezTo>
                  <a:cubicBezTo>
                    <a:pt x="543900" y="2429668"/>
                    <a:pt x="0" y="1885768"/>
                    <a:pt x="0" y="1214834"/>
                  </a:cubicBezTo>
                  <a:cubicBezTo>
                    <a:pt x="0" y="543900"/>
                    <a:pt x="543900" y="0"/>
                    <a:pt x="121483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27" name="TextBox 30"/>
          <p:cNvSpPr txBox="1"/>
          <p:nvPr/>
        </p:nvSpPr>
        <p:spPr>
          <a:xfrm>
            <a:off x="4296842" y="2587464"/>
            <a:ext cx="871115" cy="923330"/>
          </a:xfrm>
          <a:prstGeom prst="rect">
            <a:avLst/>
          </a:prstGeom>
          <a:noFill/>
        </p:spPr>
        <p:txBody>
          <a:bodyPr wrap="square" lIns="0" tIns="0" rIns="0" bIns="0" rtlCol="0">
            <a:spAutoFit/>
          </a:bodyPr>
          <a:lstStyle/>
          <a:p>
            <a:r>
              <a:rPr lang="en-US" altLang="zh-CN" sz="6000" spc="225" dirty="0">
                <a:solidFill>
                  <a:srgbClr val="BE9857"/>
                </a:solidFill>
                <a:latin typeface="Agency FB" panose="020B0503020202020204" pitchFamily="34" charset="0"/>
                <a:ea typeface="微软雅黑" pitchFamily="34" charset="-122"/>
              </a:rPr>
              <a:t>3</a:t>
            </a:r>
            <a:r>
              <a:rPr lang="en-US" altLang="zh-CN" sz="3600" spc="225" dirty="0">
                <a:solidFill>
                  <a:srgbClr val="BE9857"/>
                </a:solidFill>
                <a:latin typeface="Agency FB" panose="020B0503020202020204" pitchFamily="34" charset="0"/>
                <a:ea typeface="微软雅黑" pitchFamily="34" charset="-122"/>
              </a:rPr>
              <a:t>%</a:t>
            </a:r>
            <a:endParaRPr lang="zh-CN" altLang="en-US" sz="3600" spc="225" dirty="0">
              <a:solidFill>
                <a:srgbClr val="BE9857"/>
              </a:solidFill>
              <a:latin typeface="微软雅黑" pitchFamily="34" charset="-122"/>
              <a:ea typeface="微软雅黑" pitchFamily="34" charset="-122"/>
            </a:endParaRPr>
          </a:p>
        </p:txBody>
      </p:sp>
      <p:grpSp>
        <p:nvGrpSpPr>
          <p:cNvPr id="28" name="组合 27"/>
          <p:cNvGrpSpPr/>
          <p:nvPr/>
        </p:nvGrpSpPr>
        <p:grpSpPr>
          <a:xfrm>
            <a:off x="3594764" y="2070138"/>
            <a:ext cx="1957983" cy="1957983"/>
            <a:chOff x="1766094" y="2627734"/>
            <a:chExt cx="2610644" cy="2610644"/>
          </a:xfrm>
        </p:grpSpPr>
        <p:sp>
          <p:nvSpPr>
            <p:cNvPr id="29" name="弧形 28"/>
            <p:cNvSpPr/>
            <p:nvPr/>
          </p:nvSpPr>
          <p:spPr>
            <a:xfrm>
              <a:off x="1928972" y="2790612"/>
              <a:ext cx="2284888" cy="2284888"/>
            </a:xfrm>
            <a:prstGeom prst="arc">
              <a:avLst>
                <a:gd name="adj1" fmla="val 16200000"/>
                <a:gd name="adj2" fmla="val 758092"/>
              </a:avLst>
            </a:prstGeom>
            <a:ln w="330200">
              <a:solidFill>
                <a:srgbClr val="BE985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p>
          </p:txBody>
        </p:sp>
        <p:sp>
          <p:nvSpPr>
            <p:cNvPr id="30" name="椭圆 29"/>
            <p:cNvSpPr/>
            <p:nvPr/>
          </p:nvSpPr>
          <p:spPr>
            <a:xfrm>
              <a:off x="1766094" y="2627734"/>
              <a:ext cx="2610644" cy="2610644"/>
            </a:xfrm>
            <a:prstGeom prst="ellipse">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31" name="组合 30"/>
          <p:cNvGrpSpPr/>
          <p:nvPr/>
        </p:nvGrpSpPr>
        <p:grpSpPr>
          <a:xfrm>
            <a:off x="6252686" y="2070138"/>
            <a:ext cx="1957983" cy="1957983"/>
            <a:chOff x="1766094" y="2627734"/>
            <a:chExt cx="2610644" cy="2610644"/>
          </a:xfrm>
        </p:grpSpPr>
        <p:sp>
          <p:nvSpPr>
            <p:cNvPr id="32" name="椭圆 31"/>
            <p:cNvSpPr/>
            <p:nvPr/>
          </p:nvSpPr>
          <p:spPr>
            <a:xfrm>
              <a:off x="1766094" y="2627734"/>
              <a:ext cx="2610644" cy="2610644"/>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3" name="任意多边形 32"/>
            <p:cNvSpPr/>
            <p:nvPr/>
          </p:nvSpPr>
          <p:spPr>
            <a:xfrm>
              <a:off x="1856582" y="2718222"/>
              <a:ext cx="2429668" cy="2429668"/>
            </a:xfrm>
            <a:custGeom>
              <a:avLst/>
              <a:gdLst>
                <a:gd name="connsiteX0" fmla="*/ 1214834 w 2429668"/>
                <a:gd name="connsiteY0" fmla="*/ 235897 h 2429668"/>
                <a:gd name="connsiteX1" fmla="*/ 235897 w 2429668"/>
                <a:gd name="connsiteY1" fmla="*/ 1214834 h 2429668"/>
                <a:gd name="connsiteX2" fmla="*/ 1214834 w 2429668"/>
                <a:gd name="connsiteY2" fmla="*/ 2193771 h 2429668"/>
                <a:gd name="connsiteX3" fmla="*/ 2193771 w 2429668"/>
                <a:gd name="connsiteY3" fmla="*/ 1214834 h 2429668"/>
                <a:gd name="connsiteX4" fmla="*/ 1214834 w 2429668"/>
                <a:gd name="connsiteY4" fmla="*/ 235897 h 2429668"/>
                <a:gd name="connsiteX5" fmla="*/ 1214834 w 2429668"/>
                <a:gd name="connsiteY5" fmla="*/ 0 h 2429668"/>
                <a:gd name="connsiteX6" fmla="*/ 2429668 w 2429668"/>
                <a:gd name="connsiteY6" fmla="*/ 1214834 h 2429668"/>
                <a:gd name="connsiteX7" fmla="*/ 1214834 w 2429668"/>
                <a:gd name="connsiteY7" fmla="*/ 2429668 h 2429668"/>
                <a:gd name="connsiteX8" fmla="*/ 0 w 2429668"/>
                <a:gd name="connsiteY8" fmla="*/ 1214834 h 2429668"/>
                <a:gd name="connsiteX9" fmla="*/ 1214834 w 2429668"/>
                <a:gd name="connsiteY9" fmla="*/ 0 h 242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9668" h="2429668">
                  <a:moveTo>
                    <a:pt x="1214834" y="235897"/>
                  </a:moveTo>
                  <a:cubicBezTo>
                    <a:pt x="674182" y="235897"/>
                    <a:pt x="235897" y="674182"/>
                    <a:pt x="235897" y="1214834"/>
                  </a:cubicBezTo>
                  <a:cubicBezTo>
                    <a:pt x="235897" y="1755486"/>
                    <a:pt x="674182" y="2193771"/>
                    <a:pt x="1214834" y="2193771"/>
                  </a:cubicBezTo>
                  <a:cubicBezTo>
                    <a:pt x="1755486" y="2193771"/>
                    <a:pt x="2193771" y="1755486"/>
                    <a:pt x="2193771" y="1214834"/>
                  </a:cubicBezTo>
                  <a:cubicBezTo>
                    <a:pt x="2193771" y="674182"/>
                    <a:pt x="1755486" y="235897"/>
                    <a:pt x="1214834" y="235897"/>
                  </a:cubicBezTo>
                  <a:close/>
                  <a:moveTo>
                    <a:pt x="1214834" y="0"/>
                  </a:moveTo>
                  <a:cubicBezTo>
                    <a:pt x="1885768" y="0"/>
                    <a:pt x="2429668" y="543900"/>
                    <a:pt x="2429668" y="1214834"/>
                  </a:cubicBezTo>
                  <a:cubicBezTo>
                    <a:pt x="2429668" y="1885768"/>
                    <a:pt x="1885768" y="2429668"/>
                    <a:pt x="1214834" y="2429668"/>
                  </a:cubicBezTo>
                  <a:cubicBezTo>
                    <a:pt x="543900" y="2429668"/>
                    <a:pt x="0" y="1885768"/>
                    <a:pt x="0" y="1214834"/>
                  </a:cubicBezTo>
                  <a:cubicBezTo>
                    <a:pt x="0" y="543900"/>
                    <a:pt x="543900" y="0"/>
                    <a:pt x="121483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34" name="TextBox 30"/>
          <p:cNvSpPr txBox="1"/>
          <p:nvPr/>
        </p:nvSpPr>
        <p:spPr>
          <a:xfrm>
            <a:off x="6950020" y="2587464"/>
            <a:ext cx="871115" cy="923330"/>
          </a:xfrm>
          <a:prstGeom prst="rect">
            <a:avLst/>
          </a:prstGeom>
          <a:noFill/>
        </p:spPr>
        <p:txBody>
          <a:bodyPr wrap="square" lIns="0" tIns="0" rIns="0" bIns="0" rtlCol="0">
            <a:spAutoFit/>
          </a:bodyPr>
          <a:lstStyle/>
          <a:p>
            <a:r>
              <a:rPr lang="en-US" altLang="zh-CN" sz="6000" spc="225" dirty="0">
                <a:solidFill>
                  <a:srgbClr val="A57331"/>
                </a:solidFill>
                <a:latin typeface="Agency FB" panose="020B0503020202020204" pitchFamily="34" charset="0"/>
                <a:ea typeface="微软雅黑" pitchFamily="34" charset="-122"/>
              </a:rPr>
              <a:t>4</a:t>
            </a:r>
            <a:r>
              <a:rPr lang="en-US" altLang="zh-CN" sz="3600" spc="225" dirty="0">
                <a:solidFill>
                  <a:srgbClr val="A57331"/>
                </a:solidFill>
                <a:latin typeface="Agency FB" panose="020B0503020202020204" pitchFamily="34" charset="0"/>
                <a:ea typeface="微软雅黑" pitchFamily="34" charset="-122"/>
              </a:rPr>
              <a:t>%</a:t>
            </a:r>
            <a:endParaRPr lang="zh-CN" altLang="en-US" sz="3600" spc="225" dirty="0">
              <a:solidFill>
                <a:srgbClr val="A57331"/>
              </a:solidFill>
              <a:latin typeface="微软雅黑" pitchFamily="34" charset="-122"/>
              <a:ea typeface="微软雅黑" pitchFamily="34" charset="-122"/>
            </a:endParaRPr>
          </a:p>
        </p:txBody>
      </p:sp>
      <p:grpSp>
        <p:nvGrpSpPr>
          <p:cNvPr id="35" name="组合 34"/>
          <p:cNvGrpSpPr/>
          <p:nvPr/>
        </p:nvGrpSpPr>
        <p:grpSpPr>
          <a:xfrm>
            <a:off x="6252686" y="2070138"/>
            <a:ext cx="1957983" cy="1957983"/>
            <a:chOff x="1766094" y="2627734"/>
            <a:chExt cx="2610644" cy="2610644"/>
          </a:xfrm>
        </p:grpSpPr>
        <p:sp>
          <p:nvSpPr>
            <p:cNvPr id="36" name="弧形 35"/>
            <p:cNvSpPr/>
            <p:nvPr/>
          </p:nvSpPr>
          <p:spPr>
            <a:xfrm>
              <a:off x="1928972" y="2790612"/>
              <a:ext cx="2284888" cy="2284888"/>
            </a:xfrm>
            <a:prstGeom prst="arc">
              <a:avLst>
                <a:gd name="adj1" fmla="val 16200000"/>
                <a:gd name="adj2" fmla="val 3557642"/>
              </a:avLst>
            </a:prstGeom>
            <a:ln w="330200">
              <a:solidFill>
                <a:srgbClr val="A5733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p>
          </p:txBody>
        </p:sp>
        <p:sp>
          <p:nvSpPr>
            <p:cNvPr id="37" name="椭圆 36"/>
            <p:cNvSpPr/>
            <p:nvPr/>
          </p:nvSpPr>
          <p:spPr>
            <a:xfrm>
              <a:off x="1766094" y="2627734"/>
              <a:ext cx="2610644" cy="2610644"/>
            </a:xfrm>
            <a:prstGeom prst="ellipse">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40" name="TextBox 30"/>
          <p:cNvSpPr txBox="1"/>
          <p:nvPr/>
        </p:nvSpPr>
        <p:spPr>
          <a:xfrm>
            <a:off x="2354381" y="1055588"/>
            <a:ext cx="4752528" cy="692497"/>
          </a:xfrm>
          <a:prstGeom prst="rect">
            <a:avLst/>
          </a:prstGeom>
          <a:noFill/>
        </p:spPr>
        <p:txBody>
          <a:bodyPr wrap="square" lIns="0" tIns="0" rIns="0" bIns="0" rtlCol="0">
            <a:spAutoFit/>
          </a:bodyPr>
          <a:lstStyle/>
          <a:p>
            <a:r>
              <a:rPr lang="zh-CN" altLang="en-US" sz="2400" b="1" dirty="0">
                <a:solidFill>
                  <a:schemeClr val="tx1">
                    <a:lumMod val="75000"/>
                    <a:lumOff val="25000"/>
                  </a:schemeClr>
                </a:solidFill>
                <a:latin typeface="微软雅黑" pitchFamily="34" charset="-122"/>
                <a:ea typeface="微软雅黑" pitchFamily="34" charset="-122"/>
              </a:rPr>
              <a:t>总体损耗概率应控制在 </a:t>
            </a:r>
            <a:r>
              <a:rPr lang="en-US" altLang="zh-CN" sz="4500" b="1" dirty="0">
                <a:solidFill>
                  <a:srgbClr val="A57331"/>
                </a:solidFill>
                <a:latin typeface="Agency FB" panose="020B0503020202020204" pitchFamily="34" charset="0"/>
                <a:ea typeface="微软雅黑" pitchFamily="34" charset="-122"/>
              </a:rPr>
              <a:t>10</a:t>
            </a:r>
            <a:r>
              <a:rPr lang="en-US" altLang="zh-CN" sz="2700" b="1" dirty="0">
                <a:solidFill>
                  <a:srgbClr val="A57331"/>
                </a:solidFill>
                <a:latin typeface="Agency FB" panose="020B0503020202020204" pitchFamily="34" charset="0"/>
                <a:ea typeface="微软雅黑" pitchFamily="34" charset="-122"/>
              </a:rPr>
              <a:t>% </a:t>
            </a:r>
            <a:r>
              <a:rPr lang="zh-CN" altLang="en-US" sz="2400" b="1" dirty="0">
                <a:solidFill>
                  <a:schemeClr val="tx1">
                    <a:lumMod val="75000"/>
                    <a:lumOff val="25000"/>
                  </a:schemeClr>
                </a:solidFill>
                <a:latin typeface="微软雅黑" pitchFamily="34" charset="-122"/>
                <a:ea typeface="微软雅黑" pitchFamily="34" charset="-122"/>
              </a:rPr>
              <a:t>左右</a:t>
            </a:r>
          </a:p>
        </p:txBody>
      </p:sp>
      <p:grpSp>
        <p:nvGrpSpPr>
          <p:cNvPr id="41" name="组合 40"/>
          <p:cNvGrpSpPr/>
          <p:nvPr/>
        </p:nvGrpSpPr>
        <p:grpSpPr>
          <a:xfrm>
            <a:off x="776177" y="87786"/>
            <a:ext cx="709688" cy="659149"/>
            <a:chOff x="776177" y="87786"/>
            <a:chExt cx="709688" cy="659149"/>
          </a:xfrm>
        </p:grpSpPr>
        <p:grpSp>
          <p:nvGrpSpPr>
            <p:cNvPr id="42" name="组合 41"/>
            <p:cNvGrpSpPr/>
            <p:nvPr/>
          </p:nvGrpSpPr>
          <p:grpSpPr>
            <a:xfrm>
              <a:off x="776177" y="87786"/>
              <a:ext cx="669145" cy="659149"/>
              <a:chOff x="1770244" y="775694"/>
              <a:chExt cx="1333596" cy="1313675"/>
            </a:xfrm>
          </p:grpSpPr>
          <p:sp>
            <p:nvSpPr>
              <p:cNvPr id="44" name="矩形 43"/>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43"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10263588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融资需求</a:t>
            </a:r>
            <a:endParaRPr lang="en-US" altLang="zh-CN"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p:cNvGrpSpPr/>
          <p:nvPr/>
        </p:nvGrpSpPr>
        <p:grpSpPr>
          <a:xfrm>
            <a:off x="2972941" y="1552803"/>
            <a:ext cx="1079957" cy="1064057"/>
            <a:chOff x="4025900" y="2024063"/>
            <a:chExt cx="1401763" cy="1381125"/>
          </a:xfrm>
          <a:solidFill>
            <a:srgbClr val="BE9857"/>
          </a:solidFill>
        </p:grpSpPr>
        <p:sp>
          <p:nvSpPr>
            <p:cNvPr id="10" name="Freeform 12"/>
            <p:cNvSpPr>
              <a:spLocks/>
            </p:cNvSpPr>
            <p:nvPr/>
          </p:nvSpPr>
          <p:spPr bwMode="auto">
            <a:xfrm>
              <a:off x="4025900" y="2024063"/>
              <a:ext cx="1401763" cy="1381125"/>
            </a:xfrm>
            <a:custGeom>
              <a:avLst/>
              <a:gdLst>
                <a:gd name="T0" fmla="*/ 145 w 469"/>
                <a:gd name="T1" fmla="*/ 291 h 463"/>
                <a:gd name="T2" fmla="*/ 39 w 469"/>
                <a:gd name="T3" fmla="*/ 297 h 463"/>
                <a:gd name="T4" fmla="*/ 14 w 469"/>
                <a:gd name="T5" fmla="*/ 293 h 463"/>
                <a:gd name="T6" fmla="*/ 11 w 469"/>
                <a:gd name="T7" fmla="*/ 266 h 463"/>
                <a:gd name="T8" fmla="*/ 35 w 469"/>
                <a:gd name="T9" fmla="*/ 255 h 463"/>
                <a:gd name="T10" fmla="*/ 121 w 469"/>
                <a:gd name="T11" fmla="*/ 229 h 463"/>
                <a:gd name="T12" fmla="*/ 246 w 469"/>
                <a:gd name="T13" fmla="*/ 99 h 463"/>
                <a:gd name="T14" fmla="*/ 261 w 469"/>
                <a:gd name="T15" fmla="*/ 43 h 463"/>
                <a:gd name="T16" fmla="*/ 274 w 469"/>
                <a:gd name="T17" fmla="*/ 10 h 463"/>
                <a:gd name="T18" fmla="*/ 294 w 469"/>
                <a:gd name="T19" fmla="*/ 1 h 463"/>
                <a:gd name="T20" fmla="*/ 309 w 469"/>
                <a:gd name="T21" fmla="*/ 17 h 463"/>
                <a:gd name="T22" fmla="*/ 312 w 469"/>
                <a:gd name="T23" fmla="*/ 50 h 463"/>
                <a:gd name="T24" fmla="*/ 310 w 469"/>
                <a:gd name="T25" fmla="*/ 134 h 463"/>
                <a:gd name="T26" fmla="*/ 367 w 469"/>
                <a:gd name="T27" fmla="*/ 242 h 463"/>
                <a:gd name="T28" fmla="*/ 441 w 469"/>
                <a:gd name="T29" fmla="*/ 323 h 463"/>
                <a:gd name="T30" fmla="*/ 466 w 469"/>
                <a:gd name="T31" fmla="*/ 366 h 463"/>
                <a:gd name="T32" fmla="*/ 459 w 469"/>
                <a:gd name="T33" fmla="*/ 392 h 463"/>
                <a:gd name="T34" fmla="*/ 437 w 469"/>
                <a:gd name="T35" fmla="*/ 386 h 463"/>
                <a:gd name="T36" fmla="*/ 400 w 469"/>
                <a:gd name="T37" fmla="*/ 353 h 463"/>
                <a:gd name="T38" fmla="*/ 369 w 469"/>
                <a:gd name="T39" fmla="*/ 332 h 463"/>
                <a:gd name="T40" fmla="*/ 346 w 469"/>
                <a:gd name="T41" fmla="*/ 333 h 463"/>
                <a:gd name="T42" fmla="*/ 349 w 469"/>
                <a:gd name="T43" fmla="*/ 355 h 463"/>
                <a:gd name="T44" fmla="*/ 387 w 469"/>
                <a:gd name="T45" fmla="*/ 411 h 463"/>
                <a:gd name="T46" fmla="*/ 396 w 469"/>
                <a:gd name="T47" fmla="*/ 448 h 463"/>
                <a:gd name="T48" fmla="*/ 354 w 469"/>
                <a:gd name="T49" fmla="*/ 444 h 463"/>
                <a:gd name="T50" fmla="*/ 254 w 469"/>
                <a:gd name="T51" fmla="*/ 348 h 463"/>
                <a:gd name="T52" fmla="*/ 145 w 469"/>
                <a:gd name="T53" fmla="*/ 291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9" h="463">
                  <a:moveTo>
                    <a:pt x="145" y="291"/>
                  </a:moveTo>
                  <a:cubicBezTo>
                    <a:pt x="100" y="294"/>
                    <a:pt x="69" y="296"/>
                    <a:pt x="39" y="297"/>
                  </a:cubicBezTo>
                  <a:cubicBezTo>
                    <a:pt x="30" y="297"/>
                    <a:pt x="21" y="296"/>
                    <a:pt x="14" y="293"/>
                  </a:cubicBezTo>
                  <a:cubicBezTo>
                    <a:pt x="1" y="287"/>
                    <a:pt x="0" y="274"/>
                    <a:pt x="11" y="266"/>
                  </a:cubicBezTo>
                  <a:cubicBezTo>
                    <a:pt x="18" y="261"/>
                    <a:pt x="27" y="258"/>
                    <a:pt x="35" y="255"/>
                  </a:cubicBezTo>
                  <a:cubicBezTo>
                    <a:pt x="63" y="246"/>
                    <a:pt x="92" y="238"/>
                    <a:pt x="121" y="229"/>
                  </a:cubicBezTo>
                  <a:cubicBezTo>
                    <a:pt x="186" y="208"/>
                    <a:pt x="225" y="163"/>
                    <a:pt x="246" y="99"/>
                  </a:cubicBezTo>
                  <a:cubicBezTo>
                    <a:pt x="252" y="81"/>
                    <a:pt x="256" y="62"/>
                    <a:pt x="261" y="43"/>
                  </a:cubicBezTo>
                  <a:cubicBezTo>
                    <a:pt x="265" y="32"/>
                    <a:pt x="268" y="20"/>
                    <a:pt x="274" y="10"/>
                  </a:cubicBezTo>
                  <a:cubicBezTo>
                    <a:pt x="278" y="5"/>
                    <a:pt x="288" y="0"/>
                    <a:pt x="294" y="1"/>
                  </a:cubicBezTo>
                  <a:cubicBezTo>
                    <a:pt x="300" y="2"/>
                    <a:pt x="307" y="10"/>
                    <a:pt x="309" y="17"/>
                  </a:cubicBezTo>
                  <a:cubicBezTo>
                    <a:pt x="312" y="27"/>
                    <a:pt x="312" y="39"/>
                    <a:pt x="312" y="50"/>
                  </a:cubicBezTo>
                  <a:cubicBezTo>
                    <a:pt x="312" y="78"/>
                    <a:pt x="311" y="106"/>
                    <a:pt x="310" y="134"/>
                  </a:cubicBezTo>
                  <a:cubicBezTo>
                    <a:pt x="309" y="181"/>
                    <a:pt x="338" y="211"/>
                    <a:pt x="367" y="242"/>
                  </a:cubicBezTo>
                  <a:cubicBezTo>
                    <a:pt x="392" y="269"/>
                    <a:pt x="418" y="295"/>
                    <a:pt x="441" y="323"/>
                  </a:cubicBezTo>
                  <a:cubicBezTo>
                    <a:pt x="452" y="335"/>
                    <a:pt x="460" y="350"/>
                    <a:pt x="466" y="366"/>
                  </a:cubicBezTo>
                  <a:cubicBezTo>
                    <a:pt x="469" y="373"/>
                    <a:pt x="464" y="385"/>
                    <a:pt x="459" y="392"/>
                  </a:cubicBezTo>
                  <a:cubicBezTo>
                    <a:pt x="457" y="394"/>
                    <a:pt x="443" y="391"/>
                    <a:pt x="437" y="386"/>
                  </a:cubicBezTo>
                  <a:cubicBezTo>
                    <a:pt x="424" y="376"/>
                    <a:pt x="413" y="364"/>
                    <a:pt x="400" y="353"/>
                  </a:cubicBezTo>
                  <a:cubicBezTo>
                    <a:pt x="390" y="345"/>
                    <a:pt x="380" y="337"/>
                    <a:pt x="369" y="332"/>
                  </a:cubicBezTo>
                  <a:cubicBezTo>
                    <a:pt x="363" y="329"/>
                    <a:pt x="354" y="332"/>
                    <a:pt x="346" y="333"/>
                  </a:cubicBezTo>
                  <a:cubicBezTo>
                    <a:pt x="347" y="340"/>
                    <a:pt x="345" y="349"/>
                    <a:pt x="349" y="355"/>
                  </a:cubicBezTo>
                  <a:cubicBezTo>
                    <a:pt x="361" y="374"/>
                    <a:pt x="375" y="392"/>
                    <a:pt x="387" y="411"/>
                  </a:cubicBezTo>
                  <a:cubicBezTo>
                    <a:pt x="395" y="422"/>
                    <a:pt x="408" y="434"/>
                    <a:pt x="396" y="448"/>
                  </a:cubicBezTo>
                  <a:cubicBezTo>
                    <a:pt x="382" y="463"/>
                    <a:pt x="366" y="454"/>
                    <a:pt x="354" y="444"/>
                  </a:cubicBezTo>
                  <a:cubicBezTo>
                    <a:pt x="320" y="413"/>
                    <a:pt x="284" y="383"/>
                    <a:pt x="254" y="348"/>
                  </a:cubicBezTo>
                  <a:cubicBezTo>
                    <a:pt x="220" y="309"/>
                    <a:pt x="183" y="287"/>
                    <a:pt x="145" y="29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Freeform 16"/>
            <p:cNvSpPr>
              <a:spLocks/>
            </p:cNvSpPr>
            <p:nvPr/>
          </p:nvSpPr>
          <p:spPr bwMode="auto">
            <a:xfrm>
              <a:off x="4346575" y="2268538"/>
              <a:ext cx="292100" cy="295275"/>
            </a:xfrm>
            <a:custGeom>
              <a:avLst/>
              <a:gdLst>
                <a:gd name="T0" fmla="*/ 58 w 98"/>
                <a:gd name="T1" fmla="*/ 99 h 99"/>
                <a:gd name="T2" fmla="*/ 0 w 98"/>
                <a:gd name="T3" fmla="*/ 47 h 99"/>
                <a:gd name="T4" fmla="*/ 40 w 98"/>
                <a:gd name="T5" fmla="*/ 1 h 99"/>
                <a:gd name="T6" fmla="*/ 98 w 98"/>
                <a:gd name="T7" fmla="*/ 58 h 99"/>
                <a:gd name="T8" fmla="*/ 58 w 98"/>
                <a:gd name="T9" fmla="*/ 99 h 99"/>
              </a:gdLst>
              <a:ahLst/>
              <a:cxnLst>
                <a:cxn ang="0">
                  <a:pos x="T0" y="T1"/>
                </a:cxn>
                <a:cxn ang="0">
                  <a:pos x="T2" y="T3"/>
                </a:cxn>
                <a:cxn ang="0">
                  <a:pos x="T4" y="T5"/>
                </a:cxn>
                <a:cxn ang="0">
                  <a:pos x="T6" y="T7"/>
                </a:cxn>
                <a:cxn ang="0">
                  <a:pos x="T8" y="T9"/>
                </a:cxn>
              </a:cxnLst>
              <a:rect l="0" t="0" r="r" b="b"/>
              <a:pathLst>
                <a:path w="98" h="99">
                  <a:moveTo>
                    <a:pt x="58" y="99"/>
                  </a:moveTo>
                  <a:cubicBezTo>
                    <a:pt x="28" y="99"/>
                    <a:pt x="0" y="74"/>
                    <a:pt x="0" y="47"/>
                  </a:cubicBezTo>
                  <a:cubicBezTo>
                    <a:pt x="0" y="22"/>
                    <a:pt x="18" y="1"/>
                    <a:pt x="40" y="1"/>
                  </a:cubicBezTo>
                  <a:cubicBezTo>
                    <a:pt x="69" y="0"/>
                    <a:pt x="98" y="29"/>
                    <a:pt x="98" y="58"/>
                  </a:cubicBezTo>
                  <a:cubicBezTo>
                    <a:pt x="98" y="82"/>
                    <a:pt x="82" y="99"/>
                    <a:pt x="58" y="9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4" name="组合 13"/>
          <p:cNvGrpSpPr/>
          <p:nvPr/>
        </p:nvGrpSpPr>
        <p:grpSpPr>
          <a:xfrm>
            <a:off x="5085156" y="1555249"/>
            <a:ext cx="1037150" cy="1068950"/>
            <a:chOff x="6767513" y="2027238"/>
            <a:chExt cx="1346200" cy="1387475"/>
          </a:xfrm>
          <a:solidFill>
            <a:srgbClr val="A57331"/>
          </a:solidFill>
        </p:grpSpPr>
        <p:sp>
          <p:nvSpPr>
            <p:cNvPr id="15" name="Freeform 13"/>
            <p:cNvSpPr>
              <a:spLocks/>
            </p:cNvSpPr>
            <p:nvPr/>
          </p:nvSpPr>
          <p:spPr bwMode="auto">
            <a:xfrm>
              <a:off x="6767513" y="2027238"/>
              <a:ext cx="1346200" cy="1387475"/>
            </a:xfrm>
            <a:custGeom>
              <a:avLst/>
              <a:gdLst>
                <a:gd name="T0" fmla="*/ 371 w 451"/>
                <a:gd name="T1" fmla="*/ 303 h 465"/>
                <a:gd name="T2" fmla="*/ 335 w 451"/>
                <a:gd name="T3" fmla="*/ 303 h 465"/>
                <a:gd name="T4" fmla="*/ 229 w 451"/>
                <a:gd name="T5" fmla="*/ 346 h 465"/>
                <a:gd name="T6" fmla="*/ 136 w 451"/>
                <a:gd name="T7" fmla="*/ 434 h 465"/>
                <a:gd name="T8" fmla="*/ 90 w 451"/>
                <a:gd name="T9" fmla="*/ 462 h 465"/>
                <a:gd name="T10" fmla="*/ 63 w 451"/>
                <a:gd name="T11" fmla="*/ 458 h 465"/>
                <a:gd name="T12" fmla="*/ 70 w 451"/>
                <a:gd name="T13" fmla="*/ 433 h 465"/>
                <a:gd name="T14" fmla="*/ 107 w 451"/>
                <a:gd name="T15" fmla="*/ 391 h 465"/>
                <a:gd name="T16" fmla="*/ 112 w 451"/>
                <a:gd name="T17" fmla="*/ 385 h 465"/>
                <a:gd name="T18" fmla="*/ 120 w 451"/>
                <a:gd name="T19" fmla="*/ 344 h 465"/>
                <a:gd name="T20" fmla="*/ 85 w 451"/>
                <a:gd name="T21" fmla="*/ 354 h 465"/>
                <a:gd name="T22" fmla="*/ 33 w 451"/>
                <a:gd name="T23" fmla="*/ 391 h 465"/>
                <a:gd name="T24" fmla="*/ 8 w 451"/>
                <a:gd name="T25" fmla="*/ 394 h 465"/>
                <a:gd name="T26" fmla="*/ 3 w 451"/>
                <a:gd name="T27" fmla="*/ 365 h 465"/>
                <a:gd name="T28" fmla="*/ 38 w 451"/>
                <a:gd name="T29" fmla="*/ 317 h 465"/>
                <a:gd name="T30" fmla="*/ 114 w 451"/>
                <a:gd name="T31" fmla="*/ 243 h 465"/>
                <a:gd name="T32" fmla="*/ 159 w 451"/>
                <a:gd name="T33" fmla="*/ 108 h 465"/>
                <a:gd name="T34" fmla="*/ 153 w 451"/>
                <a:gd name="T35" fmla="*/ 38 h 465"/>
                <a:gd name="T36" fmla="*/ 155 w 451"/>
                <a:gd name="T37" fmla="*/ 17 h 465"/>
                <a:gd name="T38" fmla="*/ 170 w 451"/>
                <a:gd name="T39" fmla="*/ 1 h 465"/>
                <a:gd name="T40" fmla="*/ 186 w 451"/>
                <a:gd name="T41" fmla="*/ 14 h 465"/>
                <a:gd name="T42" fmla="*/ 207 w 451"/>
                <a:gd name="T43" fmla="*/ 74 h 465"/>
                <a:gd name="T44" fmla="*/ 401 w 451"/>
                <a:gd name="T45" fmla="*/ 254 h 465"/>
                <a:gd name="T46" fmla="*/ 439 w 451"/>
                <a:gd name="T47" fmla="*/ 267 h 465"/>
                <a:gd name="T48" fmla="*/ 451 w 451"/>
                <a:gd name="T49" fmla="*/ 288 h 465"/>
                <a:gd name="T50" fmla="*/ 432 w 451"/>
                <a:gd name="T51" fmla="*/ 303 h 465"/>
                <a:gd name="T52" fmla="*/ 371 w 451"/>
                <a:gd name="T53" fmla="*/ 30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1" h="465">
                  <a:moveTo>
                    <a:pt x="371" y="303"/>
                  </a:moveTo>
                  <a:cubicBezTo>
                    <a:pt x="359" y="303"/>
                    <a:pt x="347" y="304"/>
                    <a:pt x="335" y="303"/>
                  </a:cubicBezTo>
                  <a:cubicBezTo>
                    <a:pt x="293" y="302"/>
                    <a:pt x="258" y="317"/>
                    <a:pt x="229" y="346"/>
                  </a:cubicBezTo>
                  <a:cubicBezTo>
                    <a:pt x="198" y="376"/>
                    <a:pt x="168" y="406"/>
                    <a:pt x="136" y="434"/>
                  </a:cubicBezTo>
                  <a:cubicBezTo>
                    <a:pt x="123" y="446"/>
                    <a:pt x="107" y="455"/>
                    <a:pt x="90" y="462"/>
                  </a:cubicBezTo>
                  <a:cubicBezTo>
                    <a:pt x="83" y="465"/>
                    <a:pt x="72" y="460"/>
                    <a:pt x="63" y="458"/>
                  </a:cubicBezTo>
                  <a:cubicBezTo>
                    <a:pt x="65" y="450"/>
                    <a:pt x="65" y="440"/>
                    <a:pt x="70" y="433"/>
                  </a:cubicBezTo>
                  <a:cubicBezTo>
                    <a:pt x="81" y="418"/>
                    <a:pt x="94" y="405"/>
                    <a:pt x="107" y="391"/>
                  </a:cubicBezTo>
                  <a:cubicBezTo>
                    <a:pt x="108" y="389"/>
                    <a:pt x="110" y="387"/>
                    <a:pt x="112" y="385"/>
                  </a:cubicBezTo>
                  <a:cubicBezTo>
                    <a:pt x="120" y="372"/>
                    <a:pt x="133" y="357"/>
                    <a:pt x="120" y="344"/>
                  </a:cubicBezTo>
                  <a:cubicBezTo>
                    <a:pt x="107" y="332"/>
                    <a:pt x="95" y="347"/>
                    <a:pt x="85" y="354"/>
                  </a:cubicBezTo>
                  <a:cubicBezTo>
                    <a:pt x="67" y="366"/>
                    <a:pt x="51" y="380"/>
                    <a:pt x="33" y="391"/>
                  </a:cubicBezTo>
                  <a:cubicBezTo>
                    <a:pt x="26" y="395"/>
                    <a:pt x="10" y="397"/>
                    <a:pt x="8" y="394"/>
                  </a:cubicBezTo>
                  <a:cubicBezTo>
                    <a:pt x="3" y="386"/>
                    <a:pt x="0" y="373"/>
                    <a:pt x="3" y="365"/>
                  </a:cubicBezTo>
                  <a:cubicBezTo>
                    <a:pt x="12" y="348"/>
                    <a:pt x="24" y="331"/>
                    <a:pt x="38" y="317"/>
                  </a:cubicBezTo>
                  <a:cubicBezTo>
                    <a:pt x="62" y="291"/>
                    <a:pt x="86" y="265"/>
                    <a:pt x="114" y="243"/>
                  </a:cubicBezTo>
                  <a:cubicBezTo>
                    <a:pt x="159" y="207"/>
                    <a:pt x="164" y="160"/>
                    <a:pt x="159" y="108"/>
                  </a:cubicBezTo>
                  <a:cubicBezTo>
                    <a:pt x="156" y="85"/>
                    <a:pt x="154" y="62"/>
                    <a:pt x="153" y="38"/>
                  </a:cubicBezTo>
                  <a:cubicBezTo>
                    <a:pt x="152" y="31"/>
                    <a:pt x="152" y="23"/>
                    <a:pt x="155" y="17"/>
                  </a:cubicBezTo>
                  <a:cubicBezTo>
                    <a:pt x="158" y="10"/>
                    <a:pt x="164" y="3"/>
                    <a:pt x="170" y="1"/>
                  </a:cubicBezTo>
                  <a:cubicBezTo>
                    <a:pt x="174" y="0"/>
                    <a:pt x="183" y="8"/>
                    <a:pt x="186" y="14"/>
                  </a:cubicBezTo>
                  <a:cubicBezTo>
                    <a:pt x="194" y="33"/>
                    <a:pt x="202" y="53"/>
                    <a:pt x="207" y="74"/>
                  </a:cubicBezTo>
                  <a:cubicBezTo>
                    <a:pt x="230" y="180"/>
                    <a:pt x="298" y="235"/>
                    <a:pt x="401" y="254"/>
                  </a:cubicBezTo>
                  <a:cubicBezTo>
                    <a:pt x="414" y="256"/>
                    <a:pt x="428" y="260"/>
                    <a:pt x="439" y="267"/>
                  </a:cubicBezTo>
                  <a:cubicBezTo>
                    <a:pt x="445" y="270"/>
                    <a:pt x="451" y="281"/>
                    <a:pt x="451" y="288"/>
                  </a:cubicBezTo>
                  <a:cubicBezTo>
                    <a:pt x="450" y="294"/>
                    <a:pt x="439" y="302"/>
                    <a:pt x="432" y="303"/>
                  </a:cubicBezTo>
                  <a:cubicBezTo>
                    <a:pt x="412" y="305"/>
                    <a:pt x="391" y="303"/>
                    <a:pt x="371" y="30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Freeform 17"/>
            <p:cNvSpPr>
              <a:spLocks/>
            </p:cNvSpPr>
            <p:nvPr/>
          </p:nvSpPr>
          <p:spPr bwMode="auto">
            <a:xfrm>
              <a:off x="7578725" y="2332038"/>
              <a:ext cx="290513" cy="292100"/>
            </a:xfrm>
            <a:custGeom>
              <a:avLst/>
              <a:gdLst>
                <a:gd name="T0" fmla="*/ 0 w 97"/>
                <a:gd name="T1" fmla="*/ 56 h 98"/>
                <a:gd name="T2" fmla="*/ 50 w 97"/>
                <a:gd name="T3" fmla="*/ 1 h 98"/>
                <a:gd name="T4" fmla="*/ 97 w 97"/>
                <a:gd name="T5" fmla="*/ 41 h 98"/>
                <a:gd name="T6" fmla="*/ 38 w 97"/>
                <a:gd name="T7" fmla="*/ 97 h 98"/>
                <a:gd name="T8" fmla="*/ 0 w 97"/>
                <a:gd name="T9" fmla="*/ 56 h 98"/>
              </a:gdLst>
              <a:ahLst/>
              <a:cxnLst>
                <a:cxn ang="0">
                  <a:pos x="T0" y="T1"/>
                </a:cxn>
                <a:cxn ang="0">
                  <a:pos x="T2" y="T3"/>
                </a:cxn>
                <a:cxn ang="0">
                  <a:pos x="T4" y="T5"/>
                </a:cxn>
                <a:cxn ang="0">
                  <a:pos x="T6" y="T7"/>
                </a:cxn>
                <a:cxn ang="0">
                  <a:pos x="T8" y="T9"/>
                </a:cxn>
              </a:cxnLst>
              <a:rect l="0" t="0" r="r" b="b"/>
              <a:pathLst>
                <a:path w="97" h="98">
                  <a:moveTo>
                    <a:pt x="0" y="56"/>
                  </a:moveTo>
                  <a:cubicBezTo>
                    <a:pt x="0" y="25"/>
                    <a:pt x="23" y="0"/>
                    <a:pt x="50" y="1"/>
                  </a:cubicBezTo>
                  <a:cubicBezTo>
                    <a:pt x="76" y="1"/>
                    <a:pt x="97" y="20"/>
                    <a:pt x="97" y="41"/>
                  </a:cubicBezTo>
                  <a:cubicBezTo>
                    <a:pt x="96" y="68"/>
                    <a:pt x="65" y="98"/>
                    <a:pt x="38" y="97"/>
                  </a:cubicBezTo>
                  <a:cubicBezTo>
                    <a:pt x="14" y="97"/>
                    <a:pt x="0" y="82"/>
                    <a:pt x="0" y="5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7" name="组合 16"/>
          <p:cNvGrpSpPr/>
          <p:nvPr/>
        </p:nvGrpSpPr>
        <p:grpSpPr>
          <a:xfrm>
            <a:off x="5086378" y="3601420"/>
            <a:ext cx="1066504" cy="1062835"/>
            <a:chOff x="6769100" y="4683126"/>
            <a:chExt cx="1384300" cy="1379538"/>
          </a:xfrm>
          <a:solidFill>
            <a:srgbClr val="BE9857"/>
          </a:solidFill>
        </p:grpSpPr>
        <p:sp>
          <p:nvSpPr>
            <p:cNvPr id="18" name="Freeform 14"/>
            <p:cNvSpPr>
              <a:spLocks/>
            </p:cNvSpPr>
            <p:nvPr/>
          </p:nvSpPr>
          <p:spPr bwMode="auto">
            <a:xfrm>
              <a:off x="6769100" y="4683126"/>
              <a:ext cx="1384300" cy="1379538"/>
            </a:xfrm>
            <a:custGeom>
              <a:avLst/>
              <a:gdLst>
                <a:gd name="T0" fmla="*/ 159 w 463"/>
                <a:gd name="T1" fmla="*/ 374 h 462"/>
                <a:gd name="T2" fmla="*/ 160 w 463"/>
                <a:gd name="T3" fmla="*/ 354 h 462"/>
                <a:gd name="T4" fmla="*/ 108 w 463"/>
                <a:gd name="T5" fmla="*/ 224 h 462"/>
                <a:gd name="T6" fmla="*/ 22 w 463"/>
                <a:gd name="T7" fmla="*/ 129 h 462"/>
                <a:gd name="T8" fmla="*/ 2 w 463"/>
                <a:gd name="T9" fmla="*/ 91 h 462"/>
                <a:gd name="T10" fmla="*/ 10 w 463"/>
                <a:gd name="T11" fmla="*/ 68 h 462"/>
                <a:gd name="T12" fmla="*/ 29 w 463"/>
                <a:gd name="T13" fmla="*/ 73 h 462"/>
                <a:gd name="T14" fmla="*/ 69 w 463"/>
                <a:gd name="T15" fmla="*/ 108 h 462"/>
                <a:gd name="T16" fmla="*/ 104 w 463"/>
                <a:gd name="T17" fmla="*/ 130 h 462"/>
                <a:gd name="T18" fmla="*/ 124 w 463"/>
                <a:gd name="T19" fmla="*/ 125 h 462"/>
                <a:gd name="T20" fmla="*/ 122 w 463"/>
                <a:gd name="T21" fmla="*/ 108 h 462"/>
                <a:gd name="T22" fmla="*/ 78 w 463"/>
                <a:gd name="T23" fmla="*/ 43 h 462"/>
                <a:gd name="T24" fmla="*/ 73 w 463"/>
                <a:gd name="T25" fmla="*/ 13 h 462"/>
                <a:gd name="T26" fmla="*/ 107 w 463"/>
                <a:gd name="T27" fmla="*/ 13 h 462"/>
                <a:gd name="T28" fmla="*/ 208 w 463"/>
                <a:gd name="T29" fmla="*/ 106 h 462"/>
                <a:gd name="T30" fmla="*/ 300 w 463"/>
                <a:gd name="T31" fmla="*/ 167 h 462"/>
                <a:gd name="T32" fmla="*/ 374 w 463"/>
                <a:gd name="T33" fmla="*/ 167 h 462"/>
                <a:gd name="T34" fmla="*/ 441 w 463"/>
                <a:gd name="T35" fmla="*/ 165 h 462"/>
                <a:gd name="T36" fmla="*/ 463 w 463"/>
                <a:gd name="T37" fmla="*/ 179 h 462"/>
                <a:gd name="T38" fmla="*/ 447 w 463"/>
                <a:gd name="T39" fmla="*/ 198 h 462"/>
                <a:gd name="T40" fmla="*/ 367 w 463"/>
                <a:gd name="T41" fmla="*/ 223 h 462"/>
                <a:gd name="T42" fmla="*/ 215 w 463"/>
                <a:gd name="T43" fmla="*/ 380 h 462"/>
                <a:gd name="T44" fmla="*/ 199 w 463"/>
                <a:gd name="T45" fmla="*/ 438 h 462"/>
                <a:gd name="T46" fmla="*/ 174 w 463"/>
                <a:gd name="T47" fmla="*/ 457 h 462"/>
                <a:gd name="T48" fmla="*/ 158 w 463"/>
                <a:gd name="T49" fmla="*/ 432 h 462"/>
                <a:gd name="T50" fmla="*/ 157 w 463"/>
                <a:gd name="T51" fmla="*/ 374 h 462"/>
                <a:gd name="T52" fmla="*/ 159 w 463"/>
                <a:gd name="T53" fmla="*/ 37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3" h="462">
                  <a:moveTo>
                    <a:pt x="159" y="374"/>
                  </a:moveTo>
                  <a:cubicBezTo>
                    <a:pt x="159" y="368"/>
                    <a:pt x="159" y="361"/>
                    <a:pt x="160" y="354"/>
                  </a:cubicBezTo>
                  <a:cubicBezTo>
                    <a:pt x="164" y="302"/>
                    <a:pt x="145" y="260"/>
                    <a:pt x="108" y="224"/>
                  </a:cubicBezTo>
                  <a:cubicBezTo>
                    <a:pt x="77" y="194"/>
                    <a:pt x="50" y="161"/>
                    <a:pt x="22" y="129"/>
                  </a:cubicBezTo>
                  <a:cubicBezTo>
                    <a:pt x="13" y="118"/>
                    <a:pt x="6" y="104"/>
                    <a:pt x="2" y="91"/>
                  </a:cubicBezTo>
                  <a:cubicBezTo>
                    <a:pt x="0" y="84"/>
                    <a:pt x="5" y="74"/>
                    <a:pt x="10" y="68"/>
                  </a:cubicBezTo>
                  <a:cubicBezTo>
                    <a:pt x="12" y="66"/>
                    <a:pt x="24" y="69"/>
                    <a:pt x="29" y="73"/>
                  </a:cubicBezTo>
                  <a:cubicBezTo>
                    <a:pt x="43" y="84"/>
                    <a:pt x="55" y="97"/>
                    <a:pt x="69" y="108"/>
                  </a:cubicBezTo>
                  <a:cubicBezTo>
                    <a:pt x="80" y="117"/>
                    <a:pt x="92" y="125"/>
                    <a:pt x="104" y="130"/>
                  </a:cubicBezTo>
                  <a:cubicBezTo>
                    <a:pt x="109" y="132"/>
                    <a:pt x="119" y="130"/>
                    <a:pt x="124" y="125"/>
                  </a:cubicBezTo>
                  <a:cubicBezTo>
                    <a:pt x="126" y="123"/>
                    <a:pt x="125" y="112"/>
                    <a:pt x="122" y="108"/>
                  </a:cubicBezTo>
                  <a:cubicBezTo>
                    <a:pt x="108" y="86"/>
                    <a:pt x="92" y="65"/>
                    <a:pt x="78" y="43"/>
                  </a:cubicBezTo>
                  <a:cubicBezTo>
                    <a:pt x="73" y="34"/>
                    <a:pt x="69" y="20"/>
                    <a:pt x="73" y="13"/>
                  </a:cubicBezTo>
                  <a:cubicBezTo>
                    <a:pt x="81" y="0"/>
                    <a:pt x="97" y="4"/>
                    <a:pt x="107" y="13"/>
                  </a:cubicBezTo>
                  <a:cubicBezTo>
                    <a:pt x="141" y="43"/>
                    <a:pt x="176" y="73"/>
                    <a:pt x="208" y="106"/>
                  </a:cubicBezTo>
                  <a:cubicBezTo>
                    <a:pt x="235" y="133"/>
                    <a:pt x="257" y="165"/>
                    <a:pt x="300" y="167"/>
                  </a:cubicBezTo>
                  <a:cubicBezTo>
                    <a:pt x="324" y="168"/>
                    <a:pt x="349" y="167"/>
                    <a:pt x="374" y="167"/>
                  </a:cubicBezTo>
                  <a:cubicBezTo>
                    <a:pt x="396" y="166"/>
                    <a:pt x="419" y="164"/>
                    <a:pt x="441" y="165"/>
                  </a:cubicBezTo>
                  <a:cubicBezTo>
                    <a:pt x="449" y="165"/>
                    <a:pt x="456" y="174"/>
                    <a:pt x="463" y="179"/>
                  </a:cubicBezTo>
                  <a:cubicBezTo>
                    <a:pt x="458" y="185"/>
                    <a:pt x="454" y="195"/>
                    <a:pt x="447" y="198"/>
                  </a:cubicBezTo>
                  <a:cubicBezTo>
                    <a:pt x="421" y="208"/>
                    <a:pt x="394" y="216"/>
                    <a:pt x="367" y="223"/>
                  </a:cubicBezTo>
                  <a:cubicBezTo>
                    <a:pt x="284" y="245"/>
                    <a:pt x="236" y="299"/>
                    <a:pt x="215" y="380"/>
                  </a:cubicBezTo>
                  <a:cubicBezTo>
                    <a:pt x="210" y="399"/>
                    <a:pt x="205" y="418"/>
                    <a:pt x="199" y="438"/>
                  </a:cubicBezTo>
                  <a:cubicBezTo>
                    <a:pt x="195" y="449"/>
                    <a:pt x="188" y="462"/>
                    <a:pt x="174" y="457"/>
                  </a:cubicBezTo>
                  <a:cubicBezTo>
                    <a:pt x="166" y="454"/>
                    <a:pt x="159" y="441"/>
                    <a:pt x="158" y="432"/>
                  </a:cubicBezTo>
                  <a:cubicBezTo>
                    <a:pt x="155" y="413"/>
                    <a:pt x="157" y="394"/>
                    <a:pt x="157" y="374"/>
                  </a:cubicBezTo>
                  <a:cubicBezTo>
                    <a:pt x="158" y="374"/>
                    <a:pt x="159" y="374"/>
                    <a:pt x="159" y="37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Freeform 18"/>
            <p:cNvSpPr>
              <a:spLocks/>
            </p:cNvSpPr>
            <p:nvPr/>
          </p:nvSpPr>
          <p:spPr bwMode="auto">
            <a:xfrm>
              <a:off x="7558088" y="5519738"/>
              <a:ext cx="290513" cy="292100"/>
            </a:xfrm>
            <a:custGeom>
              <a:avLst/>
              <a:gdLst>
                <a:gd name="T0" fmla="*/ 38 w 97"/>
                <a:gd name="T1" fmla="*/ 0 h 98"/>
                <a:gd name="T2" fmla="*/ 96 w 97"/>
                <a:gd name="T3" fmla="*/ 50 h 98"/>
                <a:gd name="T4" fmla="*/ 57 w 97"/>
                <a:gd name="T5" fmla="*/ 97 h 98"/>
                <a:gd name="T6" fmla="*/ 0 w 97"/>
                <a:gd name="T7" fmla="*/ 40 h 98"/>
                <a:gd name="T8" fmla="*/ 38 w 97"/>
                <a:gd name="T9" fmla="*/ 0 h 98"/>
              </a:gdLst>
              <a:ahLst/>
              <a:cxnLst>
                <a:cxn ang="0">
                  <a:pos x="T0" y="T1"/>
                </a:cxn>
                <a:cxn ang="0">
                  <a:pos x="T2" y="T3"/>
                </a:cxn>
                <a:cxn ang="0">
                  <a:pos x="T4" y="T5"/>
                </a:cxn>
                <a:cxn ang="0">
                  <a:pos x="T6" y="T7"/>
                </a:cxn>
                <a:cxn ang="0">
                  <a:pos x="T8" y="T9"/>
                </a:cxn>
              </a:cxnLst>
              <a:rect l="0" t="0" r="r" b="b"/>
              <a:pathLst>
                <a:path w="97" h="98">
                  <a:moveTo>
                    <a:pt x="38" y="0"/>
                  </a:moveTo>
                  <a:cubicBezTo>
                    <a:pt x="69" y="0"/>
                    <a:pt x="95" y="22"/>
                    <a:pt x="96" y="50"/>
                  </a:cubicBezTo>
                  <a:cubicBezTo>
                    <a:pt x="97" y="74"/>
                    <a:pt x="78" y="96"/>
                    <a:pt x="57" y="97"/>
                  </a:cubicBezTo>
                  <a:cubicBezTo>
                    <a:pt x="30" y="98"/>
                    <a:pt x="0" y="67"/>
                    <a:pt x="0" y="40"/>
                  </a:cubicBezTo>
                  <a:cubicBezTo>
                    <a:pt x="0" y="17"/>
                    <a:pt x="15" y="1"/>
                    <a:pt x="3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0" name="组合 19"/>
          <p:cNvGrpSpPr/>
          <p:nvPr/>
        </p:nvGrpSpPr>
        <p:grpSpPr>
          <a:xfrm>
            <a:off x="3014524" y="3587966"/>
            <a:ext cx="1038374" cy="1064057"/>
            <a:chOff x="4079875" y="4665663"/>
            <a:chExt cx="1347788" cy="1381125"/>
          </a:xfrm>
          <a:solidFill>
            <a:srgbClr val="A57331"/>
          </a:solidFill>
        </p:grpSpPr>
        <p:sp>
          <p:nvSpPr>
            <p:cNvPr id="21" name="Freeform 15"/>
            <p:cNvSpPr>
              <a:spLocks/>
            </p:cNvSpPr>
            <p:nvPr/>
          </p:nvSpPr>
          <p:spPr bwMode="auto">
            <a:xfrm>
              <a:off x="4079875" y="4665663"/>
              <a:ext cx="1347788" cy="1381125"/>
            </a:xfrm>
            <a:custGeom>
              <a:avLst/>
              <a:gdLst>
                <a:gd name="T0" fmla="*/ 38 w 451"/>
                <a:gd name="T1" fmla="*/ 160 h 463"/>
                <a:gd name="T2" fmla="*/ 150 w 451"/>
                <a:gd name="T3" fmla="*/ 159 h 463"/>
                <a:gd name="T4" fmla="*/ 214 w 451"/>
                <a:gd name="T5" fmla="*/ 127 h 463"/>
                <a:gd name="T6" fmla="*/ 323 w 451"/>
                <a:gd name="T7" fmla="*/ 26 h 463"/>
                <a:gd name="T8" fmla="*/ 366 w 451"/>
                <a:gd name="T9" fmla="*/ 2 h 463"/>
                <a:gd name="T10" fmla="*/ 386 w 451"/>
                <a:gd name="T11" fmla="*/ 8 h 463"/>
                <a:gd name="T12" fmla="*/ 383 w 451"/>
                <a:gd name="T13" fmla="*/ 29 h 463"/>
                <a:gd name="T14" fmla="*/ 338 w 451"/>
                <a:gd name="T15" fmla="*/ 80 h 463"/>
                <a:gd name="T16" fmla="*/ 330 w 451"/>
                <a:gd name="T17" fmla="*/ 122 h 463"/>
                <a:gd name="T18" fmla="*/ 368 w 451"/>
                <a:gd name="T19" fmla="*/ 111 h 463"/>
                <a:gd name="T20" fmla="*/ 420 w 451"/>
                <a:gd name="T21" fmla="*/ 74 h 463"/>
                <a:gd name="T22" fmla="*/ 443 w 451"/>
                <a:gd name="T23" fmla="*/ 72 h 463"/>
                <a:gd name="T24" fmla="*/ 447 w 451"/>
                <a:gd name="T25" fmla="*/ 97 h 463"/>
                <a:gd name="T26" fmla="*/ 414 w 451"/>
                <a:gd name="T27" fmla="*/ 146 h 463"/>
                <a:gd name="T28" fmla="*/ 340 w 451"/>
                <a:gd name="T29" fmla="*/ 218 h 463"/>
                <a:gd name="T30" fmla="*/ 291 w 451"/>
                <a:gd name="T31" fmla="*/ 338 h 463"/>
                <a:gd name="T32" fmla="*/ 296 w 451"/>
                <a:gd name="T33" fmla="*/ 428 h 463"/>
                <a:gd name="T34" fmla="*/ 295 w 451"/>
                <a:gd name="T35" fmla="*/ 447 h 463"/>
                <a:gd name="T36" fmla="*/ 281 w 451"/>
                <a:gd name="T37" fmla="*/ 462 h 463"/>
                <a:gd name="T38" fmla="*/ 267 w 451"/>
                <a:gd name="T39" fmla="*/ 452 h 463"/>
                <a:gd name="T40" fmla="*/ 251 w 451"/>
                <a:gd name="T41" fmla="*/ 411 h 463"/>
                <a:gd name="T42" fmla="*/ 211 w 451"/>
                <a:gd name="T43" fmla="*/ 307 h 463"/>
                <a:gd name="T44" fmla="*/ 88 w 451"/>
                <a:gd name="T45" fmla="*/ 220 h 463"/>
                <a:gd name="T46" fmla="*/ 17 w 451"/>
                <a:gd name="T47" fmla="*/ 200 h 463"/>
                <a:gd name="T48" fmla="*/ 1 w 451"/>
                <a:gd name="T49" fmla="*/ 180 h 463"/>
                <a:gd name="T50" fmla="*/ 17 w 451"/>
                <a:gd name="T51" fmla="*/ 163 h 463"/>
                <a:gd name="T52" fmla="*/ 38 w 451"/>
                <a:gd name="T53" fmla="*/ 16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1" h="463">
                  <a:moveTo>
                    <a:pt x="38" y="160"/>
                  </a:moveTo>
                  <a:cubicBezTo>
                    <a:pt x="77" y="160"/>
                    <a:pt x="113" y="161"/>
                    <a:pt x="150" y="159"/>
                  </a:cubicBezTo>
                  <a:cubicBezTo>
                    <a:pt x="175" y="158"/>
                    <a:pt x="196" y="145"/>
                    <a:pt x="214" y="127"/>
                  </a:cubicBezTo>
                  <a:cubicBezTo>
                    <a:pt x="250" y="93"/>
                    <a:pt x="286" y="59"/>
                    <a:pt x="323" y="26"/>
                  </a:cubicBezTo>
                  <a:cubicBezTo>
                    <a:pt x="335" y="16"/>
                    <a:pt x="351" y="8"/>
                    <a:pt x="366" y="2"/>
                  </a:cubicBezTo>
                  <a:cubicBezTo>
                    <a:pt x="371" y="0"/>
                    <a:pt x="383" y="3"/>
                    <a:pt x="386" y="8"/>
                  </a:cubicBezTo>
                  <a:cubicBezTo>
                    <a:pt x="389" y="12"/>
                    <a:pt x="387" y="24"/>
                    <a:pt x="383" y="29"/>
                  </a:cubicBezTo>
                  <a:cubicBezTo>
                    <a:pt x="369" y="47"/>
                    <a:pt x="352" y="62"/>
                    <a:pt x="338" y="80"/>
                  </a:cubicBezTo>
                  <a:cubicBezTo>
                    <a:pt x="329" y="92"/>
                    <a:pt x="316" y="109"/>
                    <a:pt x="330" y="122"/>
                  </a:cubicBezTo>
                  <a:cubicBezTo>
                    <a:pt x="344" y="135"/>
                    <a:pt x="357" y="118"/>
                    <a:pt x="368" y="111"/>
                  </a:cubicBezTo>
                  <a:cubicBezTo>
                    <a:pt x="386" y="99"/>
                    <a:pt x="402" y="85"/>
                    <a:pt x="420" y="74"/>
                  </a:cubicBezTo>
                  <a:cubicBezTo>
                    <a:pt x="427" y="70"/>
                    <a:pt x="440" y="68"/>
                    <a:pt x="443" y="72"/>
                  </a:cubicBezTo>
                  <a:cubicBezTo>
                    <a:pt x="448" y="78"/>
                    <a:pt x="451" y="90"/>
                    <a:pt x="447" y="97"/>
                  </a:cubicBezTo>
                  <a:cubicBezTo>
                    <a:pt x="438" y="114"/>
                    <a:pt x="427" y="131"/>
                    <a:pt x="414" y="146"/>
                  </a:cubicBezTo>
                  <a:cubicBezTo>
                    <a:pt x="391" y="171"/>
                    <a:pt x="366" y="196"/>
                    <a:pt x="340" y="218"/>
                  </a:cubicBezTo>
                  <a:cubicBezTo>
                    <a:pt x="300" y="250"/>
                    <a:pt x="287" y="290"/>
                    <a:pt x="291" y="338"/>
                  </a:cubicBezTo>
                  <a:cubicBezTo>
                    <a:pt x="293" y="368"/>
                    <a:pt x="295" y="398"/>
                    <a:pt x="296" y="428"/>
                  </a:cubicBezTo>
                  <a:cubicBezTo>
                    <a:pt x="297" y="434"/>
                    <a:pt x="298" y="442"/>
                    <a:pt x="295" y="447"/>
                  </a:cubicBezTo>
                  <a:cubicBezTo>
                    <a:pt x="292" y="453"/>
                    <a:pt x="287" y="460"/>
                    <a:pt x="281" y="462"/>
                  </a:cubicBezTo>
                  <a:cubicBezTo>
                    <a:pt x="278" y="463"/>
                    <a:pt x="269" y="457"/>
                    <a:pt x="267" y="452"/>
                  </a:cubicBezTo>
                  <a:cubicBezTo>
                    <a:pt x="260" y="439"/>
                    <a:pt x="256" y="425"/>
                    <a:pt x="251" y="411"/>
                  </a:cubicBezTo>
                  <a:cubicBezTo>
                    <a:pt x="238" y="376"/>
                    <a:pt x="228" y="340"/>
                    <a:pt x="211" y="307"/>
                  </a:cubicBezTo>
                  <a:cubicBezTo>
                    <a:pt x="186" y="258"/>
                    <a:pt x="139" y="235"/>
                    <a:pt x="88" y="220"/>
                  </a:cubicBezTo>
                  <a:cubicBezTo>
                    <a:pt x="64" y="213"/>
                    <a:pt x="40" y="208"/>
                    <a:pt x="17" y="200"/>
                  </a:cubicBezTo>
                  <a:cubicBezTo>
                    <a:pt x="10" y="197"/>
                    <a:pt x="2" y="187"/>
                    <a:pt x="1" y="180"/>
                  </a:cubicBezTo>
                  <a:cubicBezTo>
                    <a:pt x="0" y="175"/>
                    <a:pt x="10" y="167"/>
                    <a:pt x="17" y="163"/>
                  </a:cubicBezTo>
                  <a:cubicBezTo>
                    <a:pt x="23" y="160"/>
                    <a:pt x="32" y="161"/>
                    <a:pt x="38" y="1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Freeform 19"/>
            <p:cNvSpPr>
              <a:spLocks/>
            </p:cNvSpPr>
            <p:nvPr/>
          </p:nvSpPr>
          <p:spPr bwMode="auto">
            <a:xfrm>
              <a:off x="4376738" y="5480051"/>
              <a:ext cx="265113" cy="298450"/>
            </a:xfrm>
            <a:custGeom>
              <a:avLst/>
              <a:gdLst>
                <a:gd name="T0" fmla="*/ 89 w 89"/>
                <a:gd name="T1" fmla="*/ 52 h 100"/>
                <a:gd name="T2" fmla="*/ 41 w 89"/>
                <a:gd name="T3" fmla="*/ 100 h 100"/>
                <a:gd name="T4" fmla="*/ 1 w 89"/>
                <a:gd name="T5" fmla="*/ 56 h 100"/>
                <a:gd name="T6" fmla="*/ 49 w 89"/>
                <a:gd name="T7" fmla="*/ 0 h 100"/>
                <a:gd name="T8" fmla="*/ 89 w 89"/>
                <a:gd name="T9" fmla="*/ 52 h 100"/>
              </a:gdLst>
              <a:ahLst/>
              <a:cxnLst>
                <a:cxn ang="0">
                  <a:pos x="T0" y="T1"/>
                </a:cxn>
                <a:cxn ang="0">
                  <a:pos x="T2" y="T3"/>
                </a:cxn>
                <a:cxn ang="0">
                  <a:pos x="T4" y="T5"/>
                </a:cxn>
                <a:cxn ang="0">
                  <a:pos x="T6" y="T7"/>
                </a:cxn>
                <a:cxn ang="0">
                  <a:pos x="T8" y="T9"/>
                </a:cxn>
              </a:cxnLst>
              <a:rect l="0" t="0" r="r" b="b"/>
              <a:pathLst>
                <a:path w="89" h="100">
                  <a:moveTo>
                    <a:pt x="89" y="52"/>
                  </a:moveTo>
                  <a:cubicBezTo>
                    <a:pt x="88" y="80"/>
                    <a:pt x="68" y="100"/>
                    <a:pt x="41" y="100"/>
                  </a:cubicBezTo>
                  <a:cubicBezTo>
                    <a:pt x="15" y="100"/>
                    <a:pt x="0" y="83"/>
                    <a:pt x="1" y="56"/>
                  </a:cubicBezTo>
                  <a:cubicBezTo>
                    <a:pt x="1" y="26"/>
                    <a:pt x="24" y="0"/>
                    <a:pt x="49" y="0"/>
                  </a:cubicBezTo>
                  <a:cubicBezTo>
                    <a:pt x="71" y="1"/>
                    <a:pt x="89" y="25"/>
                    <a:pt x="89" y="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3" name="Group 5"/>
          <p:cNvGrpSpPr>
            <a:grpSpLocks/>
          </p:cNvGrpSpPr>
          <p:nvPr/>
        </p:nvGrpSpPr>
        <p:grpSpPr bwMode="auto">
          <a:xfrm>
            <a:off x="3901083" y="2361241"/>
            <a:ext cx="1334665" cy="1336100"/>
            <a:chOff x="0" y="0"/>
            <a:chExt cx="11159" cy="11170"/>
          </a:xfrm>
          <a:solidFill>
            <a:srgbClr val="DEAD64"/>
          </a:solidFill>
        </p:grpSpPr>
        <p:sp>
          <p:nvSpPr>
            <p:cNvPr id="24" name="AutoShape 6"/>
            <p:cNvSpPr>
              <a:spLocks/>
            </p:cNvSpPr>
            <p:nvPr/>
          </p:nvSpPr>
          <p:spPr bwMode="auto">
            <a:xfrm>
              <a:off x="5723" y="1096"/>
              <a:ext cx="128" cy="64"/>
            </a:xfrm>
            <a:custGeom>
              <a:avLst/>
              <a:gdLst/>
              <a:ahLst/>
              <a:cxnLst/>
              <a:rect l="0" t="0" r="r" b="b"/>
              <a:pathLst>
                <a:path w="21600" h="21600">
                  <a:moveTo>
                    <a:pt x="21600" y="0"/>
                  </a:moveTo>
                  <a:lnTo>
                    <a:pt x="21600" y="0"/>
                  </a:lnTo>
                  <a:lnTo>
                    <a:pt x="5400" y="10800"/>
                  </a:lnTo>
                  <a:lnTo>
                    <a:pt x="2700" y="10800"/>
                  </a:lnTo>
                  <a:lnTo>
                    <a:pt x="0" y="10800"/>
                  </a:lnTo>
                  <a:lnTo>
                    <a:pt x="2700" y="21600"/>
                  </a:lnTo>
                  <a:lnTo>
                    <a:pt x="5400" y="21600"/>
                  </a:lnTo>
                  <a:lnTo>
                    <a:pt x="10800" y="21600"/>
                  </a:lnTo>
                  <a:lnTo>
                    <a:pt x="21600" y="0"/>
                  </a:lnTo>
                  <a:close/>
                  <a:moveTo>
                    <a:pt x="21600" y="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5" name="AutoShape 7"/>
            <p:cNvSpPr>
              <a:spLocks/>
            </p:cNvSpPr>
            <p:nvPr/>
          </p:nvSpPr>
          <p:spPr bwMode="auto">
            <a:xfrm>
              <a:off x="4178" y="496"/>
              <a:ext cx="544" cy="200"/>
            </a:xfrm>
            <a:custGeom>
              <a:avLst/>
              <a:gdLst/>
              <a:ahLst/>
              <a:cxnLst/>
              <a:rect l="0" t="0" r="r" b="b"/>
              <a:pathLst>
                <a:path w="21600" h="21600">
                  <a:moveTo>
                    <a:pt x="5718" y="7776"/>
                  </a:moveTo>
                  <a:lnTo>
                    <a:pt x="5718" y="7776"/>
                  </a:lnTo>
                  <a:lnTo>
                    <a:pt x="4447" y="11232"/>
                  </a:lnTo>
                  <a:lnTo>
                    <a:pt x="1906" y="14688"/>
                  </a:lnTo>
                  <a:lnTo>
                    <a:pt x="0" y="16416"/>
                  </a:lnTo>
                  <a:lnTo>
                    <a:pt x="635" y="16416"/>
                  </a:lnTo>
                  <a:lnTo>
                    <a:pt x="635" y="19872"/>
                  </a:lnTo>
                  <a:lnTo>
                    <a:pt x="635" y="21600"/>
                  </a:lnTo>
                  <a:lnTo>
                    <a:pt x="1271" y="21600"/>
                  </a:lnTo>
                  <a:lnTo>
                    <a:pt x="6353" y="21600"/>
                  </a:lnTo>
                  <a:lnTo>
                    <a:pt x="6988" y="19872"/>
                  </a:lnTo>
                  <a:lnTo>
                    <a:pt x="6988" y="18144"/>
                  </a:lnTo>
                  <a:lnTo>
                    <a:pt x="5718" y="16416"/>
                  </a:lnTo>
                  <a:lnTo>
                    <a:pt x="6988" y="16416"/>
                  </a:lnTo>
                  <a:lnTo>
                    <a:pt x="12706" y="19872"/>
                  </a:lnTo>
                  <a:lnTo>
                    <a:pt x="15882" y="21600"/>
                  </a:lnTo>
                  <a:lnTo>
                    <a:pt x="18424" y="21600"/>
                  </a:lnTo>
                  <a:lnTo>
                    <a:pt x="19694" y="19872"/>
                  </a:lnTo>
                  <a:lnTo>
                    <a:pt x="20329" y="18144"/>
                  </a:lnTo>
                  <a:lnTo>
                    <a:pt x="20965" y="11232"/>
                  </a:lnTo>
                  <a:lnTo>
                    <a:pt x="19694" y="11232"/>
                  </a:lnTo>
                  <a:lnTo>
                    <a:pt x="18424" y="11232"/>
                  </a:lnTo>
                  <a:lnTo>
                    <a:pt x="18424" y="9504"/>
                  </a:lnTo>
                  <a:lnTo>
                    <a:pt x="19059" y="7776"/>
                  </a:lnTo>
                  <a:lnTo>
                    <a:pt x="19694" y="7776"/>
                  </a:lnTo>
                  <a:lnTo>
                    <a:pt x="20965" y="7776"/>
                  </a:lnTo>
                  <a:lnTo>
                    <a:pt x="21600" y="6048"/>
                  </a:lnTo>
                  <a:lnTo>
                    <a:pt x="21600" y="1728"/>
                  </a:lnTo>
                  <a:lnTo>
                    <a:pt x="20965" y="1728"/>
                  </a:lnTo>
                  <a:lnTo>
                    <a:pt x="19059" y="0"/>
                  </a:lnTo>
                  <a:lnTo>
                    <a:pt x="18424" y="1728"/>
                  </a:lnTo>
                  <a:lnTo>
                    <a:pt x="17788" y="4320"/>
                  </a:lnTo>
                  <a:lnTo>
                    <a:pt x="16518" y="6048"/>
                  </a:lnTo>
                  <a:lnTo>
                    <a:pt x="14612" y="6048"/>
                  </a:lnTo>
                  <a:lnTo>
                    <a:pt x="13341" y="6048"/>
                  </a:lnTo>
                  <a:lnTo>
                    <a:pt x="12071" y="7776"/>
                  </a:lnTo>
                  <a:lnTo>
                    <a:pt x="10800" y="9504"/>
                  </a:lnTo>
                  <a:lnTo>
                    <a:pt x="8894" y="12960"/>
                  </a:lnTo>
                  <a:lnTo>
                    <a:pt x="6988" y="14688"/>
                  </a:lnTo>
                  <a:lnTo>
                    <a:pt x="8259" y="11232"/>
                  </a:lnTo>
                  <a:lnTo>
                    <a:pt x="12071" y="7776"/>
                  </a:lnTo>
                  <a:lnTo>
                    <a:pt x="12071" y="6048"/>
                  </a:lnTo>
                  <a:lnTo>
                    <a:pt x="7624" y="9504"/>
                  </a:lnTo>
                  <a:lnTo>
                    <a:pt x="5718" y="7776"/>
                  </a:lnTo>
                  <a:close/>
                  <a:moveTo>
                    <a:pt x="5718" y="7776"/>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6" name="AutoShape 8"/>
            <p:cNvSpPr>
              <a:spLocks/>
            </p:cNvSpPr>
            <p:nvPr/>
          </p:nvSpPr>
          <p:spPr bwMode="auto">
            <a:xfrm>
              <a:off x="4354" y="568"/>
              <a:ext cx="128" cy="64"/>
            </a:xfrm>
            <a:custGeom>
              <a:avLst/>
              <a:gdLst/>
              <a:ahLst/>
              <a:cxnLst/>
              <a:rect l="0" t="0" r="r" b="b"/>
              <a:pathLst>
                <a:path w="21600" h="21600">
                  <a:moveTo>
                    <a:pt x="21600" y="0"/>
                  </a:moveTo>
                  <a:lnTo>
                    <a:pt x="21600" y="0"/>
                  </a:lnTo>
                  <a:lnTo>
                    <a:pt x="5400" y="10800"/>
                  </a:lnTo>
                  <a:lnTo>
                    <a:pt x="0" y="21600"/>
                  </a:lnTo>
                  <a:lnTo>
                    <a:pt x="8100" y="16200"/>
                  </a:lnTo>
                  <a:lnTo>
                    <a:pt x="16200" y="5400"/>
                  </a:lnTo>
                  <a:lnTo>
                    <a:pt x="21600" y="0"/>
                  </a:lnTo>
                  <a:close/>
                  <a:moveTo>
                    <a:pt x="21600" y="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7" name="AutoShape 9"/>
            <p:cNvSpPr>
              <a:spLocks/>
            </p:cNvSpPr>
            <p:nvPr/>
          </p:nvSpPr>
          <p:spPr bwMode="auto">
            <a:xfrm>
              <a:off x="4018" y="568"/>
              <a:ext cx="208" cy="144"/>
            </a:xfrm>
            <a:custGeom>
              <a:avLst/>
              <a:gdLst/>
              <a:ahLst/>
              <a:cxnLst/>
              <a:rect l="0" t="0" r="r" b="b"/>
              <a:pathLst>
                <a:path w="21600" h="21600">
                  <a:moveTo>
                    <a:pt x="21600" y="0"/>
                  </a:moveTo>
                  <a:lnTo>
                    <a:pt x="21600" y="0"/>
                  </a:lnTo>
                  <a:lnTo>
                    <a:pt x="19938" y="0"/>
                  </a:lnTo>
                  <a:lnTo>
                    <a:pt x="18277" y="0"/>
                  </a:lnTo>
                  <a:lnTo>
                    <a:pt x="13292" y="2400"/>
                  </a:lnTo>
                  <a:lnTo>
                    <a:pt x="9969" y="0"/>
                  </a:lnTo>
                  <a:lnTo>
                    <a:pt x="8308" y="2400"/>
                  </a:lnTo>
                  <a:lnTo>
                    <a:pt x="8308" y="7200"/>
                  </a:lnTo>
                  <a:lnTo>
                    <a:pt x="8308" y="12000"/>
                  </a:lnTo>
                  <a:lnTo>
                    <a:pt x="4985" y="14400"/>
                  </a:lnTo>
                  <a:lnTo>
                    <a:pt x="1662" y="16800"/>
                  </a:lnTo>
                  <a:lnTo>
                    <a:pt x="0" y="16800"/>
                  </a:lnTo>
                  <a:lnTo>
                    <a:pt x="0" y="21600"/>
                  </a:lnTo>
                  <a:lnTo>
                    <a:pt x="1662" y="21600"/>
                  </a:lnTo>
                  <a:lnTo>
                    <a:pt x="4985" y="19200"/>
                  </a:lnTo>
                  <a:lnTo>
                    <a:pt x="9969" y="14400"/>
                  </a:lnTo>
                  <a:lnTo>
                    <a:pt x="13292" y="9600"/>
                  </a:lnTo>
                  <a:lnTo>
                    <a:pt x="14954" y="7200"/>
                  </a:lnTo>
                  <a:lnTo>
                    <a:pt x="18277" y="4800"/>
                  </a:lnTo>
                  <a:lnTo>
                    <a:pt x="19938" y="2400"/>
                  </a:lnTo>
                  <a:lnTo>
                    <a:pt x="21600" y="0"/>
                  </a:lnTo>
                  <a:close/>
                  <a:moveTo>
                    <a:pt x="21600" y="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8" name="AutoShape 10"/>
            <p:cNvSpPr>
              <a:spLocks/>
            </p:cNvSpPr>
            <p:nvPr/>
          </p:nvSpPr>
          <p:spPr bwMode="auto">
            <a:xfrm>
              <a:off x="6788" y="600"/>
              <a:ext cx="176" cy="80"/>
            </a:xfrm>
            <a:custGeom>
              <a:avLst/>
              <a:gdLst/>
              <a:ahLst/>
              <a:cxnLst/>
              <a:rect l="0" t="0" r="r" b="b"/>
              <a:pathLst>
                <a:path w="21600" h="21600">
                  <a:moveTo>
                    <a:pt x="11782" y="4320"/>
                  </a:moveTo>
                  <a:lnTo>
                    <a:pt x="11782" y="4320"/>
                  </a:lnTo>
                  <a:lnTo>
                    <a:pt x="3927" y="0"/>
                  </a:lnTo>
                  <a:lnTo>
                    <a:pt x="0" y="4320"/>
                  </a:lnTo>
                  <a:lnTo>
                    <a:pt x="3927" y="12960"/>
                  </a:lnTo>
                  <a:lnTo>
                    <a:pt x="9818" y="17280"/>
                  </a:lnTo>
                  <a:lnTo>
                    <a:pt x="21600" y="21600"/>
                  </a:lnTo>
                  <a:lnTo>
                    <a:pt x="17673" y="12960"/>
                  </a:lnTo>
                  <a:lnTo>
                    <a:pt x="11782" y="4320"/>
                  </a:lnTo>
                  <a:close/>
                  <a:moveTo>
                    <a:pt x="11782" y="432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9" name="AutoShape 11"/>
            <p:cNvSpPr>
              <a:spLocks/>
            </p:cNvSpPr>
            <p:nvPr/>
          </p:nvSpPr>
          <p:spPr bwMode="auto">
            <a:xfrm>
              <a:off x="5579" y="1128"/>
              <a:ext cx="256" cy="272"/>
            </a:xfrm>
            <a:custGeom>
              <a:avLst/>
              <a:gdLst/>
              <a:ahLst/>
              <a:cxnLst/>
              <a:rect l="0" t="0" r="r" b="b"/>
              <a:pathLst>
                <a:path w="21600" h="21600">
                  <a:moveTo>
                    <a:pt x="4050" y="11435"/>
                  </a:moveTo>
                  <a:lnTo>
                    <a:pt x="4050" y="11435"/>
                  </a:lnTo>
                  <a:lnTo>
                    <a:pt x="9450" y="10165"/>
                  </a:lnTo>
                  <a:lnTo>
                    <a:pt x="10800" y="10165"/>
                  </a:lnTo>
                  <a:lnTo>
                    <a:pt x="13500" y="10165"/>
                  </a:lnTo>
                  <a:lnTo>
                    <a:pt x="10800" y="11435"/>
                  </a:lnTo>
                  <a:lnTo>
                    <a:pt x="8100" y="11435"/>
                  </a:lnTo>
                  <a:lnTo>
                    <a:pt x="5400" y="12706"/>
                  </a:lnTo>
                  <a:lnTo>
                    <a:pt x="5400" y="13976"/>
                  </a:lnTo>
                  <a:lnTo>
                    <a:pt x="5400" y="16518"/>
                  </a:lnTo>
                  <a:lnTo>
                    <a:pt x="6750" y="17788"/>
                  </a:lnTo>
                  <a:lnTo>
                    <a:pt x="13500" y="19059"/>
                  </a:lnTo>
                  <a:lnTo>
                    <a:pt x="12150" y="19059"/>
                  </a:lnTo>
                  <a:lnTo>
                    <a:pt x="10800" y="19059"/>
                  </a:lnTo>
                  <a:lnTo>
                    <a:pt x="12150" y="21600"/>
                  </a:lnTo>
                  <a:lnTo>
                    <a:pt x="13500" y="21600"/>
                  </a:lnTo>
                  <a:lnTo>
                    <a:pt x="16200" y="16518"/>
                  </a:lnTo>
                  <a:lnTo>
                    <a:pt x="17550" y="11435"/>
                  </a:lnTo>
                  <a:lnTo>
                    <a:pt x="16200" y="10165"/>
                  </a:lnTo>
                  <a:lnTo>
                    <a:pt x="18900" y="8894"/>
                  </a:lnTo>
                  <a:lnTo>
                    <a:pt x="21600" y="7624"/>
                  </a:lnTo>
                  <a:lnTo>
                    <a:pt x="18900" y="6353"/>
                  </a:lnTo>
                  <a:lnTo>
                    <a:pt x="17550" y="5082"/>
                  </a:lnTo>
                  <a:lnTo>
                    <a:pt x="12150" y="3812"/>
                  </a:lnTo>
                  <a:lnTo>
                    <a:pt x="13500" y="2541"/>
                  </a:lnTo>
                  <a:lnTo>
                    <a:pt x="10800" y="0"/>
                  </a:lnTo>
                  <a:lnTo>
                    <a:pt x="9450" y="0"/>
                  </a:lnTo>
                  <a:lnTo>
                    <a:pt x="9450" y="2541"/>
                  </a:lnTo>
                  <a:lnTo>
                    <a:pt x="10800" y="3812"/>
                  </a:lnTo>
                  <a:lnTo>
                    <a:pt x="12150" y="6353"/>
                  </a:lnTo>
                  <a:lnTo>
                    <a:pt x="10800" y="7624"/>
                  </a:lnTo>
                  <a:lnTo>
                    <a:pt x="9450" y="6353"/>
                  </a:lnTo>
                  <a:lnTo>
                    <a:pt x="8100" y="5082"/>
                  </a:lnTo>
                  <a:lnTo>
                    <a:pt x="6750" y="2541"/>
                  </a:lnTo>
                  <a:lnTo>
                    <a:pt x="5400" y="1271"/>
                  </a:lnTo>
                  <a:lnTo>
                    <a:pt x="2700" y="2541"/>
                  </a:lnTo>
                  <a:lnTo>
                    <a:pt x="0" y="3812"/>
                  </a:lnTo>
                  <a:lnTo>
                    <a:pt x="4050" y="8894"/>
                  </a:lnTo>
                  <a:lnTo>
                    <a:pt x="4050" y="10165"/>
                  </a:lnTo>
                  <a:lnTo>
                    <a:pt x="4050" y="11435"/>
                  </a:lnTo>
                  <a:close/>
                  <a:moveTo>
                    <a:pt x="4050" y="11435"/>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0" name="AutoShape 12"/>
            <p:cNvSpPr>
              <a:spLocks/>
            </p:cNvSpPr>
            <p:nvPr/>
          </p:nvSpPr>
          <p:spPr bwMode="auto">
            <a:xfrm>
              <a:off x="3906" y="496"/>
              <a:ext cx="272" cy="232"/>
            </a:xfrm>
            <a:custGeom>
              <a:avLst/>
              <a:gdLst/>
              <a:ahLst/>
              <a:cxnLst/>
              <a:rect l="0" t="0" r="r" b="b"/>
              <a:pathLst>
                <a:path w="21600" h="21600">
                  <a:moveTo>
                    <a:pt x="1271" y="21600"/>
                  </a:moveTo>
                  <a:lnTo>
                    <a:pt x="1271" y="21600"/>
                  </a:lnTo>
                  <a:lnTo>
                    <a:pt x="2541" y="21600"/>
                  </a:lnTo>
                  <a:lnTo>
                    <a:pt x="3812" y="20110"/>
                  </a:lnTo>
                  <a:lnTo>
                    <a:pt x="3812" y="14152"/>
                  </a:lnTo>
                  <a:lnTo>
                    <a:pt x="5082" y="12662"/>
                  </a:lnTo>
                  <a:lnTo>
                    <a:pt x="5082" y="9683"/>
                  </a:lnTo>
                  <a:lnTo>
                    <a:pt x="6353" y="9683"/>
                  </a:lnTo>
                  <a:lnTo>
                    <a:pt x="8894" y="9683"/>
                  </a:lnTo>
                  <a:lnTo>
                    <a:pt x="12706" y="8193"/>
                  </a:lnTo>
                  <a:lnTo>
                    <a:pt x="17788" y="5214"/>
                  </a:lnTo>
                  <a:lnTo>
                    <a:pt x="20329" y="1490"/>
                  </a:lnTo>
                  <a:lnTo>
                    <a:pt x="21600" y="0"/>
                  </a:lnTo>
                  <a:lnTo>
                    <a:pt x="20329" y="0"/>
                  </a:lnTo>
                  <a:lnTo>
                    <a:pt x="17788" y="1490"/>
                  </a:lnTo>
                  <a:lnTo>
                    <a:pt x="15247" y="3724"/>
                  </a:lnTo>
                  <a:lnTo>
                    <a:pt x="8894" y="6703"/>
                  </a:lnTo>
                  <a:lnTo>
                    <a:pt x="2541" y="8193"/>
                  </a:lnTo>
                  <a:lnTo>
                    <a:pt x="0" y="8193"/>
                  </a:lnTo>
                  <a:lnTo>
                    <a:pt x="0" y="11172"/>
                  </a:lnTo>
                  <a:lnTo>
                    <a:pt x="0" y="15641"/>
                  </a:lnTo>
                  <a:lnTo>
                    <a:pt x="1271" y="21600"/>
                  </a:lnTo>
                  <a:close/>
                  <a:moveTo>
                    <a:pt x="1271" y="216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1" name="AutoShape 13"/>
            <p:cNvSpPr>
              <a:spLocks/>
            </p:cNvSpPr>
            <p:nvPr/>
          </p:nvSpPr>
          <p:spPr bwMode="auto">
            <a:xfrm>
              <a:off x="6836" y="1080"/>
              <a:ext cx="144" cy="336"/>
            </a:xfrm>
            <a:custGeom>
              <a:avLst/>
              <a:gdLst/>
              <a:ahLst/>
              <a:cxnLst/>
              <a:rect l="0" t="0" r="r" b="b"/>
              <a:pathLst>
                <a:path w="21600" h="21600">
                  <a:moveTo>
                    <a:pt x="19200" y="12343"/>
                  </a:moveTo>
                  <a:lnTo>
                    <a:pt x="19200" y="12343"/>
                  </a:lnTo>
                  <a:lnTo>
                    <a:pt x="16800" y="10286"/>
                  </a:lnTo>
                  <a:lnTo>
                    <a:pt x="12000" y="8229"/>
                  </a:lnTo>
                  <a:lnTo>
                    <a:pt x="14400" y="7200"/>
                  </a:lnTo>
                  <a:lnTo>
                    <a:pt x="16800" y="0"/>
                  </a:lnTo>
                  <a:lnTo>
                    <a:pt x="2400" y="3086"/>
                  </a:lnTo>
                  <a:lnTo>
                    <a:pt x="0" y="6171"/>
                  </a:lnTo>
                  <a:lnTo>
                    <a:pt x="0" y="9257"/>
                  </a:lnTo>
                  <a:lnTo>
                    <a:pt x="2400" y="11314"/>
                  </a:lnTo>
                  <a:lnTo>
                    <a:pt x="9600" y="14400"/>
                  </a:lnTo>
                  <a:lnTo>
                    <a:pt x="9600" y="17486"/>
                  </a:lnTo>
                  <a:lnTo>
                    <a:pt x="12000" y="20571"/>
                  </a:lnTo>
                  <a:lnTo>
                    <a:pt x="16800" y="21600"/>
                  </a:lnTo>
                  <a:lnTo>
                    <a:pt x="19200" y="21600"/>
                  </a:lnTo>
                  <a:lnTo>
                    <a:pt x="21600" y="19543"/>
                  </a:lnTo>
                  <a:lnTo>
                    <a:pt x="21600" y="16457"/>
                  </a:lnTo>
                  <a:lnTo>
                    <a:pt x="21600" y="15429"/>
                  </a:lnTo>
                  <a:lnTo>
                    <a:pt x="19200" y="15429"/>
                  </a:lnTo>
                  <a:lnTo>
                    <a:pt x="14400" y="13371"/>
                  </a:lnTo>
                  <a:lnTo>
                    <a:pt x="16800" y="13371"/>
                  </a:lnTo>
                  <a:lnTo>
                    <a:pt x="19200" y="12343"/>
                  </a:lnTo>
                  <a:close/>
                  <a:moveTo>
                    <a:pt x="19200" y="12343"/>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2" name="AutoShape 14"/>
            <p:cNvSpPr>
              <a:spLocks/>
            </p:cNvSpPr>
            <p:nvPr/>
          </p:nvSpPr>
          <p:spPr bwMode="auto">
            <a:xfrm>
              <a:off x="3722" y="552"/>
              <a:ext cx="160" cy="64"/>
            </a:xfrm>
            <a:custGeom>
              <a:avLst/>
              <a:gdLst/>
              <a:ahLst/>
              <a:cxnLst/>
              <a:rect l="0" t="0" r="r" b="b"/>
              <a:pathLst>
                <a:path w="21600" h="21600">
                  <a:moveTo>
                    <a:pt x="0" y="21600"/>
                  </a:moveTo>
                  <a:lnTo>
                    <a:pt x="0" y="21600"/>
                  </a:lnTo>
                  <a:lnTo>
                    <a:pt x="10800" y="16200"/>
                  </a:lnTo>
                  <a:lnTo>
                    <a:pt x="21600" y="0"/>
                  </a:lnTo>
                  <a:lnTo>
                    <a:pt x="12960" y="0"/>
                  </a:lnTo>
                  <a:lnTo>
                    <a:pt x="6480" y="5400"/>
                  </a:lnTo>
                  <a:lnTo>
                    <a:pt x="0" y="16200"/>
                  </a:lnTo>
                  <a:lnTo>
                    <a:pt x="0" y="21600"/>
                  </a:lnTo>
                  <a:close/>
                  <a:moveTo>
                    <a:pt x="0" y="216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3" name="AutoShape 15"/>
            <p:cNvSpPr>
              <a:spLocks/>
            </p:cNvSpPr>
            <p:nvPr/>
          </p:nvSpPr>
          <p:spPr bwMode="auto">
            <a:xfrm>
              <a:off x="6932" y="1400"/>
              <a:ext cx="344" cy="192"/>
            </a:xfrm>
            <a:custGeom>
              <a:avLst/>
              <a:gdLst/>
              <a:ahLst/>
              <a:cxnLst/>
              <a:rect l="0" t="0" r="r" b="b"/>
              <a:pathLst>
                <a:path w="21600" h="21600">
                  <a:moveTo>
                    <a:pt x="1005" y="1800"/>
                  </a:moveTo>
                  <a:lnTo>
                    <a:pt x="1005" y="1800"/>
                  </a:lnTo>
                  <a:lnTo>
                    <a:pt x="0" y="3600"/>
                  </a:lnTo>
                  <a:lnTo>
                    <a:pt x="1005" y="7200"/>
                  </a:lnTo>
                  <a:lnTo>
                    <a:pt x="4019" y="18000"/>
                  </a:lnTo>
                  <a:lnTo>
                    <a:pt x="16074" y="21600"/>
                  </a:lnTo>
                  <a:lnTo>
                    <a:pt x="20093" y="21600"/>
                  </a:lnTo>
                  <a:lnTo>
                    <a:pt x="21600" y="21600"/>
                  </a:lnTo>
                  <a:lnTo>
                    <a:pt x="20093" y="18000"/>
                  </a:lnTo>
                  <a:lnTo>
                    <a:pt x="18084" y="18000"/>
                  </a:lnTo>
                  <a:lnTo>
                    <a:pt x="15070" y="16200"/>
                  </a:lnTo>
                  <a:lnTo>
                    <a:pt x="10047" y="12600"/>
                  </a:lnTo>
                  <a:lnTo>
                    <a:pt x="7033" y="9000"/>
                  </a:lnTo>
                  <a:lnTo>
                    <a:pt x="5023" y="1800"/>
                  </a:lnTo>
                  <a:lnTo>
                    <a:pt x="5023" y="0"/>
                  </a:lnTo>
                  <a:lnTo>
                    <a:pt x="2009" y="1800"/>
                  </a:lnTo>
                  <a:lnTo>
                    <a:pt x="1005" y="1800"/>
                  </a:lnTo>
                  <a:close/>
                  <a:moveTo>
                    <a:pt x="1005" y="18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4" name="AutoShape 16"/>
            <p:cNvSpPr>
              <a:spLocks/>
            </p:cNvSpPr>
            <p:nvPr/>
          </p:nvSpPr>
          <p:spPr bwMode="auto">
            <a:xfrm>
              <a:off x="4210" y="1544"/>
              <a:ext cx="48" cy="120"/>
            </a:xfrm>
            <a:custGeom>
              <a:avLst/>
              <a:gdLst/>
              <a:ahLst/>
              <a:cxnLst/>
              <a:rect l="0" t="0" r="r" b="b"/>
              <a:pathLst>
                <a:path w="21600" h="21600">
                  <a:moveTo>
                    <a:pt x="0" y="0"/>
                  </a:moveTo>
                  <a:lnTo>
                    <a:pt x="0" y="0"/>
                  </a:lnTo>
                  <a:lnTo>
                    <a:pt x="0" y="2880"/>
                  </a:lnTo>
                  <a:lnTo>
                    <a:pt x="0" y="11520"/>
                  </a:lnTo>
                  <a:lnTo>
                    <a:pt x="7200" y="21600"/>
                  </a:lnTo>
                  <a:lnTo>
                    <a:pt x="14400" y="21600"/>
                  </a:lnTo>
                  <a:lnTo>
                    <a:pt x="21600" y="17280"/>
                  </a:lnTo>
                  <a:lnTo>
                    <a:pt x="0" y="0"/>
                  </a:lnTo>
                  <a:close/>
                  <a:moveTo>
                    <a:pt x="0" y="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5" name="AutoShape 17"/>
            <p:cNvSpPr>
              <a:spLocks/>
            </p:cNvSpPr>
            <p:nvPr/>
          </p:nvSpPr>
          <p:spPr bwMode="auto">
            <a:xfrm>
              <a:off x="2689" y="696"/>
              <a:ext cx="2442" cy="1576"/>
            </a:xfrm>
            <a:custGeom>
              <a:avLst/>
              <a:gdLst/>
              <a:ahLst/>
              <a:cxnLst/>
              <a:rect l="0" t="0" r="r" b="b"/>
              <a:pathLst>
                <a:path w="21600" h="21600">
                  <a:moveTo>
                    <a:pt x="19971" y="5263"/>
                  </a:moveTo>
                  <a:lnTo>
                    <a:pt x="19971" y="5263"/>
                  </a:lnTo>
                  <a:lnTo>
                    <a:pt x="20254" y="5044"/>
                  </a:lnTo>
                  <a:lnTo>
                    <a:pt x="20113" y="5044"/>
                  </a:lnTo>
                  <a:lnTo>
                    <a:pt x="21175" y="4605"/>
                  </a:lnTo>
                  <a:lnTo>
                    <a:pt x="21458" y="4386"/>
                  </a:lnTo>
                  <a:lnTo>
                    <a:pt x="21600" y="4386"/>
                  </a:lnTo>
                  <a:lnTo>
                    <a:pt x="21033" y="4166"/>
                  </a:lnTo>
                  <a:lnTo>
                    <a:pt x="20254" y="3947"/>
                  </a:lnTo>
                  <a:lnTo>
                    <a:pt x="19971" y="4166"/>
                  </a:lnTo>
                  <a:lnTo>
                    <a:pt x="19830" y="4166"/>
                  </a:lnTo>
                  <a:lnTo>
                    <a:pt x="20538" y="3728"/>
                  </a:lnTo>
                  <a:lnTo>
                    <a:pt x="20750" y="3509"/>
                  </a:lnTo>
                  <a:lnTo>
                    <a:pt x="20750" y="3289"/>
                  </a:lnTo>
                  <a:lnTo>
                    <a:pt x="20538" y="3070"/>
                  </a:lnTo>
                  <a:lnTo>
                    <a:pt x="20113" y="2851"/>
                  </a:lnTo>
                  <a:lnTo>
                    <a:pt x="19830" y="2851"/>
                  </a:lnTo>
                  <a:lnTo>
                    <a:pt x="19688" y="2851"/>
                  </a:lnTo>
                  <a:lnTo>
                    <a:pt x="19546" y="2851"/>
                  </a:lnTo>
                  <a:lnTo>
                    <a:pt x="19546" y="2631"/>
                  </a:lnTo>
                  <a:lnTo>
                    <a:pt x="19688" y="2631"/>
                  </a:lnTo>
                  <a:lnTo>
                    <a:pt x="19971" y="2412"/>
                  </a:lnTo>
                  <a:lnTo>
                    <a:pt x="20396" y="2631"/>
                  </a:lnTo>
                  <a:lnTo>
                    <a:pt x="20892" y="2851"/>
                  </a:lnTo>
                  <a:lnTo>
                    <a:pt x="21175" y="2851"/>
                  </a:lnTo>
                  <a:lnTo>
                    <a:pt x="21458" y="2851"/>
                  </a:lnTo>
                  <a:lnTo>
                    <a:pt x="21458" y="2412"/>
                  </a:lnTo>
                  <a:lnTo>
                    <a:pt x="21458" y="2193"/>
                  </a:lnTo>
                  <a:lnTo>
                    <a:pt x="20750" y="1974"/>
                  </a:lnTo>
                  <a:lnTo>
                    <a:pt x="20113" y="1754"/>
                  </a:lnTo>
                  <a:lnTo>
                    <a:pt x="20254" y="1754"/>
                  </a:lnTo>
                  <a:lnTo>
                    <a:pt x="20538" y="1754"/>
                  </a:lnTo>
                  <a:lnTo>
                    <a:pt x="21175" y="1974"/>
                  </a:lnTo>
                  <a:lnTo>
                    <a:pt x="21317" y="1974"/>
                  </a:lnTo>
                  <a:lnTo>
                    <a:pt x="21458" y="1974"/>
                  </a:lnTo>
                  <a:lnTo>
                    <a:pt x="21175" y="1535"/>
                  </a:lnTo>
                  <a:lnTo>
                    <a:pt x="20750" y="1316"/>
                  </a:lnTo>
                  <a:lnTo>
                    <a:pt x="19830" y="1535"/>
                  </a:lnTo>
                  <a:lnTo>
                    <a:pt x="19688" y="1535"/>
                  </a:lnTo>
                  <a:lnTo>
                    <a:pt x="19546" y="1316"/>
                  </a:lnTo>
                  <a:lnTo>
                    <a:pt x="19405" y="1096"/>
                  </a:lnTo>
                  <a:lnTo>
                    <a:pt x="19263" y="1096"/>
                  </a:lnTo>
                  <a:lnTo>
                    <a:pt x="19121" y="1316"/>
                  </a:lnTo>
                  <a:lnTo>
                    <a:pt x="18838" y="1535"/>
                  </a:lnTo>
                  <a:lnTo>
                    <a:pt x="18413" y="1754"/>
                  </a:lnTo>
                  <a:lnTo>
                    <a:pt x="18130" y="1754"/>
                  </a:lnTo>
                  <a:lnTo>
                    <a:pt x="17988" y="1754"/>
                  </a:lnTo>
                  <a:lnTo>
                    <a:pt x="17988" y="1535"/>
                  </a:lnTo>
                  <a:lnTo>
                    <a:pt x="17988" y="1316"/>
                  </a:lnTo>
                  <a:lnTo>
                    <a:pt x="18130" y="877"/>
                  </a:lnTo>
                  <a:lnTo>
                    <a:pt x="18130" y="658"/>
                  </a:lnTo>
                  <a:lnTo>
                    <a:pt x="17988" y="439"/>
                  </a:lnTo>
                  <a:lnTo>
                    <a:pt x="17847" y="439"/>
                  </a:lnTo>
                  <a:lnTo>
                    <a:pt x="17563" y="658"/>
                  </a:lnTo>
                  <a:lnTo>
                    <a:pt x="17422" y="877"/>
                  </a:lnTo>
                  <a:lnTo>
                    <a:pt x="17280" y="877"/>
                  </a:lnTo>
                  <a:lnTo>
                    <a:pt x="17138" y="877"/>
                  </a:lnTo>
                  <a:lnTo>
                    <a:pt x="16997" y="658"/>
                  </a:lnTo>
                  <a:lnTo>
                    <a:pt x="16855" y="219"/>
                  </a:lnTo>
                  <a:lnTo>
                    <a:pt x="16005" y="0"/>
                  </a:lnTo>
                  <a:lnTo>
                    <a:pt x="15722" y="219"/>
                  </a:lnTo>
                  <a:lnTo>
                    <a:pt x="15580" y="439"/>
                  </a:lnTo>
                  <a:lnTo>
                    <a:pt x="15155" y="877"/>
                  </a:lnTo>
                  <a:lnTo>
                    <a:pt x="14872" y="877"/>
                  </a:lnTo>
                  <a:lnTo>
                    <a:pt x="14589" y="658"/>
                  </a:lnTo>
                  <a:lnTo>
                    <a:pt x="14447" y="439"/>
                  </a:lnTo>
                  <a:lnTo>
                    <a:pt x="14022" y="219"/>
                  </a:lnTo>
                  <a:lnTo>
                    <a:pt x="13456" y="439"/>
                  </a:lnTo>
                  <a:lnTo>
                    <a:pt x="13172" y="658"/>
                  </a:lnTo>
                  <a:lnTo>
                    <a:pt x="13031" y="1096"/>
                  </a:lnTo>
                  <a:lnTo>
                    <a:pt x="13172" y="1316"/>
                  </a:lnTo>
                  <a:lnTo>
                    <a:pt x="13314" y="1535"/>
                  </a:lnTo>
                  <a:lnTo>
                    <a:pt x="13172" y="1535"/>
                  </a:lnTo>
                  <a:lnTo>
                    <a:pt x="12889" y="1316"/>
                  </a:lnTo>
                  <a:lnTo>
                    <a:pt x="12606" y="1096"/>
                  </a:lnTo>
                  <a:lnTo>
                    <a:pt x="12181" y="1316"/>
                  </a:lnTo>
                  <a:lnTo>
                    <a:pt x="11898" y="1535"/>
                  </a:lnTo>
                  <a:lnTo>
                    <a:pt x="11756" y="1754"/>
                  </a:lnTo>
                  <a:lnTo>
                    <a:pt x="11614" y="1974"/>
                  </a:lnTo>
                  <a:lnTo>
                    <a:pt x="11898" y="2412"/>
                  </a:lnTo>
                  <a:lnTo>
                    <a:pt x="12039" y="2631"/>
                  </a:lnTo>
                  <a:lnTo>
                    <a:pt x="12181" y="2851"/>
                  </a:lnTo>
                  <a:lnTo>
                    <a:pt x="12039" y="3289"/>
                  </a:lnTo>
                  <a:lnTo>
                    <a:pt x="11756" y="3947"/>
                  </a:lnTo>
                  <a:lnTo>
                    <a:pt x="11614" y="3947"/>
                  </a:lnTo>
                  <a:lnTo>
                    <a:pt x="11473" y="3947"/>
                  </a:lnTo>
                  <a:lnTo>
                    <a:pt x="11190" y="4166"/>
                  </a:lnTo>
                  <a:lnTo>
                    <a:pt x="10552" y="5044"/>
                  </a:lnTo>
                  <a:lnTo>
                    <a:pt x="9986" y="5482"/>
                  </a:lnTo>
                  <a:lnTo>
                    <a:pt x="9561" y="6140"/>
                  </a:lnTo>
                  <a:lnTo>
                    <a:pt x="9561" y="6359"/>
                  </a:lnTo>
                  <a:lnTo>
                    <a:pt x="8852" y="6579"/>
                  </a:lnTo>
                  <a:lnTo>
                    <a:pt x="8569" y="6798"/>
                  </a:lnTo>
                  <a:lnTo>
                    <a:pt x="8286" y="7017"/>
                  </a:lnTo>
                  <a:lnTo>
                    <a:pt x="8144" y="7017"/>
                  </a:lnTo>
                  <a:lnTo>
                    <a:pt x="8286" y="7017"/>
                  </a:lnTo>
                  <a:lnTo>
                    <a:pt x="8569" y="7017"/>
                  </a:lnTo>
                  <a:lnTo>
                    <a:pt x="8852" y="6798"/>
                  </a:lnTo>
                  <a:lnTo>
                    <a:pt x="9136" y="7017"/>
                  </a:lnTo>
                  <a:lnTo>
                    <a:pt x="9136" y="7456"/>
                  </a:lnTo>
                  <a:lnTo>
                    <a:pt x="8994" y="7675"/>
                  </a:lnTo>
                  <a:lnTo>
                    <a:pt x="8711" y="7894"/>
                  </a:lnTo>
                  <a:lnTo>
                    <a:pt x="8428" y="8114"/>
                  </a:lnTo>
                  <a:lnTo>
                    <a:pt x="8144" y="8333"/>
                  </a:lnTo>
                  <a:lnTo>
                    <a:pt x="7719" y="8991"/>
                  </a:lnTo>
                  <a:lnTo>
                    <a:pt x="7861" y="8991"/>
                  </a:lnTo>
                  <a:lnTo>
                    <a:pt x="7719" y="8991"/>
                  </a:lnTo>
                  <a:lnTo>
                    <a:pt x="7436" y="8991"/>
                  </a:lnTo>
                  <a:lnTo>
                    <a:pt x="7153" y="8991"/>
                  </a:lnTo>
                  <a:lnTo>
                    <a:pt x="7153" y="9210"/>
                  </a:lnTo>
                  <a:lnTo>
                    <a:pt x="7294" y="9210"/>
                  </a:lnTo>
                  <a:lnTo>
                    <a:pt x="7436" y="9429"/>
                  </a:lnTo>
                  <a:lnTo>
                    <a:pt x="7436" y="9649"/>
                  </a:lnTo>
                  <a:lnTo>
                    <a:pt x="6870" y="10307"/>
                  </a:lnTo>
                  <a:lnTo>
                    <a:pt x="6161" y="10526"/>
                  </a:lnTo>
                  <a:lnTo>
                    <a:pt x="5878" y="10526"/>
                  </a:lnTo>
                  <a:lnTo>
                    <a:pt x="5736" y="10307"/>
                  </a:lnTo>
                  <a:lnTo>
                    <a:pt x="5595" y="10307"/>
                  </a:lnTo>
                  <a:lnTo>
                    <a:pt x="5453" y="10307"/>
                  </a:lnTo>
                  <a:lnTo>
                    <a:pt x="5453" y="10526"/>
                  </a:lnTo>
                  <a:lnTo>
                    <a:pt x="5595" y="10745"/>
                  </a:lnTo>
                  <a:lnTo>
                    <a:pt x="5595" y="11184"/>
                  </a:lnTo>
                  <a:lnTo>
                    <a:pt x="5595" y="11403"/>
                  </a:lnTo>
                  <a:lnTo>
                    <a:pt x="5453" y="11403"/>
                  </a:lnTo>
                  <a:lnTo>
                    <a:pt x="5453" y="11184"/>
                  </a:lnTo>
                  <a:lnTo>
                    <a:pt x="5311" y="10745"/>
                  </a:lnTo>
                  <a:lnTo>
                    <a:pt x="5311" y="10526"/>
                  </a:lnTo>
                  <a:lnTo>
                    <a:pt x="5170" y="10745"/>
                  </a:lnTo>
                  <a:lnTo>
                    <a:pt x="5170" y="10964"/>
                  </a:lnTo>
                  <a:lnTo>
                    <a:pt x="4745" y="10964"/>
                  </a:lnTo>
                  <a:lnTo>
                    <a:pt x="4603" y="10964"/>
                  </a:lnTo>
                  <a:lnTo>
                    <a:pt x="4462" y="10964"/>
                  </a:lnTo>
                  <a:lnTo>
                    <a:pt x="4462" y="11403"/>
                  </a:lnTo>
                  <a:lnTo>
                    <a:pt x="4745" y="11622"/>
                  </a:lnTo>
                  <a:lnTo>
                    <a:pt x="4887" y="11842"/>
                  </a:lnTo>
                  <a:lnTo>
                    <a:pt x="4887" y="12061"/>
                  </a:lnTo>
                  <a:lnTo>
                    <a:pt x="4745" y="12061"/>
                  </a:lnTo>
                  <a:lnTo>
                    <a:pt x="4603" y="11622"/>
                  </a:lnTo>
                  <a:lnTo>
                    <a:pt x="4462" y="11403"/>
                  </a:lnTo>
                  <a:lnTo>
                    <a:pt x="4320" y="11184"/>
                  </a:lnTo>
                  <a:lnTo>
                    <a:pt x="4178" y="11403"/>
                  </a:lnTo>
                  <a:lnTo>
                    <a:pt x="4037" y="11622"/>
                  </a:lnTo>
                  <a:lnTo>
                    <a:pt x="3753" y="12061"/>
                  </a:lnTo>
                  <a:lnTo>
                    <a:pt x="3612" y="12061"/>
                  </a:lnTo>
                  <a:lnTo>
                    <a:pt x="4462" y="12061"/>
                  </a:lnTo>
                  <a:lnTo>
                    <a:pt x="4745" y="12061"/>
                  </a:lnTo>
                  <a:lnTo>
                    <a:pt x="4887" y="12280"/>
                  </a:lnTo>
                  <a:lnTo>
                    <a:pt x="4603" y="12280"/>
                  </a:lnTo>
                  <a:lnTo>
                    <a:pt x="4462" y="12061"/>
                  </a:lnTo>
                  <a:lnTo>
                    <a:pt x="3753" y="12280"/>
                  </a:lnTo>
                  <a:lnTo>
                    <a:pt x="3612" y="12280"/>
                  </a:lnTo>
                  <a:lnTo>
                    <a:pt x="3470" y="12280"/>
                  </a:lnTo>
                  <a:lnTo>
                    <a:pt x="3470" y="12499"/>
                  </a:lnTo>
                  <a:lnTo>
                    <a:pt x="3612" y="12938"/>
                  </a:lnTo>
                  <a:lnTo>
                    <a:pt x="3612" y="13267"/>
                  </a:lnTo>
                  <a:lnTo>
                    <a:pt x="3612" y="13486"/>
                  </a:lnTo>
                  <a:lnTo>
                    <a:pt x="3470" y="13486"/>
                  </a:lnTo>
                  <a:lnTo>
                    <a:pt x="3329" y="13486"/>
                  </a:lnTo>
                  <a:lnTo>
                    <a:pt x="3187" y="13267"/>
                  </a:lnTo>
                  <a:lnTo>
                    <a:pt x="3045" y="13267"/>
                  </a:lnTo>
                  <a:lnTo>
                    <a:pt x="2762" y="13486"/>
                  </a:lnTo>
                  <a:lnTo>
                    <a:pt x="2479" y="13925"/>
                  </a:lnTo>
                  <a:lnTo>
                    <a:pt x="2195" y="14363"/>
                  </a:lnTo>
                  <a:lnTo>
                    <a:pt x="1912" y="15021"/>
                  </a:lnTo>
                  <a:lnTo>
                    <a:pt x="2054" y="15021"/>
                  </a:lnTo>
                  <a:lnTo>
                    <a:pt x="1912" y="15460"/>
                  </a:lnTo>
                  <a:lnTo>
                    <a:pt x="1487" y="15898"/>
                  </a:lnTo>
                  <a:lnTo>
                    <a:pt x="921" y="16776"/>
                  </a:lnTo>
                  <a:lnTo>
                    <a:pt x="921" y="16995"/>
                  </a:lnTo>
                  <a:lnTo>
                    <a:pt x="921" y="17214"/>
                  </a:lnTo>
                  <a:lnTo>
                    <a:pt x="921" y="17434"/>
                  </a:lnTo>
                  <a:lnTo>
                    <a:pt x="425" y="18091"/>
                  </a:lnTo>
                  <a:lnTo>
                    <a:pt x="567" y="18091"/>
                  </a:lnTo>
                  <a:lnTo>
                    <a:pt x="425" y="18091"/>
                  </a:lnTo>
                  <a:lnTo>
                    <a:pt x="283" y="18091"/>
                  </a:lnTo>
                  <a:lnTo>
                    <a:pt x="283" y="18311"/>
                  </a:lnTo>
                  <a:lnTo>
                    <a:pt x="425" y="18530"/>
                  </a:lnTo>
                  <a:lnTo>
                    <a:pt x="283" y="18749"/>
                  </a:lnTo>
                  <a:lnTo>
                    <a:pt x="142" y="19188"/>
                  </a:lnTo>
                  <a:lnTo>
                    <a:pt x="0" y="19188"/>
                  </a:lnTo>
                  <a:lnTo>
                    <a:pt x="142" y="19407"/>
                  </a:lnTo>
                  <a:lnTo>
                    <a:pt x="567" y="19846"/>
                  </a:lnTo>
                  <a:lnTo>
                    <a:pt x="779" y="19626"/>
                  </a:lnTo>
                  <a:lnTo>
                    <a:pt x="921" y="19626"/>
                  </a:lnTo>
                  <a:lnTo>
                    <a:pt x="1062" y="19626"/>
                  </a:lnTo>
                  <a:lnTo>
                    <a:pt x="1062" y="19846"/>
                  </a:lnTo>
                  <a:lnTo>
                    <a:pt x="921" y="20065"/>
                  </a:lnTo>
                  <a:lnTo>
                    <a:pt x="567" y="20504"/>
                  </a:lnTo>
                  <a:lnTo>
                    <a:pt x="142" y="20942"/>
                  </a:lnTo>
                  <a:lnTo>
                    <a:pt x="0" y="21161"/>
                  </a:lnTo>
                  <a:lnTo>
                    <a:pt x="142" y="21381"/>
                  </a:lnTo>
                  <a:lnTo>
                    <a:pt x="425" y="21600"/>
                  </a:lnTo>
                  <a:lnTo>
                    <a:pt x="567" y="21600"/>
                  </a:lnTo>
                  <a:lnTo>
                    <a:pt x="921" y="21381"/>
                  </a:lnTo>
                  <a:lnTo>
                    <a:pt x="1204" y="20942"/>
                  </a:lnTo>
                  <a:lnTo>
                    <a:pt x="1629" y="20284"/>
                  </a:lnTo>
                  <a:lnTo>
                    <a:pt x="1629" y="20504"/>
                  </a:lnTo>
                  <a:lnTo>
                    <a:pt x="1912" y="20065"/>
                  </a:lnTo>
                  <a:lnTo>
                    <a:pt x="2054" y="19846"/>
                  </a:lnTo>
                  <a:lnTo>
                    <a:pt x="2054" y="20065"/>
                  </a:lnTo>
                  <a:lnTo>
                    <a:pt x="2620" y="19407"/>
                  </a:lnTo>
                  <a:lnTo>
                    <a:pt x="3329" y="18530"/>
                  </a:lnTo>
                  <a:lnTo>
                    <a:pt x="4037" y="17872"/>
                  </a:lnTo>
                  <a:lnTo>
                    <a:pt x="4037" y="18091"/>
                  </a:lnTo>
                  <a:lnTo>
                    <a:pt x="4178" y="18311"/>
                  </a:lnTo>
                  <a:lnTo>
                    <a:pt x="4178" y="17872"/>
                  </a:lnTo>
                  <a:lnTo>
                    <a:pt x="4320" y="17434"/>
                  </a:lnTo>
                  <a:lnTo>
                    <a:pt x="4462" y="17653"/>
                  </a:lnTo>
                  <a:lnTo>
                    <a:pt x="4603" y="17653"/>
                  </a:lnTo>
                  <a:lnTo>
                    <a:pt x="4745" y="17434"/>
                  </a:lnTo>
                  <a:lnTo>
                    <a:pt x="4887" y="17214"/>
                  </a:lnTo>
                  <a:lnTo>
                    <a:pt x="4887" y="16776"/>
                  </a:lnTo>
                  <a:lnTo>
                    <a:pt x="5028" y="16556"/>
                  </a:lnTo>
                  <a:lnTo>
                    <a:pt x="5453" y="16556"/>
                  </a:lnTo>
                  <a:lnTo>
                    <a:pt x="5878" y="16776"/>
                  </a:lnTo>
                  <a:lnTo>
                    <a:pt x="5878" y="16556"/>
                  </a:lnTo>
                  <a:lnTo>
                    <a:pt x="6020" y="16337"/>
                  </a:lnTo>
                  <a:lnTo>
                    <a:pt x="6161" y="16776"/>
                  </a:lnTo>
                  <a:lnTo>
                    <a:pt x="6586" y="16556"/>
                  </a:lnTo>
                  <a:lnTo>
                    <a:pt x="6870" y="16118"/>
                  </a:lnTo>
                  <a:lnTo>
                    <a:pt x="7011" y="16118"/>
                  </a:lnTo>
                  <a:lnTo>
                    <a:pt x="7011" y="16337"/>
                  </a:lnTo>
                  <a:lnTo>
                    <a:pt x="7153" y="16776"/>
                  </a:lnTo>
                  <a:lnTo>
                    <a:pt x="7436" y="16776"/>
                  </a:lnTo>
                  <a:lnTo>
                    <a:pt x="8003" y="16776"/>
                  </a:lnTo>
                  <a:lnTo>
                    <a:pt x="8286" y="16337"/>
                  </a:lnTo>
                  <a:lnTo>
                    <a:pt x="8711" y="16118"/>
                  </a:lnTo>
                  <a:lnTo>
                    <a:pt x="8852" y="16118"/>
                  </a:lnTo>
                  <a:lnTo>
                    <a:pt x="8994" y="15679"/>
                  </a:lnTo>
                  <a:lnTo>
                    <a:pt x="9277" y="15898"/>
                  </a:lnTo>
                  <a:lnTo>
                    <a:pt x="9419" y="15898"/>
                  </a:lnTo>
                  <a:lnTo>
                    <a:pt x="9702" y="15241"/>
                  </a:lnTo>
                  <a:lnTo>
                    <a:pt x="9844" y="15021"/>
                  </a:lnTo>
                  <a:lnTo>
                    <a:pt x="9986" y="14802"/>
                  </a:lnTo>
                  <a:lnTo>
                    <a:pt x="10552" y="15021"/>
                  </a:lnTo>
                  <a:lnTo>
                    <a:pt x="10906" y="15241"/>
                  </a:lnTo>
                  <a:lnTo>
                    <a:pt x="11190" y="15460"/>
                  </a:lnTo>
                  <a:lnTo>
                    <a:pt x="11331" y="15679"/>
                  </a:lnTo>
                  <a:lnTo>
                    <a:pt x="11473" y="16118"/>
                  </a:lnTo>
                  <a:lnTo>
                    <a:pt x="12039" y="15898"/>
                  </a:lnTo>
                  <a:lnTo>
                    <a:pt x="12889" y="15241"/>
                  </a:lnTo>
                  <a:lnTo>
                    <a:pt x="13172" y="15460"/>
                  </a:lnTo>
                  <a:lnTo>
                    <a:pt x="13597" y="15241"/>
                  </a:lnTo>
                  <a:lnTo>
                    <a:pt x="13739" y="15241"/>
                  </a:lnTo>
                  <a:lnTo>
                    <a:pt x="13739" y="15021"/>
                  </a:lnTo>
                  <a:lnTo>
                    <a:pt x="13456" y="14802"/>
                  </a:lnTo>
                  <a:lnTo>
                    <a:pt x="12889" y="14583"/>
                  </a:lnTo>
                  <a:lnTo>
                    <a:pt x="12464" y="14363"/>
                  </a:lnTo>
                  <a:lnTo>
                    <a:pt x="12039" y="13925"/>
                  </a:lnTo>
                  <a:lnTo>
                    <a:pt x="12323" y="13925"/>
                  </a:lnTo>
                  <a:lnTo>
                    <a:pt x="12606" y="13925"/>
                  </a:lnTo>
                  <a:lnTo>
                    <a:pt x="12889" y="13925"/>
                  </a:lnTo>
                  <a:lnTo>
                    <a:pt x="12889" y="13706"/>
                  </a:lnTo>
                  <a:lnTo>
                    <a:pt x="12889" y="13486"/>
                  </a:lnTo>
                  <a:lnTo>
                    <a:pt x="12889" y="13267"/>
                  </a:lnTo>
                  <a:lnTo>
                    <a:pt x="13314" y="12938"/>
                  </a:lnTo>
                  <a:lnTo>
                    <a:pt x="13597" y="13267"/>
                  </a:lnTo>
                  <a:lnTo>
                    <a:pt x="13456" y="12499"/>
                  </a:lnTo>
                  <a:lnTo>
                    <a:pt x="13456" y="11842"/>
                  </a:lnTo>
                  <a:lnTo>
                    <a:pt x="13456" y="11622"/>
                  </a:lnTo>
                  <a:lnTo>
                    <a:pt x="13881" y="12938"/>
                  </a:lnTo>
                  <a:lnTo>
                    <a:pt x="13739" y="13267"/>
                  </a:lnTo>
                  <a:lnTo>
                    <a:pt x="13597" y="13267"/>
                  </a:lnTo>
                  <a:lnTo>
                    <a:pt x="13739" y="14144"/>
                  </a:lnTo>
                  <a:lnTo>
                    <a:pt x="13739" y="14583"/>
                  </a:lnTo>
                  <a:lnTo>
                    <a:pt x="14022" y="14583"/>
                  </a:lnTo>
                  <a:lnTo>
                    <a:pt x="14164" y="14363"/>
                  </a:lnTo>
                  <a:lnTo>
                    <a:pt x="14164" y="14144"/>
                  </a:lnTo>
                  <a:lnTo>
                    <a:pt x="14306" y="14144"/>
                  </a:lnTo>
                  <a:lnTo>
                    <a:pt x="14164" y="14363"/>
                  </a:lnTo>
                  <a:lnTo>
                    <a:pt x="14022" y="14583"/>
                  </a:lnTo>
                  <a:lnTo>
                    <a:pt x="14164" y="14802"/>
                  </a:lnTo>
                  <a:lnTo>
                    <a:pt x="14306" y="14583"/>
                  </a:lnTo>
                  <a:lnTo>
                    <a:pt x="14730" y="13486"/>
                  </a:lnTo>
                  <a:lnTo>
                    <a:pt x="14872" y="12719"/>
                  </a:lnTo>
                  <a:lnTo>
                    <a:pt x="14872" y="12280"/>
                  </a:lnTo>
                  <a:lnTo>
                    <a:pt x="14589" y="12061"/>
                  </a:lnTo>
                  <a:lnTo>
                    <a:pt x="14447" y="12061"/>
                  </a:lnTo>
                  <a:lnTo>
                    <a:pt x="14164" y="12280"/>
                  </a:lnTo>
                  <a:lnTo>
                    <a:pt x="14306" y="12061"/>
                  </a:lnTo>
                  <a:lnTo>
                    <a:pt x="14447" y="11842"/>
                  </a:lnTo>
                  <a:lnTo>
                    <a:pt x="14447" y="11184"/>
                  </a:lnTo>
                  <a:lnTo>
                    <a:pt x="14447" y="10745"/>
                  </a:lnTo>
                  <a:lnTo>
                    <a:pt x="14589" y="10526"/>
                  </a:lnTo>
                  <a:lnTo>
                    <a:pt x="14730" y="10526"/>
                  </a:lnTo>
                  <a:lnTo>
                    <a:pt x="15014" y="10526"/>
                  </a:lnTo>
                  <a:lnTo>
                    <a:pt x="15439" y="10745"/>
                  </a:lnTo>
                  <a:lnTo>
                    <a:pt x="15580" y="10745"/>
                  </a:lnTo>
                  <a:lnTo>
                    <a:pt x="15722" y="10526"/>
                  </a:lnTo>
                  <a:lnTo>
                    <a:pt x="15722" y="11403"/>
                  </a:lnTo>
                  <a:lnTo>
                    <a:pt x="15722" y="11622"/>
                  </a:lnTo>
                  <a:lnTo>
                    <a:pt x="15864" y="11842"/>
                  </a:lnTo>
                  <a:lnTo>
                    <a:pt x="16005" y="11622"/>
                  </a:lnTo>
                  <a:lnTo>
                    <a:pt x="16289" y="11403"/>
                  </a:lnTo>
                  <a:lnTo>
                    <a:pt x="16430" y="11184"/>
                  </a:lnTo>
                  <a:lnTo>
                    <a:pt x="16430" y="10745"/>
                  </a:lnTo>
                  <a:lnTo>
                    <a:pt x="16430" y="10307"/>
                  </a:lnTo>
                  <a:lnTo>
                    <a:pt x="16572" y="10087"/>
                  </a:lnTo>
                  <a:lnTo>
                    <a:pt x="16713" y="10087"/>
                  </a:lnTo>
                  <a:lnTo>
                    <a:pt x="16997" y="10307"/>
                  </a:lnTo>
                  <a:lnTo>
                    <a:pt x="17138" y="10526"/>
                  </a:lnTo>
                  <a:lnTo>
                    <a:pt x="17280" y="10526"/>
                  </a:lnTo>
                  <a:lnTo>
                    <a:pt x="17280" y="10307"/>
                  </a:lnTo>
                  <a:lnTo>
                    <a:pt x="16997" y="9868"/>
                  </a:lnTo>
                  <a:lnTo>
                    <a:pt x="16855" y="9649"/>
                  </a:lnTo>
                  <a:lnTo>
                    <a:pt x="16855" y="9429"/>
                  </a:lnTo>
                  <a:lnTo>
                    <a:pt x="16997" y="9210"/>
                  </a:lnTo>
                  <a:lnTo>
                    <a:pt x="17280" y="9429"/>
                  </a:lnTo>
                  <a:lnTo>
                    <a:pt x="17422" y="9429"/>
                  </a:lnTo>
                  <a:lnTo>
                    <a:pt x="17705" y="9429"/>
                  </a:lnTo>
                  <a:lnTo>
                    <a:pt x="17847" y="9210"/>
                  </a:lnTo>
                  <a:lnTo>
                    <a:pt x="17847" y="8772"/>
                  </a:lnTo>
                  <a:lnTo>
                    <a:pt x="17847" y="8114"/>
                  </a:lnTo>
                  <a:lnTo>
                    <a:pt x="17847" y="7894"/>
                  </a:lnTo>
                  <a:lnTo>
                    <a:pt x="17847" y="7675"/>
                  </a:lnTo>
                  <a:lnTo>
                    <a:pt x="18271" y="7894"/>
                  </a:lnTo>
                  <a:lnTo>
                    <a:pt x="18555" y="8114"/>
                  </a:lnTo>
                  <a:lnTo>
                    <a:pt x="18696" y="8114"/>
                  </a:lnTo>
                  <a:lnTo>
                    <a:pt x="18838" y="8114"/>
                  </a:lnTo>
                  <a:lnTo>
                    <a:pt x="18555" y="7456"/>
                  </a:lnTo>
                  <a:lnTo>
                    <a:pt x="18413" y="7237"/>
                  </a:lnTo>
                  <a:lnTo>
                    <a:pt x="18413" y="7017"/>
                  </a:lnTo>
                  <a:lnTo>
                    <a:pt x="19121" y="6140"/>
                  </a:lnTo>
                  <a:lnTo>
                    <a:pt x="20113" y="5044"/>
                  </a:lnTo>
                  <a:lnTo>
                    <a:pt x="19971" y="5263"/>
                  </a:lnTo>
                  <a:close/>
                  <a:moveTo>
                    <a:pt x="19971" y="5263"/>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6" name="AutoShape 18"/>
            <p:cNvSpPr>
              <a:spLocks/>
            </p:cNvSpPr>
            <p:nvPr/>
          </p:nvSpPr>
          <p:spPr bwMode="auto">
            <a:xfrm>
              <a:off x="3402" y="1304"/>
              <a:ext cx="96" cy="80"/>
            </a:xfrm>
            <a:custGeom>
              <a:avLst/>
              <a:gdLst/>
              <a:ahLst/>
              <a:cxnLst/>
              <a:rect l="0" t="0" r="r" b="b"/>
              <a:pathLst>
                <a:path w="21600" h="21600">
                  <a:moveTo>
                    <a:pt x="0" y="21600"/>
                  </a:moveTo>
                  <a:lnTo>
                    <a:pt x="0" y="21600"/>
                  </a:lnTo>
                  <a:lnTo>
                    <a:pt x="21600" y="0"/>
                  </a:lnTo>
                  <a:lnTo>
                    <a:pt x="0" y="17280"/>
                  </a:lnTo>
                  <a:lnTo>
                    <a:pt x="0" y="21600"/>
                  </a:lnTo>
                  <a:close/>
                  <a:moveTo>
                    <a:pt x="0" y="216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7" name="AutoShape 19"/>
            <p:cNvSpPr>
              <a:spLocks/>
            </p:cNvSpPr>
            <p:nvPr/>
          </p:nvSpPr>
          <p:spPr bwMode="auto">
            <a:xfrm>
              <a:off x="3370" y="584"/>
              <a:ext cx="144" cy="80"/>
            </a:xfrm>
            <a:custGeom>
              <a:avLst/>
              <a:gdLst/>
              <a:ahLst/>
              <a:cxnLst/>
              <a:rect l="0" t="0" r="r" b="b"/>
              <a:pathLst>
                <a:path w="21600" h="21600">
                  <a:moveTo>
                    <a:pt x="12000" y="0"/>
                  </a:moveTo>
                  <a:lnTo>
                    <a:pt x="12000" y="0"/>
                  </a:lnTo>
                  <a:lnTo>
                    <a:pt x="4800" y="8640"/>
                  </a:lnTo>
                  <a:lnTo>
                    <a:pt x="0" y="21600"/>
                  </a:lnTo>
                  <a:lnTo>
                    <a:pt x="2400" y="21600"/>
                  </a:lnTo>
                  <a:lnTo>
                    <a:pt x="7200" y="12960"/>
                  </a:lnTo>
                  <a:lnTo>
                    <a:pt x="21600" y="4320"/>
                  </a:lnTo>
                  <a:lnTo>
                    <a:pt x="16800" y="0"/>
                  </a:lnTo>
                  <a:lnTo>
                    <a:pt x="12000" y="0"/>
                  </a:lnTo>
                  <a:close/>
                  <a:moveTo>
                    <a:pt x="12000" y="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0" name="AutoShape 20"/>
            <p:cNvSpPr>
              <a:spLocks/>
            </p:cNvSpPr>
            <p:nvPr/>
          </p:nvSpPr>
          <p:spPr bwMode="auto">
            <a:xfrm>
              <a:off x="5739" y="2112"/>
              <a:ext cx="48" cy="16"/>
            </a:xfrm>
            <a:custGeom>
              <a:avLst/>
              <a:gdLst/>
              <a:ahLst/>
              <a:cxnLst/>
              <a:rect l="0" t="0" r="r" b="b"/>
              <a:pathLst>
                <a:path w="21600" h="21600">
                  <a:moveTo>
                    <a:pt x="7200" y="21600"/>
                  </a:moveTo>
                  <a:lnTo>
                    <a:pt x="7200" y="21600"/>
                  </a:lnTo>
                  <a:lnTo>
                    <a:pt x="14400" y="21600"/>
                  </a:lnTo>
                  <a:lnTo>
                    <a:pt x="14400" y="0"/>
                  </a:lnTo>
                  <a:lnTo>
                    <a:pt x="21600" y="0"/>
                  </a:lnTo>
                  <a:lnTo>
                    <a:pt x="14400" y="0"/>
                  </a:lnTo>
                  <a:lnTo>
                    <a:pt x="0" y="0"/>
                  </a:lnTo>
                  <a:lnTo>
                    <a:pt x="0" y="21600"/>
                  </a:lnTo>
                  <a:lnTo>
                    <a:pt x="7200" y="21600"/>
                  </a:lnTo>
                  <a:close/>
                  <a:moveTo>
                    <a:pt x="7200" y="216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1" name="AutoShape 21"/>
            <p:cNvSpPr>
              <a:spLocks/>
            </p:cNvSpPr>
            <p:nvPr/>
          </p:nvSpPr>
          <p:spPr bwMode="auto">
            <a:xfrm>
              <a:off x="2529" y="664"/>
              <a:ext cx="1241" cy="912"/>
            </a:xfrm>
            <a:custGeom>
              <a:avLst/>
              <a:gdLst/>
              <a:ahLst/>
              <a:cxnLst/>
              <a:rect l="0" t="0" r="r" b="b"/>
              <a:pathLst>
                <a:path w="21600" h="21600">
                  <a:moveTo>
                    <a:pt x="1672" y="16674"/>
                  </a:moveTo>
                  <a:lnTo>
                    <a:pt x="1672" y="16674"/>
                  </a:lnTo>
                  <a:lnTo>
                    <a:pt x="1394" y="18189"/>
                  </a:lnTo>
                  <a:lnTo>
                    <a:pt x="557" y="19326"/>
                  </a:lnTo>
                  <a:lnTo>
                    <a:pt x="0" y="20463"/>
                  </a:lnTo>
                  <a:lnTo>
                    <a:pt x="0" y="20842"/>
                  </a:lnTo>
                  <a:lnTo>
                    <a:pt x="0" y="21221"/>
                  </a:lnTo>
                  <a:lnTo>
                    <a:pt x="279" y="21600"/>
                  </a:lnTo>
                  <a:lnTo>
                    <a:pt x="557" y="21221"/>
                  </a:lnTo>
                  <a:lnTo>
                    <a:pt x="1115" y="20842"/>
                  </a:lnTo>
                  <a:lnTo>
                    <a:pt x="1951" y="20842"/>
                  </a:lnTo>
                  <a:lnTo>
                    <a:pt x="2787" y="20084"/>
                  </a:lnTo>
                  <a:lnTo>
                    <a:pt x="3623" y="18947"/>
                  </a:lnTo>
                  <a:lnTo>
                    <a:pt x="4877" y="17053"/>
                  </a:lnTo>
                  <a:lnTo>
                    <a:pt x="5435" y="16295"/>
                  </a:lnTo>
                  <a:lnTo>
                    <a:pt x="6271" y="15537"/>
                  </a:lnTo>
                  <a:lnTo>
                    <a:pt x="6828" y="14779"/>
                  </a:lnTo>
                  <a:lnTo>
                    <a:pt x="7107" y="14400"/>
                  </a:lnTo>
                  <a:lnTo>
                    <a:pt x="7665" y="14021"/>
                  </a:lnTo>
                  <a:lnTo>
                    <a:pt x="7943" y="14400"/>
                  </a:lnTo>
                  <a:lnTo>
                    <a:pt x="7943" y="14779"/>
                  </a:lnTo>
                  <a:lnTo>
                    <a:pt x="7943" y="16295"/>
                  </a:lnTo>
                  <a:lnTo>
                    <a:pt x="7665" y="16674"/>
                  </a:lnTo>
                  <a:lnTo>
                    <a:pt x="7386" y="16674"/>
                  </a:lnTo>
                  <a:lnTo>
                    <a:pt x="6550" y="17053"/>
                  </a:lnTo>
                  <a:lnTo>
                    <a:pt x="5992" y="17811"/>
                  </a:lnTo>
                  <a:lnTo>
                    <a:pt x="5714" y="18189"/>
                  </a:lnTo>
                  <a:lnTo>
                    <a:pt x="5435" y="18568"/>
                  </a:lnTo>
                  <a:lnTo>
                    <a:pt x="6271" y="18189"/>
                  </a:lnTo>
                  <a:lnTo>
                    <a:pt x="7107" y="17811"/>
                  </a:lnTo>
                  <a:lnTo>
                    <a:pt x="8779" y="16674"/>
                  </a:lnTo>
                  <a:lnTo>
                    <a:pt x="8779" y="17053"/>
                  </a:lnTo>
                  <a:lnTo>
                    <a:pt x="9058" y="17432"/>
                  </a:lnTo>
                  <a:lnTo>
                    <a:pt x="9615" y="15158"/>
                  </a:lnTo>
                  <a:lnTo>
                    <a:pt x="10452" y="14021"/>
                  </a:lnTo>
                  <a:lnTo>
                    <a:pt x="11009" y="13263"/>
                  </a:lnTo>
                  <a:lnTo>
                    <a:pt x="10730" y="13263"/>
                  </a:lnTo>
                  <a:lnTo>
                    <a:pt x="10452" y="13263"/>
                  </a:lnTo>
                  <a:lnTo>
                    <a:pt x="10173" y="13263"/>
                  </a:lnTo>
                  <a:lnTo>
                    <a:pt x="10730" y="12884"/>
                  </a:lnTo>
                  <a:lnTo>
                    <a:pt x="11288" y="12505"/>
                  </a:lnTo>
                  <a:lnTo>
                    <a:pt x="11566" y="11747"/>
                  </a:lnTo>
                  <a:lnTo>
                    <a:pt x="12124" y="10611"/>
                  </a:lnTo>
                  <a:lnTo>
                    <a:pt x="12403" y="10989"/>
                  </a:lnTo>
                  <a:lnTo>
                    <a:pt x="12681" y="10989"/>
                  </a:lnTo>
                  <a:lnTo>
                    <a:pt x="12960" y="11368"/>
                  </a:lnTo>
                  <a:lnTo>
                    <a:pt x="13239" y="11368"/>
                  </a:lnTo>
                  <a:lnTo>
                    <a:pt x="13239" y="10989"/>
                  </a:lnTo>
                  <a:lnTo>
                    <a:pt x="13239" y="10611"/>
                  </a:lnTo>
                  <a:lnTo>
                    <a:pt x="13239" y="10232"/>
                  </a:lnTo>
                  <a:lnTo>
                    <a:pt x="13239" y="9853"/>
                  </a:lnTo>
                  <a:lnTo>
                    <a:pt x="13517" y="9474"/>
                  </a:lnTo>
                  <a:lnTo>
                    <a:pt x="13796" y="9474"/>
                  </a:lnTo>
                  <a:lnTo>
                    <a:pt x="14632" y="9853"/>
                  </a:lnTo>
                  <a:lnTo>
                    <a:pt x="15190" y="9853"/>
                  </a:lnTo>
                  <a:lnTo>
                    <a:pt x="15468" y="9853"/>
                  </a:lnTo>
                  <a:lnTo>
                    <a:pt x="15747" y="9095"/>
                  </a:lnTo>
                  <a:lnTo>
                    <a:pt x="15747" y="8337"/>
                  </a:lnTo>
                  <a:lnTo>
                    <a:pt x="15468" y="8337"/>
                  </a:lnTo>
                  <a:lnTo>
                    <a:pt x="14632" y="8337"/>
                  </a:lnTo>
                  <a:lnTo>
                    <a:pt x="14075" y="8716"/>
                  </a:lnTo>
                  <a:lnTo>
                    <a:pt x="14632" y="7958"/>
                  </a:lnTo>
                  <a:lnTo>
                    <a:pt x="15468" y="7579"/>
                  </a:lnTo>
                  <a:lnTo>
                    <a:pt x="16305" y="7579"/>
                  </a:lnTo>
                  <a:lnTo>
                    <a:pt x="16862" y="6821"/>
                  </a:lnTo>
                  <a:lnTo>
                    <a:pt x="16583" y="6821"/>
                  </a:lnTo>
                  <a:lnTo>
                    <a:pt x="16305" y="7200"/>
                  </a:lnTo>
                  <a:lnTo>
                    <a:pt x="15747" y="6821"/>
                  </a:lnTo>
                  <a:lnTo>
                    <a:pt x="16026" y="6442"/>
                  </a:lnTo>
                  <a:lnTo>
                    <a:pt x="16305" y="6063"/>
                  </a:lnTo>
                  <a:lnTo>
                    <a:pt x="17977" y="4926"/>
                  </a:lnTo>
                  <a:lnTo>
                    <a:pt x="18255" y="5305"/>
                  </a:lnTo>
                  <a:lnTo>
                    <a:pt x="18813" y="4926"/>
                  </a:lnTo>
                  <a:lnTo>
                    <a:pt x="19092" y="4547"/>
                  </a:lnTo>
                  <a:lnTo>
                    <a:pt x="19092" y="4168"/>
                  </a:lnTo>
                  <a:lnTo>
                    <a:pt x="18813" y="3789"/>
                  </a:lnTo>
                  <a:lnTo>
                    <a:pt x="18255" y="3789"/>
                  </a:lnTo>
                  <a:lnTo>
                    <a:pt x="17698" y="3411"/>
                  </a:lnTo>
                  <a:lnTo>
                    <a:pt x="18255" y="3032"/>
                  </a:lnTo>
                  <a:lnTo>
                    <a:pt x="18813" y="2653"/>
                  </a:lnTo>
                  <a:lnTo>
                    <a:pt x="19928" y="2653"/>
                  </a:lnTo>
                  <a:lnTo>
                    <a:pt x="20764" y="2274"/>
                  </a:lnTo>
                  <a:lnTo>
                    <a:pt x="21043" y="2274"/>
                  </a:lnTo>
                  <a:lnTo>
                    <a:pt x="21043" y="1895"/>
                  </a:lnTo>
                  <a:lnTo>
                    <a:pt x="21043" y="1516"/>
                  </a:lnTo>
                  <a:lnTo>
                    <a:pt x="20764" y="1137"/>
                  </a:lnTo>
                  <a:lnTo>
                    <a:pt x="19928" y="1137"/>
                  </a:lnTo>
                  <a:lnTo>
                    <a:pt x="19092" y="1137"/>
                  </a:lnTo>
                  <a:lnTo>
                    <a:pt x="18534" y="1516"/>
                  </a:lnTo>
                  <a:lnTo>
                    <a:pt x="17698" y="1895"/>
                  </a:lnTo>
                  <a:lnTo>
                    <a:pt x="16862" y="2274"/>
                  </a:lnTo>
                  <a:lnTo>
                    <a:pt x="16862" y="1895"/>
                  </a:lnTo>
                  <a:lnTo>
                    <a:pt x="18534" y="1137"/>
                  </a:lnTo>
                  <a:lnTo>
                    <a:pt x="20206" y="758"/>
                  </a:lnTo>
                  <a:lnTo>
                    <a:pt x="21043" y="758"/>
                  </a:lnTo>
                  <a:lnTo>
                    <a:pt x="21600" y="758"/>
                  </a:lnTo>
                  <a:lnTo>
                    <a:pt x="20485" y="379"/>
                  </a:lnTo>
                  <a:lnTo>
                    <a:pt x="19370" y="0"/>
                  </a:lnTo>
                  <a:lnTo>
                    <a:pt x="18534" y="379"/>
                  </a:lnTo>
                  <a:lnTo>
                    <a:pt x="17419" y="758"/>
                  </a:lnTo>
                  <a:lnTo>
                    <a:pt x="16305" y="1137"/>
                  </a:lnTo>
                  <a:lnTo>
                    <a:pt x="16026" y="1516"/>
                  </a:lnTo>
                  <a:lnTo>
                    <a:pt x="15747" y="1895"/>
                  </a:lnTo>
                  <a:lnTo>
                    <a:pt x="15468" y="2653"/>
                  </a:lnTo>
                  <a:lnTo>
                    <a:pt x="15190" y="3789"/>
                  </a:lnTo>
                  <a:lnTo>
                    <a:pt x="14354" y="4168"/>
                  </a:lnTo>
                  <a:lnTo>
                    <a:pt x="13796" y="4547"/>
                  </a:lnTo>
                  <a:lnTo>
                    <a:pt x="13796" y="4926"/>
                  </a:lnTo>
                  <a:lnTo>
                    <a:pt x="14075" y="5305"/>
                  </a:lnTo>
                  <a:lnTo>
                    <a:pt x="14632" y="4926"/>
                  </a:lnTo>
                  <a:lnTo>
                    <a:pt x="15190" y="4926"/>
                  </a:lnTo>
                  <a:lnTo>
                    <a:pt x="15468" y="4926"/>
                  </a:lnTo>
                  <a:lnTo>
                    <a:pt x="15468" y="5305"/>
                  </a:lnTo>
                  <a:lnTo>
                    <a:pt x="14911" y="5684"/>
                  </a:lnTo>
                  <a:lnTo>
                    <a:pt x="13796" y="6442"/>
                  </a:lnTo>
                  <a:lnTo>
                    <a:pt x="11845" y="7579"/>
                  </a:lnTo>
                  <a:lnTo>
                    <a:pt x="11288" y="8716"/>
                  </a:lnTo>
                  <a:lnTo>
                    <a:pt x="10730" y="9853"/>
                  </a:lnTo>
                  <a:lnTo>
                    <a:pt x="10173" y="10611"/>
                  </a:lnTo>
                  <a:lnTo>
                    <a:pt x="9058" y="11368"/>
                  </a:lnTo>
                  <a:lnTo>
                    <a:pt x="8501" y="11368"/>
                  </a:lnTo>
                  <a:lnTo>
                    <a:pt x="8222" y="11368"/>
                  </a:lnTo>
                  <a:lnTo>
                    <a:pt x="8222" y="11747"/>
                  </a:lnTo>
                  <a:lnTo>
                    <a:pt x="8222" y="12505"/>
                  </a:lnTo>
                  <a:lnTo>
                    <a:pt x="8222" y="12884"/>
                  </a:lnTo>
                  <a:lnTo>
                    <a:pt x="7943" y="13642"/>
                  </a:lnTo>
                  <a:lnTo>
                    <a:pt x="7665" y="13642"/>
                  </a:lnTo>
                  <a:lnTo>
                    <a:pt x="7386" y="13642"/>
                  </a:lnTo>
                  <a:lnTo>
                    <a:pt x="6828" y="13263"/>
                  </a:lnTo>
                  <a:lnTo>
                    <a:pt x="5714" y="12884"/>
                  </a:lnTo>
                  <a:lnTo>
                    <a:pt x="5156" y="12884"/>
                  </a:lnTo>
                  <a:lnTo>
                    <a:pt x="4877" y="12505"/>
                  </a:lnTo>
                  <a:lnTo>
                    <a:pt x="5156" y="12126"/>
                  </a:lnTo>
                  <a:lnTo>
                    <a:pt x="5435" y="12126"/>
                  </a:lnTo>
                  <a:lnTo>
                    <a:pt x="5714" y="11747"/>
                  </a:lnTo>
                  <a:lnTo>
                    <a:pt x="5435" y="10989"/>
                  </a:lnTo>
                  <a:lnTo>
                    <a:pt x="4877" y="10989"/>
                  </a:lnTo>
                  <a:lnTo>
                    <a:pt x="4599" y="11368"/>
                  </a:lnTo>
                  <a:lnTo>
                    <a:pt x="4320" y="12505"/>
                  </a:lnTo>
                  <a:lnTo>
                    <a:pt x="3902" y="14021"/>
                  </a:lnTo>
                  <a:lnTo>
                    <a:pt x="2787" y="15158"/>
                  </a:lnTo>
                  <a:lnTo>
                    <a:pt x="2230" y="15916"/>
                  </a:lnTo>
                  <a:lnTo>
                    <a:pt x="1672" y="16674"/>
                  </a:lnTo>
                  <a:close/>
                  <a:moveTo>
                    <a:pt x="1672" y="16674"/>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2" name="AutoShape 22"/>
            <p:cNvSpPr>
              <a:spLocks/>
            </p:cNvSpPr>
            <p:nvPr/>
          </p:nvSpPr>
          <p:spPr bwMode="auto">
            <a:xfrm>
              <a:off x="3818" y="2096"/>
              <a:ext cx="504" cy="352"/>
            </a:xfrm>
            <a:custGeom>
              <a:avLst/>
              <a:gdLst/>
              <a:ahLst/>
              <a:cxnLst/>
              <a:rect l="0" t="0" r="r" b="b"/>
              <a:pathLst>
                <a:path w="21600" h="21600">
                  <a:moveTo>
                    <a:pt x="2743" y="16691"/>
                  </a:moveTo>
                  <a:lnTo>
                    <a:pt x="2743" y="16691"/>
                  </a:lnTo>
                  <a:lnTo>
                    <a:pt x="2743" y="17673"/>
                  </a:lnTo>
                  <a:lnTo>
                    <a:pt x="4457" y="19636"/>
                  </a:lnTo>
                  <a:lnTo>
                    <a:pt x="5829" y="21600"/>
                  </a:lnTo>
                  <a:lnTo>
                    <a:pt x="7886" y="21600"/>
                  </a:lnTo>
                  <a:lnTo>
                    <a:pt x="12000" y="20618"/>
                  </a:lnTo>
                  <a:lnTo>
                    <a:pt x="16114" y="18655"/>
                  </a:lnTo>
                  <a:lnTo>
                    <a:pt x="16800" y="18655"/>
                  </a:lnTo>
                  <a:lnTo>
                    <a:pt x="17486" y="18655"/>
                  </a:lnTo>
                  <a:lnTo>
                    <a:pt x="18857" y="17673"/>
                  </a:lnTo>
                  <a:lnTo>
                    <a:pt x="19543" y="15709"/>
                  </a:lnTo>
                  <a:lnTo>
                    <a:pt x="20914" y="14727"/>
                  </a:lnTo>
                  <a:lnTo>
                    <a:pt x="21600" y="13745"/>
                  </a:lnTo>
                  <a:lnTo>
                    <a:pt x="21600" y="12764"/>
                  </a:lnTo>
                  <a:lnTo>
                    <a:pt x="21600" y="10800"/>
                  </a:lnTo>
                  <a:lnTo>
                    <a:pt x="20914" y="8836"/>
                  </a:lnTo>
                  <a:lnTo>
                    <a:pt x="20229" y="7855"/>
                  </a:lnTo>
                  <a:lnTo>
                    <a:pt x="18857" y="7855"/>
                  </a:lnTo>
                  <a:lnTo>
                    <a:pt x="16114" y="8836"/>
                  </a:lnTo>
                  <a:lnTo>
                    <a:pt x="14057" y="8836"/>
                  </a:lnTo>
                  <a:lnTo>
                    <a:pt x="13371" y="7855"/>
                  </a:lnTo>
                  <a:lnTo>
                    <a:pt x="12686" y="6873"/>
                  </a:lnTo>
                  <a:lnTo>
                    <a:pt x="12686" y="5891"/>
                  </a:lnTo>
                  <a:lnTo>
                    <a:pt x="12000" y="4909"/>
                  </a:lnTo>
                  <a:lnTo>
                    <a:pt x="12000" y="5891"/>
                  </a:lnTo>
                  <a:lnTo>
                    <a:pt x="11314" y="6873"/>
                  </a:lnTo>
                  <a:lnTo>
                    <a:pt x="10629" y="6873"/>
                  </a:lnTo>
                  <a:lnTo>
                    <a:pt x="9943" y="6873"/>
                  </a:lnTo>
                  <a:lnTo>
                    <a:pt x="8571" y="7855"/>
                  </a:lnTo>
                  <a:lnTo>
                    <a:pt x="8571" y="6873"/>
                  </a:lnTo>
                  <a:lnTo>
                    <a:pt x="7200" y="8836"/>
                  </a:lnTo>
                  <a:lnTo>
                    <a:pt x="7886" y="6873"/>
                  </a:lnTo>
                  <a:lnTo>
                    <a:pt x="8571" y="5891"/>
                  </a:lnTo>
                  <a:lnTo>
                    <a:pt x="8571" y="3927"/>
                  </a:lnTo>
                  <a:lnTo>
                    <a:pt x="8571" y="1964"/>
                  </a:lnTo>
                  <a:lnTo>
                    <a:pt x="7886" y="982"/>
                  </a:lnTo>
                  <a:lnTo>
                    <a:pt x="7200" y="0"/>
                  </a:lnTo>
                  <a:lnTo>
                    <a:pt x="5829" y="982"/>
                  </a:lnTo>
                  <a:lnTo>
                    <a:pt x="5143" y="1964"/>
                  </a:lnTo>
                  <a:lnTo>
                    <a:pt x="2743" y="4909"/>
                  </a:lnTo>
                  <a:lnTo>
                    <a:pt x="2057" y="4909"/>
                  </a:lnTo>
                  <a:lnTo>
                    <a:pt x="1371" y="3927"/>
                  </a:lnTo>
                  <a:lnTo>
                    <a:pt x="5829" y="6873"/>
                  </a:lnTo>
                  <a:lnTo>
                    <a:pt x="6514" y="6873"/>
                  </a:lnTo>
                  <a:lnTo>
                    <a:pt x="3771" y="7855"/>
                  </a:lnTo>
                  <a:lnTo>
                    <a:pt x="686" y="9818"/>
                  </a:lnTo>
                  <a:lnTo>
                    <a:pt x="0" y="10800"/>
                  </a:lnTo>
                  <a:lnTo>
                    <a:pt x="0" y="11782"/>
                  </a:lnTo>
                  <a:lnTo>
                    <a:pt x="686" y="13745"/>
                  </a:lnTo>
                  <a:lnTo>
                    <a:pt x="2743" y="16691"/>
                  </a:lnTo>
                  <a:close/>
                  <a:moveTo>
                    <a:pt x="2743" y="16691"/>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3" name="AutoShape 23"/>
            <p:cNvSpPr>
              <a:spLocks/>
            </p:cNvSpPr>
            <p:nvPr/>
          </p:nvSpPr>
          <p:spPr bwMode="auto">
            <a:xfrm>
              <a:off x="2689" y="936"/>
              <a:ext cx="280" cy="192"/>
            </a:xfrm>
            <a:custGeom>
              <a:avLst/>
              <a:gdLst/>
              <a:ahLst/>
              <a:cxnLst/>
              <a:rect l="0" t="0" r="r" b="b"/>
              <a:pathLst>
                <a:path w="21600" h="21600">
                  <a:moveTo>
                    <a:pt x="10491" y="5400"/>
                  </a:moveTo>
                  <a:lnTo>
                    <a:pt x="10491" y="5400"/>
                  </a:lnTo>
                  <a:lnTo>
                    <a:pt x="8023" y="5400"/>
                  </a:lnTo>
                  <a:lnTo>
                    <a:pt x="6789" y="3600"/>
                  </a:lnTo>
                  <a:lnTo>
                    <a:pt x="4937" y="5400"/>
                  </a:lnTo>
                  <a:lnTo>
                    <a:pt x="1234" y="12600"/>
                  </a:lnTo>
                  <a:lnTo>
                    <a:pt x="0" y="18000"/>
                  </a:lnTo>
                  <a:lnTo>
                    <a:pt x="0" y="19800"/>
                  </a:lnTo>
                  <a:lnTo>
                    <a:pt x="1234" y="21600"/>
                  </a:lnTo>
                  <a:lnTo>
                    <a:pt x="2469" y="21600"/>
                  </a:lnTo>
                  <a:lnTo>
                    <a:pt x="3703" y="19800"/>
                  </a:lnTo>
                  <a:lnTo>
                    <a:pt x="4937" y="16200"/>
                  </a:lnTo>
                  <a:lnTo>
                    <a:pt x="12960" y="9000"/>
                  </a:lnTo>
                  <a:lnTo>
                    <a:pt x="16663" y="3600"/>
                  </a:lnTo>
                  <a:lnTo>
                    <a:pt x="21600" y="0"/>
                  </a:lnTo>
                  <a:lnTo>
                    <a:pt x="20366" y="0"/>
                  </a:lnTo>
                  <a:lnTo>
                    <a:pt x="10491" y="5400"/>
                  </a:lnTo>
                  <a:close/>
                  <a:moveTo>
                    <a:pt x="10491" y="54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4" name="AutoShape 24"/>
            <p:cNvSpPr>
              <a:spLocks/>
            </p:cNvSpPr>
            <p:nvPr/>
          </p:nvSpPr>
          <p:spPr bwMode="auto">
            <a:xfrm>
              <a:off x="5579" y="3528"/>
              <a:ext cx="112" cy="96"/>
            </a:xfrm>
            <a:custGeom>
              <a:avLst/>
              <a:gdLst/>
              <a:ahLst/>
              <a:cxnLst/>
              <a:rect l="0" t="0" r="r" b="b"/>
              <a:pathLst>
                <a:path w="21600" h="21600">
                  <a:moveTo>
                    <a:pt x="6171" y="7200"/>
                  </a:moveTo>
                  <a:lnTo>
                    <a:pt x="6171" y="7200"/>
                  </a:lnTo>
                  <a:lnTo>
                    <a:pt x="0" y="7200"/>
                  </a:lnTo>
                  <a:lnTo>
                    <a:pt x="0" y="18000"/>
                  </a:lnTo>
                  <a:lnTo>
                    <a:pt x="0" y="21600"/>
                  </a:lnTo>
                  <a:lnTo>
                    <a:pt x="3086" y="21600"/>
                  </a:lnTo>
                  <a:lnTo>
                    <a:pt x="9257" y="18000"/>
                  </a:lnTo>
                  <a:lnTo>
                    <a:pt x="15429" y="10800"/>
                  </a:lnTo>
                  <a:lnTo>
                    <a:pt x="21600" y="0"/>
                  </a:lnTo>
                  <a:lnTo>
                    <a:pt x="6171" y="7200"/>
                  </a:lnTo>
                  <a:close/>
                  <a:moveTo>
                    <a:pt x="6171" y="72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5" name="AutoShape 25"/>
            <p:cNvSpPr>
              <a:spLocks/>
            </p:cNvSpPr>
            <p:nvPr/>
          </p:nvSpPr>
          <p:spPr bwMode="auto">
            <a:xfrm>
              <a:off x="4354" y="3448"/>
              <a:ext cx="48" cy="64"/>
            </a:xfrm>
            <a:custGeom>
              <a:avLst/>
              <a:gdLst/>
              <a:ahLst/>
              <a:cxnLst/>
              <a:rect l="0" t="0" r="r" b="b"/>
              <a:pathLst>
                <a:path w="21600" h="21600">
                  <a:moveTo>
                    <a:pt x="21600" y="5400"/>
                  </a:moveTo>
                  <a:lnTo>
                    <a:pt x="21600" y="5400"/>
                  </a:lnTo>
                  <a:lnTo>
                    <a:pt x="14400" y="0"/>
                  </a:lnTo>
                  <a:lnTo>
                    <a:pt x="0" y="21600"/>
                  </a:lnTo>
                  <a:lnTo>
                    <a:pt x="7200" y="16200"/>
                  </a:lnTo>
                  <a:lnTo>
                    <a:pt x="21600" y="5400"/>
                  </a:lnTo>
                  <a:close/>
                  <a:moveTo>
                    <a:pt x="21600" y="54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6" name="AutoShape 26"/>
            <p:cNvSpPr>
              <a:spLocks/>
            </p:cNvSpPr>
            <p:nvPr/>
          </p:nvSpPr>
          <p:spPr bwMode="auto">
            <a:xfrm>
              <a:off x="4274" y="3144"/>
              <a:ext cx="561" cy="1016"/>
            </a:xfrm>
            <a:custGeom>
              <a:avLst/>
              <a:gdLst/>
              <a:ahLst/>
              <a:cxnLst/>
              <a:rect l="0" t="0" r="r" b="b"/>
              <a:pathLst>
                <a:path w="21600" h="21600">
                  <a:moveTo>
                    <a:pt x="1851" y="21260"/>
                  </a:moveTo>
                  <a:lnTo>
                    <a:pt x="1851" y="21260"/>
                  </a:lnTo>
                  <a:lnTo>
                    <a:pt x="2469" y="21600"/>
                  </a:lnTo>
                  <a:lnTo>
                    <a:pt x="3703" y="21600"/>
                  </a:lnTo>
                  <a:lnTo>
                    <a:pt x="3703" y="21260"/>
                  </a:lnTo>
                  <a:lnTo>
                    <a:pt x="4320" y="20920"/>
                  </a:lnTo>
                  <a:lnTo>
                    <a:pt x="4320" y="20580"/>
                  </a:lnTo>
                  <a:lnTo>
                    <a:pt x="4937" y="20580"/>
                  </a:lnTo>
                  <a:lnTo>
                    <a:pt x="6171" y="20920"/>
                  </a:lnTo>
                  <a:lnTo>
                    <a:pt x="6789" y="21260"/>
                  </a:lnTo>
                  <a:lnTo>
                    <a:pt x="7406" y="21260"/>
                  </a:lnTo>
                  <a:lnTo>
                    <a:pt x="9257" y="20920"/>
                  </a:lnTo>
                  <a:lnTo>
                    <a:pt x="11109" y="20580"/>
                  </a:lnTo>
                  <a:lnTo>
                    <a:pt x="12960" y="20580"/>
                  </a:lnTo>
                  <a:lnTo>
                    <a:pt x="15429" y="20920"/>
                  </a:lnTo>
                  <a:lnTo>
                    <a:pt x="15429" y="21260"/>
                  </a:lnTo>
                  <a:lnTo>
                    <a:pt x="16046" y="21260"/>
                  </a:lnTo>
                  <a:lnTo>
                    <a:pt x="16663" y="20239"/>
                  </a:lnTo>
                  <a:lnTo>
                    <a:pt x="16663" y="19219"/>
                  </a:lnTo>
                  <a:lnTo>
                    <a:pt x="18514" y="18539"/>
                  </a:lnTo>
                  <a:lnTo>
                    <a:pt x="19749" y="18539"/>
                  </a:lnTo>
                  <a:lnTo>
                    <a:pt x="20983" y="18198"/>
                  </a:lnTo>
                  <a:lnTo>
                    <a:pt x="21600" y="16838"/>
                  </a:lnTo>
                  <a:lnTo>
                    <a:pt x="21600" y="15987"/>
                  </a:lnTo>
                  <a:lnTo>
                    <a:pt x="20983" y="15647"/>
                  </a:lnTo>
                  <a:lnTo>
                    <a:pt x="19749" y="15647"/>
                  </a:lnTo>
                  <a:lnTo>
                    <a:pt x="18514" y="15307"/>
                  </a:lnTo>
                  <a:lnTo>
                    <a:pt x="17897" y="14287"/>
                  </a:lnTo>
                  <a:lnTo>
                    <a:pt x="17897" y="12926"/>
                  </a:lnTo>
                  <a:lnTo>
                    <a:pt x="16663" y="11225"/>
                  </a:lnTo>
                  <a:lnTo>
                    <a:pt x="14811" y="8504"/>
                  </a:lnTo>
                  <a:lnTo>
                    <a:pt x="14811" y="8164"/>
                  </a:lnTo>
                  <a:lnTo>
                    <a:pt x="11109" y="6803"/>
                  </a:lnTo>
                  <a:lnTo>
                    <a:pt x="10491" y="6803"/>
                  </a:lnTo>
                  <a:lnTo>
                    <a:pt x="9874" y="6463"/>
                  </a:lnTo>
                  <a:lnTo>
                    <a:pt x="9874" y="6123"/>
                  </a:lnTo>
                  <a:lnTo>
                    <a:pt x="11109" y="5783"/>
                  </a:lnTo>
                  <a:lnTo>
                    <a:pt x="13577" y="5443"/>
                  </a:lnTo>
                  <a:lnTo>
                    <a:pt x="15429" y="5102"/>
                  </a:lnTo>
                  <a:lnTo>
                    <a:pt x="16663" y="4762"/>
                  </a:lnTo>
                  <a:lnTo>
                    <a:pt x="16663" y="4082"/>
                  </a:lnTo>
                  <a:lnTo>
                    <a:pt x="16046" y="3402"/>
                  </a:lnTo>
                  <a:lnTo>
                    <a:pt x="14811" y="3061"/>
                  </a:lnTo>
                  <a:lnTo>
                    <a:pt x="13577" y="3061"/>
                  </a:lnTo>
                  <a:lnTo>
                    <a:pt x="11726" y="3061"/>
                  </a:lnTo>
                  <a:lnTo>
                    <a:pt x="9874" y="2721"/>
                  </a:lnTo>
                  <a:lnTo>
                    <a:pt x="9257" y="2721"/>
                  </a:lnTo>
                  <a:lnTo>
                    <a:pt x="9874" y="2381"/>
                  </a:lnTo>
                  <a:lnTo>
                    <a:pt x="11109" y="2041"/>
                  </a:lnTo>
                  <a:lnTo>
                    <a:pt x="12960" y="1701"/>
                  </a:lnTo>
                  <a:lnTo>
                    <a:pt x="13577" y="1361"/>
                  </a:lnTo>
                  <a:lnTo>
                    <a:pt x="13577" y="1020"/>
                  </a:lnTo>
                  <a:lnTo>
                    <a:pt x="12960" y="340"/>
                  </a:lnTo>
                  <a:lnTo>
                    <a:pt x="11726" y="340"/>
                  </a:lnTo>
                  <a:lnTo>
                    <a:pt x="9257" y="0"/>
                  </a:lnTo>
                  <a:lnTo>
                    <a:pt x="9257" y="680"/>
                  </a:lnTo>
                  <a:lnTo>
                    <a:pt x="8023" y="1701"/>
                  </a:lnTo>
                  <a:lnTo>
                    <a:pt x="7406" y="1701"/>
                  </a:lnTo>
                  <a:lnTo>
                    <a:pt x="6789" y="1361"/>
                  </a:lnTo>
                  <a:lnTo>
                    <a:pt x="6171" y="1701"/>
                  </a:lnTo>
                  <a:lnTo>
                    <a:pt x="6171" y="2041"/>
                  </a:lnTo>
                  <a:lnTo>
                    <a:pt x="6789" y="2721"/>
                  </a:lnTo>
                  <a:lnTo>
                    <a:pt x="6171" y="3402"/>
                  </a:lnTo>
                  <a:lnTo>
                    <a:pt x="5554" y="4082"/>
                  </a:lnTo>
                  <a:lnTo>
                    <a:pt x="4937" y="4422"/>
                  </a:lnTo>
                  <a:lnTo>
                    <a:pt x="4937" y="5102"/>
                  </a:lnTo>
                  <a:lnTo>
                    <a:pt x="6171" y="4762"/>
                  </a:lnTo>
                  <a:lnTo>
                    <a:pt x="6789" y="4422"/>
                  </a:lnTo>
                  <a:lnTo>
                    <a:pt x="6171" y="5102"/>
                  </a:lnTo>
                  <a:lnTo>
                    <a:pt x="5554" y="5443"/>
                  </a:lnTo>
                  <a:lnTo>
                    <a:pt x="4320" y="6123"/>
                  </a:lnTo>
                  <a:lnTo>
                    <a:pt x="4320" y="6463"/>
                  </a:lnTo>
                  <a:lnTo>
                    <a:pt x="4937" y="6123"/>
                  </a:lnTo>
                  <a:lnTo>
                    <a:pt x="5554" y="5783"/>
                  </a:lnTo>
                  <a:lnTo>
                    <a:pt x="6171" y="5443"/>
                  </a:lnTo>
                  <a:lnTo>
                    <a:pt x="6789" y="5783"/>
                  </a:lnTo>
                  <a:lnTo>
                    <a:pt x="6789" y="6123"/>
                  </a:lnTo>
                  <a:lnTo>
                    <a:pt x="6789" y="6803"/>
                  </a:lnTo>
                  <a:lnTo>
                    <a:pt x="6789" y="7824"/>
                  </a:lnTo>
                  <a:lnTo>
                    <a:pt x="7406" y="9524"/>
                  </a:lnTo>
                  <a:lnTo>
                    <a:pt x="8640" y="12926"/>
                  </a:lnTo>
                  <a:lnTo>
                    <a:pt x="9257" y="13266"/>
                  </a:lnTo>
                  <a:lnTo>
                    <a:pt x="9257" y="13606"/>
                  </a:lnTo>
                  <a:lnTo>
                    <a:pt x="8023" y="13606"/>
                  </a:lnTo>
                  <a:lnTo>
                    <a:pt x="6171" y="13266"/>
                  </a:lnTo>
                  <a:lnTo>
                    <a:pt x="4320" y="13606"/>
                  </a:lnTo>
                  <a:lnTo>
                    <a:pt x="3703" y="13946"/>
                  </a:lnTo>
                  <a:lnTo>
                    <a:pt x="3086" y="14287"/>
                  </a:lnTo>
                  <a:lnTo>
                    <a:pt x="3086" y="14967"/>
                  </a:lnTo>
                  <a:lnTo>
                    <a:pt x="3703" y="14967"/>
                  </a:lnTo>
                  <a:lnTo>
                    <a:pt x="4937" y="15307"/>
                  </a:lnTo>
                  <a:lnTo>
                    <a:pt x="4937" y="15647"/>
                  </a:lnTo>
                  <a:lnTo>
                    <a:pt x="3703" y="15987"/>
                  </a:lnTo>
                  <a:lnTo>
                    <a:pt x="1851" y="16498"/>
                  </a:lnTo>
                  <a:lnTo>
                    <a:pt x="617" y="16498"/>
                  </a:lnTo>
                  <a:lnTo>
                    <a:pt x="0" y="16838"/>
                  </a:lnTo>
                  <a:lnTo>
                    <a:pt x="617" y="17178"/>
                  </a:lnTo>
                  <a:lnTo>
                    <a:pt x="1234" y="17518"/>
                  </a:lnTo>
                  <a:lnTo>
                    <a:pt x="3086" y="17858"/>
                  </a:lnTo>
                  <a:lnTo>
                    <a:pt x="4320" y="18539"/>
                  </a:lnTo>
                  <a:lnTo>
                    <a:pt x="5554" y="18879"/>
                  </a:lnTo>
                  <a:lnTo>
                    <a:pt x="6789" y="18539"/>
                  </a:lnTo>
                  <a:lnTo>
                    <a:pt x="7406" y="18198"/>
                  </a:lnTo>
                  <a:lnTo>
                    <a:pt x="8023" y="17858"/>
                  </a:lnTo>
                  <a:lnTo>
                    <a:pt x="8640" y="17858"/>
                  </a:lnTo>
                  <a:lnTo>
                    <a:pt x="8640" y="18539"/>
                  </a:lnTo>
                  <a:lnTo>
                    <a:pt x="8023" y="18879"/>
                  </a:lnTo>
                  <a:lnTo>
                    <a:pt x="6171" y="19219"/>
                  </a:lnTo>
                  <a:lnTo>
                    <a:pt x="4320" y="19219"/>
                  </a:lnTo>
                  <a:lnTo>
                    <a:pt x="3703" y="18879"/>
                  </a:lnTo>
                  <a:lnTo>
                    <a:pt x="3086" y="19219"/>
                  </a:lnTo>
                  <a:lnTo>
                    <a:pt x="0" y="19559"/>
                  </a:lnTo>
                  <a:lnTo>
                    <a:pt x="0" y="19899"/>
                  </a:lnTo>
                  <a:lnTo>
                    <a:pt x="0" y="20239"/>
                  </a:lnTo>
                  <a:lnTo>
                    <a:pt x="617" y="20580"/>
                  </a:lnTo>
                  <a:lnTo>
                    <a:pt x="1851" y="21260"/>
                  </a:lnTo>
                  <a:close/>
                  <a:moveTo>
                    <a:pt x="1851" y="2126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7" name="AutoShape 27"/>
            <p:cNvSpPr>
              <a:spLocks/>
            </p:cNvSpPr>
            <p:nvPr/>
          </p:nvSpPr>
          <p:spPr bwMode="auto">
            <a:xfrm>
              <a:off x="3906" y="3512"/>
              <a:ext cx="432" cy="368"/>
            </a:xfrm>
            <a:custGeom>
              <a:avLst/>
              <a:gdLst/>
              <a:ahLst/>
              <a:cxnLst/>
              <a:rect l="0" t="0" r="r" b="b"/>
              <a:pathLst>
                <a:path w="21600" h="21600">
                  <a:moveTo>
                    <a:pt x="13600" y="21600"/>
                  </a:moveTo>
                  <a:lnTo>
                    <a:pt x="13600" y="21600"/>
                  </a:lnTo>
                  <a:lnTo>
                    <a:pt x="14400" y="21600"/>
                  </a:lnTo>
                  <a:lnTo>
                    <a:pt x="15200" y="21600"/>
                  </a:lnTo>
                  <a:lnTo>
                    <a:pt x="17600" y="16904"/>
                  </a:lnTo>
                  <a:lnTo>
                    <a:pt x="18400" y="12209"/>
                  </a:lnTo>
                  <a:lnTo>
                    <a:pt x="18400" y="10330"/>
                  </a:lnTo>
                  <a:lnTo>
                    <a:pt x="18400" y="9391"/>
                  </a:lnTo>
                  <a:lnTo>
                    <a:pt x="19200" y="8452"/>
                  </a:lnTo>
                  <a:lnTo>
                    <a:pt x="20000" y="6574"/>
                  </a:lnTo>
                  <a:lnTo>
                    <a:pt x="21600" y="4696"/>
                  </a:lnTo>
                  <a:lnTo>
                    <a:pt x="21600" y="3757"/>
                  </a:lnTo>
                  <a:lnTo>
                    <a:pt x="21600" y="1878"/>
                  </a:lnTo>
                  <a:lnTo>
                    <a:pt x="20000" y="0"/>
                  </a:lnTo>
                  <a:lnTo>
                    <a:pt x="19200" y="0"/>
                  </a:lnTo>
                  <a:lnTo>
                    <a:pt x="17600" y="0"/>
                  </a:lnTo>
                  <a:lnTo>
                    <a:pt x="14400" y="2817"/>
                  </a:lnTo>
                  <a:lnTo>
                    <a:pt x="11200" y="5635"/>
                  </a:lnTo>
                  <a:lnTo>
                    <a:pt x="9600" y="5635"/>
                  </a:lnTo>
                  <a:lnTo>
                    <a:pt x="8000" y="3757"/>
                  </a:lnTo>
                  <a:lnTo>
                    <a:pt x="6400" y="3757"/>
                  </a:lnTo>
                  <a:lnTo>
                    <a:pt x="5600" y="4696"/>
                  </a:lnTo>
                  <a:lnTo>
                    <a:pt x="2400" y="11270"/>
                  </a:lnTo>
                  <a:lnTo>
                    <a:pt x="4000" y="9391"/>
                  </a:lnTo>
                  <a:lnTo>
                    <a:pt x="5600" y="8452"/>
                  </a:lnTo>
                  <a:lnTo>
                    <a:pt x="7200" y="7513"/>
                  </a:lnTo>
                  <a:lnTo>
                    <a:pt x="8000" y="8452"/>
                  </a:lnTo>
                  <a:lnTo>
                    <a:pt x="8000" y="12209"/>
                  </a:lnTo>
                  <a:lnTo>
                    <a:pt x="7200" y="13148"/>
                  </a:lnTo>
                  <a:lnTo>
                    <a:pt x="5600" y="14087"/>
                  </a:lnTo>
                  <a:lnTo>
                    <a:pt x="4000" y="15026"/>
                  </a:lnTo>
                  <a:lnTo>
                    <a:pt x="3200" y="15965"/>
                  </a:lnTo>
                  <a:lnTo>
                    <a:pt x="3200" y="16904"/>
                  </a:lnTo>
                  <a:lnTo>
                    <a:pt x="4800" y="15965"/>
                  </a:lnTo>
                  <a:lnTo>
                    <a:pt x="6400" y="15965"/>
                  </a:lnTo>
                  <a:lnTo>
                    <a:pt x="7200" y="15965"/>
                  </a:lnTo>
                  <a:lnTo>
                    <a:pt x="7200" y="16904"/>
                  </a:lnTo>
                  <a:lnTo>
                    <a:pt x="5600" y="17843"/>
                  </a:lnTo>
                  <a:lnTo>
                    <a:pt x="3200" y="18783"/>
                  </a:lnTo>
                  <a:lnTo>
                    <a:pt x="0" y="17843"/>
                  </a:lnTo>
                  <a:lnTo>
                    <a:pt x="13600" y="21600"/>
                  </a:lnTo>
                  <a:close/>
                  <a:moveTo>
                    <a:pt x="13600" y="216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8" name="AutoShape 28"/>
            <p:cNvSpPr>
              <a:spLocks/>
            </p:cNvSpPr>
            <p:nvPr/>
          </p:nvSpPr>
          <p:spPr bwMode="auto">
            <a:xfrm>
              <a:off x="1448" y="2984"/>
              <a:ext cx="16" cy="48"/>
            </a:xfrm>
            <a:custGeom>
              <a:avLst/>
              <a:gdLst/>
              <a:ahLst/>
              <a:cxnLst/>
              <a:rect l="0" t="0" r="r" b="b"/>
              <a:pathLst>
                <a:path w="21600" h="21600">
                  <a:moveTo>
                    <a:pt x="21600" y="0"/>
                  </a:moveTo>
                  <a:lnTo>
                    <a:pt x="21600" y="0"/>
                  </a:lnTo>
                  <a:lnTo>
                    <a:pt x="0" y="14400"/>
                  </a:lnTo>
                  <a:lnTo>
                    <a:pt x="0" y="21600"/>
                  </a:lnTo>
                  <a:lnTo>
                    <a:pt x="21600" y="0"/>
                  </a:lnTo>
                  <a:close/>
                  <a:moveTo>
                    <a:pt x="21600" y="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9" name="AutoShape 29"/>
            <p:cNvSpPr>
              <a:spLocks/>
            </p:cNvSpPr>
            <p:nvPr/>
          </p:nvSpPr>
          <p:spPr bwMode="auto">
            <a:xfrm>
              <a:off x="1368" y="2608"/>
              <a:ext cx="361" cy="424"/>
            </a:xfrm>
            <a:custGeom>
              <a:avLst/>
              <a:gdLst/>
              <a:ahLst/>
              <a:cxnLst/>
              <a:rect l="0" t="0" r="r" b="b"/>
              <a:pathLst>
                <a:path w="21600" h="21600">
                  <a:moveTo>
                    <a:pt x="19680" y="0"/>
                  </a:moveTo>
                  <a:lnTo>
                    <a:pt x="19680" y="0"/>
                  </a:lnTo>
                  <a:lnTo>
                    <a:pt x="17760" y="815"/>
                  </a:lnTo>
                  <a:lnTo>
                    <a:pt x="15360" y="1630"/>
                  </a:lnTo>
                  <a:lnTo>
                    <a:pt x="4800" y="7336"/>
                  </a:lnTo>
                  <a:lnTo>
                    <a:pt x="4800" y="6521"/>
                  </a:lnTo>
                  <a:lnTo>
                    <a:pt x="3840" y="6521"/>
                  </a:lnTo>
                  <a:lnTo>
                    <a:pt x="3840" y="7336"/>
                  </a:lnTo>
                  <a:lnTo>
                    <a:pt x="4800" y="8151"/>
                  </a:lnTo>
                  <a:lnTo>
                    <a:pt x="2880" y="10189"/>
                  </a:lnTo>
                  <a:lnTo>
                    <a:pt x="960" y="11819"/>
                  </a:lnTo>
                  <a:lnTo>
                    <a:pt x="0" y="13449"/>
                  </a:lnTo>
                  <a:lnTo>
                    <a:pt x="1920" y="15894"/>
                  </a:lnTo>
                  <a:lnTo>
                    <a:pt x="2880" y="15894"/>
                  </a:lnTo>
                  <a:lnTo>
                    <a:pt x="3840" y="15894"/>
                  </a:lnTo>
                  <a:lnTo>
                    <a:pt x="4800" y="15894"/>
                  </a:lnTo>
                  <a:lnTo>
                    <a:pt x="3840" y="17525"/>
                  </a:lnTo>
                  <a:lnTo>
                    <a:pt x="1920" y="18340"/>
                  </a:lnTo>
                  <a:lnTo>
                    <a:pt x="0" y="19970"/>
                  </a:lnTo>
                  <a:lnTo>
                    <a:pt x="0" y="20785"/>
                  </a:lnTo>
                  <a:lnTo>
                    <a:pt x="0" y="21600"/>
                  </a:lnTo>
                  <a:lnTo>
                    <a:pt x="1920" y="21600"/>
                  </a:lnTo>
                  <a:lnTo>
                    <a:pt x="3840" y="20785"/>
                  </a:lnTo>
                  <a:lnTo>
                    <a:pt x="4800" y="20785"/>
                  </a:lnTo>
                  <a:lnTo>
                    <a:pt x="3840" y="18340"/>
                  </a:lnTo>
                  <a:lnTo>
                    <a:pt x="4800" y="17525"/>
                  </a:lnTo>
                  <a:lnTo>
                    <a:pt x="5760" y="16709"/>
                  </a:lnTo>
                  <a:lnTo>
                    <a:pt x="6720" y="17525"/>
                  </a:lnTo>
                  <a:lnTo>
                    <a:pt x="8640" y="19155"/>
                  </a:lnTo>
                  <a:lnTo>
                    <a:pt x="9600" y="19155"/>
                  </a:lnTo>
                  <a:lnTo>
                    <a:pt x="10560" y="19155"/>
                  </a:lnTo>
                  <a:lnTo>
                    <a:pt x="10560" y="18340"/>
                  </a:lnTo>
                  <a:lnTo>
                    <a:pt x="9600" y="18340"/>
                  </a:lnTo>
                  <a:lnTo>
                    <a:pt x="8640" y="17525"/>
                  </a:lnTo>
                  <a:lnTo>
                    <a:pt x="10560" y="16709"/>
                  </a:lnTo>
                  <a:lnTo>
                    <a:pt x="9600" y="15894"/>
                  </a:lnTo>
                  <a:lnTo>
                    <a:pt x="11520" y="15079"/>
                  </a:lnTo>
                  <a:lnTo>
                    <a:pt x="12480" y="15079"/>
                  </a:lnTo>
                  <a:lnTo>
                    <a:pt x="13440" y="14264"/>
                  </a:lnTo>
                  <a:lnTo>
                    <a:pt x="12480" y="13449"/>
                  </a:lnTo>
                  <a:lnTo>
                    <a:pt x="11520" y="13449"/>
                  </a:lnTo>
                  <a:lnTo>
                    <a:pt x="10560" y="12634"/>
                  </a:lnTo>
                  <a:lnTo>
                    <a:pt x="9600" y="11819"/>
                  </a:lnTo>
                  <a:lnTo>
                    <a:pt x="9600" y="9374"/>
                  </a:lnTo>
                  <a:lnTo>
                    <a:pt x="10560" y="6521"/>
                  </a:lnTo>
                  <a:lnTo>
                    <a:pt x="21600" y="0"/>
                  </a:lnTo>
                  <a:lnTo>
                    <a:pt x="20640" y="0"/>
                  </a:lnTo>
                  <a:lnTo>
                    <a:pt x="19680" y="0"/>
                  </a:lnTo>
                  <a:close/>
                  <a:moveTo>
                    <a:pt x="19680" y="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0" name="AutoShape 30"/>
            <p:cNvSpPr>
              <a:spLocks/>
            </p:cNvSpPr>
            <p:nvPr/>
          </p:nvSpPr>
          <p:spPr bwMode="auto">
            <a:xfrm>
              <a:off x="1384" y="3016"/>
              <a:ext cx="128" cy="128"/>
            </a:xfrm>
            <a:custGeom>
              <a:avLst/>
              <a:gdLst/>
              <a:ahLst/>
              <a:cxnLst/>
              <a:rect l="0" t="0" r="r" b="b"/>
              <a:pathLst>
                <a:path w="21600" h="21600">
                  <a:moveTo>
                    <a:pt x="0" y="16200"/>
                  </a:moveTo>
                  <a:lnTo>
                    <a:pt x="0" y="16200"/>
                  </a:lnTo>
                  <a:lnTo>
                    <a:pt x="0" y="18900"/>
                  </a:lnTo>
                  <a:lnTo>
                    <a:pt x="2700" y="21600"/>
                  </a:lnTo>
                  <a:lnTo>
                    <a:pt x="8100" y="16200"/>
                  </a:lnTo>
                  <a:lnTo>
                    <a:pt x="10800" y="8100"/>
                  </a:lnTo>
                  <a:lnTo>
                    <a:pt x="13500" y="5400"/>
                  </a:lnTo>
                  <a:lnTo>
                    <a:pt x="18900" y="2700"/>
                  </a:lnTo>
                  <a:lnTo>
                    <a:pt x="21600" y="2700"/>
                  </a:lnTo>
                  <a:lnTo>
                    <a:pt x="21600" y="0"/>
                  </a:lnTo>
                  <a:lnTo>
                    <a:pt x="18900" y="0"/>
                  </a:lnTo>
                  <a:lnTo>
                    <a:pt x="16200" y="2700"/>
                  </a:lnTo>
                  <a:lnTo>
                    <a:pt x="13500" y="5400"/>
                  </a:lnTo>
                  <a:lnTo>
                    <a:pt x="10800" y="5400"/>
                  </a:lnTo>
                  <a:lnTo>
                    <a:pt x="10800" y="2700"/>
                  </a:lnTo>
                  <a:lnTo>
                    <a:pt x="8100" y="10800"/>
                  </a:lnTo>
                  <a:lnTo>
                    <a:pt x="0" y="16200"/>
                  </a:lnTo>
                  <a:close/>
                  <a:moveTo>
                    <a:pt x="0" y="162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1" name="AutoShape 31"/>
            <p:cNvSpPr>
              <a:spLocks/>
            </p:cNvSpPr>
            <p:nvPr/>
          </p:nvSpPr>
          <p:spPr bwMode="auto">
            <a:xfrm>
              <a:off x="1208" y="2840"/>
              <a:ext cx="80" cy="96"/>
            </a:xfrm>
            <a:custGeom>
              <a:avLst/>
              <a:gdLst/>
              <a:ahLst/>
              <a:cxnLst/>
              <a:rect l="0" t="0" r="r" b="b"/>
              <a:pathLst>
                <a:path w="21600" h="21600">
                  <a:moveTo>
                    <a:pt x="0" y="14400"/>
                  </a:moveTo>
                  <a:lnTo>
                    <a:pt x="0" y="14400"/>
                  </a:lnTo>
                  <a:lnTo>
                    <a:pt x="0" y="18000"/>
                  </a:lnTo>
                  <a:lnTo>
                    <a:pt x="8640" y="21600"/>
                  </a:lnTo>
                  <a:lnTo>
                    <a:pt x="17280" y="10800"/>
                  </a:lnTo>
                  <a:lnTo>
                    <a:pt x="21600" y="0"/>
                  </a:lnTo>
                  <a:lnTo>
                    <a:pt x="8640" y="7200"/>
                  </a:lnTo>
                  <a:lnTo>
                    <a:pt x="0" y="14400"/>
                  </a:lnTo>
                  <a:close/>
                  <a:moveTo>
                    <a:pt x="0" y="144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2" name="AutoShape 32"/>
            <p:cNvSpPr>
              <a:spLocks/>
            </p:cNvSpPr>
            <p:nvPr/>
          </p:nvSpPr>
          <p:spPr bwMode="auto">
            <a:xfrm>
              <a:off x="5339" y="5240"/>
              <a:ext cx="80" cy="128"/>
            </a:xfrm>
            <a:custGeom>
              <a:avLst/>
              <a:gdLst/>
              <a:ahLst/>
              <a:cxnLst/>
              <a:rect l="0" t="0" r="r" b="b"/>
              <a:pathLst>
                <a:path w="21600" h="21600">
                  <a:moveTo>
                    <a:pt x="4320" y="21600"/>
                  </a:moveTo>
                  <a:lnTo>
                    <a:pt x="4320" y="21600"/>
                  </a:lnTo>
                  <a:lnTo>
                    <a:pt x="12960" y="13500"/>
                  </a:lnTo>
                  <a:lnTo>
                    <a:pt x="21600" y="0"/>
                  </a:lnTo>
                  <a:lnTo>
                    <a:pt x="8640" y="2700"/>
                  </a:lnTo>
                  <a:lnTo>
                    <a:pt x="0" y="8100"/>
                  </a:lnTo>
                  <a:lnTo>
                    <a:pt x="0" y="16200"/>
                  </a:lnTo>
                  <a:lnTo>
                    <a:pt x="0" y="21600"/>
                  </a:lnTo>
                  <a:lnTo>
                    <a:pt x="4320" y="21600"/>
                  </a:lnTo>
                  <a:close/>
                  <a:moveTo>
                    <a:pt x="4320" y="216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3" name="AutoShape 33"/>
            <p:cNvSpPr>
              <a:spLocks/>
            </p:cNvSpPr>
            <p:nvPr/>
          </p:nvSpPr>
          <p:spPr bwMode="auto">
            <a:xfrm>
              <a:off x="5307" y="5432"/>
              <a:ext cx="160" cy="321"/>
            </a:xfrm>
            <a:custGeom>
              <a:avLst/>
              <a:gdLst/>
              <a:ahLst/>
              <a:cxnLst/>
              <a:rect l="0" t="0" r="r" b="b"/>
              <a:pathLst>
                <a:path w="21600" h="21600">
                  <a:moveTo>
                    <a:pt x="0" y="19440"/>
                  </a:moveTo>
                  <a:lnTo>
                    <a:pt x="0" y="19440"/>
                  </a:lnTo>
                  <a:lnTo>
                    <a:pt x="4320" y="20520"/>
                  </a:lnTo>
                  <a:lnTo>
                    <a:pt x="6480" y="21600"/>
                  </a:lnTo>
                  <a:lnTo>
                    <a:pt x="15120" y="19440"/>
                  </a:lnTo>
                  <a:lnTo>
                    <a:pt x="17280" y="17280"/>
                  </a:lnTo>
                  <a:lnTo>
                    <a:pt x="19440" y="14040"/>
                  </a:lnTo>
                  <a:lnTo>
                    <a:pt x="19440" y="10800"/>
                  </a:lnTo>
                  <a:lnTo>
                    <a:pt x="19440" y="9720"/>
                  </a:lnTo>
                  <a:lnTo>
                    <a:pt x="17280" y="8640"/>
                  </a:lnTo>
                  <a:lnTo>
                    <a:pt x="19440" y="7560"/>
                  </a:lnTo>
                  <a:lnTo>
                    <a:pt x="21600" y="6480"/>
                  </a:lnTo>
                  <a:lnTo>
                    <a:pt x="17280" y="3240"/>
                  </a:lnTo>
                  <a:lnTo>
                    <a:pt x="12960" y="0"/>
                  </a:lnTo>
                  <a:lnTo>
                    <a:pt x="2160" y="19440"/>
                  </a:lnTo>
                  <a:lnTo>
                    <a:pt x="0" y="19440"/>
                  </a:lnTo>
                  <a:close/>
                  <a:moveTo>
                    <a:pt x="0" y="1944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4" name="AutoShape 34"/>
            <p:cNvSpPr>
              <a:spLocks/>
            </p:cNvSpPr>
            <p:nvPr/>
          </p:nvSpPr>
          <p:spPr bwMode="auto">
            <a:xfrm>
              <a:off x="7124" y="5561"/>
              <a:ext cx="32" cy="48"/>
            </a:xfrm>
            <a:custGeom>
              <a:avLst/>
              <a:gdLst/>
              <a:ahLst/>
              <a:cxnLst/>
              <a:rect l="0" t="0" r="r" b="b"/>
              <a:pathLst>
                <a:path w="21600" h="21600">
                  <a:moveTo>
                    <a:pt x="0" y="0"/>
                  </a:moveTo>
                  <a:lnTo>
                    <a:pt x="0" y="0"/>
                  </a:lnTo>
                  <a:lnTo>
                    <a:pt x="0" y="14400"/>
                  </a:lnTo>
                  <a:lnTo>
                    <a:pt x="10800" y="21600"/>
                  </a:lnTo>
                  <a:lnTo>
                    <a:pt x="21600" y="14400"/>
                  </a:lnTo>
                  <a:lnTo>
                    <a:pt x="10800" y="0"/>
                  </a:lnTo>
                  <a:lnTo>
                    <a:pt x="0" y="0"/>
                  </a:lnTo>
                  <a:close/>
                  <a:moveTo>
                    <a:pt x="0" y="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5" name="AutoShape 35"/>
            <p:cNvSpPr>
              <a:spLocks/>
            </p:cNvSpPr>
            <p:nvPr/>
          </p:nvSpPr>
          <p:spPr bwMode="auto">
            <a:xfrm>
              <a:off x="5723" y="5817"/>
              <a:ext cx="336" cy="224"/>
            </a:xfrm>
            <a:custGeom>
              <a:avLst/>
              <a:gdLst/>
              <a:ahLst/>
              <a:cxnLst/>
              <a:rect l="0" t="0" r="r" b="b"/>
              <a:pathLst>
                <a:path w="21600" h="21600">
                  <a:moveTo>
                    <a:pt x="17486" y="1543"/>
                  </a:moveTo>
                  <a:lnTo>
                    <a:pt x="17486" y="1543"/>
                  </a:lnTo>
                  <a:lnTo>
                    <a:pt x="11314" y="3086"/>
                  </a:lnTo>
                  <a:lnTo>
                    <a:pt x="9257" y="4629"/>
                  </a:lnTo>
                  <a:lnTo>
                    <a:pt x="7200" y="3086"/>
                  </a:lnTo>
                  <a:lnTo>
                    <a:pt x="6171" y="1543"/>
                  </a:lnTo>
                  <a:lnTo>
                    <a:pt x="5143" y="1543"/>
                  </a:lnTo>
                  <a:lnTo>
                    <a:pt x="2057" y="1543"/>
                  </a:lnTo>
                  <a:lnTo>
                    <a:pt x="1029" y="4629"/>
                  </a:lnTo>
                  <a:lnTo>
                    <a:pt x="0" y="7714"/>
                  </a:lnTo>
                  <a:lnTo>
                    <a:pt x="1029" y="9257"/>
                  </a:lnTo>
                  <a:lnTo>
                    <a:pt x="3086" y="9257"/>
                  </a:lnTo>
                  <a:lnTo>
                    <a:pt x="5143" y="10800"/>
                  </a:lnTo>
                  <a:lnTo>
                    <a:pt x="9257" y="15429"/>
                  </a:lnTo>
                  <a:lnTo>
                    <a:pt x="13371" y="15429"/>
                  </a:lnTo>
                  <a:lnTo>
                    <a:pt x="14400" y="18514"/>
                  </a:lnTo>
                  <a:lnTo>
                    <a:pt x="15429" y="20057"/>
                  </a:lnTo>
                  <a:lnTo>
                    <a:pt x="16457" y="21600"/>
                  </a:lnTo>
                  <a:lnTo>
                    <a:pt x="18514" y="21600"/>
                  </a:lnTo>
                  <a:lnTo>
                    <a:pt x="19543" y="20057"/>
                  </a:lnTo>
                  <a:lnTo>
                    <a:pt x="20571" y="18514"/>
                  </a:lnTo>
                  <a:lnTo>
                    <a:pt x="20571" y="15429"/>
                  </a:lnTo>
                  <a:lnTo>
                    <a:pt x="18514" y="12343"/>
                  </a:lnTo>
                  <a:lnTo>
                    <a:pt x="18514" y="10800"/>
                  </a:lnTo>
                  <a:lnTo>
                    <a:pt x="19543" y="4629"/>
                  </a:lnTo>
                  <a:lnTo>
                    <a:pt x="21600" y="0"/>
                  </a:lnTo>
                  <a:lnTo>
                    <a:pt x="17486" y="1543"/>
                  </a:lnTo>
                  <a:close/>
                  <a:moveTo>
                    <a:pt x="17486" y="1543"/>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6" name="AutoShape 36"/>
            <p:cNvSpPr>
              <a:spLocks/>
            </p:cNvSpPr>
            <p:nvPr/>
          </p:nvSpPr>
          <p:spPr bwMode="auto">
            <a:xfrm>
              <a:off x="7804" y="5833"/>
              <a:ext cx="209" cy="208"/>
            </a:xfrm>
            <a:custGeom>
              <a:avLst/>
              <a:gdLst/>
              <a:ahLst/>
              <a:cxnLst/>
              <a:rect l="0" t="0" r="r" b="b"/>
              <a:pathLst>
                <a:path w="21600" h="21600">
                  <a:moveTo>
                    <a:pt x="0" y="14954"/>
                  </a:moveTo>
                  <a:lnTo>
                    <a:pt x="0" y="14954"/>
                  </a:lnTo>
                  <a:lnTo>
                    <a:pt x="1662" y="18277"/>
                  </a:lnTo>
                  <a:lnTo>
                    <a:pt x="4985" y="19938"/>
                  </a:lnTo>
                  <a:lnTo>
                    <a:pt x="6646" y="21600"/>
                  </a:lnTo>
                  <a:lnTo>
                    <a:pt x="8308" y="19938"/>
                  </a:lnTo>
                  <a:lnTo>
                    <a:pt x="14954" y="13292"/>
                  </a:lnTo>
                  <a:lnTo>
                    <a:pt x="16615" y="11631"/>
                  </a:lnTo>
                  <a:lnTo>
                    <a:pt x="18277" y="11631"/>
                  </a:lnTo>
                  <a:lnTo>
                    <a:pt x="19938" y="6646"/>
                  </a:lnTo>
                  <a:lnTo>
                    <a:pt x="21600" y="0"/>
                  </a:lnTo>
                  <a:lnTo>
                    <a:pt x="18277" y="3323"/>
                  </a:lnTo>
                  <a:lnTo>
                    <a:pt x="14954" y="6646"/>
                  </a:lnTo>
                  <a:lnTo>
                    <a:pt x="9969" y="6646"/>
                  </a:lnTo>
                  <a:lnTo>
                    <a:pt x="4985" y="8308"/>
                  </a:lnTo>
                  <a:lnTo>
                    <a:pt x="4985" y="9969"/>
                  </a:lnTo>
                  <a:lnTo>
                    <a:pt x="6646" y="11631"/>
                  </a:lnTo>
                  <a:lnTo>
                    <a:pt x="1662" y="13292"/>
                  </a:lnTo>
                  <a:lnTo>
                    <a:pt x="0" y="13292"/>
                  </a:lnTo>
                  <a:lnTo>
                    <a:pt x="0" y="14954"/>
                  </a:lnTo>
                  <a:close/>
                  <a:moveTo>
                    <a:pt x="0" y="14954"/>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7" name="AutoShape 37"/>
            <p:cNvSpPr>
              <a:spLocks/>
            </p:cNvSpPr>
            <p:nvPr/>
          </p:nvSpPr>
          <p:spPr bwMode="auto">
            <a:xfrm>
              <a:off x="9934" y="5993"/>
              <a:ext cx="64" cy="96"/>
            </a:xfrm>
            <a:custGeom>
              <a:avLst/>
              <a:gdLst/>
              <a:ahLst/>
              <a:cxnLst/>
              <a:rect l="0" t="0" r="r" b="b"/>
              <a:pathLst>
                <a:path w="21600" h="21600">
                  <a:moveTo>
                    <a:pt x="5400" y="21600"/>
                  </a:moveTo>
                  <a:lnTo>
                    <a:pt x="5400" y="21600"/>
                  </a:lnTo>
                  <a:lnTo>
                    <a:pt x="10800" y="10800"/>
                  </a:lnTo>
                  <a:lnTo>
                    <a:pt x="21600" y="0"/>
                  </a:lnTo>
                  <a:lnTo>
                    <a:pt x="10800" y="3600"/>
                  </a:lnTo>
                  <a:lnTo>
                    <a:pt x="0" y="14400"/>
                  </a:lnTo>
                  <a:lnTo>
                    <a:pt x="0" y="18000"/>
                  </a:lnTo>
                  <a:lnTo>
                    <a:pt x="5400" y="21600"/>
                  </a:lnTo>
                  <a:close/>
                  <a:moveTo>
                    <a:pt x="5400" y="216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8" name="Rectangle 38"/>
            <p:cNvSpPr>
              <a:spLocks/>
            </p:cNvSpPr>
            <p:nvPr/>
          </p:nvSpPr>
          <p:spPr bwMode="auto">
            <a:xfrm>
              <a:off x="11094" y="4528"/>
              <a:ext cx="8" cy="8"/>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9" name="AutoShape 39"/>
            <p:cNvSpPr>
              <a:spLocks/>
            </p:cNvSpPr>
            <p:nvPr/>
          </p:nvSpPr>
          <p:spPr bwMode="auto">
            <a:xfrm>
              <a:off x="11126" y="6225"/>
              <a:ext cx="33" cy="240"/>
            </a:xfrm>
            <a:custGeom>
              <a:avLst/>
              <a:gdLst/>
              <a:ahLst/>
              <a:cxnLst/>
              <a:rect l="0" t="0" r="r" b="b"/>
              <a:pathLst>
                <a:path w="21600" h="21600">
                  <a:moveTo>
                    <a:pt x="10800" y="0"/>
                  </a:moveTo>
                  <a:lnTo>
                    <a:pt x="10800" y="0"/>
                  </a:lnTo>
                  <a:lnTo>
                    <a:pt x="0" y="14400"/>
                  </a:lnTo>
                  <a:lnTo>
                    <a:pt x="0" y="18720"/>
                  </a:lnTo>
                  <a:lnTo>
                    <a:pt x="0" y="20160"/>
                  </a:lnTo>
                  <a:lnTo>
                    <a:pt x="0" y="21600"/>
                  </a:lnTo>
                  <a:lnTo>
                    <a:pt x="10800" y="21600"/>
                  </a:lnTo>
                  <a:lnTo>
                    <a:pt x="10800" y="20160"/>
                  </a:lnTo>
                  <a:lnTo>
                    <a:pt x="10800" y="14400"/>
                  </a:lnTo>
                  <a:lnTo>
                    <a:pt x="21600" y="4320"/>
                  </a:lnTo>
                  <a:lnTo>
                    <a:pt x="10800" y="0"/>
                  </a:lnTo>
                  <a:close/>
                  <a:moveTo>
                    <a:pt x="10800" y="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0" name="AutoShape 40"/>
            <p:cNvSpPr>
              <a:spLocks/>
            </p:cNvSpPr>
            <p:nvPr/>
          </p:nvSpPr>
          <p:spPr bwMode="auto">
            <a:xfrm>
              <a:off x="11142" y="6177"/>
              <a:ext cx="17" cy="48"/>
            </a:xfrm>
            <a:custGeom>
              <a:avLst/>
              <a:gdLst/>
              <a:ahLst/>
              <a:cxnLst/>
              <a:rect l="0" t="0" r="r" b="b"/>
              <a:pathLst>
                <a:path w="21600" h="21600">
                  <a:moveTo>
                    <a:pt x="0" y="7200"/>
                  </a:moveTo>
                  <a:lnTo>
                    <a:pt x="0" y="7200"/>
                  </a:lnTo>
                  <a:lnTo>
                    <a:pt x="0" y="21600"/>
                  </a:lnTo>
                  <a:lnTo>
                    <a:pt x="21600" y="0"/>
                  </a:lnTo>
                  <a:lnTo>
                    <a:pt x="0" y="7200"/>
                  </a:lnTo>
                  <a:close/>
                  <a:moveTo>
                    <a:pt x="0" y="72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1" name="AutoShape 41"/>
            <p:cNvSpPr>
              <a:spLocks/>
            </p:cNvSpPr>
            <p:nvPr/>
          </p:nvSpPr>
          <p:spPr bwMode="auto">
            <a:xfrm>
              <a:off x="536" y="0"/>
              <a:ext cx="4787" cy="3160"/>
            </a:xfrm>
            <a:custGeom>
              <a:avLst/>
              <a:gdLst/>
              <a:ahLst/>
              <a:cxnLst/>
              <a:rect l="0" t="0" r="r" b="b"/>
              <a:pathLst>
                <a:path w="21600" h="21600">
                  <a:moveTo>
                    <a:pt x="8344" y="11593"/>
                  </a:moveTo>
                  <a:lnTo>
                    <a:pt x="8344" y="11593"/>
                  </a:lnTo>
                  <a:lnTo>
                    <a:pt x="8344" y="11484"/>
                  </a:lnTo>
                  <a:lnTo>
                    <a:pt x="8199" y="11593"/>
                  </a:lnTo>
                  <a:lnTo>
                    <a:pt x="7983" y="11812"/>
                  </a:lnTo>
                  <a:lnTo>
                    <a:pt x="7910" y="11921"/>
                  </a:lnTo>
                  <a:lnTo>
                    <a:pt x="7766" y="12030"/>
                  </a:lnTo>
                  <a:lnTo>
                    <a:pt x="7477" y="12030"/>
                  </a:lnTo>
                  <a:lnTo>
                    <a:pt x="7188" y="11812"/>
                  </a:lnTo>
                  <a:lnTo>
                    <a:pt x="7332" y="11812"/>
                  </a:lnTo>
                  <a:lnTo>
                    <a:pt x="7549" y="11702"/>
                  </a:lnTo>
                  <a:lnTo>
                    <a:pt x="7694" y="11484"/>
                  </a:lnTo>
                  <a:lnTo>
                    <a:pt x="7838" y="11210"/>
                  </a:lnTo>
                  <a:lnTo>
                    <a:pt x="7838" y="11101"/>
                  </a:lnTo>
                  <a:lnTo>
                    <a:pt x="7983" y="10991"/>
                  </a:lnTo>
                  <a:lnTo>
                    <a:pt x="8127" y="10773"/>
                  </a:lnTo>
                  <a:lnTo>
                    <a:pt x="8127" y="10663"/>
                  </a:lnTo>
                  <a:lnTo>
                    <a:pt x="8127" y="10554"/>
                  </a:lnTo>
                  <a:lnTo>
                    <a:pt x="8344" y="10554"/>
                  </a:lnTo>
                  <a:lnTo>
                    <a:pt x="8416" y="10554"/>
                  </a:lnTo>
                  <a:lnTo>
                    <a:pt x="8488" y="10554"/>
                  </a:lnTo>
                  <a:lnTo>
                    <a:pt x="8561" y="10335"/>
                  </a:lnTo>
                  <a:lnTo>
                    <a:pt x="8633" y="10007"/>
                  </a:lnTo>
                  <a:lnTo>
                    <a:pt x="8777" y="9788"/>
                  </a:lnTo>
                  <a:lnTo>
                    <a:pt x="8849" y="9679"/>
                  </a:lnTo>
                  <a:lnTo>
                    <a:pt x="9066" y="8913"/>
                  </a:lnTo>
                  <a:lnTo>
                    <a:pt x="9138" y="8913"/>
                  </a:lnTo>
                  <a:lnTo>
                    <a:pt x="9211" y="8695"/>
                  </a:lnTo>
                  <a:lnTo>
                    <a:pt x="9283" y="8476"/>
                  </a:lnTo>
                  <a:lnTo>
                    <a:pt x="9211" y="8476"/>
                  </a:lnTo>
                  <a:lnTo>
                    <a:pt x="8849" y="8913"/>
                  </a:lnTo>
                  <a:lnTo>
                    <a:pt x="8272" y="9351"/>
                  </a:lnTo>
                  <a:lnTo>
                    <a:pt x="7983" y="9460"/>
                  </a:lnTo>
                  <a:lnTo>
                    <a:pt x="7694" y="9679"/>
                  </a:lnTo>
                  <a:lnTo>
                    <a:pt x="7405" y="10226"/>
                  </a:lnTo>
                  <a:lnTo>
                    <a:pt x="7116" y="10663"/>
                  </a:lnTo>
                  <a:lnTo>
                    <a:pt x="6827" y="10882"/>
                  </a:lnTo>
                  <a:lnTo>
                    <a:pt x="6466" y="11101"/>
                  </a:lnTo>
                  <a:lnTo>
                    <a:pt x="6393" y="11101"/>
                  </a:lnTo>
                  <a:lnTo>
                    <a:pt x="6249" y="10991"/>
                  </a:lnTo>
                  <a:lnTo>
                    <a:pt x="6104" y="11101"/>
                  </a:lnTo>
                  <a:lnTo>
                    <a:pt x="6032" y="11210"/>
                  </a:lnTo>
                  <a:lnTo>
                    <a:pt x="5888" y="11593"/>
                  </a:lnTo>
                  <a:lnTo>
                    <a:pt x="5599" y="11812"/>
                  </a:lnTo>
                  <a:lnTo>
                    <a:pt x="5310" y="12358"/>
                  </a:lnTo>
                  <a:lnTo>
                    <a:pt x="5165" y="12358"/>
                  </a:lnTo>
                  <a:lnTo>
                    <a:pt x="4985" y="12468"/>
                  </a:lnTo>
                  <a:lnTo>
                    <a:pt x="4912" y="12577"/>
                  </a:lnTo>
                  <a:lnTo>
                    <a:pt x="4768" y="12796"/>
                  </a:lnTo>
                  <a:lnTo>
                    <a:pt x="4768" y="12687"/>
                  </a:lnTo>
                  <a:lnTo>
                    <a:pt x="4840" y="12468"/>
                  </a:lnTo>
                  <a:lnTo>
                    <a:pt x="4985" y="12358"/>
                  </a:lnTo>
                  <a:lnTo>
                    <a:pt x="5237" y="12030"/>
                  </a:lnTo>
                  <a:lnTo>
                    <a:pt x="5671" y="11210"/>
                  </a:lnTo>
                  <a:lnTo>
                    <a:pt x="6249" y="10663"/>
                  </a:lnTo>
                  <a:lnTo>
                    <a:pt x="6393" y="10445"/>
                  </a:lnTo>
                  <a:lnTo>
                    <a:pt x="6538" y="10335"/>
                  </a:lnTo>
                  <a:lnTo>
                    <a:pt x="6682" y="9679"/>
                  </a:lnTo>
                  <a:lnTo>
                    <a:pt x="6827" y="9679"/>
                  </a:lnTo>
                  <a:lnTo>
                    <a:pt x="6971" y="9351"/>
                  </a:lnTo>
                  <a:lnTo>
                    <a:pt x="7260" y="8913"/>
                  </a:lnTo>
                  <a:lnTo>
                    <a:pt x="7621" y="8476"/>
                  </a:lnTo>
                  <a:lnTo>
                    <a:pt x="7838" y="8257"/>
                  </a:lnTo>
                  <a:lnTo>
                    <a:pt x="7983" y="7929"/>
                  </a:lnTo>
                  <a:lnTo>
                    <a:pt x="7983" y="7710"/>
                  </a:lnTo>
                  <a:lnTo>
                    <a:pt x="8127" y="7710"/>
                  </a:lnTo>
                  <a:lnTo>
                    <a:pt x="8488" y="7382"/>
                  </a:lnTo>
                  <a:lnTo>
                    <a:pt x="8777" y="6945"/>
                  </a:lnTo>
                  <a:lnTo>
                    <a:pt x="8705" y="7054"/>
                  </a:lnTo>
                  <a:lnTo>
                    <a:pt x="8994" y="6726"/>
                  </a:lnTo>
                  <a:lnTo>
                    <a:pt x="9283" y="6507"/>
                  </a:lnTo>
                  <a:lnTo>
                    <a:pt x="10114" y="6289"/>
                  </a:lnTo>
                  <a:lnTo>
                    <a:pt x="10186" y="6398"/>
                  </a:lnTo>
                  <a:lnTo>
                    <a:pt x="10547" y="5961"/>
                  </a:lnTo>
                  <a:lnTo>
                    <a:pt x="10692" y="5742"/>
                  </a:lnTo>
                  <a:lnTo>
                    <a:pt x="10836" y="5632"/>
                  </a:lnTo>
                  <a:lnTo>
                    <a:pt x="10619" y="6070"/>
                  </a:lnTo>
                  <a:lnTo>
                    <a:pt x="10475" y="6179"/>
                  </a:lnTo>
                  <a:lnTo>
                    <a:pt x="10475" y="6398"/>
                  </a:lnTo>
                  <a:lnTo>
                    <a:pt x="10475" y="6507"/>
                  </a:lnTo>
                  <a:lnTo>
                    <a:pt x="10619" y="6507"/>
                  </a:lnTo>
                  <a:lnTo>
                    <a:pt x="10836" y="6289"/>
                  </a:lnTo>
                  <a:lnTo>
                    <a:pt x="10908" y="6289"/>
                  </a:lnTo>
                  <a:lnTo>
                    <a:pt x="10908" y="6179"/>
                  </a:lnTo>
                  <a:lnTo>
                    <a:pt x="10981" y="5961"/>
                  </a:lnTo>
                  <a:lnTo>
                    <a:pt x="11197" y="5742"/>
                  </a:lnTo>
                  <a:lnTo>
                    <a:pt x="11270" y="5632"/>
                  </a:lnTo>
                  <a:lnTo>
                    <a:pt x="11414" y="5523"/>
                  </a:lnTo>
                  <a:lnTo>
                    <a:pt x="11342" y="5632"/>
                  </a:lnTo>
                  <a:lnTo>
                    <a:pt x="11270" y="5742"/>
                  </a:lnTo>
                  <a:lnTo>
                    <a:pt x="10908" y="6179"/>
                  </a:lnTo>
                  <a:lnTo>
                    <a:pt x="10908" y="6289"/>
                  </a:lnTo>
                  <a:lnTo>
                    <a:pt x="10908" y="6398"/>
                  </a:lnTo>
                  <a:lnTo>
                    <a:pt x="10981" y="6289"/>
                  </a:lnTo>
                  <a:lnTo>
                    <a:pt x="11053" y="6289"/>
                  </a:lnTo>
                  <a:lnTo>
                    <a:pt x="10981" y="6398"/>
                  </a:lnTo>
                  <a:lnTo>
                    <a:pt x="11053" y="6398"/>
                  </a:lnTo>
                  <a:lnTo>
                    <a:pt x="10981" y="6507"/>
                  </a:lnTo>
                  <a:lnTo>
                    <a:pt x="11053" y="6507"/>
                  </a:lnTo>
                  <a:lnTo>
                    <a:pt x="11125" y="6398"/>
                  </a:lnTo>
                  <a:lnTo>
                    <a:pt x="11270" y="6179"/>
                  </a:lnTo>
                  <a:lnTo>
                    <a:pt x="11342" y="6179"/>
                  </a:lnTo>
                  <a:lnTo>
                    <a:pt x="11486" y="6179"/>
                  </a:lnTo>
                  <a:lnTo>
                    <a:pt x="11414" y="6289"/>
                  </a:lnTo>
                  <a:lnTo>
                    <a:pt x="11414" y="6507"/>
                  </a:lnTo>
                  <a:lnTo>
                    <a:pt x="11342" y="6617"/>
                  </a:lnTo>
                  <a:lnTo>
                    <a:pt x="11414" y="6617"/>
                  </a:lnTo>
                  <a:lnTo>
                    <a:pt x="11486" y="6617"/>
                  </a:lnTo>
                  <a:lnTo>
                    <a:pt x="11559" y="6507"/>
                  </a:lnTo>
                  <a:lnTo>
                    <a:pt x="11920" y="6179"/>
                  </a:lnTo>
                  <a:lnTo>
                    <a:pt x="12064" y="6070"/>
                  </a:lnTo>
                  <a:lnTo>
                    <a:pt x="12064" y="6179"/>
                  </a:lnTo>
                  <a:lnTo>
                    <a:pt x="12353" y="6070"/>
                  </a:lnTo>
                  <a:lnTo>
                    <a:pt x="12570" y="5851"/>
                  </a:lnTo>
                  <a:lnTo>
                    <a:pt x="12787" y="5632"/>
                  </a:lnTo>
                  <a:lnTo>
                    <a:pt x="12787" y="5523"/>
                  </a:lnTo>
                  <a:lnTo>
                    <a:pt x="12787" y="5414"/>
                  </a:lnTo>
                  <a:lnTo>
                    <a:pt x="12714" y="5414"/>
                  </a:lnTo>
                  <a:lnTo>
                    <a:pt x="12570" y="5523"/>
                  </a:lnTo>
                  <a:lnTo>
                    <a:pt x="12353" y="5632"/>
                  </a:lnTo>
                  <a:lnTo>
                    <a:pt x="12281" y="5742"/>
                  </a:lnTo>
                  <a:lnTo>
                    <a:pt x="12281" y="5632"/>
                  </a:lnTo>
                  <a:lnTo>
                    <a:pt x="11775" y="5851"/>
                  </a:lnTo>
                  <a:lnTo>
                    <a:pt x="11703" y="5851"/>
                  </a:lnTo>
                  <a:lnTo>
                    <a:pt x="12209" y="5414"/>
                  </a:lnTo>
                  <a:lnTo>
                    <a:pt x="12209" y="5523"/>
                  </a:lnTo>
                  <a:lnTo>
                    <a:pt x="12281" y="5304"/>
                  </a:lnTo>
                  <a:lnTo>
                    <a:pt x="12281" y="5195"/>
                  </a:lnTo>
                  <a:lnTo>
                    <a:pt x="12425" y="5086"/>
                  </a:lnTo>
                  <a:lnTo>
                    <a:pt x="12570" y="5086"/>
                  </a:lnTo>
                  <a:lnTo>
                    <a:pt x="12931" y="4867"/>
                  </a:lnTo>
                  <a:lnTo>
                    <a:pt x="12931" y="4757"/>
                  </a:lnTo>
                  <a:lnTo>
                    <a:pt x="13076" y="4648"/>
                  </a:lnTo>
                  <a:lnTo>
                    <a:pt x="13220" y="4648"/>
                  </a:lnTo>
                  <a:lnTo>
                    <a:pt x="13365" y="4648"/>
                  </a:lnTo>
                  <a:lnTo>
                    <a:pt x="13581" y="4429"/>
                  </a:lnTo>
                  <a:lnTo>
                    <a:pt x="13581" y="4320"/>
                  </a:lnTo>
                  <a:lnTo>
                    <a:pt x="13437" y="4211"/>
                  </a:lnTo>
                  <a:lnTo>
                    <a:pt x="13365" y="4211"/>
                  </a:lnTo>
                  <a:lnTo>
                    <a:pt x="13220" y="4320"/>
                  </a:lnTo>
                  <a:lnTo>
                    <a:pt x="12787" y="4648"/>
                  </a:lnTo>
                  <a:lnTo>
                    <a:pt x="12859" y="4648"/>
                  </a:lnTo>
                  <a:lnTo>
                    <a:pt x="12425" y="4757"/>
                  </a:lnTo>
                  <a:lnTo>
                    <a:pt x="11920" y="4867"/>
                  </a:lnTo>
                  <a:lnTo>
                    <a:pt x="11992" y="4757"/>
                  </a:lnTo>
                  <a:lnTo>
                    <a:pt x="12281" y="4648"/>
                  </a:lnTo>
                  <a:lnTo>
                    <a:pt x="12714" y="4429"/>
                  </a:lnTo>
                  <a:lnTo>
                    <a:pt x="12859" y="4320"/>
                  </a:lnTo>
                  <a:lnTo>
                    <a:pt x="12931" y="4320"/>
                  </a:lnTo>
                  <a:lnTo>
                    <a:pt x="12714" y="4429"/>
                  </a:lnTo>
                  <a:lnTo>
                    <a:pt x="12498" y="4539"/>
                  </a:lnTo>
                  <a:lnTo>
                    <a:pt x="12498" y="4429"/>
                  </a:lnTo>
                  <a:lnTo>
                    <a:pt x="12642" y="4320"/>
                  </a:lnTo>
                  <a:lnTo>
                    <a:pt x="12931" y="3883"/>
                  </a:lnTo>
                  <a:lnTo>
                    <a:pt x="13365" y="3500"/>
                  </a:lnTo>
                  <a:lnTo>
                    <a:pt x="13726" y="3281"/>
                  </a:lnTo>
                  <a:lnTo>
                    <a:pt x="13798" y="3172"/>
                  </a:lnTo>
                  <a:lnTo>
                    <a:pt x="13726" y="3172"/>
                  </a:lnTo>
                  <a:lnTo>
                    <a:pt x="13654" y="3172"/>
                  </a:lnTo>
                  <a:lnTo>
                    <a:pt x="13437" y="3172"/>
                  </a:lnTo>
                  <a:lnTo>
                    <a:pt x="13798" y="2953"/>
                  </a:lnTo>
                  <a:lnTo>
                    <a:pt x="13870" y="2953"/>
                  </a:lnTo>
                  <a:lnTo>
                    <a:pt x="14304" y="2515"/>
                  </a:lnTo>
                  <a:lnTo>
                    <a:pt x="14665" y="2406"/>
                  </a:lnTo>
                  <a:lnTo>
                    <a:pt x="14882" y="2297"/>
                  </a:lnTo>
                  <a:lnTo>
                    <a:pt x="15423" y="1969"/>
                  </a:lnTo>
                  <a:lnTo>
                    <a:pt x="15929" y="1750"/>
                  </a:lnTo>
                  <a:lnTo>
                    <a:pt x="16218" y="1531"/>
                  </a:lnTo>
                  <a:lnTo>
                    <a:pt x="16579" y="1422"/>
                  </a:lnTo>
                  <a:lnTo>
                    <a:pt x="16868" y="1312"/>
                  </a:lnTo>
                  <a:lnTo>
                    <a:pt x="16868" y="1203"/>
                  </a:lnTo>
                  <a:lnTo>
                    <a:pt x="17157" y="1094"/>
                  </a:lnTo>
                  <a:lnTo>
                    <a:pt x="17880" y="766"/>
                  </a:lnTo>
                  <a:lnTo>
                    <a:pt x="18746" y="437"/>
                  </a:lnTo>
                  <a:lnTo>
                    <a:pt x="19686" y="328"/>
                  </a:lnTo>
                  <a:lnTo>
                    <a:pt x="21600" y="0"/>
                  </a:lnTo>
                  <a:lnTo>
                    <a:pt x="19902" y="219"/>
                  </a:lnTo>
                  <a:lnTo>
                    <a:pt x="18241" y="547"/>
                  </a:lnTo>
                  <a:lnTo>
                    <a:pt x="16652" y="1094"/>
                  </a:lnTo>
                  <a:lnTo>
                    <a:pt x="15026" y="1750"/>
                  </a:lnTo>
                  <a:lnTo>
                    <a:pt x="13798" y="2406"/>
                  </a:lnTo>
                  <a:lnTo>
                    <a:pt x="12642" y="3172"/>
                  </a:lnTo>
                  <a:lnTo>
                    <a:pt x="11486" y="3992"/>
                  </a:lnTo>
                  <a:lnTo>
                    <a:pt x="10330" y="4867"/>
                  </a:lnTo>
                  <a:lnTo>
                    <a:pt x="9211" y="5851"/>
                  </a:lnTo>
                  <a:lnTo>
                    <a:pt x="8199" y="6945"/>
                  </a:lnTo>
                  <a:lnTo>
                    <a:pt x="7116" y="8148"/>
                  </a:lnTo>
                  <a:lnTo>
                    <a:pt x="6177" y="9351"/>
                  </a:lnTo>
                  <a:lnTo>
                    <a:pt x="5237" y="10663"/>
                  </a:lnTo>
                  <a:lnTo>
                    <a:pt x="4334" y="12030"/>
                  </a:lnTo>
                  <a:lnTo>
                    <a:pt x="3468" y="13452"/>
                  </a:lnTo>
                  <a:lnTo>
                    <a:pt x="2673" y="14983"/>
                  </a:lnTo>
                  <a:lnTo>
                    <a:pt x="1951" y="16514"/>
                  </a:lnTo>
                  <a:lnTo>
                    <a:pt x="1228" y="18155"/>
                  </a:lnTo>
                  <a:lnTo>
                    <a:pt x="578" y="19850"/>
                  </a:lnTo>
                  <a:lnTo>
                    <a:pt x="0" y="21600"/>
                  </a:lnTo>
                  <a:lnTo>
                    <a:pt x="144" y="21272"/>
                  </a:lnTo>
                  <a:lnTo>
                    <a:pt x="289" y="20944"/>
                  </a:lnTo>
                  <a:lnTo>
                    <a:pt x="289" y="21053"/>
                  </a:lnTo>
                  <a:lnTo>
                    <a:pt x="289" y="21163"/>
                  </a:lnTo>
                  <a:lnTo>
                    <a:pt x="361" y="21053"/>
                  </a:lnTo>
                  <a:lnTo>
                    <a:pt x="433" y="20944"/>
                  </a:lnTo>
                  <a:lnTo>
                    <a:pt x="578" y="20506"/>
                  </a:lnTo>
                  <a:lnTo>
                    <a:pt x="650" y="20288"/>
                  </a:lnTo>
                  <a:lnTo>
                    <a:pt x="795" y="19959"/>
                  </a:lnTo>
                  <a:lnTo>
                    <a:pt x="867" y="19631"/>
                  </a:lnTo>
                  <a:lnTo>
                    <a:pt x="795" y="19850"/>
                  </a:lnTo>
                  <a:lnTo>
                    <a:pt x="795" y="19959"/>
                  </a:lnTo>
                  <a:lnTo>
                    <a:pt x="795" y="20069"/>
                  </a:lnTo>
                  <a:lnTo>
                    <a:pt x="795" y="19959"/>
                  </a:lnTo>
                  <a:lnTo>
                    <a:pt x="867" y="19741"/>
                  </a:lnTo>
                  <a:lnTo>
                    <a:pt x="1156" y="19085"/>
                  </a:lnTo>
                  <a:lnTo>
                    <a:pt x="1228" y="18921"/>
                  </a:lnTo>
                  <a:lnTo>
                    <a:pt x="1228" y="18811"/>
                  </a:lnTo>
                  <a:lnTo>
                    <a:pt x="1156" y="19085"/>
                  </a:lnTo>
                  <a:lnTo>
                    <a:pt x="1011" y="19522"/>
                  </a:lnTo>
                  <a:lnTo>
                    <a:pt x="1084" y="19303"/>
                  </a:lnTo>
                  <a:lnTo>
                    <a:pt x="1300" y="18811"/>
                  </a:lnTo>
                  <a:lnTo>
                    <a:pt x="1373" y="18811"/>
                  </a:lnTo>
                  <a:lnTo>
                    <a:pt x="1228" y="19085"/>
                  </a:lnTo>
                  <a:lnTo>
                    <a:pt x="1373" y="18811"/>
                  </a:lnTo>
                  <a:lnTo>
                    <a:pt x="1156" y="19413"/>
                  </a:lnTo>
                  <a:lnTo>
                    <a:pt x="1156" y="19522"/>
                  </a:lnTo>
                  <a:lnTo>
                    <a:pt x="1228" y="19522"/>
                  </a:lnTo>
                  <a:lnTo>
                    <a:pt x="1300" y="19413"/>
                  </a:lnTo>
                  <a:lnTo>
                    <a:pt x="1445" y="18921"/>
                  </a:lnTo>
                  <a:lnTo>
                    <a:pt x="1517" y="18811"/>
                  </a:lnTo>
                  <a:lnTo>
                    <a:pt x="1589" y="18921"/>
                  </a:lnTo>
                  <a:lnTo>
                    <a:pt x="1589" y="19194"/>
                  </a:lnTo>
                  <a:lnTo>
                    <a:pt x="1662" y="19303"/>
                  </a:lnTo>
                  <a:lnTo>
                    <a:pt x="2095" y="18483"/>
                  </a:lnTo>
                  <a:lnTo>
                    <a:pt x="2312" y="18592"/>
                  </a:lnTo>
                  <a:lnTo>
                    <a:pt x="2528" y="18702"/>
                  </a:lnTo>
                  <a:lnTo>
                    <a:pt x="2601" y="18483"/>
                  </a:lnTo>
                  <a:lnTo>
                    <a:pt x="2673" y="18483"/>
                  </a:lnTo>
                  <a:lnTo>
                    <a:pt x="2673" y="18374"/>
                  </a:lnTo>
                  <a:lnTo>
                    <a:pt x="2745" y="18483"/>
                  </a:lnTo>
                  <a:lnTo>
                    <a:pt x="2745" y="18592"/>
                  </a:lnTo>
                  <a:lnTo>
                    <a:pt x="2673" y="18702"/>
                  </a:lnTo>
                  <a:lnTo>
                    <a:pt x="2745" y="18811"/>
                  </a:lnTo>
                  <a:lnTo>
                    <a:pt x="2817" y="18702"/>
                  </a:lnTo>
                  <a:lnTo>
                    <a:pt x="2890" y="18702"/>
                  </a:lnTo>
                  <a:lnTo>
                    <a:pt x="2962" y="18592"/>
                  </a:lnTo>
                  <a:lnTo>
                    <a:pt x="3034" y="18592"/>
                  </a:lnTo>
                  <a:lnTo>
                    <a:pt x="2962" y="18702"/>
                  </a:lnTo>
                  <a:lnTo>
                    <a:pt x="2890" y="18811"/>
                  </a:lnTo>
                  <a:lnTo>
                    <a:pt x="2745" y="18921"/>
                  </a:lnTo>
                  <a:lnTo>
                    <a:pt x="2817" y="19194"/>
                  </a:lnTo>
                  <a:lnTo>
                    <a:pt x="2817" y="19303"/>
                  </a:lnTo>
                  <a:lnTo>
                    <a:pt x="2817" y="19413"/>
                  </a:lnTo>
                  <a:lnTo>
                    <a:pt x="2745" y="19413"/>
                  </a:lnTo>
                  <a:lnTo>
                    <a:pt x="2673" y="19303"/>
                  </a:lnTo>
                  <a:lnTo>
                    <a:pt x="2528" y="19194"/>
                  </a:lnTo>
                  <a:lnTo>
                    <a:pt x="2456" y="19194"/>
                  </a:lnTo>
                  <a:lnTo>
                    <a:pt x="2312" y="19522"/>
                  </a:lnTo>
                  <a:lnTo>
                    <a:pt x="2239" y="19741"/>
                  </a:lnTo>
                  <a:lnTo>
                    <a:pt x="2167" y="19850"/>
                  </a:lnTo>
                  <a:lnTo>
                    <a:pt x="2312" y="19959"/>
                  </a:lnTo>
                  <a:lnTo>
                    <a:pt x="2384" y="19959"/>
                  </a:lnTo>
                  <a:lnTo>
                    <a:pt x="2673" y="19959"/>
                  </a:lnTo>
                  <a:lnTo>
                    <a:pt x="2745" y="20069"/>
                  </a:lnTo>
                  <a:lnTo>
                    <a:pt x="2817" y="20178"/>
                  </a:lnTo>
                  <a:lnTo>
                    <a:pt x="2890" y="20178"/>
                  </a:lnTo>
                  <a:lnTo>
                    <a:pt x="2962" y="19850"/>
                  </a:lnTo>
                  <a:lnTo>
                    <a:pt x="2962" y="19631"/>
                  </a:lnTo>
                  <a:lnTo>
                    <a:pt x="2962" y="19085"/>
                  </a:lnTo>
                  <a:lnTo>
                    <a:pt x="3106" y="18483"/>
                  </a:lnTo>
                  <a:lnTo>
                    <a:pt x="3179" y="18155"/>
                  </a:lnTo>
                  <a:lnTo>
                    <a:pt x="3323" y="17936"/>
                  </a:lnTo>
                  <a:lnTo>
                    <a:pt x="3468" y="17827"/>
                  </a:lnTo>
                  <a:lnTo>
                    <a:pt x="3540" y="17717"/>
                  </a:lnTo>
                  <a:lnTo>
                    <a:pt x="3540" y="17608"/>
                  </a:lnTo>
                  <a:lnTo>
                    <a:pt x="3540" y="17389"/>
                  </a:lnTo>
                  <a:lnTo>
                    <a:pt x="3540" y="17171"/>
                  </a:lnTo>
                  <a:lnTo>
                    <a:pt x="3612" y="17061"/>
                  </a:lnTo>
                  <a:lnTo>
                    <a:pt x="3684" y="17061"/>
                  </a:lnTo>
                  <a:lnTo>
                    <a:pt x="3684" y="17171"/>
                  </a:lnTo>
                  <a:lnTo>
                    <a:pt x="3757" y="17389"/>
                  </a:lnTo>
                  <a:lnTo>
                    <a:pt x="3829" y="17499"/>
                  </a:lnTo>
                  <a:lnTo>
                    <a:pt x="3901" y="17389"/>
                  </a:lnTo>
                  <a:lnTo>
                    <a:pt x="3973" y="17171"/>
                  </a:lnTo>
                  <a:lnTo>
                    <a:pt x="4045" y="16952"/>
                  </a:lnTo>
                  <a:lnTo>
                    <a:pt x="4045" y="16843"/>
                  </a:lnTo>
                  <a:lnTo>
                    <a:pt x="4045" y="16733"/>
                  </a:lnTo>
                  <a:lnTo>
                    <a:pt x="3829" y="16624"/>
                  </a:lnTo>
                  <a:lnTo>
                    <a:pt x="3684" y="16624"/>
                  </a:lnTo>
                  <a:lnTo>
                    <a:pt x="3251" y="16624"/>
                  </a:lnTo>
                  <a:lnTo>
                    <a:pt x="3179" y="16514"/>
                  </a:lnTo>
                  <a:lnTo>
                    <a:pt x="3395" y="16405"/>
                  </a:lnTo>
                  <a:lnTo>
                    <a:pt x="3612" y="16296"/>
                  </a:lnTo>
                  <a:lnTo>
                    <a:pt x="3684" y="16077"/>
                  </a:lnTo>
                  <a:lnTo>
                    <a:pt x="3684" y="15968"/>
                  </a:lnTo>
                  <a:lnTo>
                    <a:pt x="3684" y="15858"/>
                  </a:lnTo>
                  <a:lnTo>
                    <a:pt x="3757" y="15749"/>
                  </a:lnTo>
                  <a:lnTo>
                    <a:pt x="3829" y="15858"/>
                  </a:lnTo>
                  <a:lnTo>
                    <a:pt x="3901" y="15968"/>
                  </a:lnTo>
                  <a:lnTo>
                    <a:pt x="3973" y="16186"/>
                  </a:lnTo>
                  <a:lnTo>
                    <a:pt x="4045" y="16186"/>
                  </a:lnTo>
                  <a:lnTo>
                    <a:pt x="4118" y="16186"/>
                  </a:lnTo>
                  <a:lnTo>
                    <a:pt x="4190" y="16077"/>
                  </a:lnTo>
                  <a:lnTo>
                    <a:pt x="4334" y="15968"/>
                  </a:lnTo>
                  <a:lnTo>
                    <a:pt x="4407" y="15968"/>
                  </a:lnTo>
                  <a:lnTo>
                    <a:pt x="4407" y="16296"/>
                  </a:lnTo>
                  <a:lnTo>
                    <a:pt x="4407" y="16843"/>
                  </a:lnTo>
                  <a:lnTo>
                    <a:pt x="4479" y="17280"/>
                  </a:lnTo>
                  <a:lnTo>
                    <a:pt x="4479" y="17499"/>
                  </a:lnTo>
                  <a:lnTo>
                    <a:pt x="4551" y="17608"/>
                  </a:lnTo>
                  <a:lnTo>
                    <a:pt x="4696" y="17608"/>
                  </a:lnTo>
                  <a:lnTo>
                    <a:pt x="4840" y="17499"/>
                  </a:lnTo>
                  <a:lnTo>
                    <a:pt x="4912" y="17389"/>
                  </a:lnTo>
                  <a:lnTo>
                    <a:pt x="5093" y="17389"/>
                  </a:lnTo>
                  <a:lnTo>
                    <a:pt x="5165" y="17389"/>
                  </a:lnTo>
                  <a:lnTo>
                    <a:pt x="5237" y="17608"/>
                  </a:lnTo>
                  <a:lnTo>
                    <a:pt x="5237" y="17827"/>
                  </a:lnTo>
                  <a:lnTo>
                    <a:pt x="5310" y="17827"/>
                  </a:lnTo>
                  <a:lnTo>
                    <a:pt x="5599" y="17499"/>
                  </a:lnTo>
                  <a:lnTo>
                    <a:pt x="5960" y="17171"/>
                  </a:lnTo>
                  <a:lnTo>
                    <a:pt x="6032" y="17061"/>
                  </a:lnTo>
                  <a:lnTo>
                    <a:pt x="5960" y="16843"/>
                  </a:lnTo>
                  <a:lnTo>
                    <a:pt x="5888" y="16733"/>
                  </a:lnTo>
                  <a:lnTo>
                    <a:pt x="5960" y="16514"/>
                  </a:lnTo>
                  <a:lnTo>
                    <a:pt x="6032" y="16186"/>
                  </a:lnTo>
                  <a:lnTo>
                    <a:pt x="6177" y="15968"/>
                  </a:lnTo>
                  <a:lnTo>
                    <a:pt x="6177" y="15858"/>
                  </a:lnTo>
                  <a:lnTo>
                    <a:pt x="6249" y="15858"/>
                  </a:lnTo>
                  <a:lnTo>
                    <a:pt x="6321" y="15858"/>
                  </a:lnTo>
                  <a:lnTo>
                    <a:pt x="6393" y="15858"/>
                  </a:lnTo>
                  <a:lnTo>
                    <a:pt x="6393" y="15749"/>
                  </a:lnTo>
                  <a:lnTo>
                    <a:pt x="6321" y="15530"/>
                  </a:lnTo>
                  <a:lnTo>
                    <a:pt x="6321" y="15202"/>
                  </a:lnTo>
                  <a:lnTo>
                    <a:pt x="6393" y="15093"/>
                  </a:lnTo>
                  <a:lnTo>
                    <a:pt x="6466" y="14874"/>
                  </a:lnTo>
                  <a:lnTo>
                    <a:pt x="6393" y="14874"/>
                  </a:lnTo>
                  <a:lnTo>
                    <a:pt x="6321" y="14874"/>
                  </a:lnTo>
                  <a:lnTo>
                    <a:pt x="6538" y="14546"/>
                  </a:lnTo>
                  <a:lnTo>
                    <a:pt x="6827" y="14218"/>
                  </a:lnTo>
                  <a:lnTo>
                    <a:pt x="6971" y="13671"/>
                  </a:lnTo>
                  <a:lnTo>
                    <a:pt x="6971" y="13780"/>
                  </a:lnTo>
                  <a:lnTo>
                    <a:pt x="7116" y="13671"/>
                  </a:lnTo>
                  <a:lnTo>
                    <a:pt x="7260" y="13562"/>
                  </a:lnTo>
                  <a:lnTo>
                    <a:pt x="7405" y="13124"/>
                  </a:lnTo>
                  <a:lnTo>
                    <a:pt x="7549" y="13015"/>
                  </a:lnTo>
                  <a:lnTo>
                    <a:pt x="7694" y="12905"/>
                  </a:lnTo>
                  <a:lnTo>
                    <a:pt x="7621" y="12796"/>
                  </a:lnTo>
                  <a:lnTo>
                    <a:pt x="7549" y="12796"/>
                  </a:lnTo>
                  <a:lnTo>
                    <a:pt x="7766" y="12577"/>
                  </a:lnTo>
                  <a:lnTo>
                    <a:pt x="7983" y="12358"/>
                  </a:lnTo>
                  <a:lnTo>
                    <a:pt x="7983" y="12140"/>
                  </a:lnTo>
                  <a:lnTo>
                    <a:pt x="8055" y="12140"/>
                  </a:lnTo>
                  <a:lnTo>
                    <a:pt x="8127" y="12140"/>
                  </a:lnTo>
                  <a:lnTo>
                    <a:pt x="8272" y="12140"/>
                  </a:lnTo>
                  <a:lnTo>
                    <a:pt x="8344" y="12140"/>
                  </a:lnTo>
                  <a:lnTo>
                    <a:pt x="8416" y="12030"/>
                  </a:lnTo>
                  <a:lnTo>
                    <a:pt x="8416" y="11921"/>
                  </a:lnTo>
                  <a:lnTo>
                    <a:pt x="8344" y="11593"/>
                  </a:lnTo>
                  <a:close/>
                  <a:moveTo>
                    <a:pt x="8344" y="11593"/>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2" name="AutoShape 42"/>
            <p:cNvSpPr>
              <a:spLocks/>
            </p:cNvSpPr>
            <p:nvPr/>
          </p:nvSpPr>
          <p:spPr bwMode="auto">
            <a:xfrm>
              <a:off x="792" y="2752"/>
              <a:ext cx="48" cy="88"/>
            </a:xfrm>
            <a:custGeom>
              <a:avLst/>
              <a:gdLst/>
              <a:ahLst/>
              <a:cxnLst/>
              <a:rect l="0" t="0" r="r" b="b"/>
              <a:pathLst>
                <a:path w="21600" h="21600">
                  <a:moveTo>
                    <a:pt x="21600" y="0"/>
                  </a:moveTo>
                  <a:lnTo>
                    <a:pt x="21600" y="0"/>
                  </a:lnTo>
                  <a:lnTo>
                    <a:pt x="7200" y="9818"/>
                  </a:lnTo>
                  <a:lnTo>
                    <a:pt x="0" y="13745"/>
                  </a:lnTo>
                  <a:lnTo>
                    <a:pt x="0" y="21600"/>
                  </a:lnTo>
                  <a:lnTo>
                    <a:pt x="21600" y="0"/>
                  </a:lnTo>
                  <a:close/>
                  <a:moveTo>
                    <a:pt x="21600" y="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3" name="AutoShape 43"/>
            <p:cNvSpPr>
              <a:spLocks/>
            </p:cNvSpPr>
            <p:nvPr/>
          </p:nvSpPr>
          <p:spPr bwMode="auto">
            <a:xfrm>
              <a:off x="632" y="2968"/>
              <a:ext cx="48" cy="80"/>
            </a:xfrm>
            <a:custGeom>
              <a:avLst/>
              <a:gdLst/>
              <a:ahLst/>
              <a:cxnLst/>
              <a:rect l="0" t="0" r="r" b="b"/>
              <a:pathLst>
                <a:path w="21600" h="21600">
                  <a:moveTo>
                    <a:pt x="0" y="21600"/>
                  </a:moveTo>
                  <a:lnTo>
                    <a:pt x="0" y="21600"/>
                  </a:lnTo>
                  <a:lnTo>
                    <a:pt x="21600" y="0"/>
                  </a:lnTo>
                  <a:lnTo>
                    <a:pt x="21600" y="4320"/>
                  </a:lnTo>
                  <a:lnTo>
                    <a:pt x="0" y="21600"/>
                  </a:lnTo>
                  <a:close/>
                  <a:moveTo>
                    <a:pt x="0" y="216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4" name="AutoShape 44"/>
            <p:cNvSpPr>
              <a:spLocks/>
            </p:cNvSpPr>
            <p:nvPr/>
          </p:nvSpPr>
          <p:spPr bwMode="auto">
            <a:xfrm>
              <a:off x="712" y="2808"/>
              <a:ext cx="80" cy="144"/>
            </a:xfrm>
            <a:custGeom>
              <a:avLst/>
              <a:gdLst/>
              <a:ahLst/>
              <a:cxnLst/>
              <a:rect l="0" t="0" r="r" b="b"/>
              <a:pathLst>
                <a:path w="21600" h="21600">
                  <a:moveTo>
                    <a:pt x="21600" y="0"/>
                  </a:moveTo>
                  <a:lnTo>
                    <a:pt x="21600" y="0"/>
                  </a:lnTo>
                  <a:lnTo>
                    <a:pt x="0" y="16800"/>
                  </a:lnTo>
                  <a:lnTo>
                    <a:pt x="0" y="19200"/>
                  </a:lnTo>
                  <a:lnTo>
                    <a:pt x="0" y="21600"/>
                  </a:lnTo>
                  <a:lnTo>
                    <a:pt x="4320" y="19200"/>
                  </a:lnTo>
                  <a:lnTo>
                    <a:pt x="12960" y="12000"/>
                  </a:lnTo>
                  <a:lnTo>
                    <a:pt x="21600" y="4800"/>
                  </a:lnTo>
                  <a:lnTo>
                    <a:pt x="21600" y="0"/>
                  </a:lnTo>
                  <a:close/>
                  <a:moveTo>
                    <a:pt x="21600" y="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5" name="AutoShape 45"/>
            <p:cNvSpPr>
              <a:spLocks/>
            </p:cNvSpPr>
            <p:nvPr/>
          </p:nvSpPr>
          <p:spPr bwMode="auto">
            <a:xfrm>
              <a:off x="712" y="2872"/>
              <a:ext cx="16" cy="48"/>
            </a:xfrm>
            <a:custGeom>
              <a:avLst/>
              <a:gdLst/>
              <a:ahLst/>
              <a:cxnLst/>
              <a:rect l="0" t="0" r="r" b="b"/>
              <a:pathLst>
                <a:path w="21600" h="21600">
                  <a:moveTo>
                    <a:pt x="21600" y="0"/>
                  </a:moveTo>
                  <a:lnTo>
                    <a:pt x="21600" y="0"/>
                  </a:lnTo>
                  <a:lnTo>
                    <a:pt x="0" y="21600"/>
                  </a:lnTo>
                  <a:lnTo>
                    <a:pt x="0" y="14400"/>
                  </a:lnTo>
                  <a:lnTo>
                    <a:pt x="21600" y="0"/>
                  </a:lnTo>
                  <a:close/>
                  <a:moveTo>
                    <a:pt x="21600" y="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6" name="AutoShape 46"/>
            <p:cNvSpPr>
              <a:spLocks/>
            </p:cNvSpPr>
            <p:nvPr/>
          </p:nvSpPr>
          <p:spPr bwMode="auto">
            <a:xfrm>
              <a:off x="2305" y="5945"/>
              <a:ext cx="7565" cy="5225"/>
            </a:xfrm>
            <a:custGeom>
              <a:avLst/>
              <a:gdLst/>
              <a:ahLst/>
              <a:cxnLst/>
              <a:rect l="0" t="0" r="r" b="b"/>
              <a:pathLst>
                <a:path w="21600" h="21600">
                  <a:moveTo>
                    <a:pt x="15566" y="2084"/>
                  </a:moveTo>
                  <a:lnTo>
                    <a:pt x="15566" y="2084"/>
                  </a:lnTo>
                  <a:lnTo>
                    <a:pt x="15474" y="2216"/>
                  </a:lnTo>
                  <a:lnTo>
                    <a:pt x="15383" y="2349"/>
                  </a:lnTo>
                  <a:lnTo>
                    <a:pt x="15291" y="2349"/>
                  </a:lnTo>
                  <a:lnTo>
                    <a:pt x="15200" y="2547"/>
                  </a:lnTo>
                  <a:lnTo>
                    <a:pt x="15154" y="2613"/>
                  </a:lnTo>
                  <a:lnTo>
                    <a:pt x="15063" y="2679"/>
                  </a:lnTo>
                  <a:lnTo>
                    <a:pt x="14651" y="2613"/>
                  </a:lnTo>
                  <a:lnTo>
                    <a:pt x="14240" y="2547"/>
                  </a:lnTo>
                  <a:lnTo>
                    <a:pt x="14080" y="2547"/>
                  </a:lnTo>
                  <a:lnTo>
                    <a:pt x="13989" y="2613"/>
                  </a:lnTo>
                  <a:lnTo>
                    <a:pt x="13897" y="2679"/>
                  </a:lnTo>
                  <a:lnTo>
                    <a:pt x="13669" y="2613"/>
                  </a:lnTo>
                  <a:lnTo>
                    <a:pt x="13440" y="2481"/>
                  </a:lnTo>
                  <a:lnTo>
                    <a:pt x="13440" y="2415"/>
                  </a:lnTo>
                  <a:lnTo>
                    <a:pt x="13349" y="2481"/>
                  </a:lnTo>
                  <a:lnTo>
                    <a:pt x="13303" y="2481"/>
                  </a:lnTo>
                  <a:lnTo>
                    <a:pt x="13257" y="2481"/>
                  </a:lnTo>
                  <a:lnTo>
                    <a:pt x="13211" y="2349"/>
                  </a:lnTo>
                  <a:lnTo>
                    <a:pt x="13166" y="2216"/>
                  </a:lnTo>
                  <a:lnTo>
                    <a:pt x="13029" y="2150"/>
                  </a:lnTo>
                  <a:lnTo>
                    <a:pt x="12846" y="2084"/>
                  </a:lnTo>
                  <a:lnTo>
                    <a:pt x="12617" y="2216"/>
                  </a:lnTo>
                  <a:lnTo>
                    <a:pt x="12480" y="2349"/>
                  </a:lnTo>
                  <a:lnTo>
                    <a:pt x="12389" y="2415"/>
                  </a:lnTo>
                  <a:lnTo>
                    <a:pt x="12297" y="2878"/>
                  </a:lnTo>
                  <a:lnTo>
                    <a:pt x="12297" y="3142"/>
                  </a:lnTo>
                  <a:lnTo>
                    <a:pt x="12251" y="3407"/>
                  </a:lnTo>
                  <a:lnTo>
                    <a:pt x="12069" y="3672"/>
                  </a:lnTo>
                  <a:lnTo>
                    <a:pt x="11977" y="3738"/>
                  </a:lnTo>
                  <a:lnTo>
                    <a:pt x="11840" y="3606"/>
                  </a:lnTo>
                  <a:lnTo>
                    <a:pt x="11703" y="3473"/>
                  </a:lnTo>
                  <a:lnTo>
                    <a:pt x="11429" y="3341"/>
                  </a:lnTo>
                  <a:lnTo>
                    <a:pt x="11109" y="3275"/>
                  </a:lnTo>
                  <a:lnTo>
                    <a:pt x="10903" y="3275"/>
                  </a:lnTo>
                  <a:lnTo>
                    <a:pt x="10811" y="3076"/>
                  </a:lnTo>
                  <a:lnTo>
                    <a:pt x="10766" y="2878"/>
                  </a:lnTo>
                  <a:lnTo>
                    <a:pt x="10720" y="2745"/>
                  </a:lnTo>
                  <a:lnTo>
                    <a:pt x="10674" y="2679"/>
                  </a:lnTo>
                  <a:lnTo>
                    <a:pt x="10263" y="2349"/>
                  </a:lnTo>
                  <a:lnTo>
                    <a:pt x="10171" y="2349"/>
                  </a:lnTo>
                  <a:lnTo>
                    <a:pt x="10126" y="2349"/>
                  </a:lnTo>
                  <a:lnTo>
                    <a:pt x="10034" y="2481"/>
                  </a:lnTo>
                  <a:lnTo>
                    <a:pt x="9943" y="2547"/>
                  </a:lnTo>
                  <a:lnTo>
                    <a:pt x="9760" y="2481"/>
                  </a:lnTo>
                  <a:lnTo>
                    <a:pt x="9623" y="2415"/>
                  </a:lnTo>
                  <a:lnTo>
                    <a:pt x="9531" y="2282"/>
                  </a:lnTo>
                  <a:lnTo>
                    <a:pt x="9394" y="2150"/>
                  </a:lnTo>
                  <a:lnTo>
                    <a:pt x="9257" y="2018"/>
                  </a:lnTo>
                  <a:lnTo>
                    <a:pt x="9211" y="2018"/>
                  </a:lnTo>
                  <a:lnTo>
                    <a:pt x="9166" y="2018"/>
                  </a:lnTo>
                  <a:lnTo>
                    <a:pt x="9074" y="1885"/>
                  </a:lnTo>
                  <a:lnTo>
                    <a:pt x="9029" y="1819"/>
                  </a:lnTo>
                  <a:lnTo>
                    <a:pt x="9074" y="1687"/>
                  </a:lnTo>
                  <a:lnTo>
                    <a:pt x="9166" y="1621"/>
                  </a:lnTo>
                  <a:lnTo>
                    <a:pt x="9303" y="1489"/>
                  </a:lnTo>
                  <a:lnTo>
                    <a:pt x="9394" y="1356"/>
                  </a:lnTo>
                  <a:lnTo>
                    <a:pt x="9394" y="1224"/>
                  </a:lnTo>
                  <a:lnTo>
                    <a:pt x="9303" y="959"/>
                  </a:lnTo>
                  <a:lnTo>
                    <a:pt x="9211" y="728"/>
                  </a:lnTo>
                  <a:lnTo>
                    <a:pt x="9257" y="529"/>
                  </a:lnTo>
                  <a:lnTo>
                    <a:pt x="9303" y="397"/>
                  </a:lnTo>
                  <a:lnTo>
                    <a:pt x="9394" y="265"/>
                  </a:lnTo>
                  <a:lnTo>
                    <a:pt x="9394" y="198"/>
                  </a:lnTo>
                  <a:lnTo>
                    <a:pt x="9349" y="198"/>
                  </a:lnTo>
                  <a:lnTo>
                    <a:pt x="9029" y="66"/>
                  </a:lnTo>
                  <a:lnTo>
                    <a:pt x="8891" y="0"/>
                  </a:lnTo>
                  <a:lnTo>
                    <a:pt x="8800" y="66"/>
                  </a:lnTo>
                  <a:lnTo>
                    <a:pt x="8754" y="198"/>
                  </a:lnTo>
                  <a:lnTo>
                    <a:pt x="8617" y="265"/>
                  </a:lnTo>
                  <a:lnTo>
                    <a:pt x="8526" y="265"/>
                  </a:lnTo>
                  <a:lnTo>
                    <a:pt x="8389" y="265"/>
                  </a:lnTo>
                  <a:lnTo>
                    <a:pt x="8206" y="198"/>
                  </a:lnTo>
                  <a:lnTo>
                    <a:pt x="8114" y="198"/>
                  </a:lnTo>
                  <a:lnTo>
                    <a:pt x="7977" y="132"/>
                  </a:lnTo>
                  <a:lnTo>
                    <a:pt x="7931" y="198"/>
                  </a:lnTo>
                  <a:lnTo>
                    <a:pt x="7794" y="331"/>
                  </a:lnTo>
                  <a:lnTo>
                    <a:pt x="7634" y="331"/>
                  </a:lnTo>
                  <a:lnTo>
                    <a:pt x="7406" y="265"/>
                  </a:lnTo>
                  <a:lnTo>
                    <a:pt x="7177" y="132"/>
                  </a:lnTo>
                  <a:lnTo>
                    <a:pt x="6949" y="132"/>
                  </a:lnTo>
                  <a:lnTo>
                    <a:pt x="6629" y="198"/>
                  </a:lnTo>
                  <a:lnTo>
                    <a:pt x="6309" y="265"/>
                  </a:lnTo>
                  <a:lnTo>
                    <a:pt x="6126" y="397"/>
                  </a:lnTo>
                  <a:lnTo>
                    <a:pt x="6080" y="463"/>
                  </a:lnTo>
                  <a:lnTo>
                    <a:pt x="5989" y="529"/>
                  </a:lnTo>
                  <a:lnTo>
                    <a:pt x="5897" y="529"/>
                  </a:lnTo>
                  <a:lnTo>
                    <a:pt x="5760" y="529"/>
                  </a:lnTo>
                  <a:lnTo>
                    <a:pt x="5623" y="662"/>
                  </a:lnTo>
                  <a:lnTo>
                    <a:pt x="5440" y="794"/>
                  </a:lnTo>
                  <a:lnTo>
                    <a:pt x="5349" y="893"/>
                  </a:lnTo>
                  <a:lnTo>
                    <a:pt x="5257" y="728"/>
                  </a:lnTo>
                  <a:lnTo>
                    <a:pt x="5211" y="662"/>
                  </a:lnTo>
                  <a:lnTo>
                    <a:pt x="5120" y="595"/>
                  </a:lnTo>
                  <a:lnTo>
                    <a:pt x="5074" y="595"/>
                  </a:lnTo>
                  <a:lnTo>
                    <a:pt x="4983" y="662"/>
                  </a:lnTo>
                  <a:lnTo>
                    <a:pt x="4800" y="662"/>
                  </a:lnTo>
                  <a:lnTo>
                    <a:pt x="4709" y="595"/>
                  </a:lnTo>
                  <a:lnTo>
                    <a:pt x="4617" y="529"/>
                  </a:lnTo>
                  <a:lnTo>
                    <a:pt x="4457" y="331"/>
                  </a:lnTo>
                  <a:lnTo>
                    <a:pt x="4411" y="132"/>
                  </a:lnTo>
                  <a:lnTo>
                    <a:pt x="4366" y="66"/>
                  </a:lnTo>
                  <a:lnTo>
                    <a:pt x="4274" y="132"/>
                  </a:lnTo>
                  <a:lnTo>
                    <a:pt x="4183" y="331"/>
                  </a:lnTo>
                  <a:lnTo>
                    <a:pt x="4091" y="662"/>
                  </a:lnTo>
                  <a:lnTo>
                    <a:pt x="4000" y="959"/>
                  </a:lnTo>
                  <a:lnTo>
                    <a:pt x="3863" y="1092"/>
                  </a:lnTo>
                  <a:lnTo>
                    <a:pt x="3589" y="1158"/>
                  </a:lnTo>
                  <a:lnTo>
                    <a:pt x="3497" y="1224"/>
                  </a:lnTo>
                  <a:lnTo>
                    <a:pt x="3360" y="1290"/>
                  </a:lnTo>
                  <a:lnTo>
                    <a:pt x="3223" y="1422"/>
                  </a:lnTo>
                  <a:lnTo>
                    <a:pt x="3177" y="1489"/>
                  </a:lnTo>
                  <a:lnTo>
                    <a:pt x="3131" y="1555"/>
                  </a:lnTo>
                  <a:lnTo>
                    <a:pt x="3086" y="1687"/>
                  </a:lnTo>
                  <a:lnTo>
                    <a:pt x="3086" y="1753"/>
                  </a:lnTo>
                  <a:lnTo>
                    <a:pt x="2994" y="1885"/>
                  </a:lnTo>
                  <a:lnTo>
                    <a:pt x="2949" y="2018"/>
                  </a:lnTo>
                  <a:lnTo>
                    <a:pt x="2903" y="2415"/>
                  </a:lnTo>
                  <a:lnTo>
                    <a:pt x="2903" y="2613"/>
                  </a:lnTo>
                  <a:lnTo>
                    <a:pt x="2857" y="2745"/>
                  </a:lnTo>
                  <a:lnTo>
                    <a:pt x="2720" y="3010"/>
                  </a:lnTo>
                  <a:lnTo>
                    <a:pt x="2583" y="3209"/>
                  </a:lnTo>
                  <a:lnTo>
                    <a:pt x="2400" y="3341"/>
                  </a:lnTo>
                  <a:lnTo>
                    <a:pt x="2080" y="3539"/>
                  </a:lnTo>
                  <a:lnTo>
                    <a:pt x="1943" y="3539"/>
                  </a:lnTo>
                  <a:lnTo>
                    <a:pt x="1851" y="3473"/>
                  </a:lnTo>
                  <a:lnTo>
                    <a:pt x="1806" y="3473"/>
                  </a:lnTo>
                  <a:lnTo>
                    <a:pt x="1714" y="3606"/>
                  </a:lnTo>
                  <a:lnTo>
                    <a:pt x="1669" y="3738"/>
                  </a:lnTo>
                  <a:lnTo>
                    <a:pt x="1577" y="3936"/>
                  </a:lnTo>
                  <a:lnTo>
                    <a:pt x="1531" y="3936"/>
                  </a:lnTo>
                  <a:lnTo>
                    <a:pt x="1440" y="4002"/>
                  </a:lnTo>
                  <a:lnTo>
                    <a:pt x="1349" y="4069"/>
                  </a:lnTo>
                  <a:lnTo>
                    <a:pt x="1234" y="4135"/>
                  </a:lnTo>
                  <a:lnTo>
                    <a:pt x="1097" y="4466"/>
                  </a:lnTo>
                  <a:lnTo>
                    <a:pt x="1097" y="4664"/>
                  </a:lnTo>
                  <a:lnTo>
                    <a:pt x="1051" y="4796"/>
                  </a:lnTo>
                  <a:lnTo>
                    <a:pt x="960" y="4929"/>
                  </a:lnTo>
                  <a:lnTo>
                    <a:pt x="823" y="4995"/>
                  </a:lnTo>
                  <a:lnTo>
                    <a:pt x="731" y="5061"/>
                  </a:lnTo>
                  <a:lnTo>
                    <a:pt x="686" y="5061"/>
                  </a:lnTo>
                  <a:lnTo>
                    <a:pt x="731" y="5127"/>
                  </a:lnTo>
                  <a:lnTo>
                    <a:pt x="777" y="5061"/>
                  </a:lnTo>
                  <a:lnTo>
                    <a:pt x="640" y="5392"/>
                  </a:lnTo>
                  <a:lnTo>
                    <a:pt x="594" y="5458"/>
                  </a:lnTo>
                  <a:lnTo>
                    <a:pt x="503" y="5689"/>
                  </a:lnTo>
                  <a:lnTo>
                    <a:pt x="366" y="5756"/>
                  </a:lnTo>
                  <a:lnTo>
                    <a:pt x="366" y="5888"/>
                  </a:lnTo>
                  <a:lnTo>
                    <a:pt x="320" y="6086"/>
                  </a:lnTo>
                  <a:lnTo>
                    <a:pt x="320" y="6285"/>
                  </a:lnTo>
                  <a:lnTo>
                    <a:pt x="366" y="6351"/>
                  </a:lnTo>
                  <a:lnTo>
                    <a:pt x="411" y="6417"/>
                  </a:lnTo>
                  <a:lnTo>
                    <a:pt x="457" y="6549"/>
                  </a:lnTo>
                  <a:lnTo>
                    <a:pt x="503" y="6682"/>
                  </a:lnTo>
                  <a:lnTo>
                    <a:pt x="503" y="6748"/>
                  </a:lnTo>
                  <a:lnTo>
                    <a:pt x="457" y="6880"/>
                  </a:lnTo>
                  <a:lnTo>
                    <a:pt x="411" y="6946"/>
                  </a:lnTo>
                  <a:lnTo>
                    <a:pt x="411" y="7013"/>
                  </a:lnTo>
                  <a:lnTo>
                    <a:pt x="411" y="7211"/>
                  </a:lnTo>
                  <a:lnTo>
                    <a:pt x="457" y="7409"/>
                  </a:lnTo>
                  <a:lnTo>
                    <a:pt x="503" y="7608"/>
                  </a:lnTo>
                  <a:lnTo>
                    <a:pt x="503" y="7806"/>
                  </a:lnTo>
                  <a:lnTo>
                    <a:pt x="366" y="8270"/>
                  </a:lnTo>
                  <a:lnTo>
                    <a:pt x="320" y="8402"/>
                  </a:lnTo>
                  <a:lnTo>
                    <a:pt x="320" y="8534"/>
                  </a:lnTo>
                  <a:lnTo>
                    <a:pt x="274" y="8600"/>
                  </a:lnTo>
                  <a:lnTo>
                    <a:pt x="183" y="8733"/>
                  </a:lnTo>
                  <a:lnTo>
                    <a:pt x="91" y="8799"/>
                  </a:lnTo>
                  <a:lnTo>
                    <a:pt x="0" y="8865"/>
                  </a:lnTo>
                  <a:lnTo>
                    <a:pt x="46" y="8931"/>
                  </a:lnTo>
                  <a:lnTo>
                    <a:pt x="91" y="8931"/>
                  </a:lnTo>
                  <a:lnTo>
                    <a:pt x="229" y="9130"/>
                  </a:lnTo>
                  <a:lnTo>
                    <a:pt x="320" y="9262"/>
                  </a:lnTo>
                  <a:lnTo>
                    <a:pt x="320" y="9328"/>
                  </a:lnTo>
                  <a:lnTo>
                    <a:pt x="274" y="9526"/>
                  </a:lnTo>
                  <a:lnTo>
                    <a:pt x="320" y="9659"/>
                  </a:lnTo>
                  <a:lnTo>
                    <a:pt x="366" y="9659"/>
                  </a:lnTo>
                  <a:lnTo>
                    <a:pt x="366" y="9725"/>
                  </a:lnTo>
                  <a:lnTo>
                    <a:pt x="366" y="9791"/>
                  </a:lnTo>
                  <a:lnTo>
                    <a:pt x="320" y="9725"/>
                  </a:lnTo>
                  <a:lnTo>
                    <a:pt x="274" y="9593"/>
                  </a:lnTo>
                  <a:lnTo>
                    <a:pt x="229" y="9526"/>
                  </a:lnTo>
                  <a:lnTo>
                    <a:pt x="183" y="9593"/>
                  </a:lnTo>
                  <a:lnTo>
                    <a:pt x="229" y="9659"/>
                  </a:lnTo>
                  <a:lnTo>
                    <a:pt x="366" y="9923"/>
                  </a:lnTo>
                  <a:lnTo>
                    <a:pt x="549" y="10056"/>
                  </a:lnTo>
                  <a:lnTo>
                    <a:pt x="411" y="9990"/>
                  </a:lnTo>
                  <a:lnTo>
                    <a:pt x="274" y="9857"/>
                  </a:lnTo>
                  <a:lnTo>
                    <a:pt x="229" y="9857"/>
                  </a:lnTo>
                  <a:lnTo>
                    <a:pt x="229" y="9990"/>
                  </a:lnTo>
                  <a:lnTo>
                    <a:pt x="274" y="10122"/>
                  </a:lnTo>
                  <a:lnTo>
                    <a:pt x="366" y="10287"/>
                  </a:lnTo>
                  <a:lnTo>
                    <a:pt x="457" y="10287"/>
                  </a:lnTo>
                  <a:lnTo>
                    <a:pt x="503" y="10287"/>
                  </a:lnTo>
                  <a:lnTo>
                    <a:pt x="457" y="10353"/>
                  </a:lnTo>
                  <a:lnTo>
                    <a:pt x="411" y="10353"/>
                  </a:lnTo>
                  <a:lnTo>
                    <a:pt x="594" y="10420"/>
                  </a:lnTo>
                  <a:lnTo>
                    <a:pt x="640" y="10420"/>
                  </a:lnTo>
                  <a:lnTo>
                    <a:pt x="686" y="10420"/>
                  </a:lnTo>
                  <a:lnTo>
                    <a:pt x="686" y="10486"/>
                  </a:lnTo>
                  <a:lnTo>
                    <a:pt x="640" y="10486"/>
                  </a:lnTo>
                  <a:lnTo>
                    <a:pt x="594" y="10552"/>
                  </a:lnTo>
                  <a:lnTo>
                    <a:pt x="549" y="10618"/>
                  </a:lnTo>
                  <a:lnTo>
                    <a:pt x="594" y="10684"/>
                  </a:lnTo>
                  <a:lnTo>
                    <a:pt x="640" y="10750"/>
                  </a:lnTo>
                  <a:lnTo>
                    <a:pt x="686" y="10883"/>
                  </a:lnTo>
                  <a:lnTo>
                    <a:pt x="823" y="11081"/>
                  </a:lnTo>
                  <a:lnTo>
                    <a:pt x="1006" y="11280"/>
                  </a:lnTo>
                  <a:lnTo>
                    <a:pt x="1189" y="11743"/>
                  </a:lnTo>
                  <a:lnTo>
                    <a:pt x="1189" y="11875"/>
                  </a:lnTo>
                  <a:lnTo>
                    <a:pt x="1349" y="12272"/>
                  </a:lnTo>
                  <a:lnTo>
                    <a:pt x="1349" y="12338"/>
                  </a:lnTo>
                  <a:lnTo>
                    <a:pt x="1486" y="12470"/>
                  </a:lnTo>
                  <a:lnTo>
                    <a:pt x="1531" y="12537"/>
                  </a:lnTo>
                  <a:lnTo>
                    <a:pt x="1577" y="12603"/>
                  </a:lnTo>
                  <a:lnTo>
                    <a:pt x="1531" y="12603"/>
                  </a:lnTo>
                  <a:lnTo>
                    <a:pt x="1486" y="12603"/>
                  </a:lnTo>
                  <a:lnTo>
                    <a:pt x="1577" y="12735"/>
                  </a:lnTo>
                  <a:lnTo>
                    <a:pt x="1669" y="12801"/>
                  </a:lnTo>
                  <a:lnTo>
                    <a:pt x="1806" y="12934"/>
                  </a:lnTo>
                  <a:lnTo>
                    <a:pt x="1851" y="13000"/>
                  </a:lnTo>
                  <a:lnTo>
                    <a:pt x="2034" y="13330"/>
                  </a:lnTo>
                  <a:lnTo>
                    <a:pt x="1989" y="13264"/>
                  </a:lnTo>
                  <a:lnTo>
                    <a:pt x="2171" y="13397"/>
                  </a:lnTo>
                  <a:lnTo>
                    <a:pt x="2491" y="13926"/>
                  </a:lnTo>
                  <a:lnTo>
                    <a:pt x="2720" y="14124"/>
                  </a:lnTo>
                  <a:lnTo>
                    <a:pt x="2903" y="14257"/>
                  </a:lnTo>
                  <a:lnTo>
                    <a:pt x="3726" y="14389"/>
                  </a:lnTo>
                  <a:lnTo>
                    <a:pt x="4137" y="14455"/>
                  </a:lnTo>
                  <a:lnTo>
                    <a:pt x="4571" y="14654"/>
                  </a:lnTo>
                  <a:lnTo>
                    <a:pt x="4457" y="14654"/>
                  </a:lnTo>
                  <a:lnTo>
                    <a:pt x="4800" y="14720"/>
                  </a:lnTo>
                  <a:lnTo>
                    <a:pt x="5120" y="14786"/>
                  </a:lnTo>
                  <a:lnTo>
                    <a:pt x="5257" y="14786"/>
                  </a:lnTo>
                  <a:lnTo>
                    <a:pt x="5394" y="14720"/>
                  </a:lnTo>
                  <a:lnTo>
                    <a:pt x="6903" y="14720"/>
                  </a:lnTo>
                  <a:lnTo>
                    <a:pt x="7040" y="14720"/>
                  </a:lnTo>
                  <a:lnTo>
                    <a:pt x="7086" y="14786"/>
                  </a:lnTo>
                  <a:lnTo>
                    <a:pt x="7131" y="14885"/>
                  </a:lnTo>
                  <a:lnTo>
                    <a:pt x="7269" y="15017"/>
                  </a:lnTo>
                  <a:lnTo>
                    <a:pt x="7314" y="15017"/>
                  </a:lnTo>
                  <a:lnTo>
                    <a:pt x="7360" y="14951"/>
                  </a:lnTo>
                  <a:lnTo>
                    <a:pt x="7406" y="15150"/>
                  </a:lnTo>
                  <a:lnTo>
                    <a:pt x="7406" y="15348"/>
                  </a:lnTo>
                  <a:lnTo>
                    <a:pt x="7451" y="15481"/>
                  </a:lnTo>
                  <a:lnTo>
                    <a:pt x="7634" y="15547"/>
                  </a:lnTo>
                  <a:lnTo>
                    <a:pt x="7680" y="15547"/>
                  </a:lnTo>
                  <a:lnTo>
                    <a:pt x="7726" y="15481"/>
                  </a:lnTo>
                  <a:lnTo>
                    <a:pt x="7794" y="15414"/>
                  </a:lnTo>
                  <a:lnTo>
                    <a:pt x="7886" y="15414"/>
                  </a:lnTo>
                  <a:lnTo>
                    <a:pt x="8023" y="15481"/>
                  </a:lnTo>
                  <a:lnTo>
                    <a:pt x="8206" y="15547"/>
                  </a:lnTo>
                  <a:lnTo>
                    <a:pt x="8297" y="15547"/>
                  </a:lnTo>
                  <a:lnTo>
                    <a:pt x="8434" y="15547"/>
                  </a:lnTo>
                  <a:lnTo>
                    <a:pt x="8434" y="15481"/>
                  </a:lnTo>
                  <a:lnTo>
                    <a:pt x="8389" y="15481"/>
                  </a:lnTo>
                  <a:lnTo>
                    <a:pt x="8389" y="15414"/>
                  </a:lnTo>
                  <a:lnTo>
                    <a:pt x="8480" y="15414"/>
                  </a:lnTo>
                  <a:lnTo>
                    <a:pt x="8526" y="15481"/>
                  </a:lnTo>
                  <a:lnTo>
                    <a:pt x="8617" y="15613"/>
                  </a:lnTo>
                  <a:lnTo>
                    <a:pt x="8709" y="15745"/>
                  </a:lnTo>
                  <a:lnTo>
                    <a:pt x="8754" y="15745"/>
                  </a:lnTo>
                  <a:lnTo>
                    <a:pt x="8800" y="15679"/>
                  </a:lnTo>
                  <a:lnTo>
                    <a:pt x="8891" y="15679"/>
                  </a:lnTo>
                  <a:lnTo>
                    <a:pt x="8937" y="15679"/>
                  </a:lnTo>
                  <a:lnTo>
                    <a:pt x="8983" y="15877"/>
                  </a:lnTo>
                  <a:lnTo>
                    <a:pt x="9029" y="16010"/>
                  </a:lnTo>
                  <a:lnTo>
                    <a:pt x="8937" y="16274"/>
                  </a:lnTo>
                  <a:lnTo>
                    <a:pt x="8937" y="16539"/>
                  </a:lnTo>
                  <a:lnTo>
                    <a:pt x="8937" y="16738"/>
                  </a:lnTo>
                  <a:lnTo>
                    <a:pt x="8800" y="17201"/>
                  </a:lnTo>
                  <a:lnTo>
                    <a:pt x="8754" y="17333"/>
                  </a:lnTo>
                  <a:lnTo>
                    <a:pt x="8800" y="16936"/>
                  </a:lnTo>
                  <a:lnTo>
                    <a:pt x="8800" y="16671"/>
                  </a:lnTo>
                  <a:lnTo>
                    <a:pt x="8800" y="16539"/>
                  </a:lnTo>
                  <a:lnTo>
                    <a:pt x="8709" y="16671"/>
                  </a:lnTo>
                  <a:lnTo>
                    <a:pt x="8571" y="17201"/>
                  </a:lnTo>
                  <a:lnTo>
                    <a:pt x="8617" y="17333"/>
                  </a:lnTo>
                  <a:lnTo>
                    <a:pt x="8663" y="17399"/>
                  </a:lnTo>
                  <a:lnTo>
                    <a:pt x="8754" y="17598"/>
                  </a:lnTo>
                  <a:lnTo>
                    <a:pt x="8937" y="17664"/>
                  </a:lnTo>
                  <a:lnTo>
                    <a:pt x="9074" y="17730"/>
                  </a:lnTo>
                  <a:lnTo>
                    <a:pt x="8983" y="17730"/>
                  </a:lnTo>
                  <a:lnTo>
                    <a:pt x="8937" y="17730"/>
                  </a:lnTo>
                  <a:lnTo>
                    <a:pt x="9257" y="17994"/>
                  </a:lnTo>
                  <a:lnTo>
                    <a:pt x="9623" y="18325"/>
                  </a:lnTo>
                  <a:lnTo>
                    <a:pt x="9669" y="18391"/>
                  </a:lnTo>
                  <a:lnTo>
                    <a:pt x="9714" y="18458"/>
                  </a:lnTo>
                  <a:lnTo>
                    <a:pt x="9714" y="18524"/>
                  </a:lnTo>
                  <a:lnTo>
                    <a:pt x="9760" y="18656"/>
                  </a:lnTo>
                  <a:lnTo>
                    <a:pt x="9989" y="18987"/>
                  </a:lnTo>
                  <a:lnTo>
                    <a:pt x="10080" y="19119"/>
                  </a:lnTo>
                  <a:lnTo>
                    <a:pt x="10126" y="19251"/>
                  </a:lnTo>
                  <a:lnTo>
                    <a:pt x="10126" y="19318"/>
                  </a:lnTo>
                  <a:lnTo>
                    <a:pt x="10080" y="19318"/>
                  </a:lnTo>
                  <a:lnTo>
                    <a:pt x="10034" y="19318"/>
                  </a:lnTo>
                  <a:lnTo>
                    <a:pt x="9989" y="19384"/>
                  </a:lnTo>
                  <a:lnTo>
                    <a:pt x="10080" y="19450"/>
                  </a:lnTo>
                  <a:lnTo>
                    <a:pt x="10171" y="19615"/>
                  </a:lnTo>
                  <a:lnTo>
                    <a:pt x="10263" y="19748"/>
                  </a:lnTo>
                  <a:lnTo>
                    <a:pt x="10263" y="19814"/>
                  </a:lnTo>
                  <a:lnTo>
                    <a:pt x="10263" y="19880"/>
                  </a:lnTo>
                  <a:lnTo>
                    <a:pt x="10126" y="20012"/>
                  </a:lnTo>
                  <a:lnTo>
                    <a:pt x="9989" y="20145"/>
                  </a:lnTo>
                  <a:lnTo>
                    <a:pt x="9851" y="20211"/>
                  </a:lnTo>
                  <a:lnTo>
                    <a:pt x="9714" y="20475"/>
                  </a:lnTo>
                  <a:lnTo>
                    <a:pt x="9623" y="20542"/>
                  </a:lnTo>
                  <a:lnTo>
                    <a:pt x="9577" y="20608"/>
                  </a:lnTo>
                  <a:lnTo>
                    <a:pt x="9577" y="20674"/>
                  </a:lnTo>
                  <a:lnTo>
                    <a:pt x="9577" y="20806"/>
                  </a:lnTo>
                  <a:lnTo>
                    <a:pt x="9577" y="20872"/>
                  </a:lnTo>
                  <a:lnTo>
                    <a:pt x="9577" y="20938"/>
                  </a:lnTo>
                  <a:lnTo>
                    <a:pt x="9714" y="21005"/>
                  </a:lnTo>
                  <a:lnTo>
                    <a:pt x="9806" y="21005"/>
                  </a:lnTo>
                  <a:lnTo>
                    <a:pt x="10309" y="21335"/>
                  </a:lnTo>
                  <a:lnTo>
                    <a:pt x="10354" y="21335"/>
                  </a:lnTo>
                  <a:lnTo>
                    <a:pt x="10309" y="21402"/>
                  </a:lnTo>
                  <a:lnTo>
                    <a:pt x="11154" y="21600"/>
                  </a:lnTo>
                  <a:lnTo>
                    <a:pt x="11977" y="21468"/>
                  </a:lnTo>
                  <a:lnTo>
                    <a:pt x="13120" y="21137"/>
                  </a:lnTo>
                  <a:lnTo>
                    <a:pt x="14240" y="20674"/>
                  </a:lnTo>
                  <a:lnTo>
                    <a:pt x="14286" y="20674"/>
                  </a:lnTo>
                  <a:lnTo>
                    <a:pt x="14880" y="20343"/>
                  </a:lnTo>
                  <a:lnTo>
                    <a:pt x="15520" y="19946"/>
                  </a:lnTo>
                  <a:lnTo>
                    <a:pt x="15703" y="19814"/>
                  </a:lnTo>
                  <a:lnTo>
                    <a:pt x="15886" y="19681"/>
                  </a:lnTo>
                  <a:lnTo>
                    <a:pt x="15931" y="19549"/>
                  </a:lnTo>
                  <a:lnTo>
                    <a:pt x="16023" y="19318"/>
                  </a:lnTo>
                  <a:lnTo>
                    <a:pt x="16069" y="19251"/>
                  </a:lnTo>
                  <a:lnTo>
                    <a:pt x="16160" y="19185"/>
                  </a:lnTo>
                  <a:lnTo>
                    <a:pt x="16434" y="18987"/>
                  </a:lnTo>
                  <a:lnTo>
                    <a:pt x="16709" y="18722"/>
                  </a:lnTo>
                  <a:lnTo>
                    <a:pt x="17371" y="18259"/>
                  </a:lnTo>
                  <a:lnTo>
                    <a:pt x="17691" y="17928"/>
                  </a:lnTo>
                  <a:lnTo>
                    <a:pt x="17829" y="17730"/>
                  </a:lnTo>
                  <a:lnTo>
                    <a:pt x="17920" y="17531"/>
                  </a:lnTo>
                  <a:lnTo>
                    <a:pt x="18057" y="17201"/>
                  </a:lnTo>
                  <a:lnTo>
                    <a:pt x="18103" y="17002"/>
                  </a:lnTo>
                  <a:lnTo>
                    <a:pt x="18194" y="16804"/>
                  </a:lnTo>
                  <a:lnTo>
                    <a:pt x="18103" y="16605"/>
                  </a:lnTo>
                  <a:lnTo>
                    <a:pt x="18057" y="16407"/>
                  </a:lnTo>
                  <a:lnTo>
                    <a:pt x="18057" y="16341"/>
                  </a:lnTo>
                  <a:lnTo>
                    <a:pt x="18103" y="16274"/>
                  </a:lnTo>
                  <a:lnTo>
                    <a:pt x="18149" y="16208"/>
                  </a:lnTo>
                  <a:lnTo>
                    <a:pt x="18194" y="16142"/>
                  </a:lnTo>
                  <a:lnTo>
                    <a:pt x="18149" y="16142"/>
                  </a:lnTo>
                  <a:lnTo>
                    <a:pt x="18103" y="16142"/>
                  </a:lnTo>
                  <a:lnTo>
                    <a:pt x="18057" y="16076"/>
                  </a:lnTo>
                  <a:lnTo>
                    <a:pt x="18011" y="16076"/>
                  </a:lnTo>
                  <a:lnTo>
                    <a:pt x="18057" y="15877"/>
                  </a:lnTo>
                  <a:lnTo>
                    <a:pt x="18149" y="15679"/>
                  </a:lnTo>
                  <a:lnTo>
                    <a:pt x="18377" y="15348"/>
                  </a:lnTo>
                  <a:lnTo>
                    <a:pt x="18469" y="15150"/>
                  </a:lnTo>
                  <a:lnTo>
                    <a:pt x="18514" y="15084"/>
                  </a:lnTo>
                  <a:lnTo>
                    <a:pt x="18560" y="14885"/>
                  </a:lnTo>
                  <a:lnTo>
                    <a:pt x="18789" y="14654"/>
                  </a:lnTo>
                  <a:lnTo>
                    <a:pt x="18789" y="14521"/>
                  </a:lnTo>
                  <a:lnTo>
                    <a:pt x="18880" y="14455"/>
                  </a:lnTo>
                  <a:lnTo>
                    <a:pt x="19017" y="14257"/>
                  </a:lnTo>
                  <a:lnTo>
                    <a:pt x="19109" y="14058"/>
                  </a:lnTo>
                  <a:lnTo>
                    <a:pt x="19794" y="12867"/>
                  </a:lnTo>
                  <a:lnTo>
                    <a:pt x="20251" y="12140"/>
                  </a:lnTo>
                  <a:lnTo>
                    <a:pt x="20526" y="11610"/>
                  </a:lnTo>
                  <a:lnTo>
                    <a:pt x="20777" y="11081"/>
                  </a:lnTo>
                  <a:lnTo>
                    <a:pt x="21097" y="10221"/>
                  </a:lnTo>
                  <a:lnTo>
                    <a:pt x="21280" y="9394"/>
                  </a:lnTo>
                  <a:lnTo>
                    <a:pt x="21417" y="9063"/>
                  </a:lnTo>
                  <a:lnTo>
                    <a:pt x="21509" y="8666"/>
                  </a:lnTo>
                  <a:lnTo>
                    <a:pt x="21509" y="8468"/>
                  </a:lnTo>
                  <a:lnTo>
                    <a:pt x="21554" y="8270"/>
                  </a:lnTo>
                  <a:lnTo>
                    <a:pt x="21554" y="8203"/>
                  </a:lnTo>
                  <a:lnTo>
                    <a:pt x="21554" y="8071"/>
                  </a:lnTo>
                  <a:lnTo>
                    <a:pt x="21600" y="7873"/>
                  </a:lnTo>
                  <a:lnTo>
                    <a:pt x="21600" y="7740"/>
                  </a:lnTo>
                  <a:lnTo>
                    <a:pt x="21600" y="7608"/>
                  </a:lnTo>
                  <a:lnTo>
                    <a:pt x="21554" y="7608"/>
                  </a:lnTo>
                  <a:lnTo>
                    <a:pt x="21509" y="7674"/>
                  </a:lnTo>
                  <a:lnTo>
                    <a:pt x="21417" y="7873"/>
                  </a:lnTo>
                  <a:lnTo>
                    <a:pt x="21371" y="8005"/>
                  </a:lnTo>
                  <a:lnTo>
                    <a:pt x="21189" y="8270"/>
                  </a:lnTo>
                  <a:lnTo>
                    <a:pt x="21143" y="8336"/>
                  </a:lnTo>
                  <a:lnTo>
                    <a:pt x="21143" y="8270"/>
                  </a:lnTo>
                  <a:lnTo>
                    <a:pt x="21006" y="8468"/>
                  </a:lnTo>
                  <a:lnTo>
                    <a:pt x="20914" y="8600"/>
                  </a:lnTo>
                  <a:lnTo>
                    <a:pt x="20777" y="8733"/>
                  </a:lnTo>
                  <a:lnTo>
                    <a:pt x="20640" y="8931"/>
                  </a:lnTo>
                  <a:lnTo>
                    <a:pt x="20526" y="9130"/>
                  </a:lnTo>
                  <a:lnTo>
                    <a:pt x="20434" y="9196"/>
                  </a:lnTo>
                  <a:lnTo>
                    <a:pt x="20343" y="9196"/>
                  </a:lnTo>
                  <a:lnTo>
                    <a:pt x="19703" y="9460"/>
                  </a:lnTo>
                  <a:lnTo>
                    <a:pt x="19566" y="9593"/>
                  </a:lnTo>
                  <a:lnTo>
                    <a:pt x="19520" y="9593"/>
                  </a:lnTo>
                  <a:lnTo>
                    <a:pt x="19566" y="9460"/>
                  </a:lnTo>
                  <a:lnTo>
                    <a:pt x="19611" y="9394"/>
                  </a:lnTo>
                  <a:lnTo>
                    <a:pt x="19703" y="9328"/>
                  </a:lnTo>
                  <a:lnTo>
                    <a:pt x="19749" y="9196"/>
                  </a:lnTo>
                  <a:lnTo>
                    <a:pt x="19749" y="9130"/>
                  </a:lnTo>
                  <a:lnTo>
                    <a:pt x="19703" y="9063"/>
                  </a:lnTo>
                  <a:lnTo>
                    <a:pt x="19474" y="8865"/>
                  </a:lnTo>
                  <a:lnTo>
                    <a:pt x="19154" y="8600"/>
                  </a:lnTo>
                  <a:lnTo>
                    <a:pt x="19017" y="8600"/>
                  </a:lnTo>
                  <a:lnTo>
                    <a:pt x="18880" y="8666"/>
                  </a:lnTo>
                  <a:lnTo>
                    <a:pt x="18834" y="8534"/>
                  </a:lnTo>
                  <a:lnTo>
                    <a:pt x="18789" y="8468"/>
                  </a:lnTo>
                  <a:lnTo>
                    <a:pt x="18743" y="8534"/>
                  </a:lnTo>
                  <a:lnTo>
                    <a:pt x="18743" y="8600"/>
                  </a:lnTo>
                  <a:lnTo>
                    <a:pt x="18743" y="8666"/>
                  </a:lnTo>
                  <a:lnTo>
                    <a:pt x="18697" y="8600"/>
                  </a:lnTo>
                  <a:lnTo>
                    <a:pt x="18651" y="8468"/>
                  </a:lnTo>
                  <a:lnTo>
                    <a:pt x="18560" y="8203"/>
                  </a:lnTo>
                  <a:lnTo>
                    <a:pt x="18469" y="7873"/>
                  </a:lnTo>
                  <a:lnTo>
                    <a:pt x="18377" y="7608"/>
                  </a:lnTo>
                  <a:lnTo>
                    <a:pt x="18240" y="7476"/>
                  </a:lnTo>
                  <a:lnTo>
                    <a:pt x="18103" y="7409"/>
                  </a:lnTo>
                  <a:lnTo>
                    <a:pt x="18057" y="7476"/>
                  </a:lnTo>
                  <a:lnTo>
                    <a:pt x="18011" y="7409"/>
                  </a:lnTo>
                  <a:lnTo>
                    <a:pt x="17966" y="7211"/>
                  </a:lnTo>
                  <a:lnTo>
                    <a:pt x="17966" y="7013"/>
                  </a:lnTo>
                  <a:lnTo>
                    <a:pt x="17874" y="6748"/>
                  </a:lnTo>
                  <a:lnTo>
                    <a:pt x="17829" y="6483"/>
                  </a:lnTo>
                  <a:lnTo>
                    <a:pt x="17874" y="6483"/>
                  </a:lnTo>
                  <a:lnTo>
                    <a:pt x="17920" y="6483"/>
                  </a:lnTo>
                  <a:lnTo>
                    <a:pt x="17829" y="6351"/>
                  </a:lnTo>
                  <a:lnTo>
                    <a:pt x="17783" y="6285"/>
                  </a:lnTo>
                  <a:lnTo>
                    <a:pt x="17783" y="6153"/>
                  </a:lnTo>
                  <a:lnTo>
                    <a:pt x="17783" y="6086"/>
                  </a:lnTo>
                  <a:lnTo>
                    <a:pt x="17646" y="5954"/>
                  </a:lnTo>
                  <a:lnTo>
                    <a:pt x="17554" y="5888"/>
                  </a:lnTo>
                  <a:lnTo>
                    <a:pt x="17463" y="5822"/>
                  </a:lnTo>
                  <a:lnTo>
                    <a:pt x="17371" y="5756"/>
                  </a:lnTo>
                  <a:lnTo>
                    <a:pt x="17371" y="5623"/>
                  </a:lnTo>
                  <a:lnTo>
                    <a:pt x="17371" y="5557"/>
                  </a:lnTo>
                  <a:lnTo>
                    <a:pt x="17371" y="5392"/>
                  </a:lnTo>
                  <a:lnTo>
                    <a:pt x="17371" y="5326"/>
                  </a:lnTo>
                  <a:lnTo>
                    <a:pt x="17303" y="5259"/>
                  </a:lnTo>
                  <a:lnTo>
                    <a:pt x="17257" y="5193"/>
                  </a:lnTo>
                  <a:lnTo>
                    <a:pt x="17120" y="5127"/>
                  </a:lnTo>
                  <a:lnTo>
                    <a:pt x="17029" y="4929"/>
                  </a:lnTo>
                  <a:lnTo>
                    <a:pt x="16983" y="4862"/>
                  </a:lnTo>
                  <a:lnTo>
                    <a:pt x="16983" y="4730"/>
                  </a:lnTo>
                  <a:lnTo>
                    <a:pt x="16937" y="4598"/>
                  </a:lnTo>
                  <a:lnTo>
                    <a:pt x="16800" y="4466"/>
                  </a:lnTo>
                  <a:lnTo>
                    <a:pt x="16709" y="4267"/>
                  </a:lnTo>
                  <a:lnTo>
                    <a:pt x="16709" y="4135"/>
                  </a:lnTo>
                  <a:lnTo>
                    <a:pt x="16480" y="3738"/>
                  </a:lnTo>
                  <a:lnTo>
                    <a:pt x="16526" y="3672"/>
                  </a:lnTo>
                  <a:lnTo>
                    <a:pt x="16389" y="3539"/>
                  </a:lnTo>
                  <a:lnTo>
                    <a:pt x="16251" y="3407"/>
                  </a:lnTo>
                  <a:lnTo>
                    <a:pt x="16160" y="3209"/>
                  </a:lnTo>
                  <a:lnTo>
                    <a:pt x="16069" y="2944"/>
                  </a:lnTo>
                  <a:lnTo>
                    <a:pt x="15840" y="2018"/>
                  </a:lnTo>
                  <a:lnTo>
                    <a:pt x="15703" y="2018"/>
                  </a:lnTo>
                  <a:lnTo>
                    <a:pt x="15566" y="2084"/>
                  </a:lnTo>
                  <a:close/>
                  <a:moveTo>
                    <a:pt x="3726" y="13727"/>
                  </a:moveTo>
                  <a:lnTo>
                    <a:pt x="3726" y="13727"/>
                  </a:lnTo>
                  <a:lnTo>
                    <a:pt x="3680" y="13727"/>
                  </a:lnTo>
                  <a:lnTo>
                    <a:pt x="3634" y="13661"/>
                  </a:lnTo>
                  <a:lnTo>
                    <a:pt x="3634" y="13463"/>
                  </a:lnTo>
                  <a:lnTo>
                    <a:pt x="3680" y="13330"/>
                  </a:lnTo>
                  <a:lnTo>
                    <a:pt x="3680" y="13529"/>
                  </a:lnTo>
                  <a:lnTo>
                    <a:pt x="3726" y="13727"/>
                  </a:lnTo>
                  <a:close/>
                  <a:moveTo>
                    <a:pt x="10354" y="12404"/>
                  </a:moveTo>
                  <a:lnTo>
                    <a:pt x="10354" y="12404"/>
                  </a:lnTo>
                  <a:lnTo>
                    <a:pt x="10217" y="12074"/>
                  </a:lnTo>
                  <a:lnTo>
                    <a:pt x="10171" y="11941"/>
                  </a:lnTo>
                  <a:lnTo>
                    <a:pt x="10217" y="11875"/>
                  </a:lnTo>
                  <a:lnTo>
                    <a:pt x="10309" y="11809"/>
                  </a:lnTo>
                  <a:lnTo>
                    <a:pt x="10354" y="11875"/>
                  </a:lnTo>
                  <a:lnTo>
                    <a:pt x="10354" y="12007"/>
                  </a:lnTo>
                  <a:lnTo>
                    <a:pt x="10446" y="12074"/>
                  </a:lnTo>
                  <a:lnTo>
                    <a:pt x="10446" y="12140"/>
                  </a:lnTo>
                  <a:lnTo>
                    <a:pt x="10491" y="12206"/>
                  </a:lnTo>
                  <a:lnTo>
                    <a:pt x="10537" y="12140"/>
                  </a:lnTo>
                  <a:lnTo>
                    <a:pt x="10583" y="12140"/>
                  </a:lnTo>
                  <a:lnTo>
                    <a:pt x="10811" y="12206"/>
                  </a:lnTo>
                  <a:lnTo>
                    <a:pt x="10583" y="12404"/>
                  </a:lnTo>
                  <a:lnTo>
                    <a:pt x="10446" y="12470"/>
                  </a:lnTo>
                  <a:lnTo>
                    <a:pt x="10354" y="12404"/>
                  </a:lnTo>
                  <a:close/>
                  <a:moveTo>
                    <a:pt x="15657" y="17928"/>
                  </a:moveTo>
                  <a:lnTo>
                    <a:pt x="15657" y="17928"/>
                  </a:lnTo>
                  <a:lnTo>
                    <a:pt x="15611" y="17928"/>
                  </a:lnTo>
                  <a:lnTo>
                    <a:pt x="15566" y="17928"/>
                  </a:lnTo>
                  <a:lnTo>
                    <a:pt x="15429" y="17796"/>
                  </a:lnTo>
                  <a:lnTo>
                    <a:pt x="15337" y="17664"/>
                  </a:lnTo>
                  <a:lnTo>
                    <a:pt x="15291" y="17531"/>
                  </a:lnTo>
                  <a:lnTo>
                    <a:pt x="15291" y="17399"/>
                  </a:lnTo>
                  <a:lnTo>
                    <a:pt x="15291" y="17134"/>
                  </a:lnTo>
                  <a:lnTo>
                    <a:pt x="15337" y="16936"/>
                  </a:lnTo>
                  <a:lnTo>
                    <a:pt x="15337" y="16870"/>
                  </a:lnTo>
                  <a:lnTo>
                    <a:pt x="15383" y="16804"/>
                  </a:lnTo>
                  <a:lnTo>
                    <a:pt x="15429" y="16870"/>
                  </a:lnTo>
                  <a:lnTo>
                    <a:pt x="15429" y="16936"/>
                  </a:lnTo>
                  <a:lnTo>
                    <a:pt x="15474" y="17068"/>
                  </a:lnTo>
                  <a:lnTo>
                    <a:pt x="15657" y="17598"/>
                  </a:lnTo>
                  <a:lnTo>
                    <a:pt x="15703" y="17664"/>
                  </a:lnTo>
                  <a:lnTo>
                    <a:pt x="15749" y="17796"/>
                  </a:lnTo>
                  <a:lnTo>
                    <a:pt x="15703" y="17862"/>
                  </a:lnTo>
                  <a:lnTo>
                    <a:pt x="15657" y="17928"/>
                  </a:lnTo>
                  <a:close/>
                  <a:moveTo>
                    <a:pt x="16526" y="18458"/>
                  </a:moveTo>
                  <a:lnTo>
                    <a:pt x="16526" y="18458"/>
                  </a:lnTo>
                  <a:lnTo>
                    <a:pt x="16480" y="18524"/>
                  </a:lnTo>
                  <a:lnTo>
                    <a:pt x="16389" y="18458"/>
                  </a:lnTo>
                  <a:lnTo>
                    <a:pt x="16389" y="18391"/>
                  </a:lnTo>
                  <a:lnTo>
                    <a:pt x="16389" y="18259"/>
                  </a:lnTo>
                  <a:lnTo>
                    <a:pt x="16480" y="18061"/>
                  </a:lnTo>
                  <a:lnTo>
                    <a:pt x="16480" y="17730"/>
                  </a:lnTo>
                  <a:lnTo>
                    <a:pt x="16526" y="18061"/>
                  </a:lnTo>
                  <a:lnTo>
                    <a:pt x="16571" y="18259"/>
                  </a:lnTo>
                  <a:lnTo>
                    <a:pt x="16526" y="18458"/>
                  </a:lnTo>
                  <a:close/>
                  <a:moveTo>
                    <a:pt x="17120" y="15150"/>
                  </a:moveTo>
                  <a:lnTo>
                    <a:pt x="17120" y="15150"/>
                  </a:lnTo>
                  <a:lnTo>
                    <a:pt x="17166" y="15150"/>
                  </a:lnTo>
                  <a:lnTo>
                    <a:pt x="17029" y="15216"/>
                  </a:lnTo>
                  <a:lnTo>
                    <a:pt x="16937" y="15348"/>
                  </a:lnTo>
                  <a:lnTo>
                    <a:pt x="16891" y="15481"/>
                  </a:lnTo>
                  <a:lnTo>
                    <a:pt x="16846" y="15613"/>
                  </a:lnTo>
                  <a:lnTo>
                    <a:pt x="16754" y="15679"/>
                  </a:lnTo>
                  <a:lnTo>
                    <a:pt x="16663" y="15811"/>
                  </a:lnTo>
                  <a:lnTo>
                    <a:pt x="16709" y="15811"/>
                  </a:lnTo>
                  <a:lnTo>
                    <a:pt x="16754" y="15877"/>
                  </a:lnTo>
                  <a:lnTo>
                    <a:pt x="16800" y="15877"/>
                  </a:lnTo>
                  <a:lnTo>
                    <a:pt x="16663" y="16010"/>
                  </a:lnTo>
                  <a:lnTo>
                    <a:pt x="16571" y="16142"/>
                  </a:lnTo>
                  <a:lnTo>
                    <a:pt x="16434" y="16274"/>
                  </a:lnTo>
                  <a:lnTo>
                    <a:pt x="16434" y="16208"/>
                  </a:lnTo>
                  <a:lnTo>
                    <a:pt x="16434" y="16142"/>
                  </a:lnTo>
                  <a:lnTo>
                    <a:pt x="16297" y="16142"/>
                  </a:lnTo>
                  <a:lnTo>
                    <a:pt x="16160" y="16142"/>
                  </a:lnTo>
                  <a:lnTo>
                    <a:pt x="16251" y="15811"/>
                  </a:lnTo>
                  <a:lnTo>
                    <a:pt x="16297" y="15547"/>
                  </a:lnTo>
                  <a:lnTo>
                    <a:pt x="16434" y="15414"/>
                  </a:lnTo>
                  <a:lnTo>
                    <a:pt x="16663" y="15282"/>
                  </a:lnTo>
                  <a:lnTo>
                    <a:pt x="17120" y="15150"/>
                  </a:lnTo>
                  <a:close/>
                  <a:moveTo>
                    <a:pt x="16114" y="6880"/>
                  </a:moveTo>
                  <a:lnTo>
                    <a:pt x="16114" y="6880"/>
                  </a:lnTo>
                  <a:lnTo>
                    <a:pt x="16114" y="6748"/>
                  </a:lnTo>
                  <a:lnTo>
                    <a:pt x="16206" y="6616"/>
                  </a:lnTo>
                  <a:lnTo>
                    <a:pt x="16251" y="6549"/>
                  </a:lnTo>
                  <a:lnTo>
                    <a:pt x="16297" y="6417"/>
                  </a:lnTo>
                  <a:lnTo>
                    <a:pt x="16343" y="6417"/>
                  </a:lnTo>
                  <a:lnTo>
                    <a:pt x="16480" y="6285"/>
                  </a:lnTo>
                  <a:lnTo>
                    <a:pt x="16480" y="6086"/>
                  </a:lnTo>
                  <a:lnTo>
                    <a:pt x="16480" y="5689"/>
                  </a:lnTo>
                  <a:lnTo>
                    <a:pt x="16571" y="5954"/>
                  </a:lnTo>
                  <a:lnTo>
                    <a:pt x="16571" y="6219"/>
                  </a:lnTo>
                  <a:lnTo>
                    <a:pt x="16480" y="6219"/>
                  </a:lnTo>
                  <a:lnTo>
                    <a:pt x="16434" y="6351"/>
                  </a:lnTo>
                  <a:lnTo>
                    <a:pt x="16389" y="6483"/>
                  </a:lnTo>
                  <a:lnTo>
                    <a:pt x="16343" y="6483"/>
                  </a:lnTo>
                  <a:lnTo>
                    <a:pt x="16343" y="6417"/>
                  </a:lnTo>
                  <a:lnTo>
                    <a:pt x="16251" y="6549"/>
                  </a:lnTo>
                  <a:lnTo>
                    <a:pt x="16069" y="7013"/>
                  </a:lnTo>
                  <a:lnTo>
                    <a:pt x="16114" y="6880"/>
                  </a:lnTo>
                  <a:close/>
                  <a:moveTo>
                    <a:pt x="16114" y="688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7" name="AutoShape 47"/>
            <p:cNvSpPr>
              <a:spLocks/>
            </p:cNvSpPr>
            <p:nvPr/>
          </p:nvSpPr>
          <p:spPr bwMode="auto">
            <a:xfrm>
              <a:off x="6011" y="1952"/>
              <a:ext cx="64" cy="16"/>
            </a:xfrm>
            <a:custGeom>
              <a:avLst/>
              <a:gdLst/>
              <a:ahLst/>
              <a:cxnLst/>
              <a:rect l="0" t="0" r="r" b="b"/>
              <a:pathLst>
                <a:path w="21600" h="21600">
                  <a:moveTo>
                    <a:pt x="0" y="0"/>
                  </a:moveTo>
                  <a:lnTo>
                    <a:pt x="0" y="0"/>
                  </a:lnTo>
                  <a:lnTo>
                    <a:pt x="21600" y="21600"/>
                  </a:lnTo>
                  <a:lnTo>
                    <a:pt x="16200" y="21600"/>
                  </a:lnTo>
                  <a:lnTo>
                    <a:pt x="5400" y="0"/>
                  </a:lnTo>
                  <a:lnTo>
                    <a:pt x="0" y="0"/>
                  </a:lnTo>
                  <a:close/>
                  <a:moveTo>
                    <a:pt x="0" y="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8" name="AutoShape 48"/>
            <p:cNvSpPr>
              <a:spLocks/>
            </p:cNvSpPr>
            <p:nvPr/>
          </p:nvSpPr>
          <p:spPr bwMode="auto">
            <a:xfrm>
              <a:off x="7468" y="728"/>
              <a:ext cx="48" cy="16"/>
            </a:xfrm>
            <a:custGeom>
              <a:avLst/>
              <a:gdLst/>
              <a:ahLst/>
              <a:cxnLst/>
              <a:rect l="0" t="0" r="r" b="b"/>
              <a:pathLst>
                <a:path w="21600" h="21600">
                  <a:moveTo>
                    <a:pt x="21600" y="21600"/>
                  </a:moveTo>
                  <a:lnTo>
                    <a:pt x="21600" y="21600"/>
                  </a:lnTo>
                  <a:lnTo>
                    <a:pt x="0" y="0"/>
                  </a:lnTo>
                  <a:lnTo>
                    <a:pt x="21600" y="21600"/>
                  </a:lnTo>
                  <a:close/>
                  <a:moveTo>
                    <a:pt x="21600" y="216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9" name="AutoShape 49"/>
            <p:cNvSpPr>
              <a:spLocks/>
            </p:cNvSpPr>
            <p:nvPr/>
          </p:nvSpPr>
          <p:spPr bwMode="auto">
            <a:xfrm>
              <a:off x="6163" y="5192"/>
              <a:ext cx="80" cy="16"/>
            </a:xfrm>
            <a:custGeom>
              <a:avLst/>
              <a:gdLst/>
              <a:ahLst/>
              <a:cxnLst/>
              <a:rect l="0" t="0" r="r" b="b"/>
              <a:pathLst>
                <a:path w="21600" h="21600">
                  <a:moveTo>
                    <a:pt x="21600" y="21600"/>
                  </a:moveTo>
                  <a:lnTo>
                    <a:pt x="21600" y="21600"/>
                  </a:lnTo>
                  <a:lnTo>
                    <a:pt x="0" y="0"/>
                  </a:lnTo>
                  <a:lnTo>
                    <a:pt x="8640" y="0"/>
                  </a:lnTo>
                  <a:lnTo>
                    <a:pt x="21600" y="21600"/>
                  </a:lnTo>
                  <a:close/>
                  <a:moveTo>
                    <a:pt x="21600" y="216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0" name="AutoShape 50"/>
            <p:cNvSpPr>
              <a:spLocks/>
            </p:cNvSpPr>
            <p:nvPr/>
          </p:nvSpPr>
          <p:spPr bwMode="auto">
            <a:xfrm>
              <a:off x="10742" y="5705"/>
              <a:ext cx="32" cy="64"/>
            </a:xfrm>
            <a:custGeom>
              <a:avLst/>
              <a:gdLst/>
              <a:ahLst/>
              <a:cxnLst/>
              <a:rect l="0" t="0" r="r" b="b"/>
              <a:pathLst>
                <a:path w="21600" h="21600">
                  <a:moveTo>
                    <a:pt x="10800" y="16200"/>
                  </a:moveTo>
                  <a:lnTo>
                    <a:pt x="10800" y="16200"/>
                  </a:lnTo>
                  <a:lnTo>
                    <a:pt x="21600" y="0"/>
                  </a:lnTo>
                  <a:lnTo>
                    <a:pt x="0" y="21600"/>
                  </a:lnTo>
                  <a:lnTo>
                    <a:pt x="10800" y="16200"/>
                  </a:lnTo>
                  <a:close/>
                  <a:moveTo>
                    <a:pt x="10800" y="162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1" name="AutoShape 51"/>
            <p:cNvSpPr>
              <a:spLocks/>
            </p:cNvSpPr>
            <p:nvPr/>
          </p:nvSpPr>
          <p:spPr bwMode="auto">
            <a:xfrm>
              <a:off x="3530" y="16"/>
              <a:ext cx="7612" cy="8089"/>
            </a:xfrm>
            <a:custGeom>
              <a:avLst/>
              <a:gdLst/>
              <a:ahLst/>
              <a:cxnLst/>
              <a:rect l="0" t="0" r="r" b="b"/>
              <a:pathLst>
                <a:path w="21600" h="21600">
                  <a:moveTo>
                    <a:pt x="21509" y="12862"/>
                  </a:moveTo>
                  <a:lnTo>
                    <a:pt x="21509" y="12862"/>
                  </a:lnTo>
                  <a:lnTo>
                    <a:pt x="21464" y="12734"/>
                  </a:lnTo>
                  <a:lnTo>
                    <a:pt x="21418" y="12093"/>
                  </a:lnTo>
                  <a:lnTo>
                    <a:pt x="21418" y="12007"/>
                  </a:lnTo>
                  <a:lnTo>
                    <a:pt x="21418" y="11964"/>
                  </a:lnTo>
                  <a:lnTo>
                    <a:pt x="21418" y="12007"/>
                  </a:lnTo>
                  <a:lnTo>
                    <a:pt x="21418" y="11922"/>
                  </a:lnTo>
                  <a:lnTo>
                    <a:pt x="21418" y="11751"/>
                  </a:lnTo>
                  <a:lnTo>
                    <a:pt x="21237" y="11024"/>
                  </a:lnTo>
                  <a:lnTo>
                    <a:pt x="21009" y="10319"/>
                  </a:lnTo>
                  <a:lnTo>
                    <a:pt x="20737" y="9636"/>
                  </a:lnTo>
                  <a:lnTo>
                    <a:pt x="20464" y="8952"/>
                  </a:lnTo>
                  <a:lnTo>
                    <a:pt x="20124" y="8354"/>
                  </a:lnTo>
                  <a:lnTo>
                    <a:pt x="19806" y="7755"/>
                  </a:lnTo>
                  <a:lnTo>
                    <a:pt x="19442" y="7136"/>
                  </a:lnTo>
                  <a:lnTo>
                    <a:pt x="19079" y="6580"/>
                  </a:lnTo>
                  <a:lnTo>
                    <a:pt x="18670" y="6025"/>
                  </a:lnTo>
                  <a:lnTo>
                    <a:pt x="18216" y="5512"/>
                  </a:lnTo>
                  <a:lnTo>
                    <a:pt x="17762" y="4999"/>
                  </a:lnTo>
                  <a:lnTo>
                    <a:pt x="17262" y="4487"/>
                  </a:lnTo>
                  <a:lnTo>
                    <a:pt x="16421" y="3739"/>
                  </a:lnTo>
                  <a:lnTo>
                    <a:pt x="15513" y="3012"/>
                  </a:lnTo>
                  <a:lnTo>
                    <a:pt x="14559" y="2372"/>
                  </a:lnTo>
                  <a:lnTo>
                    <a:pt x="13537" y="1816"/>
                  </a:lnTo>
                  <a:lnTo>
                    <a:pt x="12538" y="1282"/>
                  </a:lnTo>
                  <a:lnTo>
                    <a:pt x="11447" y="855"/>
                  </a:lnTo>
                  <a:lnTo>
                    <a:pt x="10334" y="513"/>
                  </a:lnTo>
                  <a:lnTo>
                    <a:pt x="9199" y="256"/>
                  </a:lnTo>
                  <a:lnTo>
                    <a:pt x="8199" y="85"/>
                  </a:lnTo>
                  <a:lnTo>
                    <a:pt x="7268" y="0"/>
                  </a:lnTo>
                  <a:lnTo>
                    <a:pt x="8063" y="128"/>
                  </a:lnTo>
                  <a:lnTo>
                    <a:pt x="8426" y="171"/>
                  </a:lnTo>
                  <a:lnTo>
                    <a:pt x="8790" y="299"/>
                  </a:lnTo>
                  <a:lnTo>
                    <a:pt x="9380" y="427"/>
                  </a:lnTo>
                  <a:lnTo>
                    <a:pt x="9471" y="470"/>
                  </a:lnTo>
                  <a:lnTo>
                    <a:pt x="9517" y="555"/>
                  </a:lnTo>
                  <a:lnTo>
                    <a:pt x="9653" y="641"/>
                  </a:lnTo>
                  <a:lnTo>
                    <a:pt x="9789" y="684"/>
                  </a:lnTo>
                  <a:lnTo>
                    <a:pt x="10107" y="769"/>
                  </a:lnTo>
                  <a:lnTo>
                    <a:pt x="10153" y="769"/>
                  </a:lnTo>
                  <a:lnTo>
                    <a:pt x="10380" y="897"/>
                  </a:lnTo>
                  <a:lnTo>
                    <a:pt x="10516" y="983"/>
                  </a:lnTo>
                  <a:lnTo>
                    <a:pt x="10902" y="1068"/>
                  </a:lnTo>
                  <a:lnTo>
                    <a:pt x="10902" y="1111"/>
                  </a:lnTo>
                  <a:lnTo>
                    <a:pt x="10857" y="1196"/>
                  </a:lnTo>
                  <a:lnTo>
                    <a:pt x="10766" y="1282"/>
                  </a:lnTo>
                  <a:lnTo>
                    <a:pt x="10811" y="1389"/>
                  </a:lnTo>
                  <a:lnTo>
                    <a:pt x="10857" y="1431"/>
                  </a:lnTo>
                  <a:lnTo>
                    <a:pt x="10766" y="1431"/>
                  </a:lnTo>
                  <a:lnTo>
                    <a:pt x="10721" y="1389"/>
                  </a:lnTo>
                  <a:lnTo>
                    <a:pt x="10902" y="1517"/>
                  </a:lnTo>
                  <a:lnTo>
                    <a:pt x="10993" y="1560"/>
                  </a:lnTo>
                  <a:lnTo>
                    <a:pt x="11038" y="1602"/>
                  </a:lnTo>
                  <a:lnTo>
                    <a:pt x="10993" y="1645"/>
                  </a:lnTo>
                  <a:lnTo>
                    <a:pt x="10948" y="1602"/>
                  </a:lnTo>
                  <a:lnTo>
                    <a:pt x="10811" y="1602"/>
                  </a:lnTo>
                  <a:lnTo>
                    <a:pt x="10857" y="1645"/>
                  </a:lnTo>
                  <a:lnTo>
                    <a:pt x="10993" y="1731"/>
                  </a:lnTo>
                  <a:lnTo>
                    <a:pt x="11175" y="1859"/>
                  </a:lnTo>
                  <a:lnTo>
                    <a:pt x="11175" y="1901"/>
                  </a:lnTo>
                  <a:lnTo>
                    <a:pt x="11311" y="1944"/>
                  </a:lnTo>
                  <a:lnTo>
                    <a:pt x="11175" y="1901"/>
                  </a:lnTo>
                  <a:lnTo>
                    <a:pt x="10721" y="1645"/>
                  </a:lnTo>
                  <a:lnTo>
                    <a:pt x="10471" y="1560"/>
                  </a:lnTo>
                  <a:lnTo>
                    <a:pt x="10334" y="1474"/>
                  </a:lnTo>
                  <a:lnTo>
                    <a:pt x="10016" y="1517"/>
                  </a:lnTo>
                  <a:lnTo>
                    <a:pt x="9835" y="1560"/>
                  </a:lnTo>
                  <a:lnTo>
                    <a:pt x="9789" y="1602"/>
                  </a:lnTo>
                  <a:lnTo>
                    <a:pt x="9789" y="1645"/>
                  </a:lnTo>
                  <a:lnTo>
                    <a:pt x="9880" y="1773"/>
                  </a:lnTo>
                  <a:lnTo>
                    <a:pt x="9971" y="1859"/>
                  </a:lnTo>
                  <a:lnTo>
                    <a:pt x="10153" y="1901"/>
                  </a:lnTo>
                  <a:lnTo>
                    <a:pt x="10289" y="1901"/>
                  </a:lnTo>
                  <a:lnTo>
                    <a:pt x="10334" y="1901"/>
                  </a:lnTo>
                  <a:lnTo>
                    <a:pt x="10630" y="1944"/>
                  </a:lnTo>
                  <a:lnTo>
                    <a:pt x="10471" y="1944"/>
                  </a:lnTo>
                  <a:lnTo>
                    <a:pt x="10334" y="1901"/>
                  </a:lnTo>
                  <a:lnTo>
                    <a:pt x="10289" y="1901"/>
                  </a:lnTo>
                  <a:lnTo>
                    <a:pt x="10244" y="1901"/>
                  </a:lnTo>
                  <a:lnTo>
                    <a:pt x="10244" y="1944"/>
                  </a:lnTo>
                  <a:lnTo>
                    <a:pt x="10289" y="1987"/>
                  </a:lnTo>
                  <a:lnTo>
                    <a:pt x="10380" y="2072"/>
                  </a:lnTo>
                  <a:lnTo>
                    <a:pt x="10425" y="2201"/>
                  </a:lnTo>
                  <a:lnTo>
                    <a:pt x="10471" y="2286"/>
                  </a:lnTo>
                  <a:lnTo>
                    <a:pt x="10562" y="2372"/>
                  </a:lnTo>
                  <a:lnTo>
                    <a:pt x="10721" y="2457"/>
                  </a:lnTo>
                  <a:lnTo>
                    <a:pt x="10675" y="2500"/>
                  </a:lnTo>
                  <a:lnTo>
                    <a:pt x="10948" y="2585"/>
                  </a:lnTo>
                  <a:lnTo>
                    <a:pt x="10948" y="2542"/>
                  </a:lnTo>
                  <a:lnTo>
                    <a:pt x="10993" y="2585"/>
                  </a:lnTo>
                  <a:lnTo>
                    <a:pt x="11220" y="2671"/>
                  </a:lnTo>
                  <a:lnTo>
                    <a:pt x="11038" y="2628"/>
                  </a:lnTo>
                  <a:lnTo>
                    <a:pt x="10993" y="2585"/>
                  </a:lnTo>
                  <a:lnTo>
                    <a:pt x="10948" y="2585"/>
                  </a:lnTo>
                  <a:lnTo>
                    <a:pt x="10902" y="2671"/>
                  </a:lnTo>
                  <a:lnTo>
                    <a:pt x="10902" y="2799"/>
                  </a:lnTo>
                  <a:lnTo>
                    <a:pt x="10993" y="2884"/>
                  </a:lnTo>
                  <a:lnTo>
                    <a:pt x="11084" y="2884"/>
                  </a:lnTo>
                  <a:lnTo>
                    <a:pt x="11356" y="2927"/>
                  </a:lnTo>
                  <a:lnTo>
                    <a:pt x="11584" y="2970"/>
                  </a:lnTo>
                  <a:lnTo>
                    <a:pt x="11629" y="2970"/>
                  </a:lnTo>
                  <a:lnTo>
                    <a:pt x="11720" y="3055"/>
                  </a:lnTo>
                  <a:lnTo>
                    <a:pt x="11856" y="3098"/>
                  </a:lnTo>
                  <a:lnTo>
                    <a:pt x="12038" y="3183"/>
                  </a:lnTo>
                  <a:lnTo>
                    <a:pt x="11992" y="3183"/>
                  </a:lnTo>
                  <a:lnTo>
                    <a:pt x="11856" y="3141"/>
                  </a:lnTo>
                  <a:lnTo>
                    <a:pt x="11538" y="3055"/>
                  </a:lnTo>
                  <a:lnTo>
                    <a:pt x="11356" y="3012"/>
                  </a:lnTo>
                  <a:lnTo>
                    <a:pt x="11266" y="3012"/>
                  </a:lnTo>
                  <a:lnTo>
                    <a:pt x="11220" y="3055"/>
                  </a:lnTo>
                  <a:lnTo>
                    <a:pt x="11175" y="3141"/>
                  </a:lnTo>
                  <a:lnTo>
                    <a:pt x="11220" y="3183"/>
                  </a:lnTo>
                  <a:lnTo>
                    <a:pt x="11266" y="3226"/>
                  </a:lnTo>
                  <a:lnTo>
                    <a:pt x="11356" y="3269"/>
                  </a:lnTo>
                  <a:lnTo>
                    <a:pt x="11629" y="3269"/>
                  </a:lnTo>
                  <a:lnTo>
                    <a:pt x="11629" y="3312"/>
                  </a:lnTo>
                  <a:lnTo>
                    <a:pt x="11584" y="3312"/>
                  </a:lnTo>
                  <a:lnTo>
                    <a:pt x="11402" y="3354"/>
                  </a:lnTo>
                  <a:lnTo>
                    <a:pt x="11220" y="3226"/>
                  </a:lnTo>
                  <a:lnTo>
                    <a:pt x="11084" y="3141"/>
                  </a:lnTo>
                  <a:lnTo>
                    <a:pt x="10993" y="3098"/>
                  </a:lnTo>
                  <a:lnTo>
                    <a:pt x="10948" y="3141"/>
                  </a:lnTo>
                  <a:lnTo>
                    <a:pt x="11038" y="3183"/>
                  </a:lnTo>
                  <a:lnTo>
                    <a:pt x="11175" y="3226"/>
                  </a:lnTo>
                  <a:lnTo>
                    <a:pt x="11220" y="3312"/>
                  </a:lnTo>
                  <a:lnTo>
                    <a:pt x="11266" y="3440"/>
                  </a:lnTo>
                  <a:lnTo>
                    <a:pt x="11402" y="3440"/>
                  </a:lnTo>
                  <a:lnTo>
                    <a:pt x="11538" y="3482"/>
                  </a:lnTo>
                  <a:lnTo>
                    <a:pt x="11629" y="3525"/>
                  </a:lnTo>
                  <a:lnTo>
                    <a:pt x="11765" y="3653"/>
                  </a:lnTo>
                  <a:lnTo>
                    <a:pt x="11902" y="3739"/>
                  </a:lnTo>
                  <a:lnTo>
                    <a:pt x="11992" y="3739"/>
                  </a:lnTo>
                  <a:lnTo>
                    <a:pt x="12038" y="3739"/>
                  </a:lnTo>
                  <a:lnTo>
                    <a:pt x="12083" y="3696"/>
                  </a:lnTo>
                  <a:lnTo>
                    <a:pt x="12129" y="3653"/>
                  </a:lnTo>
                  <a:lnTo>
                    <a:pt x="12174" y="3611"/>
                  </a:lnTo>
                  <a:lnTo>
                    <a:pt x="12356" y="3611"/>
                  </a:lnTo>
                  <a:lnTo>
                    <a:pt x="12401" y="3653"/>
                  </a:lnTo>
                  <a:lnTo>
                    <a:pt x="12447" y="3739"/>
                  </a:lnTo>
                  <a:lnTo>
                    <a:pt x="12538" y="3782"/>
                  </a:lnTo>
                  <a:lnTo>
                    <a:pt x="12583" y="3782"/>
                  </a:lnTo>
                  <a:lnTo>
                    <a:pt x="12628" y="3739"/>
                  </a:lnTo>
                  <a:lnTo>
                    <a:pt x="12583" y="3782"/>
                  </a:lnTo>
                  <a:lnTo>
                    <a:pt x="12492" y="3824"/>
                  </a:lnTo>
                  <a:lnTo>
                    <a:pt x="12356" y="3696"/>
                  </a:lnTo>
                  <a:lnTo>
                    <a:pt x="12220" y="3653"/>
                  </a:lnTo>
                  <a:lnTo>
                    <a:pt x="12129" y="3653"/>
                  </a:lnTo>
                  <a:lnTo>
                    <a:pt x="12083" y="3696"/>
                  </a:lnTo>
                  <a:lnTo>
                    <a:pt x="12129" y="3782"/>
                  </a:lnTo>
                  <a:lnTo>
                    <a:pt x="12174" y="3824"/>
                  </a:lnTo>
                  <a:lnTo>
                    <a:pt x="12265" y="3867"/>
                  </a:lnTo>
                  <a:lnTo>
                    <a:pt x="12447" y="3953"/>
                  </a:lnTo>
                  <a:lnTo>
                    <a:pt x="12583" y="4123"/>
                  </a:lnTo>
                  <a:lnTo>
                    <a:pt x="12628" y="4252"/>
                  </a:lnTo>
                  <a:lnTo>
                    <a:pt x="12674" y="4294"/>
                  </a:lnTo>
                  <a:lnTo>
                    <a:pt x="12674" y="4337"/>
                  </a:lnTo>
                  <a:lnTo>
                    <a:pt x="12583" y="4444"/>
                  </a:lnTo>
                  <a:lnTo>
                    <a:pt x="12492" y="4444"/>
                  </a:lnTo>
                  <a:lnTo>
                    <a:pt x="12401" y="4444"/>
                  </a:lnTo>
                  <a:lnTo>
                    <a:pt x="12356" y="4444"/>
                  </a:lnTo>
                  <a:lnTo>
                    <a:pt x="12401" y="4337"/>
                  </a:lnTo>
                  <a:lnTo>
                    <a:pt x="12447" y="4252"/>
                  </a:lnTo>
                  <a:lnTo>
                    <a:pt x="12401" y="4166"/>
                  </a:lnTo>
                  <a:lnTo>
                    <a:pt x="12356" y="4038"/>
                  </a:lnTo>
                  <a:lnTo>
                    <a:pt x="12129" y="3867"/>
                  </a:lnTo>
                  <a:lnTo>
                    <a:pt x="12038" y="3867"/>
                  </a:lnTo>
                  <a:lnTo>
                    <a:pt x="11947" y="3824"/>
                  </a:lnTo>
                  <a:lnTo>
                    <a:pt x="11584" y="3611"/>
                  </a:lnTo>
                  <a:lnTo>
                    <a:pt x="11447" y="3525"/>
                  </a:lnTo>
                  <a:lnTo>
                    <a:pt x="11311" y="3482"/>
                  </a:lnTo>
                  <a:lnTo>
                    <a:pt x="11220" y="3482"/>
                  </a:lnTo>
                  <a:lnTo>
                    <a:pt x="11038" y="3312"/>
                  </a:lnTo>
                  <a:lnTo>
                    <a:pt x="10993" y="3269"/>
                  </a:lnTo>
                  <a:lnTo>
                    <a:pt x="10902" y="3226"/>
                  </a:lnTo>
                  <a:lnTo>
                    <a:pt x="10811" y="3269"/>
                  </a:lnTo>
                  <a:lnTo>
                    <a:pt x="10766" y="3312"/>
                  </a:lnTo>
                  <a:lnTo>
                    <a:pt x="10766" y="3354"/>
                  </a:lnTo>
                  <a:lnTo>
                    <a:pt x="10766" y="3397"/>
                  </a:lnTo>
                  <a:lnTo>
                    <a:pt x="10902" y="3482"/>
                  </a:lnTo>
                  <a:lnTo>
                    <a:pt x="10993" y="3568"/>
                  </a:lnTo>
                  <a:lnTo>
                    <a:pt x="11038" y="3653"/>
                  </a:lnTo>
                  <a:lnTo>
                    <a:pt x="11084" y="3739"/>
                  </a:lnTo>
                  <a:lnTo>
                    <a:pt x="11129" y="3739"/>
                  </a:lnTo>
                  <a:lnTo>
                    <a:pt x="11220" y="3782"/>
                  </a:lnTo>
                  <a:lnTo>
                    <a:pt x="11720" y="4038"/>
                  </a:lnTo>
                  <a:lnTo>
                    <a:pt x="11811" y="3995"/>
                  </a:lnTo>
                  <a:lnTo>
                    <a:pt x="11765" y="4038"/>
                  </a:lnTo>
                  <a:lnTo>
                    <a:pt x="11720" y="4038"/>
                  </a:lnTo>
                  <a:lnTo>
                    <a:pt x="11447" y="4123"/>
                  </a:lnTo>
                  <a:lnTo>
                    <a:pt x="11311" y="4123"/>
                  </a:lnTo>
                  <a:lnTo>
                    <a:pt x="11266" y="4123"/>
                  </a:lnTo>
                  <a:lnTo>
                    <a:pt x="11175" y="4123"/>
                  </a:lnTo>
                  <a:lnTo>
                    <a:pt x="11038" y="4166"/>
                  </a:lnTo>
                  <a:lnTo>
                    <a:pt x="10993" y="4209"/>
                  </a:lnTo>
                  <a:lnTo>
                    <a:pt x="11038" y="4252"/>
                  </a:lnTo>
                  <a:lnTo>
                    <a:pt x="11175" y="4337"/>
                  </a:lnTo>
                  <a:lnTo>
                    <a:pt x="11266" y="4487"/>
                  </a:lnTo>
                  <a:lnTo>
                    <a:pt x="11311" y="4529"/>
                  </a:lnTo>
                  <a:lnTo>
                    <a:pt x="11311" y="4572"/>
                  </a:lnTo>
                  <a:lnTo>
                    <a:pt x="11220" y="4615"/>
                  </a:lnTo>
                  <a:lnTo>
                    <a:pt x="11084" y="4615"/>
                  </a:lnTo>
                  <a:lnTo>
                    <a:pt x="10993" y="4658"/>
                  </a:lnTo>
                  <a:lnTo>
                    <a:pt x="10948" y="4700"/>
                  </a:lnTo>
                  <a:lnTo>
                    <a:pt x="10902" y="4743"/>
                  </a:lnTo>
                  <a:lnTo>
                    <a:pt x="10857" y="4828"/>
                  </a:lnTo>
                  <a:lnTo>
                    <a:pt x="10857" y="4786"/>
                  </a:lnTo>
                  <a:lnTo>
                    <a:pt x="10811" y="4700"/>
                  </a:lnTo>
                  <a:lnTo>
                    <a:pt x="10766" y="4615"/>
                  </a:lnTo>
                  <a:lnTo>
                    <a:pt x="10721" y="4658"/>
                  </a:lnTo>
                  <a:lnTo>
                    <a:pt x="10675" y="4700"/>
                  </a:lnTo>
                  <a:lnTo>
                    <a:pt x="10675" y="4828"/>
                  </a:lnTo>
                  <a:lnTo>
                    <a:pt x="10425" y="5213"/>
                  </a:lnTo>
                  <a:lnTo>
                    <a:pt x="10425" y="5341"/>
                  </a:lnTo>
                  <a:lnTo>
                    <a:pt x="10425" y="5384"/>
                  </a:lnTo>
                  <a:lnTo>
                    <a:pt x="10380" y="5427"/>
                  </a:lnTo>
                  <a:lnTo>
                    <a:pt x="10334" y="5469"/>
                  </a:lnTo>
                  <a:lnTo>
                    <a:pt x="10244" y="5427"/>
                  </a:lnTo>
                  <a:lnTo>
                    <a:pt x="10153" y="5341"/>
                  </a:lnTo>
                  <a:lnTo>
                    <a:pt x="10198" y="5299"/>
                  </a:lnTo>
                  <a:lnTo>
                    <a:pt x="10244" y="5256"/>
                  </a:lnTo>
                  <a:lnTo>
                    <a:pt x="10289" y="5213"/>
                  </a:lnTo>
                  <a:lnTo>
                    <a:pt x="10289" y="5170"/>
                  </a:lnTo>
                  <a:lnTo>
                    <a:pt x="10198" y="5170"/>
                  </a:lnTo>
                  <a:lnTo>
                    <a:pt x="10107" y="5170"/>
                  </a:lnTo>
                  <a:lnTo>
                    <a:pt x="10016" y="5213"/>
                  </a:lnTo>
                  <a:lnTo>
                    <a:pt x="9971" y="5256"/>
                  </a:lnTo>
                  <a:lnTo>
                    <a:pt x="9971" y="5299"/>
                  </a:lnTo>
                  <a:lnTo>
                    <a:pt x="9971" y="5341"/>
                  </a:lnTo>
                  <a:lnTo>
                    <a:pt x="10062" y="5427"/>
                  </a:lnTo>
                  <a:lnTo>
                    <a:pt x="10244" y="5512"/>
                  </a:lnTo>
                  <a:lnTo>
                    <a:pt x="10289" y="5555"/>
                  </a:lnTo>
                  <a:lnTo>
                    <a:pt x="10244" y="5598"/>
                  </a:lnTo>
                  <a:lnTo>
                    <a:pt x="10153" y="5640"/>
                  </a:lnTo>
                  <a:lnTo>
                    <a:pt x="10016" y="5640"/>
                  </a:lnTo>
                  <a:lnTo>
                    <a:pt x="10016" y="5683"/>
                  </a:lnTo>
                  <a:lnTo>
                    <a:pt x="10016" y="5769"/>
                  </a:lnTo>
                  <a:lnTo>
                    <a:pt x="9880" y="5939"/>
                  </a:lnTo>
                  <a:lnTo>
                    <a:pt x="9926" y="6025"/>
                  </a:lnTo>
                  <a:lnTo>
                    <a:pt x="10016" y="6068"/>
                  </a:lnTo>
                  <a:lnTo>
                    <a:pt x="10107" y="6110"/>
                  </a:lnTo>
                  <a:lnTo>
                    <a:pt x="10107" y="6153"/>
                  </a:lnTo>
                  <a:lnTo>
                    <a:pt x="10062" y="6196"/>
                  </a:lnTo>
                  <a:lnTo>
                    <a:pt x="10016" y="6239"/>
                  </a:lnTo>
                  <a:lnTo>
                    <a:pt x="9835" y="6281"/>
                  </a:lnTo>
                  <a:lnTo>
                    <a:pt x="9835" y="6239"/>
                  </a:lnTo>
                  <a:lnTo>
                    <a:pt x="9835" y="6196"/>
                  </a:lnTo>
                  <a:lnTo>
                    <a:pt x="9698" y="6153"/>
                  </a:lnTo>
                  <a:lnTo>
                    <a:pt x="9562" y="6153"/>
                  </a:lnTo>
                  <a:lnTo>
                    <a:pt x="9562" y="6239"/>
                  </a:lnTo>
                  <a:lnTo>
                    <a:pt x="9608" y="6281"/>
                  </a:lnTo>
                  <a:lnTo>
                    <a:pt x="9744" y="6324"/>
                  </a:lnTo>
                  <a:lnTo>
                    <a:pt x="9880" y="6367"/>
                  </a:lnTo>
                  <a:lnTo>
                    <a:pt x="9926" y="6452"/>
                  </a:lnTo>
                  <a:lnTo>
                    <a:pt x="9926" y="6495"/>
                  </a:lnTo>
                  <a:lnTo>
                    <a:pt x="9880" y="6495"/>
                  </a:lnTo>
                  <a:lnTo>
                    <a:pt x="9789" y="6495"/>
                  </a:lnTo>
                  <a:lnTo>
                    <a:pt x="9698" y="6495"/>
                  </a:lnTo>
                  <a:lnTo>
                    <a:pt x="9517" y="6452"/>
                  </a:lnTo>
                  <a:lnTo>
                    <a:pt x="9380" y="6409"/>
                  </a:lnTo>
                  <a:lnTo>
                    <a:pt x="9290" y="6281"/>
                  </a:lnTo>
                  <a:lnTo>
                    <a:pt x="9199" y="6196"/>
                  </a:lnTo>
                  <a:lnTo>
                    <a:pt x="9244" y="6153"/>
                  </a:lnTo>
                  <a:lnTo>
                    <a:pt x="9244" y="6068"/>
                  </a:lnTo>
                  <a:lnTo>
                    <a:pt x="9199" y="6068"/>
                  </a:lnTo>
                  <a:lnTo>
                    <a:pt x="9153" y="6025"/>
                  </a:lnTo>
                  <a:lnTo>
                    <a:pt x="9108" y="6025"/>
                  </a:lnTo>
                  <a:lnTo>
                    <a:pt x="9108" y="5982"/>
                  </a:lnTo>
                  <a:lnTo>
                    <a:pt x="9153" y="5939"/>
                  </a:lnTo>
                  <a:lnTo>
                    <a:pt x="9244" y="5897"/>
                  </a:lnTo>
                  <a:lnTo>
                    <a:pt x="9471" y="5897"/>
                  </a:lnTo>
                  <a:lnTo>
                    <a:pt x="9517" y="5897"/>
                  </a:lnTo>
                  <a:lnTo>
                    <a:pt x="9608" y="5897"/>
                  </a:lnTo>
                  <a:lnTo>
                    <a:pt x="9789" y="5598"/>
                  </a:lnTo>
                  <a:lnTo>
                    <a:pt x="9835" y="5555"/>
                  </a:lnTo>
                  <a:lnTo>
                    <a:pt x="9789" y="5512"/>
                  </a:lnTo>
                  <a:lnTo>
                    <a:pt x="9653" y="5384"/>
                  </a:lnTo>
                  <a:lnTo>
                    <a:pt x="9471" y="5341"/>
                  </a:lnTo>
                  <a:lnTo>
                    <a:pt x="9199" y="5256"/>
                  </a:lnTo>
                  <a:lnTo>
                    <a:pt x="9017" y="5213"/>
                  </a:lnTo>
                  <a:lnTo>
                    <a:pt x="8881" y="5170"/>
                  </a:lnTo>
                  <a:lnTo>
                    <a:pt x="8608" y="5170"/>
                  </a:lnTo>
                  <a:lnTo>
                    <a:pt x="8608" y="5213"/>
                  </a:lnTo>
                  <a:lnTo>
                    <a:pt x="8608" y="5256"/>
                  </a:lnTo>
                  <a:lnTo>
                    <a:pt x="8472" y="5213"/>
                  </a:lnTo>
                  <a:lnTo>
                    <a:pt x="8336" y="5128"/>
                  </a:lnTo>
                  <a:lnTo>
                    <a:pt x="8290" y="5170"/>
                  </a:lnTo>
                  <a:lnTo>
                    <a:pt x="8199" y="5128"/>
                  </a:lnTo>
                  <a:lnTo>
                    <a:pt x="8109" y="5042"/>
                  </a:lnTo>
                  <a:lnTo>
                    <a:pt x="8018" y="4914"/>
                  </a:lnTo>
                  <a:lnTo>
                    <a:pt x="7972" y="4914"/>
                  </a:lnTo>
                  <a:lnTo>
                    <a:pt x="7881" y="4914"/>
                  </a:lnTo>
                  <a:lnTo>
                    <a:pt x="7700" y="4871"/>
                  </a:lnTo>
                  <a:lnTo>
                    <a:pt x="7473" y="4914"/>
                  </a:lnTo>
                  <a:lnTo>
                    <a:pt x="7518" y="4957"/>
                  </a:lnTo>
                  <a:lnTo>
                    <a:pt x="7518" y="4999"/>
                  </a:lnTo>
                  <a:lnTo>
                    <a:pt x="7518" y="5042"/>
                  </a:lnTo>
                  <a:lnTo>
                    <a:pt x="7473" y="5128"/>
                  </a:lnTo>
                  <a:lnTo>
                    <a:pt x="7314" y="5213"/>
                  </a:lnTo>
                  <a:lnTo>
                    <a:pt x="7223" y="5213"/>
                  </a:lnTo>
                  <a:lnTo>
                    <a:pt x="7177" y="5299"/>
                  </a:lnTo>
                  <a:lnTo>
                    <a:pt x="7086" y="5299"/>
                  </a:lnTo>
                  <a:lnTo>
                    <a:pt x="7041" y="5256"/>
                  </a:lnTo>
                  <a:lnTo>
                    <a:pt x="6905" y="5299"/>
                  </a:lnTo>
                  <a:lnTo>
                    <a:pt x="6723" y="5384"/>
                  </a:lnTo>
                  <a:lnTo>
                    <a:pt x="6723" y="5427"/>
                  </a:lnTo>
                  <a:lnTo>
                    <a:pt x="6768" y="5555"/>
                  </a:lnTo>
                  <a:lnTo>
                    <a:pt x="6723" y="5640"/>
                  </a:lnTo>
                  <a:lnTo>
                    <a:pt x="6678" y="5726"/>
                  </a:lnTo>
                  <a:lnTo>
                    <a:pt x="6632" y="5769"/>
                  </a:lnTo>
                  <a:lnTo>
                    <a:pt x="6587" y="5726"/>
                  </a:lnTo>
                  <a:lnTo>
                    <a:pt x="6496" y="5726"/>
                  </a:lnTo>
                  <a:lnTo>
                    <a:pt x="6541" y="5769"/>
                  </a:lnTo>
                  <a:lnTo>
                    <a:pt x="6541" y="5811"/>
                  </a:lnTo>
                  <a:lnTo>
                    <a:pt x="6541" y="5982"/>
                  </a:lnTo>
                  <a:lnTo>
                    <a:pt x="6496" y="6025"/>
                  </a:lnTo>
                  <a:lnTo>
                    <a:pt x="6405" y="5982"/>
                  </a:lnTo>
                  <a:lnTo>
                    <a:pt x="6269" y="6025"/>
                  </a:lnTo>
                  <a:lnTo>
                    <a:pt x="6269" y="6068"/>
                  </a:lnTo>
                  <a:lnTo>
                    <a:pt x="6223" y="6110"/>
                  </a:lnTo>
                  <a:lnTo>
                    <a:pt x="6178" y="6153"/>
                  </a:lnTo>
                  <a:lnTo>
                    <a:pt x="6132" y="6153"/>
                  </a:lnTo>
                  <a:lnTo>
                    <a:pt x="6178" y="6239"/>
                  </a:lnTo>
                  <a:lnTo>
                    <a:pt x="6223" y="6281"/>
                  </a:lnTo>
                  <a:lnTo>
                    <a:pt x="6178" y="6409"/>
                  </a:lnTo>
                  <a:lnTo>
                    <a:pt x="6132" y="6538"/>
                  </a:lnTo>
                  <a:lnTo>
                    <a:pt x="5996" y="6751"/>
                  </a:lnTo>
                  <a:lnTo>
                    <a:pt x="5996" y="6666"/>
                  </a:lnTo>
                  <a:lnTo>
                    <a:pt x="6042" y="6538"/>
                  </a:lnTo>
                  <a:lnTo>
                    <a:pt x="5996" y="6580"/>
                  </a:lnTo>
                  <a:lnTo>
                    <a:pt x="5905" y="6709"/>
                  </a:lnTo>
                  <a:lnTo>
                    <a:pt x="5905" y="6751"/>
                  </a:lnTo>
                  <a:lnTo>
                    <a:pt x="5905" y="6794"/>
                  </a:lnTo>
                  <a:lnTo>
                    <a:pt x="5815" y="6794"/>
                  </a:lnTo>
                  <a:lnTo>
                    <a:pt x="5815" y="6751"/>
                  </a:lnTo>
                  <a:lnTo>
                    <a:pt x="5815" y="6709"/>
                  </a:lnTo>
                  <a:lnTo>
                    <a:pt x="5724" y="6794"/>
                  </a:lnTo>
                  <a:lnTo>
                    <a:pt x="5633" y="6880"/>
                  </a:lnTo>
                  <a:lnTo>
                    <a:pt x="5587" y="6922"/>
                  </a:lnTo>
                  <a:lnTo>
                    <a:pt x="5587" y="6965"/>
                  </a:lnTo>
                  <a:lnTo>
                    <a:pt x="5633" y="7008"/>
                  </a:lnTo>
                  <a:lnTo>
                    <a:pt x="5724" y="6965"/>
                  </a:lnTo>
                  <a:lnTo>
                    <a:pt x="5815" y="6922"/>
                  </a:lnTo>
                  <a:lnTo>
                    <a:pt x="5860" y="6880"/>
                  </a:lnTo>
                  <a:lnTo>
                    <a:pt x="5905" y="6922"/>
                  </a:lnTo>
                  <a:lnTo>
                    <a:pt x="5905" y="6965"/>
                  </a:lnTo>
                  <a:lnTo>
                    <a:pt x="5769" y="7008"/>
                  </a:lnTo>
                  <a:lnTo>
                    <a:pt x="5633" y="7008"/>
                  </a:lnTo>
                  <a:lnTo>
                    <a:pt x="5542" y="7093"/>
                  </a:lnTo>
                  <a:lnTo>
                    <a:pt x="5497" y="7136"/>
                  </a:lnTo>
                  <a:lnTo>
                    <a:pt x="5360" y="7179"/>
                  </a:lnTo>
                  <a:lnTo>
                    <a:pt x="5315" y="7221"/>
                  </a:lnTo>
                  <a:lnTo>
                    <a:pt x="5224" y="7221"/>
                  </a:lnTo>
                  <a:lnTo>
                    <a:pt x="5133" y="7221"/>
                  </a:lnTo>
                  <a:lnTo>
                    <a:pt x="5088" y="7264"/>
                  </a:lnTo>
                  <a:lnTo>
                    <a:pt x="5088" y="7350"/>
                  </a:lnTo>
                  <a:lnTo>
                    <a:pt x="5088" y="7456"/>
                  </a:lnTo>
                  <a:lnTo>
                    <a:pt x="5042" y="7499"/>
                  </a:lnTo>
                  <a:lnTo>
                    <a:pt x="4997" y="7499"/>
                  </a:lnTo>
                  <a:lnTo>
                    <a:pt x="4951" y="7456"/>
                  </a:lnTo>
                  <a:lnTo>
                    <a:pt x="4815" y="7456"/>
                  </a:lnTo>
                  <a:lnTo>
                    <a:pt x="4815" y="7499"/>
                  </a:lnTo>
                  <a:lnTo>
                    <a:pt x="4815" y="7542"/>
                  </a:lnTo>
                  <a:lnTo>
                    <a:pt x="4906" y="7542"/>
                  </a:lnTo>
                  <a:lnTo>
                    <a:pt x="4997" y="7499"/>
                  </a:lnTo>
                  <a:lnTo>
                    <a:pt x="5042" y="7499"/>
                  </a:lnTo>
                  <a:lnTo>
                    <a:pt x="5088" y="7542"/>
                  </a:lnTo>
                  <a:lnTo>
                    <a:pt x="5133" y="7585"/>
                  </a:lnTo>
                  <a:lnTo>
                    <a:pt x="5088" y="7627"/>
                  </a:lnTo>
                  <a:lnTo>
                    <a:pt x="4997" y="7670"/>
                  </a:lnTo>
                  <a:lnTo>
                    <a:pt x="4861" y="7713"/>
                  </a:lnTo>
                  <a:lnTo>
                    <a:pt x="4770" y="7713"/>
                  </a:lnTo>
                  <a:lnTo>
                    <a:pt x="4770" y="7755"/>
                  </a:lnTo>
                  <a:lnTo>
                    <a:pt x="4815" y="7755"/>
                  </a:lnTo>
                  <a:lnTo>
                    <a:pt x="4951" y="7755"/>
                  </a:lnTo>
                  <a:lnTo>
                    <a:pt x="4997" y="7755"/>
                  </a:lnTo>
                  <a:lnTo>
                    <a:pt x="5179" y="7713"/>
                  </a:lnTo>
                  <a:lnTo>
                    <a:pt x="5224" y="7755"/>
                  </a:lnTo>
                  <a:lnTo>
                    <a:pt x="4770" y="7841"/>
                  </a:lnTo>
                  <a:lnTo>
                    <a:pt x="4815" y="7841"/>
                  </a:lnTo>
                  <a:lnTo>
                    <a:pt x="4861" y="7841"/>
                  </a:lnTo>
                  <a:lnTo>
                    <a:pt x="4815" y="7841"/>
                  </a:lnTo>
                  <a:lnTo>
                    <a:pt x="4770" y="7841"/>
                  </a:lnTo>
                  <a:lnTo>
                    <a:pt x="4724" y="7841"/>
                  </a:lnTo>
                  <a:lnTo>
                    <a:pt x="4861" y="7926"/>
                  </a:lnTo>
                  <a:lnTo>
                    <a:pt x="4951" y="7969"/>
                  </a:lnTo>
                  <a:lnTo>
                    <a:pt x="5042" y="7969"/>
                  </a:lnTo>
                  <a:lnTo>
                    <a:pt x="5088" y="7926"/>
                  </a:lnTo>
                  <a:lnTo>
                    <a:pt x="5133" y="7969"/>
                  </a:lnTo>
                  <a:lnTo>
                    <a:pt x="5088" y="8055"/>
                  </a:lnTo>
                  <a:lnTo>
                    <a:pt x="5042" y="8097"/>
                  </a:lnTo>
                  <a:lnTo>
                    <a:pt x="4815" y="8226"/>
                  </a:lnTo>
                  <a:lnTo>
                    <a:pt x="4724" y="8268"/>
                  </a:lnTo>
                  <a:lnTo>
                    <a:pt x="4679" y="8311"/>
                  </a:lnTo>
                  <a:lnTo>
                    <a:pt x="4679" y="8396"/>
                  </a:lnTo>
                  <a:lnTo>
                    <a:pt x="4770" y="8482"/>
                  </a:lnTo>
                  <a:lnTo>
                    <a:pt x="4861" y="8567"/>
                  </a:lnTo>
                  <a:lnTo>
                    <a:pt x="4997" y="8610"/>
                  </a:lnTo>
                  <a:lnTo>
                    <a:pt x="5224" y="8653"/>
                  </a:lnTo>
                  <a:lnTo>
                    <a:pt x="5269" y="8696"/>
                  </a:lnTo>
                  <a:lnTo>
                    <a:pt x="5497" y="8482"/>
                  </a:lnTo>
                  <a:lnTo>
                    <a:pt x="5542" y="8396"/>
                  </a:lnTo>
                  <a:lnTo>
                    <a:pt x="5633" y="8354"/>
                  </a:lnTo>
                  <a:lnTo>
                    <a:pt x="5724" y="8268"/>
                  </a:lnTo>
                  <a:lnTo>
                    <a:pt x="5724" y="8183"/>
                  </a:lnTo>
                  <a:lnTo>
                    <a:pt x="5724" y="8140"/>
                  </a:lnTo>
                  <a:lnTo>
                    <a:pt x="5769" y="8268"/>
                  </a:lnTo>
                  <a:lnTo>
                    <a:pt x="5769" y="8354"/>
                  </a:lnTo>
                  <a:lnTo>
                    <a:pt x="5905" y="8482"/>
                  </a:lnTo>
                  <a:lnTo>
                    <a:pt x="5996" y="8653"/>
                  </a:lnTo>
                  <a:lnTo>
                    <a:pt x="5996" y="8738"/>
                  </a:lnTo>
                  <a:lnTo>
                    <a:pt x="5951" y="8824"/>
                  </a:lnTo>
                  <a:lnTo>
                    <a:pt x="6042" y="9208"/>
                  </a:lnTo>
                  <a:lnTo>
                    <a:pt x="6087" y="9208"/>
                  </a:lnTo>
                  <a:lnTo>
                    <a:pt x="6087" y="9166"/>
                  </a:lnTo>
                  <a:lnTo>
                    <a:pt x="6087" y="9080"/>
                  </a:lnTo>
                  <a:lnTo>
                    <a:pt x="6132" y="9080"/>
                  </a:lnTo>
                  <a:lnTo>
                    <a:pt x="6223" y="9166"/>
                  </a:lnTo>
                  <a:lnTo>
                    <a:pt x="6223" y="9251"/>
                  </a:lnTo>
                  <a:lnTo>
                    <a:pt x="6178" y="9294"/>
                  </a:lnTo>
                  <a:lnTo>
                    <a:pt x="6132" y="9294"/>
                  </a:lnTo>
                  <a:lnTo>
                    <a:pt x="6132" y="9379"/>
                  </a:lnTo>
                  <a:lnTo>
                    <a:pt x="6223" y="9593"/>
                  </a:lnTo>
                  <a:lnTo>
                    <a:pt x="6360" y="9593"/>
                  </a:lnTo>
                  <a:lnTo>
                    <a:pt x="6496" y="9593"/>
                  </a:lnTo>
                  <a:lnTo>
                    <a:pt x="6541" y="9507"/>
                  </a:lnTo>
                  <a:lnTo>
                    <a:pt x="6541" y="9465"/>
                  </a:lnTo>
                  <a:lnTo>
                    <a:pt x="6541" y="9379"/>
                  </a:lnTo>
                  <a:lnTo>
                    <a:pt x="6587" y="9336"/>
                  </a:lnTo>
                  <a:lnTo>
                    <a:pt x="6678" y="9251"/>
                  </a:lnTo>
                  <a:lnTo>
                    <a:pt x="6768" y="9208"/>
                  </a:lnTo>
                  <a:lnTo>
                    <a:pt x="6859" y="9166"/>
                  </a:lnTo>
                  <a:lnTo>
                    <a:pt x="6950" y="9123"/>
                  </a:lnTo>
                  <a:lnTo>
                    <a:pt x="6950" y="9037"/>
                  </a:lnTo>
                  <a:lnTo>
                    <a:pt x="6905" y="8952"/>
                  </a:lnTo>
                  <a:lnTo>
                    <a:pt x="6950" y="8866"/>
                  </a:lnTo>
                  <a:lnTo>
                    <a:pt x="6905" y="8824"/>
                  </a:lnTo>
                  <a:lnTo>
                    <a:pt x="6859" y="8738"/>
                  </a:lnTo>
                  <a:lnTo>
                    <a:pt x="6905" y="8738"/>
                  </a:lnTo>
                  <a:lnTo>
                    <a:pt x="6950" y="8738"/>
                  </a:lnTo>
                  <a:lnTo>
                    <a:pt x="6950" y="8696"/>
                  </a:lnTo>
                  <a:lnTo>
                    <a:pt x="6950" y="8610"/>
                  </a:lnTo>
                  <a:lnTo>
                    <a:pt x="6859" y="8567"/>
                  </a:lnTo>
                  <a:lnTo>
                    <a:pt x="6814" y="8567"/>
                  </a:lnTo>
                  <a:lnTo>
                    <a:pt x="6814" y="8525"/>
                  </a:lnTo>
                  <a:lnTo>
                    <a:pt x="6859" y="8482"/>
                  </a:lnTo>
                  <a:lnTo>
                    <a:pt x="6905" y="8482"/>
                  </a:lnTo>
                  <a:lnTo>
                    <a:pt x="7041" y="8482"/>
                  </a:lnTo>
                  <a:lnTo>
                    <a:pt x="7132" y="8439"/>
                  </a:lnTo>
                  <a:lnTo>
                    <a:pt x="7223" y="8354"/>
                  </a:lnTo>
                  <a:lnTo>
                    <a:pt x="7177" y="8354"/>
                  </a:lnTo>
                  <a:lnTo>
                    <a:pt x="7086" y="8311"/>
                  </a:lnTo>
                  <a:lnTo>
                    <a:pt x="7041" y="8226"/>
                  </a:lnTo>
                  <a:lnTo>
                    <a:pt x="7041" y="8140"/>
                  </a:lnTo>
                  <a:lnTo>
                    <a:pt x="7041" y="8226"/>
                  </a:lnTo>
                  <a:lnTo>
                    <a:pt x="7086" y="8268"/>
                  </a:lnTo>
                  <a:lnTo>
                    <a:pt x="7132" y="8268"/>
                  </a:lnTo>
                  <a:lnTo>
                    <a:pt x="7223" y="8226"/>
                  </a:lnTo>
                  <a:lnTo>
                    <a:pt x="7314" y="8140"/>
                  </a:lnTo>
                  <a:lnTo>
                    <a:pt x="7268" y="8097"/>
                  </a:lnTo>
                  <a:lnTo>
                    <a:pt x="7223" y="8012"/>
                  </a:lnTo>
                  <a:lnTo>
                    <a:pt x="7086" y="7884"/>
                  </a:lnTo>
                  <a:lnTo>
                    <a:pt x="6950" y="7627"/>
                  </a:lnTo>
                  <a:lnTo>
                    <a:pt x="6905" y="7456"/>
                  </a:lnTo>
                  <a:lnTo>
                    <a:pt x="6905" y="7307"/>
                  </a:lnTo>
                  <a:lnTo>
                    <a:pt x="6950" y="7264"/>
                  </a:lnTo>
                  <a:lnTo>
                    <a:pt x="7041" y="7221"/>
                  </a:lnTo>
                  <a:lnTo>
                    <a:pt x="7086" y="7093"/>
                  </a:lnTo>
                  <a:lnTo>
                    <a:pt x="7177" y="7008"/>
                  </a:lnTo>
                  <a:lnTo>
                    <a:pt x="7268" y="6965"/>
                  </a:lnTo>
                  <a:lnTo>
                    <a:pt x="7359" y="6922"/>
                  </a:lnTo>
                  <a:lnTo>
                    <a:pt x="7518" y="6751"/>
                  </a:lnTo>
                  <a:lnTo>
                    <a:pt x="7518" y="6709"/>
                  </a:lnTo>
                  <a:lnTo>
                    <a:pt x="7427" y="6709"/>
                  </a:lnTo>
                  <a:lnTo>
                    <a:pt x="7359" y="6666"/>
                  </a:lnTo>
                  <a:lnTo>
                    <a:pt x="7359" y="6623"/>
                  </a:lnTo>
                  <a:lnTo>
                    <a:pt x="7427" y="6580"/>
                  </a:lnTo>
                  <a:lnTo>
                    <a:pt x="7427" y="6495"/>
                  </a:lnTo>
                  <a:lnTo>
                    <a:pt x="7359" y="6452"/>
                  </a:lnTo>
                  <a:lnTo>
                    <a:pt x="7359" y="6409"/>
                  </a:lnTo>
                  <a:lnTo>
                    <a:pt x="7427" y="6367"/>
                  </a:lnTo>
                  <a:lnTo>
                    <a:pt x="7518" y="6324"/>
                  </a:lnTo>
                  <a:lnTo>
                    <a:pt x="7654" y="6281"/>
                  </a:lnTo>
                  <a:lnTo>
                    <a:pt x="7745" y="6281"/>
                  </a:lnTo>
                  <a:lnTo>
                    <a:pt x="7927" y="6367"/>
                  </a:lnTo>
                  <a:lnTo>
                    <a:pt x="8018" y="6409"/>
                  </a:lnTo>
                  <a:lnTo>
                    <a:pt x="8018" y="6495"/>
                  </a:lnTo>
                  <a:lnTo>
                    <a:pt x="7972" y="6538"/>
                  </a:lnTo>
                  <a:lnTo>
                    <a:pt x="7881" y="6580"/>
                  </a:lnTo>
                  <a:lnTo>
                    <a:pt x="7881" y="6666"/>
                  </a:lnTo>
                  <a:lnTo>
                    <a:pt x="7836" y="6794"/>
                  </a:lnTo>
                  <a:lnTo>
                    <a:pt x="7745" y="6922"/>
                  </a:lnTo>
                  <a:lnTo>
                    <a:pt x="7654" y="6965"/>
                  </a:lnTo>
                  <a:lnTo>
                    <a:pt x="7654" y="7008"/>
                  </a:lnTo>
                  <a:lnTo>
                    <a:pt x="7700" y="7050"/>
                  </a:lnTo>
                  <a:lnTo>
                    <a:pt x="7563" y="7136"/>
                  </a:lnTo>
                  <a:lnTo>
                    <a:pt x="7518" y="7136"/>
                  </a:lnTo>
                  <a:lnTo>
                    <a:pt x="7518" y="7179"/>
                  </a:lnTo>
                  <a:lnTo>
                    <a:pt x="7518" y="7307"/>
                  </a:lnTo>
                  <a:lnTo>
                    <a:pt x="7563" y="7456"/>
                  </a:lnTo>
                  <a:lnTo>
                    <a:pt x="7654" y="7713"/>
                  </a:lnTo>
                  <a:lnTo>
                    <a:pt x="7654" y="7798"/>
                  </a:lnTo>
                  <a:lnTo>
                    <a:pt x="7700" y="7884"/>
                  </a:lnTo>
                  <a:lnTo>
                    <a:pt x="8063" y="8012"/>
                  </a:lnTo>
                  <a:lnTo>
                    <a:pt x="8018" y="8055"/>
                  </a:lnTo>
                  <a:lnTo>
                    <a:pt x="8290" y="7926"/>
                  </a:lnTo>
                  <a:lnTo>
                    <a:pt x="8381" y="7926"/>
                  </a:lnTo>
                  <a:lnTo>
                    <a:pt x="8472" y="7841"/>
                  </a:lnTo>
                  <a:lnTo>
                    <a:pt x="8608" y="7755"/>
                  </a:lnTo>
                  <a:lnTo>
                    <a:pt x="8608" y="7798"/>
                  </a:lnTo>
                  <a:lnTo>
                    <a:pt x="8699" y="7755"/>
                  </a:lnTo>
                  <a:lnTo>
                    <a:pt x="8790" y="7713"/>
                  </a:lnTo>
                  <a:lnTo>
                    <a:pt x="9062" y="7755"/>
                  </a:lnTo>
                  <a:lnTo>
                    <a:pt x="9290" y="7841"/>
                  </a:lnTo>
                  <a:lnTo>
                    <a:pt x="9244" y="7884"/>
                  </a:lnTo>
                  <a:lnTo>
                    <a:pt x="9062" y="7884"/>
                  </a:lnTo>
                  <a:lnTo>
                    <a:pt x="8926" y="7969"/>
                  </a:lnTo>
                  <a:lnTo>
                    <a:pt x="8608" y="8055"/>
                  </a:lnTo>
                  <a:lnTo>
                    <a:pt x="8472" y="8097"/>
                  </a:lnTo>
                  <a:lnTo>
                    <a:pt x="8290" y="8140"/>
                  </a:lnTo>
                  <a:lnTo>
                    <a:pt x="8245" y="8226"/>
                  </a:lnTo>
                  <a:lnTo>
                    <a:pt x="8199" y="8226"/>
                  </a:lnTo>
                  <a:lnTo>
                    <a:pt x="8154" y="8226"/>
                  </a:lnTo>
                  <a:lnTo>
                    <a:pt x="8199" y="8354"/>
                  </a:lnTo>
                  <a:lnTo>
                    <a:pt x="8290" y="8525"/>
                  </a:lnTo>
                  <a:lnTo>
                    <a:pt x="8336" y="8482"/>
                  </a:lnTo>
                  <a:lnTo>
                    <a:pt x="8381" y="8482"/>
                  </a:lnTo>
                  <a:lnTo>
                    <a:pt x="8426" y="8482"/>
                  </a:lnTo>
                  <a:lnTo>
                    <a:pt x="8426" y="8567"/>
                  </a:lnTo>
                  <a:lnTo>
                    <a:pt x="8426" y="8653"/>
                  </a:lnTo>
                  <a:lnTo>
                    <a:pt x="8472" y="8738"/>
                  </a:lnTo>
                  <a:lnTo>
                    <a:pt x="8472" y="8781"/>
                  </a:lnTo>
                  <a:lnTo>
                    <a:pt x="8472" y="8824"/>
                  </a:lnTo>
                  <a:lnTo>
                    <a:pt x="8381" y="8909"/>
                  </a:lnTo>
                  <a:lnTo>
                    <a:pt x="8336" y="8909"/>
                  </a:lnTo>
                  <a:lnTo>
                    <a:pt x="8290" y="8866"/>
                  </a:lnTo>
                  <a:lnTo>
                    <a:pt x="8245" y="8824"/>
                  </a:lnTo>
                  <a:lnTo>
                    <a:pt x="8154" y="8738"/>
                  </a:lnTo>
                  <a:lnTo>
                    <a:pt x="8109" y="8696"/>
                  </a:lnTo>
                  <a:lnTo>
                    <a:pt x="8018" y="8696"/>
                  </a:lnTo>
                  <a:lnTo>
                    <a:pt x="7927" y="8781"/>
                  </a:lnTo>
                  <a:lnTo>
                    <a:pt x="7927" y="8824"/>
                  </a:lnTo>
                  <a:lnTo>
                    <a:pt x="7927" y="8909"/>
                  </a:lnTo>
                  <a:lnTo>
                    <a:pt x="7881" y="9037"/>
                  </a:lnTo>
                  <a:lnTo>
                    <a:pt x="7881" y="9166"/>
                  </a:lnTo>
                  <a:lnTo>
                    <a:pt x="7927" y="9379"/>
                  </a:lnTo>
                  <a:lnTo>
                    <a:pt x="7972" y="9550"/>
                  </a:lnTo>
                  <a:lnTo>
                    <a:pt x="8018" y="9593"/>
                  </a:lnTo>
                  <a:lnTo>
                    <a:pt x="8018" y="9636"/>
                  </a:lnTo>
                  <a:lnTo>
                    <a:pt x="7881" y="9636"/>
                  </a:lnTo>
                  <a:lnTo>
                    <a:pt x="7791" y="9636"/>
                  </a:lnTo>
                  <a:lnTo>
                    <a:pt x="7745" y="9636"/>
                  </a:lnTo>
                  <a:lnTo>
                    <a:pt x="7700" y="9678"/>
                  </a:lnTo>
                  <a:lnTo>
                    <a:pt x="7700" y="9721"/>
                  </a:lnTo>
                  <a:lnTo>
                    <a:pt x="7700" y="9764"/>
                  </a:lnTo>
                  <a:lnTo>
                    <a:pt x="7700" y="9807"/>
                  </a:lnTo>
                  <a:lnTo>
                    <a:pt x="7609" y="9807"/>
                  </a:lnTo>
                  <a:lnTo>
                    <a:pt x="7518" y="9807"/>
                  </a:lnTo>
                  <a:lnTo>
                    <a:pt x="7473" y="9721"/>
                  </a:lnTo>
                  <a:lnTo>
                    <a:pt x="7359" y="9721"/>
                  </a:lnTo>
                  <a:lnTo>
                    <a:pt x="7223" y="9764"/>
                  </a:lnTo>
                  <a:lnTo>
                    <a:pt x="7086" y="9807"/>
                  </a:lnTo>
                  <a:lnTo>
                    <a:pt x="6996" y="9807"/>
                  </a:lnTo>
                  <a:lnTo>
                    <a:pt x="6950" y="9935"/>
                  </a:lnTo>
                  <a:lnTo>
                    <a:pt x="6768" y="9977"/>
                  </a:lnTo>
                  <a:lnTo>
                    <a:pt x="6541" y="10063"/>
                  </a:lnTo>
                  <a:lnTo>
                    <a:pt x="6541" y="10106"/>
                  </a:lnTo>
                  <a:lnTo>
                    <a:pt x="6360" y="9977"/>
                  </a:lnTo>
                  <a:lnTo>
                    <a:pt x="6269" y="9935"/>
                  </a:lnTo>
                  <a:lnTo>
                    <a:pt x="6132" y="9892"/>
                  </a:lnTo>
                  <a:lnTo>
                    <a:pt x="6087" y="9935"/>
                  </a:lnTo>
                  <a:lnTo>
                    <a:pt x="6087" y="10020"/>
                  </a:lnTo>
                  <a:lnTo>
                    <a:pt x="5905" y="10063"/>
                  </a:lnTo>
                  <a:lnTo>
                    <a:pt x="5815" y="10063"/>
                  </a:lnTo>
                  <a:lnTo>
                    <a:pt x="5678" y="10020"/>
                  </a:lnTo>
                  <a:lnTo>
                    <a:pt x="5587" y="9892"/>
                  </a:lnTo>
                  <a:lnTo>
                    <a:pt x="5587" y="9849"/>
                  </a:lnTo>
                  <a:lnTo>
                    <a:pt x="5587" y="9807"/>
                  </a:lnTo>
                  <a:lnTo>
                    <a:pt x="5542" y="9764"/>
                  </a:lnTo>
                  <a:lnTo>
                    <a:pt x="5497" y="9764"/>
                  </a:lnTo>
                  <a:lnTo>
                    <a:pt x="5497" y="9636"/>
                  </a:lnTo>
                  <a:lnTo>
                    <a:pt x="5542" y="9465"/>
                  </a:lnTo>
                  <a:lnTo>
                    <a:pt x="5587" y="9465"/>
                  </a:lnTo>
                  <a:lnTo>
                    <a:pt x="5633" y="9465"/>
                  </a:lnTo>
                  <a:lnTo>
                    <a:pt x="5633" y="9379"/>
                  </a:lnTo>
                  <a:lnTo>
                    <a:pt x="5678" y="9294"/>
                  </a:lnTo>
                  <a:lnTo>
                    <a:pt x="5724" y="9336"/>
                  </a:lnTo>
                  <a:lnTo>
                    <a:pt x="5769" y="9336"/>
                  </a:lnTo>
                  <a:lnTo>
                    <a:pt x="5815" y="9294"/>
                  </a:lnTo>
                  <a:lnTo>
                    <a:pt x="5815" y="9251"/>
                  </a:lnTo>
                  <a:lnTo>
                    <a:pt x="5815" y="9080"/>
                  </a:lnTo>
                  <a:lnTo>
                    <a:pt x="5724" y="8824"/>
                  </a:lnTo>
                  <a:lnTo>
                    <a:pt x="5678" y="8824"/>
                  </a:lnTo>
                  <a:lnTo>
                    <a:pt x="5633" y="8866"/>
                  </a:lnTo>
                  <a:lnTo>
                    <a:pt x="5542" y="8952"/>
                  </a:lnTo>
                  <a:lnTo>
                    <a:pt x="5497" y="8995"/>
                  </a:lnTo>
                  <a:lnTo>
                    <a:pt x="5542" y="9037"/>
                  </a:lnTo>
                  <a:lnTo>
                    <a:pt x="5587" y="9037"/>
                  </a:lnTo>
                  <a:lnTo>
                    <a:pt x="5633" y="9037"/>
                  </a:lnTo>
                  <a:lnTo>
                    <a:pt x="5542" y="9080"/>
                  </a:lnTo>
                  <a:lnTo>
                    <a:pt x="5451" y="9123"/>
                  </a:lnTo>
                  <a:lnTo>
                    <a:pt x="5269" y="9294"/>
                  </a:lnTo>
                  <a:lnTo>
                    <a:pt x="5224" y="9422"/>
                  </a:lnTo>
                  <a:lnTo>
                    <a:pt x="5224" y="9507"/>
                  </a:lnTo>
                  <a:lnTo>
                    <a:pt x="5315" y="9721"/>
                  </a:lnTo>
                  <a:lnTo>
                    <a:pt x="5315" y="9764"/>
                  </a:lnTo>
                  <a:lnTo>
                    <a:pt x="5406" y="9935"/>
                  </a:lnTo>
                  <a:lnTo>
                    <a:pt x="5360" y="9977"/>
                  </a:lnTo>
                  <a:lnTo>
                    <a:pt x="5360" y="10063"/>
                  </a:lnTo>
                  <a:lnTo>
                    <a:pt x="5497" y="10148"/>
                  </a:lnTo>
                  <a:lnTo>
                    <a:pt x="5587" y="10148"/>
                  </a:lnTo>
                  <a:lnTo>
                    <a:pt x="5587" y="10191"/>
                  </a:lnTo>
                  <a:lnTo>
                    <a:pt x="5497" y="10191"/>
                  </a:lnTo>
                  <a:lnTo>
                    <a:pt x="5451" y="10148"/>
                  </a:lnTo>
                  <a:lnTo>
                    <a:pt x="5360" y="10063"/>
                  </a:lnTo>
                  <a:lnTo>
                    <a:pt x="5315" y="10063"/>
                  </a:lnTo>
                  <a:lnTo>
                    <a:pt x="5269" y="10106"/>
                  </a:lnTo>
                  <a:lnTo>
                    <a:pt x="5269" y="10148"/>
                  </a:lnTo>
                  <a:lnTo>
                    <a:pt x="5315" y="10191"/>
                  </a:lnTo>
                  <a:lnTo>
                    <a:pt x="5269" y="10234"/>
                  </a:lnTo>
                  <a:lnTo>
                    <a:pt x="5224" y="10234"/>
                  </a:lnTo>
                  <a:lnTo>
                    <a:pt x="5224" y="10191"/>
                  </a:lnTo>
                  <a:lnTo>
                    <a:pt x="5179" y="10148"/>
                  </a:lnTo>
                  <a:lnTo>
                    <a:pt x="5179" y="10106"/>
                  </a:lnTo>
                  <a:lnTo>
                    <a:pt x="5088" y="10148"/>
                  </a:lnTo>
                  <a:lnTo>
                    <a:pt x="5088" y="10191"/>
                  </a:lnTo>
                  <a:lnTo>
                    <a:pt x="5042" y="10234"/>
                  </a:lnTo>
                  <a:lnTo>
                    <a:pt x="4997" y="10277"/>
                  </a:lnTo>
                  <a:lnTo>
                    <a:pt x="4906" y="10277"/>
                  </a:lnTo>
                  <a:lnTo>
                    <a:pt x="4861" y="10234"/>
                  </a:lnTo>
                  <a:lnTo>
                    <a:pt x="4770" y="10234"/>
                  </a:lnTo>
                  <a:lnTo>
                    <a:pt x="4724" y="10191"/>
                  </a:lnTo>
                  <a:lnTo>
                    <a:pt x="4633" y="10277"/>
                  </a:lnTo>
                  <a:lnTo>
                    <a:pt x="4543" y="10319"/>
                  </a:lnTo>
                  <a:lnTo>
                    <a:pt x="4588" y="10319"/>
                  </a:lnTo>
                  <a:lnTo>
                    <a:pt x="4543" y="10469"/>
                  </a:lnTo>
                  <a:lnTo>
                    <a:pt x="4543" y="10512"/>
                  </a:lnTo>
                  <a:lnTo>
                    <a:pt x="4497" y="10554"/>
                  </a:lnTo>
                  <a:lnTo>
                    <a:pt x="4452" y="10554"/>
                  </a:lnTo>
                  <a:lnTo>
                    <a:pt x="4452" y="10512"/>
                  </a:lnTo>
                  <a:lnTo>
                    <a:pt x="4497" y="10362"/>
                  </a:lnTo>
                  <a:lnTo>
                    <a:pt x="4452" y="10319"/>
                  </a:lnTo>
                  <a:lnTo>
                    <a:pt x="4406" y="10319"/>
                  </a:lnTo>
                  <a:lnTo>
                    <a:pt x="4361" y="10469"/>
                  </a:lnTo>
                  <a:lnTo>
                    <a:pt x="4315" y="10597"/>
                  </a:lnTo>
                  <a:lnTo>
                    <a:pt x="4270" y="10682"/>
                  </a:lnTo>
                  <a:lnTo>
                    <a:pt x="4202" y="10725"/>
                  </a:lnTo>
                  <a:lnTo>
                    <a:pt x="4270" y="10811"/>
                  </a:lnTo>
                  <a:lnTo>
                    <a:pt x="4270" y="10853"/>
                  </a:lnTo>
                  <a:lnTo>
                    <a:pt x="4202" y="10853"/>
                  </a:lnTo>
                  <a:lnTo>
                    <a:pt x="4156" y="10853"/>
                  </a:lnTo>
                  <a:lnTo>
                    <a:pt x="4066" y="10811"/>
                  </a:lnTo>
                  <a:lnTo>
                    <a:pt x="3929" y="10896"/>
                  </a:lnTo>
                  <a:lnTo>
                    <a:pt x="3838" y="10939"/>
                  </a:lnTo>
                  <a:lnTo>
                    <a:pt x="3702" y="10982"/>
                  </a:lnTo>
                  <a:lnTo>
                    <a:pt x="3657" y="10982"/>
                  </a:lnTo>
                  <a:lnTo>
                    <a:pt x="3611" y="11024"/>
                  </a:lnTo>
                  <a:lnTo>
                    <a:pt x="3566" y="11067"/>
                  </a:lnTo>
                  <a:lnTo>
                    <a:pt x="3611" y="11110"/>
                  </a:lnTo>
                  <a:lnTo>
                    <a:pt x="3611" y="11195"/>
                  </a:lnTo>
                  <a:lnTo>
                    <a:pt x="3566" y="11238"/>
                  </a:lnTo>
                  <a:lnTo>
                    <a:pt x="3521" y="11281"/>
                  </a:lnTo>
                  <a:lnTo>
                    <a:pt x="3475" y="11281"/>
                  </a:lnTo>
                  <a:lnTo>
                    <a:pt x="3339" y="11323"/>
                  </a:lnTo>
                  <a:lnTo>
                    <a:pt x="3203" y="11409"/>
                  </a:lnTo>
                  <a:lnTo>
                    <a:pt x="3157" y="11452"/>
                  </a:lnTo>
                  <a:lnTo>
                    <a:pt x="3157" y="11494"/>
                  </a:lnTo>
                  <a:lnTo>
                    <a:pt x="3021" y="11494"/>
                  </a:lnTo>
                  <a:lnTo>
                    <a:pt x="2885" y="11452"/>
                  </a:lnTo>
                  <a:lnTo>
                    <a:pt x="2885" y="11409"/>
                  </a:lnTo>
                  <a:lnTo>
                    <a:pt x="2885" y="11323"/>
                  </a:lnTo>
                  <a:lnTo>
                    <a:pt x="2794" y="11281"/>
                  </a:lnTo>
                  <a:lnTo>
                    <a:pt x="2748" y="11281"/>
                  </a:lnTo>
                  <a:lnTo>
                    <a:pt x="2703" y="11281"/>
                  </a:lnTo>
                  <a:lnTo>
                    <a:pt x="2657" y="11409"/>
                  </a:lnTo>
                  <a:lnTo>
                    <a:pt x="2703" y="11452"/>
                  </a:lnTo>
                  <a:lnTo>
                    <a:pt x="2748" y="11494"/>
                  </a:lnTo>
                  <a:lnTo>
                    <a:pt x="2794" y="11494"/>
                  </a:lnTo>
                  <a:lnTo>
                    <a:pt x="2839" y="11494"/>
                  </a:lnTo>
                  <a:lnTo>
                    <a:pt x="2657" y="11665"/>
                  </a:lnTo>
                  <a:lnTo>
                    <a:pt x="2567" y="11708"/>
                  </a:lnTo>
                  <a:lnTo>
                    <a:pt x="2476" y="11708"/>
                  </a:lnTo>
                  <a:lnTo>
                    <a:pt x="2430" y="11623"/>
                  </a:lnTo>
                  <a:lnTo>
                    <a:pt x="2385" y="11537"/>
                  </a:lnTo>
                  <a:lnTo>
                    <a:pt x="2158" y="11580"/>
                  </a:lnTo>
                  <a:lnTo>
                    <a:pt x="1976" y="11623"/>
                  </a:lnTo>
                  <a:lnTo>
                    <a:pt x="2021" y="11751"/>
                  </a:lnTo>
                  <a:lnTo>
                    <a:pt x="2112" y="11836"/>
                  </a:lnTo>
                  <a:lnTo>
                    <a:pt x="2294" y="12050"/>
                  </a:lnTo>
                  <a:lnTo>
                    <a:pt x="2339" y="12007"/>
                  </a:lnTo>
                  <a:lnTo>
                    <a:pt x="2385" y="12007"/>
                  </a:lnTo>
                  <a:lnTo>
                    <a:pt x="2430" y="11964"/>
                  </a:lnTo>
                  <a:lnTo>
                    <a:pt x="2476" y="12050"/>
                  </a:lnTo>
                  <a:lnTo>
                    <a:pt x="2430" y="12093"/>
                  </a:lnTo>
                  <a:lnTo>
                    <a:pt x="2521" y="12135"/>
                  </a:lnTo>
                  <a:lnTo>
                    <a:pt x="2567" y="12135"/>
                  </a:lnTo>
                  <a:lnTo>
                    <a:pt x="2612" y="12178"/>
                  </a:lnTo>
                  <a:lnTo>
                    <a:pt x="2567" y="12221"/>
                  </a:lnTo>
                  <a:lnTo>
                    <a:pt x="2476" y="12264"/>
                  </a:lnTo>
                  <a:lnTo>
                    <a:pt x="2521" y="12349"/>
                  </a:lnTo>
                  <a:lnTo>
                    <a:pt x="2567" y="12392"/>
                  </a:lnTo>
                  <a:lnTo>
                    <a:pt x="2612" y="12563"/>
                  </a:lnTo>
                  <a:lnTo>
                    <a:pt x="2657" y="12734"/>
                  </a:lnTo>
                  <a:lnTo>
                    <a:pt x="2703" y="12947"/>
                  </a:lnTo>
                  <a:lnTo>
                    <a:pt x="2657" y="13033"/>
                  </a:lnTo>
                  <a:lnTo>
                    <a:pt x="2567" y="13204"/>
                  </a:lnTo>
                  <a:lnTo>
                    <a:pt x="2430" y="13439"/>
                  </a:lnTo>
                  <a:lnTo>
                    <a:pt x="2385" y="13481"/>
                  </a:lnTo>
                  <a:lnTo>
                    <a:pt x="2294" y="13481"/>
                  </a:lnTo>
                  <a:lnTo>
                    <a:pt x="2112" y="13439"/>
                  </a:lnTo>
                  <a:lnTo>
                    <a:pt x="2067" y="13439"/>
                  </a:lnTo>
                  <a:lnTo>
                    <a:pt x="2021" y="13481"/>
                  </a:lnTo>
                  <a:lnTo>
                    <a:pt x="1976" y="13439"/>
                  </a:lnTo>
                  <a:lnTo>
                    <a:pt x="1885" y="13374"/>
                  </a:lnTo>
                  <a:lnTo>
                    <a:pt x="1794" y="13374"/>
                  </a:lnTo>
                  <a:lnTo>
                    <a:pt x="1658" y="13374"/>
                  </a:lnTo>
                  <a:lnTo>
                    <a:pt x="1340" y="13289"/>
                  </a:lnTo>
                  <a:lnTo>
                    <a:pt x="999" y="13204"/>
                  </a:lnTo>
                  <a:lnTo>
                    <a:pt x="909" y="13118"/>
                  </a:lnTo>
                  <a:lnTo>
                    <a:pt x="863" y="13075"/>
                  </a:lnTo>
                  <a:lnTo>
                    <a:pt x="818" y="13075"/>
                  </a:lnTo>
                  <a:lnTo>
                    <a:pt x="454" y="13118"/>
                  </a:lnTo>
                  <a:lnTo>
                    <a:pt x="409" y="13161"/>
                  </a:lnTo>
                  <a:lnTo>
                    <a:pt x="409" y="13204"/>
                  </a:lnTo>
                  <a:lnTo>
                    <a:pt x="500" y="13332"/>
                  </a:lnTo>
                  <a:lnTo>
                    <a:pt x="500" y="13439"/>
                  </a:lnTo>
                  <a:lnTo>
                    <a:pt x="500" y="13567"/>
                  </a:lnTo>
                  <a:lnTo>
                    <a:pt x="363" y="14080"/>
                  </a:lnTo>
                  <a:lnTo>
                    <a:pt x="409" y="14080"/>
                  </a:lnTo>
                  <a:lnTo>
                    <a:pt x="273" y="14336"/>
                  </a:lnTo>
                  <a:lnTo>
                    <a:pt x="136" y="14507"/>
                  </a:lnTo>
                  <a:lnTo>
                    <a:pt x="45" y="14507"/>
                  </a:lnTo>
                  <a:lnTo>
                    <a:pt x="0" y="14635"/>
                  </a:lnTo>
                  <a:lnTo>
                    <a:pt x="0" y="14720"/>
                  </a:lnTo>
                  <a:lnTo>
                    <a:pt x="45" y="14934"/>
                  </a:lnTo>
                  <a:lnTo>
                    <a:pt x="136" y="15105"/>
                  </a:lnTo>
                  <a:lnTo>
                    <a:pt x="273" y="15233"/>
                  </a:lnTo>
                  <a:lnTo>
                    <a:pt x="454" y="15361"/>
                  </a:lnTo>
                  <a:lnTo>
                    <a:pt x="500" y="15361"/>
                  </a:lnTo>
                  <a:lnTo>
                    <a:pt x="591" y="15361"/>
                  </a:lnTo>
                  <a:lnTo>
                    <a:pt x="636" y="15490"/>
                  </a:lnTo>
                  <a:lnTo>
                    <a:pt x="681" y="15575"/>
                  </a:lnTo>
                  <a:lnTo>
                    <a:pt x="818" y="15703"/>
                  </a:lnTo>
                  <a:lnTo>
                    <a:pt x="954" y="15831"/>
                  </a:lnTo>
                  <a:lnTo>
                    <a:pt x="1840" y="15746"/>
                  </a:lnTo>
                  <a:lnTo>
                    <a:pt x="1885" y="15789"/>
                  </a:lnTo>
                  <a:lnTo>
                    <a:pt x="1931" y="15789"/>
                  </a:lnTo>
                  <a:lnTo>
                    <a:pt x="1976" y="15703"/>
                  </a:lnTo>
                  <a:lnTo>
                    <a:pt x="2067" y="15575"/>
                  </a:lnTo>
                  <a:lnTo>
                    <a:pt x="2203" y="15575"/>
                  </a:lnTo>
                  <a:lnTo>
                    <a:pt x="2294" y="15575"/>
                  </a:lnTo>
                  <a:lnTo>
                    <a:pt x="2339" y="15532"/>
                  </a:lnTo>
                  <a:lnTo>
                    <a:pt x="2385" y="15490"/>
                  </a:lnTo>
                  <a:lnTo>
                    <a:pt x="2385" y="15447"/>
                  </a:lnTo>
                  <a:lnTo>
                    <a:pt x="2385" y="15361"/>
                  </a:lnTo>
                  <a:lnTo>
                    <a:pt x="2521" y="15276"/>
                  </a:lnTo>
                  <a:lnTo>
                    <a:pt x="2612" y="15233"/>
                  </a:lnTo>
                  <a:lnTo>
                    <a:pt x="2567" y="14891"/>
                  </a:lnTo>
                  <a:lnTo>
                    <a:pt x="2612" y="14806"/>
                  </a:lnTo>
                  <a:lnTo>
                    <a:pt x="2657" y="14763"/>
                  </a:lnTo>
                  <a:lnTo>
                    <a:pt x="2885" y="14507"/>
                  </a:lnTo>
                  <a:lnTo>
                    <a:pt x="2975" y="14421"/>
                  </a:lnTo>
                  <a:lnTo>
                    <a:pt x="3157" y="14379"/>
                  </a:lnTo>
                  <a:lnTo>
                    <a:pt x="3248" y="14336"/>
                  </a:lnTo>
                  <a:lnTo>
                    <a:pt x="3339" y="14379"/>
                  </a:lnTo>
                  <a:lnTo>
                    <a:pt x="3430" y="14336"/>
                  </a:lnTo>
                  <a:lnTo>
                    <a:pt x="3566" y="14208"/>
                  </a:lnTo>
                  <a:lnTo>
                    <a:pt x="3611" y="14080"/>
                  </a:lnTo>
                  <a:lnTo>
                    <a:pt x="3657" y="13951"/>
                  </a:lnTo>
                  <a:lnTo>
                    <a:pt x="3611" y="13823"/>
                  </a:lnTo>
                  <a:lnTo>
                    <a:pt x="3611" y="13780"/>
                  </a:lnTo>
                  <a:lnTo>
                    <a:pt x="3657" y="13738"/>
                  </a:lnTo>
                  <a:lnTo>
                    <a:pt x="3748" y="13652"/>
                  </a:lnTo>
                  <a:lnTo>
                    <a:pt x="3884" y="13652"/>
                  </a:lnTo>
                  <a:lnTo>
                    <a:pt x="4202" y="13609"/>
                  </a:lnTo>
                  <a:lnTo>
                    <a:pt x="4202" y="13652"/>
                  </a:lnTo>
                  <a:lnTo>
                    <a:pt x="4156" y="13695"/>
                  </a:lnTo>
                  <a:lnTo>
                    <a:pt x="4270" y="13738"/>
                  </a:lnTo>
                  <a:lnTo>
                    <a:pt x="4406" y="13780"/>
                  </a:lnTo>
                  <a:lnTo>
                    <a:pt x="4497" y="13823"/>
                  </a:lnTo>
                  <a:lnTo>
                    <a:pt x="4679" y="13695"/>
                  </a:lnTo>
                  <a:lnTo>
                    <a:pt x="4861" y="13567"/>
                  </a:lnTo>
                  <a:lnTo>
                    <a:pt x="4951" y="13567"/>
                  </a:lnTo>
                  <a:lnTo>
                    <a:pt x="5042" y="13524"/>
                  </a:lnTo>
                  <a:lnTo>
                    <a:pt x="5133" y="13439"/>
                  </a:lnTo>
                  <a:lnTo>
                    <a:pt x="5179" y="13332"/>
                  </a:lnTo>
                  <a:lnTo>
                    <a:pt x="5224" y="13332"/>
                  </a:lnTo>
                  <a:lnTo>
                    <a:pt x="5406" y="13374"/>
                  </a:lnTo>
                  <a:lnTo>
                    <a:pt x="5542" y="13481"/>
                  </a:lnTo>
                  <a:lnTo>
                    <a:pt x="5633" y="13609"/>
                  </a:lnTo>
                  <a:lnTo>
                    <a:pt x="5678" y="13780"/>
                  </a:lnTo>
                  <a:lnTo>
                    <a:pt x="5678" y="13823"/>
                  </a:lnTo>
                  <a:lnTo>
                    <a:pt x="5678" y="13866"/>
                  </a:lnTo>
                  <a:lnTo>
                    <a:pt x="5769" y="13994"/>
                  </a:lnTo>
                  <a:lnTo>
                    <a:pt x="5860" y="14080"/>
                  </a:lnTo>
                  <a:lnTo>
                    <a:pt x="5905" y="14080"/>
                  </a:lnTo>
                  <a:lnTo>
                    <a:pt x="5996" y="14122"/>
                  </a:lnTo>
                  <a:lnTo>
                    <a:pt x="6042" y="14208"/>
                  </a:lnTo>
                  <a:lnTo>
                    <a:pt x="6223" y="14293"/>
                  </a:lnTo>
                  <a:lnTo>
                    <a:pt x="6360" y="14421"/>
                  </a:lnTo>
                  <a:lnTo>
                    <a:pt x="6405" y="14464"/>
                  </a:lnTo>
                  <a:lnTo>
                    <a:pt x="6496" y="14464"/>
                  </a:lnTo>
                  <a:lnTo>
                    <a:pt x="6587" y="14464"/>
                  </a:lnTo>
                  <a:lnTo>
                    <a:pt x="6632" y="14550"/>
                  </a:lnTo>
                  <a:lnTo>
                    <a:pt x="6678" y="14635"/>
                  </a:lnTo>
                  <a:lnTo>
                    <a:pt x="6814" y="14635"/>
                  </a:lnTo>
                  <a:lnTo>
                    <a:pt x="6905" y="14678"/>
                  </a:lnTo>
                  <a:lnTo>
                    <a:pt x="6996" y="14763"/>
                  </a:lnTo>
                  <a:lnTo>
                    <a:pt x="7041" y="14891"/>
                  </a:lnTo>
                  <a:lnTo>
                    <a:pt x="7086" y="14891"/>
                  </a:lnTo>
                  <a:lnTo>
                    <a:pt x="7177" y="14891"/>
                  </a:lnTo>
                  <a:lnTo>
                    <a:pt x="7268" y="15062"/>
                  </a:lnTo>
                  <a:lnTo>
                    <a:pt x="7359" y="15276"/>
                  </a:lnTo>
                  <a:lnTo>
                    <a:pt x="7314" y="15319"/>
                  </a:lnTo>
                  <a:lnTo>
                    <a:pt x="7223" y="15447"/>
                  </a:lnTo>
                  <a:lnTo>
                    <a:pt x="7177" y="15532"/>
                  </a:lnTo>
                  <a:lnTo>
                    <a:pt x="7177" y="15575"/>
                  </a:lnTo>
                  <a:lnTo>
                    <a:pt x="7268" y="15618"/>
                  </a:lnTo>
                  <a:lnTo>
                    <a:pt x="7359" y="15575"/>
                  </a:lnTo>
                  <a:lnTo>
                    <a:pt x="7473" y="15404"/>
                  </a:lnTo>
                  <a:lnTo>
                    <a:pt x="7473" y="15361"/>
                  </a:lnTo>
                  <a:lnTo>
                    <a:pt x="7473" y="15276"/>
                  </a:lnTo>
                  <a:lnTo>
                    <a:pt x="7563" y="15233"/>
                  </a:lnTo>
                  <a:lnTo>
                    <a:pt x="7654" y="15191"/>
                  </a:lnTo>
                  <a:lnTo>
                    <a:pt x="7700" y="15148"/>
                  </a:lnTo>
                  <a:lnTo>
                    <a:pt x="7654" y="15105"/>
                  </a:lnTo>
                  <a:lnTo>
                    <a:pt x="7563" y="15062"/>
                  </a:lnTo>
                  <a:lnTo>
                    <a:pt x="7427" y="14977"/>
                  </a:lnTo>
                  <a:lnTo>
                    <a:pt x="7427" y="14934"/>
                  </a:lnTo>
                  <a:lnTo>
                    <a:pt x="7473" y="14849"/>
                  </a:lnTo>
                  <a:lnTo>
                    <a:pt x="7518" y="14720"/>
                  </a:lnTo>
                  <a:lnTo>
                    <a:pt x="7609" y="14678"/>
                  </a:lnTo>
                  <a:lnTo>
                    <a:pt x="7700" y="14678"/>
                  </a:lnTo>
                  <a:lnTo>
                    <a:pt x="7791" y="14763"/>
                  </a:lnTo>
                  <a:lnTo>
                    <a:pt x="7836" y="14806"/>
                  </a:lnTo>
                  <a:lnTo>
                    <a:pt x="7881" y="14849"/>
                  </a:lnTo>
                  <a:lnTo>
                    <a:pt x="7927" y="14891"/>
                  </a:lnTo>
                  <a:lnTo>
                    <a:pt x="7972" y="14891"/>
                  </a:lnTo>
                  <a:lnTo>
                    <a:pt x="8018" y="14891"/>
                  </a:lnTo>
                  <a:lnTo>
                    <a:pt x="7972" y="14763"/>
                  </a:lnTo>
                  <a:lnTo>
                    <a:pt x="7927" y="14678"/>
                  </a:lnTo>
                  <a:lnTo>
                    <a:pt x="7836" y="14635"/>
                  </a:lnTo>
                  <a:lnTo>
                    <a:pt x="7654" y="14507"/>
                  </a:lnTo>
                  <a:lnTo>
                    <a:pt x="7427" y="14464"/>
                  </a:lnTo>
                  <a:lnTo>
                    <a:pt x="7223" y="14379"/>
                  </a:lnTo>
                  <a:lnTo>
                    <a:pt x="6950" y="14208"/>
                  </a:lnTo>
                  <a:lnTo>
                    <a:pt x="6678" y="13994"/>
                  </a:lnTo>
                  <a:lnTo>
                    <a:pt x="6632" y="13909"/>
                  </a:lnTo>
                  <a:lnTo>
                    <a:pt x="6632" y="13823"/>
                  </a:lnTo>
                  <a:lnTo>
                    <a:pt x="6587" y="13738"/>
                  </a:lnTo>
                  <a:lnTo>
                    <a:pt x="6541" y="13652"/>
                  </a:lnTo>
                  <a:lnTo>
                    <a:pt x="6269" y="13481"/>
                  </a:lnTo>
                  <a:lnTo>
                    <a:pt x="6178" y="13374"/>
                  </a:lnTo>
                  <a:lnTo>
                    <a:pt x="6132" y="13289"/>
                  </a:lnTo>
                  <a:lnTo>
                    <a:pt x="6178" y="13246"/>
                  </a:lnTo>
                  <a:lnTo>
                    <a:pt x="6223" y="13118"/>
                  </a:lnTo>
                  <a:lnTo>
                    <a:pt x="6314" y="13033"/>
                  </a:lnTo>
                  <a:lnTo>
                    <a:pt x="6496" y="12862"/>
                  </a:lnTo>
                  <a:lnTo>
                    <a:pt x="6541" y="12904"/>
                  </a:lnTo>
                  <a:lnTo>
                    <a:pt x="6632" y="12947"/>
                  </a:lnTo>
                  <a:lnTo>
                    <a:pt x="6768" y="13033"/>
                  </a:lnTo>
                  <a:lnTo>
                    <a:pt x="6814" y="13118"/>
                  </a:lnTo>
                  <a:lnTo>
                    <a:pt x="6905" y="13246"/>
                  </a:lnTo>
                  <a:lnTo>
                    <a:pt x="6950" y="13289"/>
                  </a:lnTo>
                  <a:lnTo>
                    <a:pt x="7041" y="13374"/>
                  </a:lnTo>
                  <a:lnTo>
                    <a:pt x="6996" y="13374"/>
                  </a:lnTo>
                  <a:lnTo>
                    <a:pt x="6950" y="13439"/>
                  </a:lnTo>
                  <a:lnTo>
                    <a:pt x="7041" y="13567"/>
                  </a:lnTo>
                  <a:lnTo>
                    <a:pt x="7132" y="13609"/>
                  </a:lnTo>
                  <a:lnTo>
                    <a:pt x="7223" y="13652"/>
                  </a:lnTo>
                  <a:lnTo>
                    <a:pt x="7359" y="13652"/>
                  </a:lnTo>
                  <a:lnTo>
                    <a:pt x="7563" y="13695"/>
                  </a:lnTo>
                  <a:lnTo>
                    <a:pt x="7654" y="13738"/>
                  </a:lnTo>
                  <a:lnTo>
                    <a:pt x="7700" y="13866"/>
                  </a:lnTo>
                  <a:lnTo>
                    <a:pt x="7972" y="13951"/>
                  </a:lnTo>
                  <a:lnTo>
                    <a:pt x="7927" y="13994"/>
                  </a:lnTo>
                  <a:lnTo>
                    <a:pt x="8109" y="14336"/>
                  </a:lnTo>
                  <a:lnTo>
                    <a:pt x="8245" y="14635"/>
                  </a:lnTo>
                  <a:lnTo>
                    <a:pt x="8245" y="14678"/>
                  </a:lnTo>
                  <a:lnTo>
                    <a:pt x="8199" y="14678"/>
                  </a:lnTo>
                  <a:lnTo>
                    <a:pt x="8381" y="14806"/>
                  </a:lnTo>
                  <a:lnTo>
                    <a:pt x="8426" y="14891"/>
                  </a:lnTo>
                  <a:lnTo>
                    <a:pt x="8563" y="15020"/>
                  </a:lnTo>
                  <a:lnTo>
                    <a:pt x="8654" y="15191"/>
                  </a:lnTo>
                  <a:lnTo>
                    <a:pt x="8790" y="15276"/>
                  </a:lnTo>
                  <a:lnTo>
                    <a:pt x="8881" y="15319"/>
                  </a:lnTo>
                  <a:lnTo>
                    <a:pt x="8972" y="15319"/>
                  </a:lnTo>
                  <a:lnTo>
                    <a:pt x="9062" y="15319"/>
                  </a:lnTo>
                  <a:lnTo>
                    <a:pt x="9153" y="15319"/>
                  </a:lnTo>
                  <a:lnTo>
                    <a:pt x="9153" y="15276"/>
                  </a:lnTo>
                  <a:lnTo>
                    <a:pt x="9290" y="15276"/>
                  </a:lnTo>
                  <a:lnTo>
                    <a:pt x="9426" y="15319"/>
                  </a:lnTo>
                  <a:lnTo>
                    <a:pt x="9426" y="15361"/>
                  </a:lnTo>
                  <a:lnTo>
                    <a:pt x="9380" y="15404"/>
                  </a:lnTo>
                  <a:lnTo>
                    <a:pt x="9335" y="15404"/>
                  </a:lnTo>
                  <a:lnTo>
                    <a:pt x="9199" y="15404"/>
                  </a:lnTo>
                  <a:lnTo>
                    <a:pt x="9062" y="15319"/>
                  </a:lnTo>
                  <a:lnTo>
                    <a:pt x="8926" y="15361"/>
                  </a:lnTo>
                  <a:lnTo>
                    <a:pt x="8881" y="15319"/>
                  </a:lnTo>
                  <a:lnTo>
                    <a:pt x="8835" y="15404"/>
                  </a:lnTo>
                  <a:lnTo>
                    <a:pt x="8790" y="15532"/>
                  </a:lnTo>
                  <a:lnTo>
                    <a:pt x="8835" y="15575"/>
                  </a:lnTo>
                  <a:lnTo>
                    <a:pt x="8881" y="15575"/>
                  </a:lnTo>
                  <a:lnTo>
                    <a:pt x="8972" y="15618"/>
                  </a:lnTo>
                  <a:lnTo>
                    <a:pt x="9017" y="15746"/>
                  </a:lnTo>
                  <a:lnTo>
                    <a:pt x="9017" y="15789"/>
                  </a:lnTo>
                  <a:lnTo>
                    <a:pt x="9017" y="15874"/>
                  </a:lnTo>
                  <a:lnTo>
                    <a:pt x="9062" y="15831"/>
                  </a:lnTo>
                  <a:lnTo>
                    <a:pt x="9108" y="15831"/>
                  </a:lnTo>
                  <a:lnTo>
                    <a:pt x="9108" y="15789"/>
                  </a:lnTo>
                  <a:lnTo>
                    <a:pt x="9153" y="15789"/>
                  </a:lnTo>
                  <a:lnTo>
                    <a:pt x="9199" y="15789"/>
                  </a:lnTo>
                  <a:lnTo>
                    <a:pt x="9199" y="15874"/>
                  </a:lnTo>
                  <a:lnTo>
                    <a:pt x="9199" y="15917"/>
                  </a:lnTo>
                  <a:lnTo>
                    <a:pt x="9244" y="15960"/>
                  </a:lnTo>
                  <a:lnTo>
                    <a:pt x="9290" y="15917"/>
                  </a:lnTo>
                  <a:lnTo>
                    <a:pt x="9290" y="15874"/>
                  </a:lnTo>
                  <a:lnTo>
                    <a:pt x="9290" y="15831"/>
                  </a:lnTo>
                  <a:lnTo>
                    <a:pt x="9335" y="15831"/>
                  </a:lnTo>
                  <a:lnTo>
                    <a:pt x="9380" y="15831"/>
                  </a:lnTo>
                  <a:lnTo>
                    <a:pt x="9426" y="15874"/>
                  </a:lnTo>
                  <a:lnTo>
                    <a:pt x="9426" y="15917"/>
                  </a:lnTo>
                  <a:lnTo>
                    <a:pt x="9471" y="15917"/>
                  </a:lnTo>
                  <a:lnTo>
                    <a:pt x="9471" y="15874"/>
                  </a:lnTo>
                  <a:lnTo>
                    <a:pt x="9426" y="15831"/>
                  </a:lnTo>
                  <a:lnTo>
                    <a:pt x="9335" y="15703"/>
                  </a:lnTo>
                  <a:lnTo>
                    <a:pt x="9290" y="15575"/>
                  </a:lnTo>
                  <a:lnTo>
                    <a:pt x="9290" y="15490"/>
                  </a:lnTo>
                  <a:lnTo>
                    <a:pt x="9380" y="15404"/>
                  </a:lnTo>
                  <a:lnTo>
                    <a:pt x="9517" y="15361"/>
                  </a:lnTo>
                  <a:lnTo>
                    <a:pt x="9562" y="15404"/>
                  </a:lnTo>
                  <a:lnTo>
                    <a:pt x="9608" y="15447"/>
                  </a:lnTo>
                  <a:lnTo>
                    <a:pt x="9608" y="15490"/>
                  </a:lnTo>
                  <a:lnTo>
                    <a:pt x="9653" y="15490"/>
                  </a:lnTo>
                  <a:lnTo>
                    <a:pt x="9698" y="15447"/>
                  </a:lnTo>
                  <a:lnTo>
                    <a:pt x="9698" y="15404"/>
                  </a:lnTo>
                  <a:lnTo>
                    <a:pt x="9653" y="15276"/>
                  </a:lnTo>
                  <a:lnTo>
                    <a:pt x="9517" y="15191"/>
                  </a:lnTo>
                  <a:lnTo>
                    <a:pt x="9335" y="15148"/>
                  </a:lnTo>
                  <a:lnTo>
                    <a:pt x="9244" y="15148"/>
                  </a:lnTo>
                  <a:lnTo>
                    <a:pt x="9199" y="15148"/>
                  </a:lnTo>
                  <a:lnTo>
                    <a:pt x="9153" y="15105"/>
                  </a:lnTo>
                  <a:lnTo>
                    <a:pt x="9199" y="15062"/>
                  </a:lnTo>
                  <a:lnTo>
                    <a:pt x="9290" y="15062"/>
                  </a:lnTo>
                  <a:lnTo>
                    <a:pt x="9335" y="15020"/>
                  </a:lnTo>
                  <a:lnTo>
                    <a:pt x="9380" y="14977"/>
                  </a:lnTo>
                  <a:lnTo>
                    <a:pt x="9380" y="14849"/>
                  </a:lnTo>
                  <a:lnTo>
                    <a:pt x="9290" y="14806"/>
                  </a:lnTo>
                  <a:lnTo>
                    <a:pt x="9199" y="14763"/>
                  </a:lnTo>
                  <a:lnTo>
                    <a:pt x="9153" y="14720"/>
                  </a:lnTo>
                  <a:lnTo>
                    <a:pt x="9108" y="14635"/>
                  </a:lnTo>
                  <a:lnTo>
                    <a:pt x="9108" y="14592"/>
                  </a:lnTo>
                  <a:lnTo>
                    <a:pt x="9108" y="14550"/>
                  </a:lnTo>
                  <a:lnTo>
                    <a:pt x="9199" y="14550"/>
                  </a:lnTo>
                  <a:lnTo>
                    <a:pt x="9335" y="14635"/>
                  </a:lnTo>
                  <a:lnTo>
                    <a:pt x="9426" y="14678"/>
                  </a:lnTo>
                  <a:lnTo>
                    <a:pt x="9517" y="14678"/>
                  </a:lnTo>
                  <a:lnTo>
                    <a:pt x="9517" y="14635"/>
                  </a:lnTo>
                  <a:lnTo>
                    <a:pt x="9517" y="14592"/>
                  </a:lnTo>
                  <a:lnTo>
                    <a:pt x="9471" y="14592"/>
                  </a:lnTo>
                  <a:lnTo>
                    <a:pt x="9471" y="14550"/>
                  </a:lnTo>
                  <a:lnTo>
                    <a:pt x="9517" y="14550"/>
                  </a:lnTo>
                  <a:lnTo>
                    <a:pt x="9562" y="14592"/>
                  </a:lnTo>
                  <a:lnTo>
                    <a:pt x="9608" y="14592"/>
                  </a:lnTo>
                  <a:lnTo>
                    <a:pt x="9653" y="14592"/>
                  </a:lnTo>
                  <a:lnTo>
                    <a:pt x="9608" y="14550"/>
                  </a:lnTo>
                  <a:lnTo>
                    <a:pt x="9517" y="14507"/>
                  </a:lnTo>
                  <a:lnTo>
                    <a:pt x="9426" y="14421"/>
                  </a:lnTo>
                  <a:lnTo>
                    <a:pt x="9517" y="14421"/>
                  </a:lnTo>
                  <a:lnTo>
                    <a:pt x="9698" y="14336"/>
                  </a:lnTo>
                  <a:lnTo>
                    <a:pt x="9744" y="14293"/>
                  </a:lnTo>
                  <a:lnTo>
                    <a:pt x="9789" y="14250"/>
                  </a:lnTo>
                  <a:lnTo>
                    <a:pt x="9926" y="14293"/>
                  </a:lnTo>
                  <a:lnTo>
                    <a:pt x="10016" y="14336"/>
                  </a:lnTo>
                  <a:lnTo>
                    <a:pt x="10062" y="14379"/>
                  </a:lnTo>
                  <a:lnTo>
                    <a:pt x="10062" y="14464"/>
                  </a:lnTo>
                  <a:lnTo>
                    <a:pt x="10062" y="14507"/>
                  </a:lnTo>
                  <a:lnTo>
                    <a:pt x="10107" y="14550"/>
                  </a:lnTo>
                  <a:lnTo>
                    <a:pt x="10153" y="14464"/>
                  </a:lnTo>
                  <a:lnTo>
                    <a:pt x="10198" y="14421"/>
                  </a:lnTo>
                  <a:lnTo>
                    <a:pt x="10244" y="14379"/>
                  </a:lnTo>
                  <a:lnTo>
                    <a:pt x="10380" y="14293"/>
                  </a:lnTo>
                  <a:lnTo>
                    <a:pt x="10380" y="14208"/>
                  </a:lnTo>
                  <a:lnTo>
                    <a:pt x="10425" y="14165"/>
                  </a:lnTo>
                  <a:lnTo>
                    <a:pt x="10562" y="14122"/>
                  </a:lnTo>
                  <a:lnTo>
                    <a:pt x="10766" y="14122"/>
                  </a:lnTo>
                  <a:lnTo>
                    <a:pt x="10811" y="14080"/>
                  </a:lnTo>
                  <a:lnTo>
                    <a:pt x="10721" y="14037"/>
                  </a:lnTo>
                  <a:lnTo>
                    <a:pt x="10562" y="13951"/>
                  </a:lnTo>
                  <a:lnTo>
                    <a:pt x="10516" y="13866"/>
                  </a:lnTo>
                  <a:lnTo>
                    <a:pt x="10471" y="13823"/>
                  </a:lnTo>
                  <a:lnTo>
                    <a:pt x="10380" y="13738"/>
                  </a:lnTo>
                  <a:lnTo>
                    <a:pt x="10334" y="13695"/>
                  </a:lnTo>
                  <a:lnTo>
                    <a:pt x="10289" y="13652"/>
                  </a:lnTo>
                  <a:lnTo>
                    <a:pt x="10289" y="13524"/>
                  </a:lnTo>
                  <a:lnTo>
                    <a:pt x="10334" y="13374"/>
                  </a:lnTo>
                  <a:lnTo>
                    <a:pt x="10471" y="12862"/>
                  </a:lnTo>
                  <a:lnTo>
                    <a:pt x="10471" y="12819"/>
                  </a:lnTo>
                  <a:lnTo>
                    <a:pt x="10471" y="12734"/>
                  </a:lnTo>
                  <a:lnTo>
                    <a:pt x="10516" y="12648"/>
                  </a:lnTo>
                  <a:lnTo>
                    <a:pt x="10675" y="12605"/>
                  </a:lnTo>
                  <a:lnTo>
                    <a:pt x="10721" y="12349"/>
                  </a:lnTo>
                  <a:lnTo>
                    <a:pt x="10766" y="12221"/>
                  </a:lnTo>
                  <a:lnTo>
                    <a:pt x="10811" y="12093"/>
                  </a:lnTo>
                  <a:lnTo>
                    <a:pt x="10857" y="12050"/>
                  </a:lnTo>
                  <a:lnTo>
                    <a:pt x="10948" y="12007"/>
                  </a:lnTo>
                  <a:lnTo>
                    <a:pt x="10993" y="12007"/>
                  </a:lnTo>
                  <a:lnTo>
                    <a:pt x="11038" y="12007"/>
                  </a:lnTo>
                  <a:lnTo>
                    <a:pt x="11038" y="11964"/>
                  </a:lnTo>
                  <a:lnTo>
                    <a:pt x="10993" y="11879"/>
                  </a:lnTo>
                  <a:lnTo>
                    <a:pt x="10948" y="11836"/>
                  </a:lnTo>
                  <a:lnTo>
                    <a:pt x="11038" y="11964"/>
                  </a:lnTo>
                  <a:lnTo>
                    <a:pt x="11084" y="12093"/>
                  </a:lnTo>
                  <a:lnTo>
                    <a:pt x="11084" y="12135"/>
                  </a:lnTo>
                  <a:lnTo>
                    <a:pt x="11038" y="12135"/>
                  </a:lnTo>
                  <a:lnTo>
                    <a:pt x="11129" y="12178"/>
                  </a:lnTo>
                  <a:lnTo>
                    <a:pt x="11266" y="12178"/>
                  </a:lnTo>
                  <a:lnTo>
                    <a:pt x="11447" y="12135"/>
                  </a:lnTo>
                  <a:lnTo>
                    <a:pt x="11493" y="12093"/>
                  </a:lnTo>
                  <a:lnTo>
                    <a:pt x="11538" y="12135"/>
                  </a:lnTo>
                  <a:lnTo>
                    <a:pt x="11402" y="12264"/>
                  </a:lnTo>
                  <a:lnTo>
                    <a:pt x="11311" y="12306"/>
                  </a:lnTo>
                  <a:lnTo>
                    <a:pt x="11311" y="12349"/>
                  </a:lnTo>
                  <a:lnTo>
                    <a:pt x="11311" y="12392"/>
                  </a:lnTo>
                  <a:lnTo>
                    <a:pt x="11356" y="12434"/>
                  </a:lnTo>
                  <a:lnTo>
                    <a:pt x="11447" y="12434"/>
                  </a:lnTo>
                  <a:lnTo>
                    <a:pt x="11538" y="12434"/>
                  </a:lnTo>
                  <a:lnTo>
                    <a:pt x="11584" y="12434"/>
                  </a:lnTo>
                  <a:lnTo>
                    <a:pt x="11584" y="12520"/>
                  </a:lnTo>
                  <a:lnTo>
                    <a:pt x="11584" y="12605"/>
                  </a:lnTo>
                  <a:lnTo>
                    <a:pt x="11584" y="12648"/>
                  </a:lnTo>
                  <a:lnTo>
                    <a:pt x="11674" y="12648"/>
                  </a:lnTo>
                  <a:lnTo>
                    <a:pt x="11765" y="12605"/>
                  </a:lnTo>
                  <a:lnTo>
                    <a:pt x="11811" y="12520"/>
                  </a:lnTo>
                  <a:lnTo>
                    <a:pt x="11902" y="12477"/>
                  </a:lnTo>
                  <a:lnTo>
                    <a:pt x="11947" y="12477"/>
                  </a:lnTo>
                  <a:lnTo>
                    <a:pt x="11992" y="12392"/>
                  </a:lnTo>
                  <a:lnTo>
                    <a:pt x="12038" y="12306"/>
                  </a:lnTo>
                  <a:lnTo>
                    <a:pt x="12174" y="12306"/>
                  </a:lnTo>
                  <a:lnTo>
                    <a:pt x="12220" y="12306"/>
                  </a:lnTo>
                  <a:lnTo>
                    <a:pt x="12174" y="12264"/>
                  </a:lnTo>
                  <a:lnTo>
                    <a:pt x="12083" y="12264"/>
                  </a:lnTo>
                  <a:lnTo>
                    <a:pt x="11947" y="12221"/>
                  </a:lnTo>
                  <a:lnTo>
                    <a:pt x="11811" y="12135"/>
                  </a:lnTo>
                  <a:lnTo>
                    <a:pt x="11765" y="12007"/>
                  </a:lnTo>
                  <a:lnTo>
                    <a:pt x="11856" y="11836"/>
                  </a:lnTo>
                  <a:lnTo>
                    <a:pt x="11902" y="11793"/>
                  </a:lnTo>
                  <a:lnTo>
                    <a:pt x="11992" y="11793"/>
                  </a:lnTo>
                  <a:lnTo>
                    <a:pt x="12129" y="11751"/>
                  </a:lnTo>
                  <a:lnTo>
                    <a:pt x="12129" y="11708"/>
                  </a:lnTo>
                  <a:lnTo>
                    <a:pt x="12174" y="11665"/>
                  </a:lnTo>
                  <a:lnTo>
                    <a:pt x="12401" y="11494"/>
                  </a:lnTo>
                  <a:lnTo>
                    <a:pt x="12492" y="11409"/>
                  </a:lnTo>
                  <a:lnTo>
                    <a:pt x="12583" y="11409"/>
                  </a:lnTo>
                  <a:lnTo>
                    <a:pt x="12628" y="11409"/>
                  </a:lnTo>
                  <a:lnTo>
                    <a:pt x="12674" y="11494"/>
                  </a:lnTo>
                  <a:lnTo>
                    <a:pt x="12674" y="11537"/>
                  </a:lnTo>
                  <a:lnTo>
                    <a:pt x="12538" y="11623"/>
                  </a:lnTo>
                  <a:lnTo>
                    <a:pt x="12356" y="11665"/>
                  </a:lnTo>
                  <a:lnTo>
                    <a:pt x="12310" y="11708"/>
                  </a:lnTo>
                  <a:lnTo>
                    <a:pt x="12310" y="11751"/>
                  </a:lnTo>
                  <a:lnTo>
                    <a:pt x="12401" y="11751"/>
                  </a:lnTo>
                  <a:lnTo>
                    <a:pt x="12492" y="11751"/>
                  </a:lnTo>
                  <a:lnTo>
                    <a:pt x="12538" y="11793"/>
                  </a:lnTo>
                  <a:lnTo>
                    <a:pt x="12583" y="11836"/>
                  </a:lnTo>
                  <a:lnTo>
                    <a:pt x="12538" y="11836"/>
                  </a:lnTo>
                  <a:lnTo>
                    <a:pt x="12492" y="11836"/>
                  </a:lnTo>
                  <a:lnTo>
                    <a:pt x="12447" y="11879"/>
                  </a:lnTo>
                  <a:lnTo>
                    <a:pt x="12447" y="11922"/>
                  </a:lnTo>
                  <a:lnTo>
                    <a:pt x="12492" y="12007"/>
                  </a:lnTo>
                  <a:lnTo>
                    <a:pt x="12492" y="12050"/>
                  </a:lnTo>
                  <a:lnTo>
                    <a:pt x="12492" y="12135"/>
                  </a:lnTo>
                  <a:lnTo>
                    <a:pt x="12447" y="12178"/>
                  </a:lnTo>
                  <a:lnTo>
                    <a:pt x="12356" y="12178"/>
                  </a:lnTo>
                  <a:lnTo>
                    <a:pt x="12265" y="12178"/>
                  </a:lnTo>
                  <a:lnTo>
                    <a:pt x="12265" y="12221"/>
                  </a:lnTo>
                  <a:lnTo>
                    <a:pt x="12356" y="12306"/>
                  </a:lnTo>
                  <a:lnTo>
                    <a:pt x="12447" y="12349"/>
                  </a:lnTo>
                  <a:lnTo>
                    <a:pt x="12719" y="12392"/>
                  </a:lnTo>
                  <a:lnTo>
                    <a:pt x="12856" y="12392"/>
                  </a:lnTo>
                  <a:lnTo>
                    <a:pt x="12992" y="12477"/>
                  </a:lnTo>
                  <a:lnTo>
                    <a:pt x="13174" y="12563"/>
                  </a:lnTo>
                  <a:lnTo>
                    <a:pt x="13537" y="12648"/>
                  </a:lnTo>
                  <a:lnTo>
                    <a:pt x="13673" y="12776"/>
                  </a:lnTo>
                  <a:lnTo>
                    <a:pt x="13832" y="12947"/>
                  </a:lnTo>
                  <a:lnTo>
                    <a:pt x="13832" y="13033"/>
                  </a:lnTo>
                  <a:lnTo>
                    <a:pt x="13787" y="13075"/>
                  </a:lnTo>
                  <a:lnTo>
                    <a:pt x="13673" y="13246"/>
                  </a:lnTo>
                  <a:lnTo>
                    <a:pt x="13537" y="13374"/>
                  </a:lnTo>
                  <a:lnTo>
                    <a:pt x="13446" y="13374"/>
                  </a:lnTo>
                  <a:lnTo>
                    <a:pt x="13355" y="13374"/>
                  </a:lnTo>
                  <a:lnTo>
                    <a:pt x="12538" y="13439"/>
                  </a:lnTo>
                  <a:lnTo>
                    <a:pt x="12447" y="13481"/>
                  </a:lnTo>
                  <a:lnTo>
                    <a:pt x="12310" y="13481"/>
                  </a:lnTo>
                  <a:lnTo>
                    <a:pt x="12265" y="13439"/>
                  </a:lnTo>
                  <a:lnTo>
                    <a:pt x="12265" y="13374"/>
                  </a:lnTo>
                  <a:lnTo>
                    <a:pt x="12220" y="13374"/>
                  </a:lnTo>
                  <a:lnTo>
                    <a:pt x="12083" y="13439"/>
                  </a:lnTo>
                  <a:lnTo>
                    <a:pt x="11947" y="13481"/>
                  </a:lnTo>
                  <a:lnTo>
                    <a:pt x="11811" y="13524"/>
                  </a:lnTo>
                  <a:lnTo>
                    <a:pt x="11720" y="13567"/>
                  </a:lnTo>
                  <a:lnTo>
                    <a:pt x="11629" y="13695"/>
                  </a:lnTo>
                  <a:lnTo>
                    <a:pt x="11538" y="13780"/>
                  </a:lnTo>
                  <a:lnTo>
                    <a:pt x="11402" y="13866"/>
                  </a:lnTo>
                  <a:lnTo>
                    <a:pt x="11084" y="13994"/>
                  </a:lnTo>
                  <a:lnTo>
                    <a:pt x="11038" y="13994"/>
                  </a:lnTo>
                  <a:lnTo>
                    <a:pt x="10993" y="13994"/>
                  </a:lnTo>
                  <a:lnTo>
                    <a:pt x="10902" y="14122"/>
                  </a:lnTo>
                  <a:lnTo>
                    <a:pt x="10811" y="14250"/>
                  </a:lnTo>
                  <a:lnTo>
                    <a:pt x="10675" y="14336"/>
                  </a:lnTo>
                  <a:lnTo>
                    <a:pt x="10471" y="14421"/>
                  </a:lnTo>
                  <a:lnTo>
                    <a:pt x="10334" y="14421"/>
                  </a:lnTo>
                  <a:lnTo>
                    <a:pt x="10198" y="14421"/>
                  </a:lnTo>
                  <a:lnTo>
                    <a:pt x="10198" y="14507"/>
                  </a:lnTo>
                  <a:lnTo>
                    <a:pt x="10153" y="14550"/>
                  </a:lnTo>
                  <a:lnTo>
                    <a:pt x="10107" y="14550"/>
                  </a:lnTo>
                  <a:lnTo>
                    <a:pt x="10107" y="14592"/>
                  </a:lnTo>
                  <a:lnTo>
                    <a:pt x="10153" y="14763"/>
                  </a:lnTo>
                  <a:lnTo>
                    <a:pt x="10198" y="14806"/>
                  </a:lnTo>
                  <a:lnTo>
                    <a:pt x="10153" y="14763"/>
                  </a:lnTo>
                  <a:lnTo>
                    <a:pt x="10198" y="14763"/>
                  </a:lnTo>
                  <a:lnTo>
                    <a:pt x="10244" y="14806"/>
                  </a:lnTo>
                  <a:lnTo>
                    <a:pt x="10334" y="14806"/>
                  </a:lnTo>
                  <a:lnTo>
                    <a:pt x="10380" y="14806"/>
                  </a:lnTo>
                  <a:lnTo>
                    <a:pt x="10425" y="14934"/>
                  </a:lnTo>
                  <a:lnTo>
                    <a:pt x="10380" y="14977"/>
                  </a:lnTo>
                  <a:lnTo>
                    <a:pt x="10334" y="15020"/>
                  </a:lnTo>
                  <a:lnTo>
                    <a:pt x="10380" y="15020"/>
                  </a:lnTo>
                  <a:lnTo>
                    <a:pt x="10425" y="15020"/>
                  </a:lnTo>
                  <a:lnTo>
                    <a:pt x="10471" y="15062"/>
                  </a:lnTo>
                  <a:lnTo>
                    <a:pt x="10425" y="15105"/>
                  </a:lnTo>
                  <a:lnTo>
                    <a:pt x="10334" y="15105"/>
                  </a:lnTo>
                  <a:lnTo>
                    <a:pt x="10244" y="15148"/>
                  </a:lnTo>
                  <a:lnTo>
                    <a:pt x="10289" y="15191"/>
                  </a:lnTo>
                  <a:lnTo>
                    <a:pt x="10380" y="15191"/>
                  </a:lnTo>
                  <a:lnTo>
                    <a:pt x="10471" y="15191"/>
                  </a:lnTo>
                  <a:lnTo>
                    <a:pt x="10562" y="15233"/>
                  </a:lnTo>
                  <a:lnTo>
                    <a:pt x="10516" y="15276"/>
                  </a:lnTo>
                  <a:lnTo>
                    <a:pt x="10471" y="15319"/>
                  </a:lnTo>
                  <a:lnTo>
                    <a:pt x="10471" y="15361"/>
                  </a:lnTo>
                  <a:lnTo>
                    <a:pt x="10675" y="15447"/>
                  </a:lnTo>
                  <a:lnTo>
                    <a:pt x="10857" y="15490"/>
                  </a:lnTo>
                  <a:lnTo>
                    <a:pt x="10902" y="15490"/>
                  </a:lnTo>
                  <a:lnTo>
                    <a:pt x="10766" y="15575"/>
                  </a:lnTo>
                  <a:lnTo>
                    <a:pt x="10721" y="15618"/>
                  </a:lnTo>
                  <a:lnTo>
                    <a:pt x="10675" y="15661"/>
                  </a:lnTo>
                  <a:lnTo>
                    <a:pt x="10675" y="15703"/>
                  </a:lnTo>
                  <a:lnTo>
                    <a:pt x="10766" y="15703"/>
                  </a:lnTo>
                  <a:lnTo>
                    <a:pt x="10857" y="15661"/>
                  </a:lnTo>
                  <a:lnTo>
                    <a:pt x="10902" y="15575"/>
                  </a:lnTo>
                  <a:lnTo>
                    <a:pt x="10948" y="15532"/>
                  </a:lnTo>
                  <a:lnTo>
                    <a:pt x="11266" y="15532"/>
                  </a:lnTo>
                  <a:lnTo>
                    <a:pt x="11356" y="15575"/>
                  </a:lnTo>
                  <a:lnTo>
                    <a:pt x="11356" y="15618"/>
                  </a:lnTo>
                  <a:lnTo>
                    <a:pt x="11220" y="15661"/>
                  </a:lnTo>
                  <a:lnTo>
                    <a:pt x="11084" y="15703"/>
                  </a:lnTo>
                  <a:lnTo>
                    <a:pt x="11129" y="15703"/>
                  </a:lnTo>
                  <a:lnTo>
                    <a:pt x="11356" y="15703"/>
                  </a:lnTo>
                  <a:lnTo>
                    <a:pt x="11493" y="15703"/>
                  </a:lnTo>
                  <a:lnTo>
                    <a:pt x="11538" y="15661"/>
                  </a:lnTo>
                  <a:lnTo>
                    <a:pt x="11538" y="15618"/>
                  </a:lnTo>
                  <a:lnTo>
                    <a:pt x="11538" y="15532"/>
                  </a:lnTo>
                  <a:lnTo>
                    <a:pt x="11538" y="15447"/>
                  </a:lnTo>
                  <a:lnTo>
                    <a:pt x="11584" y="15404"/>
                  </a:lnTo>
                  <a:lnTo>
                    <a:pt x="11674" y="15404"/>
                  </a:lnTo>
                  <a:lnTo>
                    <a:pt x="11811" y="15404"/>
                  </a:lnTo>
                  <a:lnTo>
                    <a:pt x="11947" y="15447"/>
                  </a:lnTo>
                  <a:lnTo>
                    <a:pt x="12083" y="15532"/>
                  </a:lnTo>
                  <a:lnTo>
                    <a:pt x="12129" y="15575"/>
                  </a:lnTo>
                  <a:lnTo>
                    <a:pt x="12220" y="15575"/>
                  </a:lnTo>
                  <a:lnTo>
                    <a:pt x="12538" y="15404"/>
                  </a:lnTo>
                  <a:lnTo>
                    <a:pt x="12492" y="15404"/>
                  </a:lnTo>
                  <a:lnTo>
                    <a:pt x="12447" y="15361"/>
                  </a:lnTo>
                  <a:lnTo>
                    <a:pt x="12401" y="15361"/>
                  </a:lnTo>
                  <a:lnTo>
                    <a:pt x="12447" y="15276"/>
                  </a:lnTo>
                  <a:lnTo>
                    <a:pt x="12628" y="15148"/>
                  </a:lnTo>
                  <a:lnTo>
                    <a:pt x="12674" y="15148"/>
                  </a:lnTo>
                  <a:lnTo>
                    <a:pt x="12719" y="15191"/>
                  </a:lnTo>
                  <a:lnTo>
                    <a:pt x="12765" y="15191"/>
                  </a:lnTo>
                  <a:lnTo>
                    <a:pt x="12810" y="15191"/>
                  </a:lnTo>
                  <a:lnTo>
                    <a:pt x="12856" y="15148"/>
                  </a:lnTo>
                  <a:lnTo>
                    <a:pt x="12901" y="15105"/>
                  </a:lnTo>
                  <a:lnTo>
                    <a:pt x="12901" y="15020"/>
                  </a:lnTo>
                  <a:lnTo>
                    <a:pt x="12946" y="15020"/>
                  </a:lnTo>
                  <a:lnTo>
                    <a:pt x="12992" y="15062"/>
                  </a:lnTo>
                  <a:lnTo>
                    <a:pt x="12992" y="15105"/>
                  </a:lnTo>
                  <a:lnTo>
                    <a:pt x="12946" y="15233"/>
                  </a:lnTo>
                  <a:lnTo>
                    <a:pt x="12992" y="15490"/>
                  </a:lnTo>
                  <a:lnTo>
                    <a:pt x="13083" y="15532"/>
                  </a:lnTo>
                  <a:lnTo>
                    <a:pt x="13128" y="15789"/>
                  </a:lnTo>
                  <a:lnTo>
                    <a:pt x="13128" y="16045"/>
                  </a:lnTo>
                  <a:lnTo>
                    <a:pt x="13037" y="16622"/>
                  </a:lnTo>
                  <a:lnTo>
                    <a:pt x="12992" y="16836"/>
                  </a:lnTo>
                  <a:lnTo>
                    <a:pt x="12992" y="16964"/>
                  </a:lnTo>
                  <a:lnTo>
                    <a:pt x="12901" y="17049"/>
                  </a:lnTo>
                  <a:lnTo>
                    <a:pt x="12765" y="17092"/>
                  </a:lnTo>
                  <a:lnTo>
                    <a:pt x="12583" y="17092"/>
                  </a:lnTo>
                  <a:lnTo>
                    <a:pt x="12265" y="17135"/>
                  </a:lnTo>
                  <a:lnTo>
                    <a:pt x="12492" y="17733"/>
                  </a:lnTo>
                  <a:lnTo>
                    <a:pt x="12538" y="17733"/>
                  </a:lnTo>
                  <a:lnTo>
                    <a:pt x="12628" y="17733"/>
                  </a:lnTo>
                  <a:lnTo>
                    <a:pt x="12674" y="17776"/>
                  </a:lnTo>
                  <a:lnTo>
                    <a:pt x="12719" y="17861"/>
                  </a:lnTo>
                  <a:lnTo>
                    <a:pt x="12810" y="18032"/>
                  </a:lnTo>
                  <a:lnTo>
                    <a:pt x="12946" y="18160"/>
                  </a:lnTo>
                  <a:lnTo>
                    <a:pt x="13037" y="18203"/>
                  </a:lnTo>
                  <a:lnTo>
                    <a:pt x="13128" y="18203"/>
                  </a:lnTo>
                  <a:lnTo>
                    <a:pt x="13174" y="18118"/>
                  </a:lnTo>
                  <a:lnTo>
                    <a:pt x="13219" y="18032"/>
                  </a:lnTo>
                  <a:lnTo>
                    <a:pt x="13219" y="17947"/>
                  </a:lnTo>
                  <a:lnTo>
                    <a:pt x="13264" y="17904"/>
                  </a:lnTo>
                  <a:lnTo>
                    <a:pt x="13219" y="17947"/>
                  </a:lnTo>
                  <a:lnTo>
                    <a:pt x="13219" y="18032"/>
                  </a:lnTo>
                  <a:lnTo>
                    <a:pt x="13219" y="18075"/>
                  </a:lnTo>
                  <a:lnTo>
                    <a:pt x="13264" y="18075"/>
                  </a:lnTo>
                  <a:lnTo>
                    <a:pt x="13310" y="18032"/>
                  </a:lnTo>
                  <a:lnTo>
                    <a:pt x="13355" y="18032"/>
                  </a:lnTo>
                  <a:lnTo>
                    <a:pt x="13401" y="18032"/>
                  </a:lnTo>
                  <a:lnTo>
                    <a:pt x="13491" y="18075"/>
                  </a:lnTo>
                  <a:lnTo>
                    <a:pt x="13582" y="18160"/>
                  </a:lnTo>
                  <a:lnTo>
                    <a:pt x="13719" y="18331"/>
                  </a:lnTo>
                  <a:lnTo>
                    <a:pt x="13878" y="18502"/>
                  </a:lnTo>
                  <a:lnTo>
                    <a:pt x="13923" y="18502"/>
                  </a:lnTo>
                  <a:lnTo>
                    <a:pt x="13923" y="18588"/>
                  </a:lnTo>
                  <a:lnTo>
                    <a:pt x="14105" y="18716"/>
                  </a:lnTo>
                  <a:lnTo>
                    <a:pt x="14377" y="18972"/>
                  </a:lnTo>
                  <a:lnTo>
                    <a:pt x="14468" y="19015"/>
                  </a:lnTo>
                  <a:lnTo>
                    <a:pt x="14514" y="19058"/>
                  </a:lnTo>
                  <a:lnTo>
                    <a:pt x="14695" y="19186"/>
                  </a:lnTo>
                  <a:lnTo>
                    <a:pt x="14786" y="19421"/>
                  </a:lnTo>
                  <a:lnTo>
                    <a:pt x="14786" y="19506"/>
                  </a:lnTo>
                  <a:lnTo>
                    <a:pt x="14741" y="19592"/>
                  </a:lnTo>
                  <a:lnTo>
                    <a:pt x="14786" y="19677"/>
                  </a:lnTo>
                  <a:lnTo>
                    <a:pt x="14832" y="19805"/>
                  </a:lnTo>
                  <a:lnTo>
                    <a:pt x="14968" y="19934"/>
                  </a:lnTo>
                  <a:lnTo>
                    <a:pt x="15059" y="19934"/>
                  </a:lnTo>
                  <a:lnTo>
                    <a:pt x="15150" y="19934"/>
                  </a:lnTo>
                  <a:lnTo>
                    <a:pt x="15331" y="20019"/>
                  </a:lnTo>
                  <a:lnTo>
                    <a:pt x="15422" y="20104"/>
                  </a:lnTo>
                  <a:lnTo>
                    <a:pt x="15468" y="20190"/>
                  </a:lnTo>
                  <a:lnTo>
                    <a:pt x="15513" y="20318"/>
                  </a:lnTo>
                  <a:lnTo>
                    <a:pt x="15649" y="20446"/>
                  </a:lnTo>
                  <a:lnTo>
                    <a:pt x="15740" y="20446"/>
                  </a:lnTo>
                  <a:lnTo>
                    <a:pt x="15785" y="20489"/>
                  </a:lnTo>
                  <a:lnTo>
                    <a:pt x="15876" y="20788"/>
                  </a:lnTo>
                  <a:lnTo>
                    <a:pt x="15922" y="21045"/>
                  </a:lnTo>
                  <a:lnTo>
                    <a:pt x="15967" y="21087"/>
                  </a:lnTo>
                  <a:lnTo>
                    <a:pt x="16013" y="21087"/>
                  </a:lnTo>
                  <a:lnTo>
                    <a:pt x="16058" y="21215"/>
                  </a:lnTo>
                  <a:lnTo>
                    <a:pt x="16103" y="21386"/>
                  </a:lnTo>
                  <a:lnTo>
                    <a:pt x="16103" y="21515"/>
                  </a:lnTo>
                  <a:lnTo>
                    <a:pt x="16103" y="21600"/>
                  </a:lnTo>
                  <a:lnTo>
                    <a:pt x="16149" y="21600"/>
                  </a:lnTo>
                  <a:lnTo>
                    <a:pt x="16194" y="21600"/>
                  </a:lnTo>
                  <a:lnTo>
                    <a:pt x="16421" y="21515"/>
                  </a:lnTo>
                  <a:lnTo>
                    <a:pt x="16512" y="21429"/>
                  </a:lnTo>
                  <a:lnTo>
                    <a:pt x="16603" y="21301"/>
                  </a:lnTo>
                  <a:lnTo>
                    <a:pt x="16694" y="21173"/>
                  </a:lnTo>
                  <a:lnTo>
                    <a:pt x="16989" y="21002"/>
                  </a:lnTo>
                  <a:lnTo>
                    <a:pt x="17216" y="20788"/>
                  </a:lnTo>
                  <a:lnTo>
                    <a:pt x="17126" y="20874"/>
                  </a:lnTo>
                  <a:lnTo>
                    <a:pt x="17035" y="20916"/>
                  </a:lnTo>
                  <a:lnTo>
                    <a:pt x="17262" y="20660"/>
                  </a:lnTo>
                  <a:lnTo>
                    <a:pt x="17353" y="20617"/>
                  </a:lnTo>
                  <a:lnTo>
                    <a:pt x="17444" y="20574"/>
                  </a:lnTo>
                  <a:lnTo>
                    <a:pt x="17489" y="20446"/>
                  </a:lnTo>
                  <a:lnTo>
                    <a:pt x="17580" y="20318"/>
                  </a:lnTo>
                  <a:lnTo>
                    <a:pt x="17807" y="20062"/>
                  </a:lnTo>
                  <a:lnTo>
                    <a:pt x="17989" y="19891"/>
                  </a:lnTo>
                  <a:lnTo>
                    <a:pt x="18079" y="19763"/>
                  </a:lnTo>
                  <a:lnTo>
                    <a:pt x="18170" y="19677"/>
                  </a:lnTo>
                  <a:lnTo>
                    <a:pt x="18170" y="19592"/>
                  </a:lnTo>
                  <a:lnTo>
                    <a:pt x="18170" y="19464"/>
                  </a:lnTo>
                  <a:lnTo>
                    <a:pt x="18307" y="19228"/>
                  </a:lnTo>
                  <a:lnTo>
                    <a:pt x="18488" y="19015"/>
                  </a:lnTo>
                  <a:lnTo>
                    <a:pt x="18579" y="18929"/>
                  </a:lnTo>
                  <a:lnTo>
                    <a:pt x="18670" y="18844"/>
                  </a:lnTo>
                  <a:lnTo>
                    <a:pt x="18715" y="18716"/>
                  </a:lnTo>
                  <a:lnTo>
                    <a:pt x="18715" y="18588"/>
                  </a:lnTo>
                  <a:lnTo>
                    <a:pt x="18806" y="18502"/>
                  </a:lnTo>
                  <a:lnTo>
                    <a:pt x="18897" y="18417"/>
                  </a:lnTo>
                  <a:lnTo>
                    <a:pt x="18897" y="18288"/>
                  </a:lnTo>
                  <a:lnTo>
                    <a:pt x="18943" y="18160"/>
                  </a:lnTo>
                  <a:lnTo>
                    <a:pt x="19124" y="17477"/>
                  </a:lnTo>
                  <a:lnTo>
                    <a:pt x="19215" y="17135"/>
                  </a:lnTo>
                  <a:lnTo>
                    <a:pt x="19261" y="16793"/>
                  </a:lnTo>
                  <a:lnTo>
                    <a:pt x="19261" y="16750"/>
                  </a:lnTo>
                  <a:lnTo>
                    <a:pt x="19215" y="16750"/>
                  </a:lnTo>
                  <a:lnTo>
                    <a:pt x="19124" y="16750"/>
                  </a:lnTo>
                  <a:lnTo>
                    <a:pt x="18943" y="16750"/>
                  </a:lnTo>
                  <a:lnTo>
                    <a:pt x="18852" y="16750"/>
                  </a:lnTo>
                  <a:lnTo>
                    <a:pt x="18715" y="16707"/>
                  </a:lnTo>
                  <a:lnTo>
                    <a:pt x="18625" y="16579"/>
                  </a:lnTo>
                  <a:lnTo>
                    <a:pt x="18579" y="16451"/>
                  </a:lnTo>
                  <a:lnTo>
                    <a:pt x="18488" y="16301"/>
                  </a:lnTo>
                  <a:lnTo>
                    <a:pt x="18443" y="16301"/>
                  </a:lnTo>
                  <a:lnTo>
                    <a:pt x="18307" y="16451"/>
                  </a:lnTo>
                  <a:lnTo>
                    <a:pt x="18307" y="16579"/>
                  </a:lnTo>
                  <a:lnTo>
                    <a:pt x="18216" y="16964"/>
                  </a:lnTo>
                  <a:lnTo>
                    <a:pt x="18125" y="17092"/>
                  </a:lnTo>
                  <a:lnTo>
                    <a:pt x="17943" y="17220"/>
                  </a:lnTo>
                  <a:lnTo>
                    <a:pt x="17716" y="17391"/>
                  </a:lnTo>
                  <a:lnTo>
                    <a:pt x="17625" y="17391"/>
                  </a:lnTo>
                  <a:lnTo>
                    <a:pt x="17580" y="17391"/>
                  </a:lnTo>
                  <a:lnTo>
                    <a:pt x="17534" y="17306"/>
                  </a:lnTo>
                  <a:lnTo>
                    <a:pt x="17625" y="17135"/>
                  </a:lnTo>
                  <a:lnTo>
                    <a:pt x="17489" y="17092"/>
                  </a:lnTo>
                  <a:lnTo>
                    <a:pt x="17444" y="17092"/>
                  </a:lnTo>
                  <a:lnTo>
                    <a:pt x="17398" y="17135"/>
                  </a:lnTo>
                  <a:lnTo>
                    <a:pt x="17398" y="17177"/>
                  </a:lnTo>
                  <a:lnTo>
                    <a:pt x="17444" y="17220"/>
                  </a:lnTo>
                  <a:lnTo>
                    <a:pt x="17489" y="17306"/>
                  </a:lnTo>
                  <a:lnTo>
                    <a:pt x="17444" y="17306"/>
                  </a:lnTo>
                  <a:lnTo>
                    <a:pt x="17398" y="17306"/>
                  </a:lnTo>
                  <a:lnTo>
                    <a:pt x="17353" y="17263"/>
                  </a:lnTo>
                  <a:lnTo>
                    <a:pt x="17262" y="17135"/>
                  </a:lnTo>
                  <a:lnTo>
                    <a:pt x="17216" y="16964"/>
                  </a:lnTo>
                  <a:lnTo>
                    <a:pt x="17171" y="16836"/>
                  </a:lnTo>
                  <a:lnTo>
                    <a:pt x="17080" y="16750"/>
                  </a:lnTo>
                  <a:lnTo>
                    <a:pt x="16921" y="16707"/>
                  </a:lnTo>
                  <a:lnTo>
                    <a:pt x="16876" y="16707"/>
                  </a:lnTo>
                  <a:lnTo>
                    <a:pt x="16830" y="16750"/>
                  </a:lnTo>
                  <a:lnTo>
                    <a:pt x="16739" y="16622"/>
                  </a:lnTo>
                  <a:lnTo>
                    <a:pt x="16649" y="16494"/>
                  </a:lnTo>
                  <a:lnTo>
                    <a:pt x="16512" y="16408"/>
                  </a:lnTo>
                  <a:lnTo>
                    <a:pt x="16467" y="16344"/>
                  </a:lnTo>
                  <a:lnTo>
                    <a:pt x="16421" y="16301"/>
                  </a:lnTo>
                  <a:lnTo>
                    <a:pt x="16467" y="16259"/>
                  </a:lnTo>
                  <a:lnTo>
                    <a:pt x="16512" y="16216"/>
                  </a:lnTo>
                  <a:lnTo>
                    <a:pt x="16467" y="16131"/>
                  </a:lnTo>
                  <a:lnTo>
                    <a:pt x="16421" y="16131"/>
                  </a:lnTo>
                  <a:lnTo>
                    <a:pt x="16421" y="16088"/>
                  </a:lnTo>
                  <a:lnTo>
                    <a:pt x="16467" y="16045"/>
                  </a:lnTo>
                  <a:lnTo>
                    <a:pt x="16558" y="16045"/>
                  </a:lnTo>
                  <a:lnTo>
                    <a:pt x="16694" y="15917"/>
                  </a:lnTo>
                  <a:lnTo>
                    <a:pt x="16739" y="15831"/>
                  </a:lnTo>
                  <a:lnTo>
                    <a:pt x="16876" y="15789"/>
                  </a:lnTo>
                  <a:lnTo>
                    <a:pt x="16921" y="15831"/>
                  </a:lnTo>
                  <a:lnTo>
                    <a:pt x="17035" y="15917"/>
                  </a:lnTo>
                  <a:lnTo>
                    <a:pt x="17216" y="16088"/>
                  </a:lnTo>
                  <a:lnTo>
                    <a:pt x="17262" y="16216"/>
                  </a:lnTo>
                  <a:lnTo>
                    <a:pt x="17307" y="16259"/>
                  </a:lnTo>
                  <a:lnTo>
                    <a:pt x="17444" y="16259"/>
                  </a:lnTo>
                  <a:lnTo>
                    <a:pt x="17580" y="16259"/>
                  </a:lnTo>
                  <a:lnTo>
                    <a:pt x="17716" y="16301"/>
                  </a:lnTo>
                  <a:lnTo>
                    <a:pt x="17852" y="16344"/>
                  </a:lnTo>
                  <a:lnTo>
                    <a:pt x="17943" y="16344"/>
                  </a:lnTo>
                  <a:lnTo>
                    <a:pt x="18079" y="16301"/>
                  </a:lnTo>
                  <a:lnTo>
                    <a:pt x="18170" y="16173"/>
                  </a:lnTo>
                  <a:lnTo>
                    <a:pt x="18261" y="16002"/>
                  </a:lnTo>
                  <a:lnTo>
                    <a:pt x="18307" y="15874"/>
                  </a:lnTo>
                  <a:lnTo>
                    <a:pt x="18352" y="15831"/>
                  </a:lnTo>
                  <a:lnTo>
                    <a:pt x="18397" y="15831"/>
                  </a:lnTo>
                  <a:lnTo>
                    <a:pt x="18488" y="15874"/>
                  </a:lnTo>
                  <a:lnTo>
                    <a:pt x="18534" y="15960"/>
                  </a:lnTo>
                  <a:lnTo>
                    <a:pt x="18579" y="16045"/>
                  </a:lnTo>
                  <a:lnTo>
                    <a:pt x="18625" y="16131"/>
                  </a:lnTo>
                  <a:lnTo>
                    <a:pt x="18715" y="16088"/>
                  </a:lnTo>
                  <a:lnTo>
                    <a:pt x="18943" y="16002"/>
                  </a:lnTo>
                  <a:lnTo>
                    <a:pt x="19033" y="15874"/>
                  </a:lnTo>
                  <a:lnTo>
                    <a:pt x="19170" y="15789"/>
                  </a:lnTo>
                  <a:lnTo>
                    <a:pt x="19306" y="15703"/>
                  </a:lnTo>
                  <a:lnTo>
                    <a:pt x="19760" y="15233"/>
                  </a:lnTo>
                  <a:lnTo>
                    <a:pt x="19760" y="15191"/>
                  </a:lnTo>
                  <a:lnTo>
                    <a:pt x="19851" y="15020"/>
                  </a:lnTo>
                  <a:lnTo>
                    <a:pt x="19897" y="14934"/>
                  </a:lnTo>
                  <a:lnTo>
                    <a:pt x="19897" y="14891"/>
                  </a:lnTo>
                  <a:lnTo>
                    <a:pt x="19942" y="14934"/>
                  </a:lnTo>
                  <a:lnTo>
                    <a:pt x="19987" y="14977"/>
                  </a:lnTo>
                  <a:lnTo>
                    <a:pt x="20283" y="15105"/>
                  </a:lnTo>
                  <a:lnTo>
                    <a:pt x="20374" y="15148"/>
                  </a:lnTo>
                  <a:lnTo>
                    <a:pt x="20419" y="15191"/>
                  </a:lnTo>
                  <a:lnTo>
                    <a:pt x="20464" y="15191"/>
                  </a:lnTo>
                  <a:lnTo>
                    <a:pt x="20510" y="15105"/>
                  </a:lnTo>
                  <a:lnTo>
                    <a:pt x="20510" y="15062"/>
                  </a:lnTo>
                  <a:lnTo>
                    <a:pt x="20510" y="14977"/>
                  </a:lnTo>
                  <a:lnTo>
                    <a:pt x="20555" y="14891"/>
                  </a:lnTo>
                  <a:lnTo>
                    <a:pt x="20601" y="14934"/>
                  </a:lnTo>
                  <a:lnTo>
                    <a:pt x="20601" y="14977"/>
                  </a:lnTo>
                  <a:lnTo>
                    <a:pt x="20555" y="15105"/>
                  </a:lnTo>
                  <a:lnTo>
                    <a:pt x="20555" y="15191"/>
                  </a:lnTo>
                  <a:lnTo>
                    <a:pt x="20646" y="14934"/>
                  </a:lnTo>
                  <a:lnTo>
                    <a:pt x="20828" y="14720"/>
                  </a:lnTo>
                  <a:lnTo>
                    <a:pt x="20873" y="14763"/>
                  </a:lnTo>
                  <a:lnTo>
                    <a:pt x="20873" y="14806"/>
                  </a:lnTo>
                  <a:lnTo>
                    <a:pt x="20873" y="15020"/>
                  </a:lnTo>
                  <a:lnTo>
                    <a:pt x="21009" y="15575"/>
                  </a:lnTo>
                  <a:lnTo>
                    <a:pt x="21009" y="15490"/>
                  </a:lnTo>
                  <a:lnTo>
                    <a:pt x="21100" y="15831"/>
                  </a:lnTo>
                  <a:lnTo>
                    <a:pt x="21146" y="16088"/>
                  </a:lnTo>
                  <a:lnTo>
                    <a:pt x="21237" y="16301"/>
                  </a:lnTo>
                  <a:lnTo>
                    <a:pt x="21282" y="16537"/>
                  </a:lnTo>
                  <a:lnTo>
                    <a:pt x="21418" y="17263"/>
                  </a:lnTo>
                  <a:lnTo>
                    <a:pt x="21464" y="17306"/>
                  </a:lnTo>
                  <a:lnTo>
                    <a:pt x="21600" y="16173"/>
                  </a:lnTo>
                  <a:lnTo>
                    <a:pt x="21600" y="15191"/>
                  </a:lnTo>
                  <a:lnTo>
                    <a:pt x="21555" y="14165"/>
                  </a:lnTo>
                  <a:lnTo>
                    <a:pt x="21509" y="12862"/>
                  </a:lnTo>
                  <a:close/>
                  <a:moveTo>
                    <a:pt x="6087" y="8610"/>
                  </a:moveTo>
                  <a:lnTo>
                    <a:pt x="6087" y="8610"/>
                  </a:lnTo>
                  <a:lnTo>
                    <a:pt x="6132" y="8567"/>
                  </a:lnTo>
                  <a:lnTo>
                    <a:pt x="6178" y="8439"/>
                  </a:lnTo>
                  <a:lnTo>
                    <a:pt x="6223" y="8354"/>
                  </a:lnTo>
                  <a:lnTo>
                    <a:pt x="6314" y="8311"/>
                  </a:lnTo>
                  <a:lnTo>
                    <a:pt x="6405" y="8354"/>
                  </a:lnTo>
                  <a:lnTo>
                    <a:pt x="6087" y="8610"/>
                  </a:lnTo>
                  <a:close/>
                  <a:moveTo>
                    <a:pt x="6450" y="8781"/>
                  </a:moveTo>
                  <a:lnTo>
                    <a:pt x="6450" y="8781"/>
                  </a:lnTo>
                  <a:lnTo>
                    <a:pt x="6450" y="8738"/>
                  </a:lnTo>
                  <a:lnTo>
                    <a:pt x="6450" y="8696"/>
                  </a:lnTo>
                  <a:lnTo>
                    <a:pt x="6587" y="8482"/>
                  </a:lnTo>
                  <a:lnTo>
                    <a:pt x="6541" y="8610"/>
                  </a:lnTo>
                  <a:lnTo>
                    <a:pt x="6450" y="8781"/>
                  </a:lnTo>
                  <a:close/>
                  <a:moveTo>
                    <a:pt x="8381" y="7264"/>
                  </a:moveTo>
                  <a:lnTo>
                    <a:pt x="8381" y="7264"/>
                  </a:lnTo>
                  <a:lnTo>
                    <a:pt x="8426" y="7456"/>
                  </a:lnTo>
                  <a:lnTo>
                    <a:pt x="8472" y="7627"/>
                  </a:lnTo>
                  <a:lnTo>
                    <a:pt x="8472" y="7670"/>
                  </a:lnTo>
                  <a:lnTo>
                    <a:pt x="8426" y="7670"/>
                  </a:lnTo>
                  <a:lnTo>
                    <a:pt x="8336" y="7627"/>
                  </a:lnTo>
                  <a:lnTo>
                    <a:pt x="8290" y="7585"/>
                  </a:lnTo>
                  <a:lnTo>
                    <a:pt x="8290" y="7307"/>
                  </a:lnTo>
                  <a:lnTo>
                    <a:pt x="8245" y="7008"/>
                  </a:lnTo>
                  <a:lnTo>
                    <a:pt x="8336" y="7050"/>
                  </a:lnTo>
                  <a:lnTo>
                    <a:pt x="8426" y="7050"/>
                  </a:lnTo>
                  <a:lnTo>
                    <a:pt x="8472" y="7050"/>
                  </a:lnTo>
                  <a:lnTo>
                    <a:pt x="8472" y="7093"/>
                  </a:lnTo>
                  <a:lnTo>
                    <a:pt x="8426" y="7136"/>
                  </a:lnTo>
                  <a:lnTo>
                    <a:pt x="8381" y="7179"/>
                  </a:lnTo>
                  <a:lnTo>
                    <a:pt x="8381" y="7264"/>
                  </a:lnTo>
                  <a:close/>
                  <a:moveTo>
                    <a:pt x="9517" y="7798"/>
                  </a:moveTo>
                  <a:lnTo>
                    <a:pt x="9517" y="7798"/>
                  </a:lnTo>
                  <a:lnTo>
                    <a:pt x="9471" y="7798"/>
                  </a:lnTo>
                  <a:lnTo>
                    <a:pt x="9426" y="7798"/>
                  </a:lnTo>
                  <a:lnTo>
                    <a:pt x="9335" y="7713"/>
                  </a:lnTo>
                  <a:lnTo>
                    <a:pt x="9244" y="7627"/>
                  </a:lnTo>
                  <a:lnTo>
                    <a:pt x="9153" y="7542"/>
                  </a:lnTo>
                  <a:lnTo>
                    <a:pt x="9108" y="7542"/>
                  </a:lnTo>
                  <a:lnTo>
                    <a:pt x="9062" y="7499"/>
                  </a:lnTo>
                  <a:lnTo>
                    <a:pt x="9108" y="7456"/>
                  </a:lnTo>
                  <a:lnTo>
                    <a:pt x="9108" y="7350"/>
                  </a:lnTo>
                  <a:lnTo>
                    <a:pt x="9199" y="7307"/>
                  </a:lnTo>
                  <a:lnTo>
                    <a:pt x="9380" y="7350"/>
                  </a:lnTo>
                  <a:lnTo>
                    <a:pt x="9562" y="7456"/>
                  </a:lnTo>
                  <a:lnTo>
                    <a:pt x="9608" y="7499"/>
                  </a:lnTo>
                  <a:lnTo>
                    <a:pt x="9608" y="7585"/>
                  </a:lnTo>
                  <a:lnTo>
                    <a:pt x="9562" y="7670"/>
                  </a:lnTo>
                  <a:lnTo>
                    <a:pt x="9517" y="7798"/>
                  </a:lnTo>
                  <a:close/>
                  <a:moveTo>
                    <a:pt x="10244" y="10597"/>
                  </a:moveTo>
                  <a:lnTo>
                    <a:pt x="10244" y="10597"/>
                  </a:lnTo>
                  <a:lnTo>
                    <a:pt x="10334" y="10768"/>
                  </a:lnTo>
                  <a:lnTo>
                    <a:pt x="10244" y="10597"/>
                  </a:lnTo>
                  <a:close/>
                  <a:moveTo>
                    <a:pt x="10766" y="7969"/>
                  </a:moveTo>
                  <a:lnTo>
                    <a:pt x="10766" y="7969"/>
                  </a:lnTo>
                  <a:lnTo>
                    <a:pt x="10766" y="7926"/>
                  </a:lnTo>
                  <a:lnTo>
                    <a:pt x="10675" y="7884"/>
                  </a:lnTo>
                  <a:lnTo>
                    <a:pt x="10630" y="7841"/>
                  </a:lnTo>
                  <a:lnTo>
                    <a:pt x="10562" y="7798"/>
                  </a:lnTo>
                  <a:lnTo>
                    <a:pt x="10630" y="7798"/>
                  </a:lnTo>
                  <a:lnTo>
                    <a:pt x="10721" y="7841"/>
                  </a:lnTo>
                  <a:lnTo>
                    <a:pt x="10902" y="7969"/>
                  </a:lnTo>
                  <a:lnTo>
                    <a:pt x="10993" y="8012"/>
                  </a:lnTo>
                  <a:lnTo>
                    <a:pt x="10948" y="8055"/>
                  </a:lnTo>
                  <a:lnTo>
                    <a:pt x="10902" y="8097"/>
                  </a:lnTo>
                  <a:lnTo>
                    <a:pt x="10811" y="8055"/>
                  </a:lnTo>
                  <a:lnTo>
                    <a:pt x="10562" y="7969"/>
                  </a:lnTo>
                  <a:lnTo>
                    <a:pt x="10675" y="7969"/>
                  </a:lnTo>
                  <a:lnTo>
                    <a:pt x="10721" y="8012"/>
                  </a:lnTo>
                  <a:lnTo>
                    <a:pt x="10766" y="7969"/>
                  </a:lnTo>
                  <a:close/>
                  <a:moveTo>
                    <a:pt x="11402" y="11879"/>
                  </a:moveTo>
                  <a:lnTo>
                    <a:pt x="11402" y="11879"/>
                  </a:lnTo>
                  <a:lnTo>
                    <a:pt x="11311" y="11964"/>
                  </a:lnTo>
                  <a:lnTo>
                    <a:pt x="11266" y="11964"/>
                  </a:lnTo>
                  <a:lnTo>
                    <a:pt x="11493" y="11708"/>
                  </a:lnTo>
                  <a:lnTo>
                    <a:pt x="11584" y="11580"/>
                  </a:lnTo>
                  <a:lnTo>
                    <a:pt x="11629" y="11452"/>
                  </a:lnTo>
                  <a:lnTo>
                    <a:pt x="11629" y="11323"/>
                  </a:lnTo>
                  <a:lnTo>
                    <a:pt x="11493" y="11281"/>
                  </a:lnTo>
                  <a:lnTo>
                    <a:pt x="11447" y="11238"/>
                  </a:lnTo>
                  <a:lnTo>
                    <a:pt x="11084" y="11153"/>
                  </a:lnTo>
                  <a:lnTo>
                    <a:pt x="11038" y="11153"/>
                  </a:lnTo>
                  <a:lnTo>
                    <a:pt x="10902" y="11153"/>
                  </a:lnTo>
                  <a:lnTo>
                    <a:pt x="10766" y="11067"/>
                  </a:lnTo>
                  <a:lnTo>
                    <a:pt x="10630" y="10982"/>
                  </a:lnTo>
                  <a:lnTo>
                    <a:pt x="11038" y="11110"/>
                  </a:lnTo>
                  <a:lnTo>
                    <a:pt x="11266" y="11195"/>
                  </a:lnTo>
                  <a:lnTo>
                    <a:pt x="11493" y="11281"/>
                  </a:lnTo>
                  <a:lnTo>
                    <a:pt x="11538" y="11281"/>
                  </a:lnTo>
                  <a:lnTo>
                    <a:pt x="11584" y="11323"/>
                  </a:lnTo>
                  <a:lnTo>
                    <a:pt x="11629" y="11323"/>
                  </a:lnTo>
                  <a:lnTo>
                    <a:pt x="11629" y="11366"/>
                  </a:lnTo>
                  <a:lnTo>
                    <a:pt x="11674" y="11452"/>
                  </a:lnTo>
                  <a:lnTo>
                    <a:pt x="11720" y="11537"/>
                  </a:lnTo>
                  <a:lnTo>
                    <a:pt x="11674" y="11580"/>
                  </a:lnTo>
                  <a:lnTo>
                    <a:pt x="11629" y="11580"/>
                  </a:lnTo>
                  <a:lnTo>
                    <a:pt x="11584" y="11580"/>
                  </a:lnTo>
                  <a:lnTo>
                    <a:pt x="11493" y="11708"/>
                  </a:lnTo>
                  <a:lnTo>
                    <a:pt x="11402" y="11879"/>
                  </a:lnTo>
                  <a:close/>
                  <a:moveTo>
                    <a:pt x="11856" y="12178"/>
                  </a:moveTo>
                  <a:lnTo>
                    <a:pt x="11856" y="12178"/>
                  </a:lnTo>
                  <a:lnTo>
                    <a:pt x="11765" y="12135"/>
                  </a:lnTo>
                  <a:lnTo>
                    <a:pt x="11493" y="12050"/>
                  </a:lnTo>
                  <a:lnTo>
                    <a:pt x="11856" y="12178"/>
                  </a:lnTo>
                  <a:close/>
                  <a:moveTo>
                    <a:pt x="11674" y="8055"/>
                  </a:moveTo>
                  <a:lnTo>
                    <a:pt x="11674" y="8055"/>
                  </a:lnTo>
                  <a:lnTo>
                    <a:pt x="11856" y="8226"/>
                  </a:lnTo>
                  <a:lnTo>
                    <a:pt x="11674" y="8055"/>
                  </a:lnTo>
                  <a:close/>
                  <a:moveTo>
                    <a:pt x="13491" y="7350"/>
                  </a:moveTo>
                  <a:lnTo>
                    <a:pt x="13491" y="7350"/>
                  </a:lnTo>
                  <a:lnTo>
                    <a:pt x="13401" y="7585"/>
                  </a:lnTo>
                  <a:lnTo>
                    <a:pt x="13491" y="7350"/>
                  </a:lnTo>
                  <a:close/>
                  <a:moveTo>
                    <a:pt x="13128" y="11110"/>
                  </a:moveTo>
                  <a:lnTo>
                    <a:pt x="13128" y="11110"/>
                  </a:lnTo>
                  <a:lnTo>
                    <a:pt x="13128" y="11067"/>
                  </a:lnTo>
                  <a:lnTo>
                    <a:pt x="13083" y="11024"/>
                  </a:lnTo>
                  <a:lnTo>
                    <a:pt x="13128" y="11024"/>
                  </a:lnTo>
                  <a:lnTo>
                    <a:pt x="13174" y="10982"/>
                  </a:lnTo>
                  <a:lnTo>
                    <a:pt x="13174" y="10853"/>
                  </a:lnTo>
                  <a:lnTo>
                    <a:pt x="13174" y="10811"/>
                  </a:lnTo>
                  <a:lnTo>
                    <a:pt x="13128" y="10768"/>
                  </a:lnTo>
                  <a:lnTo>
                    <a:pt x="13174" y="10640"/>
                  </a:lnTo>
                  <a:lnTo>
                    <a:pt x="13219" y="10554"/>
                  </a:lnTo>
                  <a:lnTo>
                    <a:pt x="13174" y="10469"/>
                  </a:lnTo>
                  <a:lnTo>
                    <a:pt x="13083" y="10362"/>
                  </a:lnTo>
                  <a:lnTo>
                    <a:pt x="13174" y="10426"/>
                  </a:lnTo>
                  <a:lnTo>
                    <a:pt x="13264" y="10512"/>
                  </a:lnTo>
                  <a:lnTo>
                    <a:pt x="13219" y="10554"/>
                  </a:lnTo>
                  <a:lnTo>
                    <a:pt x="13264" y="10554"/>
                  </a:lnTo>
                  <a:lnTo>
                    <a:pt x="13219" y="10853"/>
                  </a:lnTo>
                  <a:lnTo>
                    <a:pt x="13128" y="11110"/>
                  </a:lnTo>
                  <a:close/>
                  <a:moveTo>
                    <a:pt x="13355" y="10063"/>
                  </a:moveTo>
                  <a:lnTo>
                    <a:pt x="13355" y="10063"/>
                  </a:lnTo>
                  <a:lnTo>
                    <a:pt x="13355" y="10106"/>
                  </a:lnTo>
                  <a:lnTo>
                    <a:pt x="13401" y="10148"/>
                  </a:lnTo>
                  <a:lnTo>
                    <a:pt x="13446" y="10640"/>
                  </a:lnTo>
                  <a:lnTo>
                    <a:pt x="13310" y="10106"/>
                  </a:lnTo>
                  <a:lnTo>
                    <a:pt x="13219" y="9636"/>
                  </a:lnTo>
                  <a:lnTo>
                    <a:pt x="13264" y="9465"/>
                  </a:lnTo>
                  <a:lnTo>
                    <a:pt x="13264" y="9422"/>
                  </a:lnTo>
                  <a:lnTo>
                    <a:pt x="13310" y="9422"/>
                  </a:lnTo>
                  <a:lnTo>
                    <a:pt x="13355" y="9465"/>
                  </a:lnTo>
                  <a:lnTo>
                    <a:pt x="13310" y="9550"/>
                  </a:lnTo>
                  <a:lnTo>
                    <a:pt x="13219" y="9636"/>
                  </a:lnTo>
                  <a:lnTo>
                    <a:pt x="13264" y="9764"/>
                  </a:lnTo>
                  <a:lnTo>
                    <a:pt x="13355" y="9849"/>
                  </a:lnTo>
                  <a:lnTo>
                    <a:pt x="13446" y="9892"/>
                  </a:lnTo>
                  <a:lnTo>
                    <a:pt x="13491" y="9977"/>
                  </a:lnTo>
                  <a:lnTo>
                    <a:pt x="13491" y="10020"/>
                  </a:lnTo>
                  <a:lnTo>
                    <a:pt x="13446" y="10020"/>
                  </a:lnTo>
                  <a:lnTo>
                    <a:pt x="13355" y="10063"/>
                  </a:lnTo>
                  <a:close/>
                  <a:moveTo>
                    <a:pt x="13401" y="8866"/>
                  </a:moveTo>
                  <a:lnTo>
                    <a:pt x="13401" y="8866"/>
                  </a:lnTo>
                  <a:lnTo>
                    <a:pt x="13355" y="8909"/>
                  </a:lnTo>
                  <a:lnTo>
                    <a:pt x="13401" y="8866"/>
                  </a:lnTo>
                  <a:lnTo>
                    <a:pt x="13264" y="8738"/>
                  </a:lnTo>
                  <a:lnTo>
                    <a:pt x="13128" y="8525"/>
                  </a:lnTo>
                  <a:lnTo>
                    <a:pt x="13083" y="8439"/>
                  </a:lnTo>
                  <a:lnTo>
                    <a:pt x="13037" y="8311"/>
                  </a:lnTo>
                  <a:lnTo>
                    <a:pt x="13083" y="8268"/>
                  </a:lnTo>
                  <a:lnTo>
                    <a:pt x="13174" y="8226"/>
                  </a:lnTo>
                  <a:lnTo>
                    <a:pt x="13355" y="8055"/>
                  </a:lnTo>
                  <a:lnTo>
                    <a:pt x="13355" y="8097"/>
                  </a:lnTo>
                  <a:lnTo>
                    <a:pt x="13264" y="8183"/>
                  </a:lnTo>
                  <a:lnTo>
                    <a:pt x="13128" y="8482"/>
                  </a:lnTo>
                  <a:lnTo>
                    <a:pt x="13264" y="8525"/>
                  </a:lnTo>
                  <a:lnTo>
                    <a:pt x="13355" y="8610"/>
                  </a:lnTo>
                  <a:lnTo>
                    <a:pt x="13355" y="8653"/>
                  </a:lnTo>
                  <a:lnTo>
                    <a:pt x="13355" y="8696"/>
                  </a:lnTo>
                  <a:lnTo>
                    <a:pt x="13355" y="8781"/>
                  </a:lnTo>
                  <a:lnTo>
                    <a:pt x="13355" y="8824"/>
                  </a:lnTo>
                  <a:lnTo>
                    <a:pt x="13401" y="8824"/>
                  </a:lnTo>
                  <a:lnTo>
                    <a:pt x="13446" y="8781"/>
                  </a:lnTo>
                  <a:lnTo>
                    <a:pt x="13491" y="8781"/>
                  </a:lnTo>
                  <a:lnTo>
                    <a:pt x="13446" y="8824"/>
                  </a:lnTo>
                  <a:lnTo>
                    <a:pt x="13401" y="8866"/>
                  </a:lnTo>
                  <a:close/>
                  <a:moveTo>
                    <a:pt x="16649" y="13524"/>
                  </a:moveTo>
                  <a:lnTo>
                    <a:pt x="16649" y="13524"/>
                  </a:lnTo>
                  <a:lnTo>
                    <a:pt x="16558" y="13652"/>
                  </a:lnTo>
                  <a:lnTo>
                    <a:pt x="16421" y="13695"/>
                  </a:lnTo>
                  <a:lnTo>
                    <a:pt x="16331" y="13695"/>
                  </a:lnTo>
                  <a:lnTo>
                    <a:pt x="16194" y="13652"/>
                  </a:lnTo>
                  <a:lnTo>
                    <a:pt x="15922" y="13524"/>
                  </a:lnTo>
                  <a:lnTo>
                    <a:pt x="15695" y="13374"/>
                  </a:lnTo>
                  <a:lnTo>
                    <a:pt x="15649" y="13332"/>
                  </a:lnTo>
                  <a:lnTo>
                    <a:pt x="15649" y="13204"/>
                  </a:lnTo>
                  <a:lnTo>
                    <a:pt x="15649" y="12990"/>
                  </a:lnTo>
                  <a:lnTo>
                    <a:pt x="15740" y="12819"/>
                  </a:lnTo>
                  <a:lnTo>
                    <a:pt x="15740" y="12691"/>
                  </a:lnTo>
                  <a:lnTo>
                    <a:pt x="15740" y="12648"/>
                  </a:lnTo>
                  <a:lnTo>
                    <a:pt x="15649" y="12648"/>
                  </a:lnTo>
                  <a:lnTo>
                    <a:pt x="15558" y="12648"/>
                  </a:lnTo>
                  <a:lnTo>
                    <a:pt x="15468" y="12605"/>
                  </a:lnTo>
                  <a:lnTo>
                    <a:pt x="15422" y="12563"/>
                  </a:lnTo>
                  <a:lnTo>
                    <a:pt x="15422" y="12520"/>
                  </a:lnTo>
                  <a:lnTo>
                    <a:pt x="15377" y="12477"/>
                  </a:lnTo>
                  <a:lnTo>
                    <a:pt x="15150" y="12349"/>
                  </a:lnTo>
                  <a:lnTo>
                    <a:pt x="14922" y="12178"/>
                  </a:lnTo>
                  <a:lnTo>
                    <a:pt x="14832" y="12093"/>
                  </a:lnTo>
                  <a:lnTo>
                    <a:pt x="14786" y="12050"/>
                  </a:lnTo>
                  <a:lnTo>
                    <a:pt x="14786" y="11964"/>
                  </a:lnTo>
                  <a:lnTo>
                    <a:pt x="14741" y="11836"/>
                  </a:lnTo>
                  <a:lnTo>
                    <a:pt x="14695" y="11793"/>
                  </a:lnTo>
                  <a:lnTo>
                    <a:pt x="14604" y="11751"/>
                  </a:lnTo>
                  <a:lnTo>
                    <a:pt x="14514" y="11751"/>
                  </a:lnTo>
                  <a:lnTo>
                    <a:pt x="14468" y="11708"/>
                  </a:lnTo>
                  <a:lnTo>
                    <a:pt x="14468" y="11580"/>
                  </a:lnTo>
                  <a:lnTo>
                    <a:pt x="14514" y="11409"/>
                  </a:lnTo>
                  <a:lnTo>
                    <a:pt x="14650" y="11153"/>
                  </a:lnTo>
                  <a:lnTo>
                    <a:pt x="14650" y="10939"/>
                  </a:lnTo>
                  <a:lnTo>
                    <a:pt x="14695" y="10853"/>
                  </a:lnTo>
                  <a:lnTo>
                    <a:pt x="14741" y="10682"/>
                  </a:lnTo>
                  <a:lnTo>
                    <a:pt x="14786" y="10597"/>
                  </a:lnTo>
                  <a:lnTo>
                    <a:pt x="14832" y="10554"/>
                  </a:lnTo>
                  <a:lnTo>
                    <a:pt x="14922" y="10512"/>
                  </a:lnTo>
                  <a:lnTo>
                    <a:pt x="15104" y="10554"/>
                  </a:lnTo>
                  <a:lnTo>
                    <a:pt x="15286" y="10597"/>
                  </a:lnTo>
                  <a:lnTo>
                    <a:pt x="15331" y="10682"/>
                  </a:lnTo>
                  <a:lnTo>
                    <a:pt x="15331" y="10725"/>
                  </a:lnTo>
                  <a:lnTo>
                    <a:pt x="15377" y="10853"/>
                  </a:lnTo>
                  <a:lnTo>
                    <a:pt x="15422" y="10896"/>
                  </a:lnTo>
                  <a:lnTo>
                    <a:pt x="15468" y="10896"/>
                  </a:lnTo>
                  <a:lnTo>
                    <a:pt x="15377" y="10939"/>
                  </a:lnTo>
                  <a:lnTo>
                    <a:pt x="15240" y="10982"/>
                  </a:lnTo>
                  <a:lnTo>
                    <a:pt x="15195" y="10982"/>
                  </a:lnTo>
                  <a:lnTo>
                    <a:pt x="15150" y="11067"/>
                  </a:lnTo>
                  <a:lnTo>
                    <a:pt x="15286" y="11153"/>
                  </a:lnTo>
                  <a:lnTo>
                    <a:pt x="15331" y="11238"/>
                  </a:lnTo>
                  <a:lnTo>
                    <a:pt x="15331" y="11281"/>
                  </a:lnTo>
                  <a:lnTo>
                    <a:pt x="15286" y="11323"/>
                  </a:lnTo>
                  <a:lnTo>
                    <a:pt x="15195" y="11323"/>
                  </a:lnTo>
                  <a:lnTo>
                    <a:pt x="15150" y="11366"/>
                  </a:lnTo>
                  <a:lnTo>
                    <a:pt x="15104" y="11366"/>
                  </a:lnTo>
                  <a:lnTo>
                    <a:pt x="15104" y="11409"/>
                  </a:lnTo>
                  <a:lnTo>
                    <a:pt x="15150" y="11409"/>
                  </a:lnTo>
                  <a:lnTo>
                    <a:pt x="15240" y="11452"/>
                  </a:lnTo>
                  <a:lnTo>
                    <a:pt x="15468" y="11623"/>
                  </a:lnTo>
                  <a:lnTo>
                    <a:pt x="15468" y="11665"/>
                  </a:lnTo>
                  <a:lnTo>
                    <a:pt x="15513" y="11708"/>
                  </a:lnTo>
                  <a:lnTo>
                    <a:pt x="15649" y="11708"/>
                  </a:lnTo>
                  <a:lnTo>
                    <a:pt x="15740" y="11708"/>
                  </a:lnTo>
                  <a:lnTo>
                    <a:pt x="15831" y="11751"/>
                  </a:lnTo>
                  <a:lnTo>
                    <a:pt x="15876" y="11793"/>
                  </a:lnTo>
                  <a:lnTo>
                    <a:pt x="15876" y="11879"/>
                  </a:lnTo>
                  <a:lnTo>
                    <a:pt x="15922" y="12007"/>
                  </a:lnTo>
                  <a:lnTo>
                    <a:pt x="15967" y="12007"/>
                  </a:lnTo>
                  <a:lnTo>
                    <a:pt x="16013" y="11879"/>
                  </a:lnTo>
                  <a:lnTo>
                    <a:pt x="16013" y="11836"/>
                  </a:lnTo>
                  <a:lnTo>
                    <a:pt x="16058" y="11793"/>
                  </a:lnTo>
                  <a:lnTo>
                    <a:pt x="16103" y="11793"/>
                  </a:lnTo>
                  <a:lnTo>
                    <a:pt x="16194" y="11879"/>
                  </a:lnTo>
                  <a:lnTo>
                    <a:pt x="16285" y="11922"/>
                  </a:lnTo>
                  <a:lnTo>
                    <a:pt x="16421" y="12007"/>
                  </a:lnTo>
                  <a:lnTo>
                    <a:pt x="16376" y="12050"/>
                  </a:lnTo>
                  <a:lnTo>
                    <a:pt x="16331" y="12093"/>
                  </a:lnTo>
                  <a:lnTo>
                    <a:pt x="16285" y="12221"/>
                  </a:lnTo>
                  <a:lnTo>
                    <a:pt x="16194" y="12306"/>
                  </a:lnTo>
                  <a:lnTo>
                    <a:pt x="16149" y="12349"/>
                  </a:lnTo>
                  <a:lnTo>
                    <a:pt x="16149" y="12392"/>
                  </a:lnTo>
                  <a:lnTo>
                    <a:pt x="16149" y="12434"/>
                  </a:lnTo>
                  <a:lnTo>
                    <a:pt x="16194" y="12477"/>
                  </a:lnTo>
                  <a:lnTo>
                    <a:pt x="16285" y="12563"/>
                  </a:lnTo>
                  <a:lnTo>
                    <a:pt x="16240" y="12477"/>
                  </a:lnTo>
                  <a:lnTo>
                    <a:pt x="16376" y="12605"/>
                  </a:lnTo>
                  <a:lnTo>
                    <a:pt x="16467" y="12648"/>
                  </a:lnTo>
                  <a:lnTo>
                    <a:pt x="16558" y="12691"/>
                  </a:lnTo>
                  <a:lnTo>
                    <a:pt x="16603" y="12776"/>
                  </a:lnTo>
                  <a:lnTo>
                    <a:pt x="16649" y="12904"/>
                  </a:lnTo>
                  <a:lnTo>
                    <a:pt x="16785" y="13204"/>
                  </a:lnTo>
                  <a:lnTo>
                    <a:pt x="16649" y="13524"/>
                  </a:lnTo>
                  <a:close/>
                  <a:moveTo>
                    <a:pt x="16512" y="10853"/>
                  </a:moveTo>
                  <a:lnTo>
                    <a:pt x="16512" y="10853"/>
                  </a:lnTo>
                  <a:lnTo>
                    <a:pt x="16467" y="10853"/>
                  </a:lnTo>
                  <a:lnTo>
                    <a:pt x="16421" y="10811"/>
                  </a:lnTo>
                  <a:lnTo>
                    <a:pt x="16421" y="10725"/>
                  </a:lnTo>
                  <a:lnTo>
                    <a:pt x="16285" y="10554"/>
                  </a:lnTo>
                  <a:lnTo>
                    <a:pt x="16240" y="10319"/>
                  </a:lnTo>
                  <a:lnTo>
                    <a:pt x="16240" y="10148"/>
                  </a:lnTo>
                  <a:lnTo>
                    <a:pt x="16331" y="9977"/>
                  </a:lnTo>
                  <a:lnTo>
                    <a:pt x="16421" y="9764"/>
                  </a:lnTo>
                  <a:lnTo>
                    <a:pt x="16421" y="9807"/>
                  </a:lnTo>
                  <a:lnTo>
                    <a:pt x="16467" y="9935"/>
                  </a:lnTo>
                  <a:lnTo>
                    <a:pt x="16512" y="10020"/>
                  </a:lnTo>
                  <a:lnTo>
                    <a:pt x="16558" y="10020"/>
                  </a:lnTo>
                  <a:lnTo>
                    <a:pt x="16649" y="10063"/>
                  </a:lnTo>
                  <a:lnTo>
                    <a:pt x="16739" y="10234"/>
                  </a:lnTo>
                  <a:lnTo>
                    <a:pt x="16785" y="10469"/>
                  </a:lnTo>
                  <a:lnTo>
                    <a:pt x="16830" y="10640"/>
                  </a:lnTo>
                  <a:lnTo>
                    <a:pt x="16785" y="10725"/>
                  </a:lnTo>
                  <a:lnTo>
                    <a:pt x="16739" y="10768"/>
                  </a:lnTo>
                  <a:lnTo>
                    <a:pt x="16649" y="10811"/>
                  </a:lnTo>
                  <a:lnTo>
                    <a:pt x="16512" y="10853"/>
                  </a:lnTo>
                  <a:close/>
                  <a:moveTo>
                    <a:pt x="17943" y="8866"/>
                  </a:moveTo>
                  <a:lnTo>
                    <a:pt x="17943" y="8866"/>
                  </a:lnTo>
                  <a:lnTo>
                    <a:pt x="17807" y="8738"/>
                  </a:lnTo>
                  <a:lnTo>
                    <a:pt x="17671" y="8610"/>
                  </a:lnTo>
                  <a:lnTo>
                    <a:pt x="17671" y="8567"/>
                  </a:lnTo>
                  <a:lnTo>
                    <a:pt x="17671" y="8482"/>
                  </a:lnTo>
                  <a:lnTo>
                    <a:pt x="17716" y="8183"/>
                  </a:lnTo>
                  <a:lnTo>
                    <a:pt x="17807" y="8140"/>
                  </a:lnTo>
                  <a:lnTo>
                    <a:pt x="17807" y="8012"/>
                  </a:lnTo>
                  <a:lnTo>
                    <a:pt x="17852" y="7926"/>
                  </a:lnTo>
                  <a:lnTo>
                    <a:pt x="17852" y="7884"/>
                  </a:lnTo>
                  <a:lnTo>
                    <a:pt x="17898" y="7884"/>
                  </a:lnTo>
                  <a:lnTo>
                    <a:pt x="17943" y="7926"/>
                  </a:lnTo>
                  <a:lnTo>
                    <a:pt x="17943" y="8012"/>
                  </a:lnTo>
                  <a:lnTo>
                    <a:pt x="17852" y="8183"/>
                  </a:lnTo>
                  <a:lnTo>
                    <a:pt x="17716" y="8311"/>
                  </a:lnTo>
                  <a:lnTo>
                    <a:pt x="17716" y="8354"/>
                  </a:lnTo>
                  <a:lnTo>
                    <a:pt x="17716" y="8396"/>
                  </a:lnTo>
                  <a:lnTo>
                    <a:pt x="17898" y="8781"/>
                  </a:lnTo>
                  <a:lnTo>
                    <a:pt x="17943" y="8866"/>
                  </a:lnTo>
                  <a:close/>
                  <a:moveTo>
                    <a:pt x="17943" y="8866"/>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2" name="AutoShape 52"/>
            <p:cNvSpPr>
              <a:spLocks/>
            </p:cNvSpPr>
            <p:nvPr/>
          </p:nvSpPr>
          <p:spPr bwMode="auto">
            <a:xfrm>
              <a:off x="7092" y="5416"/>
              <a:ext cx="32" cy="48"/>
            </a:xfrm>
            <a:custGeom>
              <a:avLst/>
              <a:gdLst/>
              <a:ahLst/>
              <a:cxnLst/>
              <a:rect l="0" t="0" r="r" b="b"/>
              <a:pathLst>
                <a:path w="21600" h="21600">
                  <a:moveTo>
                    <a:pt x="21600" y="0"/>
                  </a:moveTo>
                  <a:lnTo>
                    <a:pt x="21600" y="0"/>
                  </a:lnTo>
                  <a:lnTo>
                    <a:pt x="10800" y="7200"/>
                  </a:lnTo>
                  <a:lnTo>
                    <a:pt x="0" y="21600"/>
                  </a:lnTo>
                  <a:lnTo>
                    <a:pt x="10800" y="21600"/>
                  </a:lnTo>
                  <a:lnTo>
                    <a:pt x="21600" y="14400"/>
                  </a:lnTo>
                  <a:lnTo>
                    <a:pt x="21600" y="0"/>
                  </a:lnTo>
                  <a:close/>
                  <a:moveTo>
                    <a:pt x="21600" y="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3" name="AutoShape 53"/>
            <p:cNvSpPr>
              <a:spLocks/>
            </p:cNvSpPr>
            <p:nvPr/>
          </p:nvSpPr>
          <p:spPr bwMode="auto">
            <a:xfrm>
              <a:off x="6660" y="5753"/>
              <a:ext cx="64" cy="16"/>
            </a:xfrm>
            <a:custGeom>
              <a:avLst/>
              <a:gdLst/>
              <a:ahLst/>
              <a:cxnLst/>
              <a:rect l="0" t="0" r="r" b="b"/>
              <a:pathLst>
                <a:path w="21600" h="21600">
                  <a:moveTo>
                    <a:pt x="21600" y="0"/>
                  </a:moveTo>
                  <a:lnTo>
                    <a:pt x="21600" y="0"/>
                  </a:lnTo>
                  <a:lnTo>
                    <a:pt x="10800" y="0"/>
                  </a:lnTo>
                  <a:lnTo>
                    <a:pt x="0" y="0"/>
                  </a:lnTo>
                  <a:lnTo>
                    <a:pt x="5400" y="21600"/>
                  </a:lnTo>
                  <a:lnTo>
                    <a:pt x="21600" y="0"/>
                  </a:lnTo>
                  <a:close/>
                  <a:moveTo>
                    <a:pt x="21600" y="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4" name="AutoShape 54"/>
            <p:cNvSpPr>
              <a:spLocks/>
            </p:cNvSpPr>
            <p:nvPr/>
          </p:nvSpPr>
          <p:spPr bwMode="auto">
            <a:xfrm>
              <a:off x="5099" y="3880"/>
              <a:ext cx="48" cy="88"/>
            </a:xfrm>
            <a:custGeom>
              <a:avLst/>
              <a:gdLst/>
              <a:ahLst/>
              <a:cxnLst/>
              <a:rect l="0" t="0" r="r" b="b"/>
              <a:pathLst>
                <a:path w="21600" h="21600">
                  <a:moveTo>
                    <a:pt x="7200" y="21600"/>
                  </a:moveTo>
                  <a:lnTo>
                    <a:pt x="7200" y="21600"/>
                  </a:lnTo>
                  <a:lnTo>
                    <a:pt x="14400" y="17673"/>
                  </a:lnTo>
                  <a:lnTo>
                    <a:pt x="14400" y="13745"/>
                  </a:lnTo>
                  <a:lnTo>
                    <a:pt x="21600" y="0"/>
                  </a:lnTo>
                  <a:lnTo>
                    <a:pt x="14400" y="0"/>
                  </a:lnTo>
                  <a:lnTo>
                    <a:pt x="7200" y="3927"/>
                  </a:lnTo>
                  <a:lnTo>
                    <a:pt x="0" y="17673"/>
                  </a:lnTo>
                  <a:lnTo>
                    <a:pt x="0" y="21600"/>
                  </a:lnTo>
                  <a:lnTo>
                    <a:pt x="7200" y="21600"/>
                  </a:lnTo>
                  <a:close/>
                  <a:moveTo>
                    <a:pt x="7200" y="216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5" name="AutoShape 55"/>
            <p:cNvSpPr>
              <a:spLocks/>
            </p:cNvSpPr>
            <p:nvPr/>
          </p:nvSpPr>
          <p:spPr bwMode="auto">
            <a:xfrm>
              <a:off x="7580" y="4528"/>
              <a:ext cx="128" cy="48"/>
            </a:xfrm>
            <a:custGeom>
              <a:avLst/>
              <a:gdLst/>
              <a:ahLst/>
              <a:cxnLst/>
              <a:rect l="0" t="0" r="r" b="b"/>
              <a:pathLst>
                <a:path w="21600" h="21600">
                  <a:moveTo>
                    <a:pt x="16200" y="14400"/>
                  </a:moveTo>
                  <a:lnTo>
                    <a:pt x="16200" y="14400"/>
                  </a:lnTo>
                  <a:lnTo>
                    <a:pt x="21600" y="21600"/>
                  </a:lnTo>
                  <a:lnTo>
                    <a:pt x="0" y="0"/>
                  </a:lnTo>
                  <a:lnTo>
                    <a:pt x="16200" y="14400"/>
                  </a:lnTo>
                  <a:close/>
                  <a:moveTo>
                    <a:pt x="16200" y="1440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6" name="AutoShape 56"/>
            <p:cNvSpPr>
              <a:spLocks/>
            </p:cNvSpPr>
            <p:nvPr/>
          </p:nvSpPr>
          <p:spPr bwMode="auto">
            <a:xfrm>
              <a:off x="0" y="5753"/>
              <a:ext cx="32" cy="616"/>
            </a:xfrm>
            <a:custGeom>
              <a:avLst/>
              <a:gdLst/>
              <a:ahLst/>
              <a:cxnLst/>
              <a:rect l="0" t="0" r="r" b="b"/>
              <a:pathLst>
                <a:path w="21600" h="21600">
                  <a:moveTo>
                    <a:pt x="0" y="0"/>
                  </a:moveTo>
                  <a:lnTo>
                    <a:pt x="0" y="0"/>
                  </a:lnTo>
                  <a:lnTo>
                    <a:pt x="0" y="3366"/>
                  </a:lnTo>
                  <a:lnTo>
                    <a:pt x="0" y="7294"/>
                  </a:lnTo>
                  <a:lnTo>
                    <a:pt x="0" y="12904"/>
                  </a:lnTo>
                  <a:lnTo>
                    <a:pt x="21600" y="21600"/>
                  </a:lnTo>
                  <a:lnTo>
                    <a:pt x="10800" y="0"/>
                  </a:lnTo>
                  <a:lnTo>
                    <a:pt x="0" y="0"/>
                  </a:lnTo>
                  <a:close/>
                  <a:moveTo>
                    <a:pt x="0" y="0"/>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7" name="AutoShape 57"/>
            <p:cNvSpPr>
              <a:spLocks/>
            </p:cNvSpPr>
            <p:nvPr/>
          </p:nvSpPr>
          <p:spPr bwMode="auto">
            <a:xfrm>
              <a:off x="32" y="6369"/>
              <a:ext cx="1176" cy="2704"/>
            </a:xfrm>
            <a:custGeom>
              <a:avLst/>
              <a:gdLst/>
              <a:ahLst/>
              <a:cxnLst/>
              <a:rect l="0" t="0" r="r" b="b"/>
              <a:pathLst>
                <a:path w="21600" h="21600">
                  <a:moveTo>
                    <a:pt x="21600" y="21089"/>
                  </a:moveTo>
                  <a:lnTo>
                    <a:pt x="21600" y="21089"/>
                  </a:lnTo>
                  <a:lnTo>
                    <a:pt x="21306" y="20705"/>
                  </a:lnTo>
                  <a:lnTo>
                    <a:pt x="20718" y="20194"/>
                  </a:lnTo>
                  <a:lnTo>
                    <a:pt x="19543" y="19299"/>
                  </a:lnTo>
                  <a:lnTo>
                    <a:pt x="18073" y="18660"/>
                  </a:lnTo>
                  <a:lnTo>
                    <a:pt x="18073" y="18533"/>
                  </a:lnTo>
                  <a:lnTo>
                    <a:pt x="18073" y="18660"/>
                  </a:lnTo>
                  <a:lnTo>
                    <a:pt x="18073" y="18788"/>
                  </a:lnTo>
                  <a:lnTo>
                    <a:pt x="17486" y="18277"/>
                  </a:lnTo>
                  <a:lnTo>
                    <a:pt x="15722" y="16999"/>
                  </a:lnTo>
                  <a:lnTo>
                    <a:pt x="13665" y="15657"/>
                  </a:lnTo>
                  <a:lnTo>
                    <a:pt x="11902" y="14507"/>
                  </a:lnTo>
                  <a:lnTo>
                    <a:pt x="10727" y="13740"/>
                  </a:lnTo>
                  <a:lnTo>
                    <a:pt x="10139" y="13612"/>
                  </a:lnTo>
                  <a:lnTo>
                    <a:pt x="9845" y="13484"/>
                  </a:lnTo>
                  <a:lnTo>
                    <a:pt x="9551" y="12717"/>
                  </a:lnTo>
                  <a:lnTo>
                    <a:pt x="7935" y="11567"/>
                  </a:lnTo>
                  <a:lnTo>
                    <a:pt x="7641" y="11311"/>
                  </a:lnTo>
                  <a:lnTo>
                    <a:pt x="7347" y="10928"/>
                  </a:lnTo>
                  <a:lnTo>
                    <a:pt x="6465" y="10544"/>
                  </a:lnTo>
                  <a:lnTo>
                    <a:pt x="6171" y="10289"/>
                  </a:lnTo>
                  <a:lnTo>
                    <a:pt x="5290" y="9266"/>
                  </a:lnTo>
                  <a:lnTo>
                    <a:pt x="4408" y="8372"/>
                  </a:lnTo>
                  <a:lnTo>
                    <a:pt x="4702" y="8244"/>
                  </a:lnTo>
                  <a:lnTo>
                    <a:pt x="4702" y="7988"/>
                  </a:lnTo>
                  <a:lnTo>
                    <a:pt x="4408" y="7733"/>
                  </a:lnTo>
                  <a:lnTo>
                    <a:pt x="4114" y="7157"/>
                  </a:lnTo>
                  <a:lnTo>
                    <a:pt x="2939" y="5496"/>
                  </a:lnTo>
                  <a:lnTo>
                    <a:pt x="882" y="2173"/>
                  </a:lnTo>
                  <a:lnTo>
                    <a:pt x="882" y="2301"/>
                  </a:lnTo>
                  <a:lnTo>
                    <a:pt x="0" y="0"/>
                  </a:lnTo>
                  <a:lnTo>
                    <a:pt x="0" y="511"/>
                  </a:lnTo>
                  <a:lnTo>
                    <a:pt x="294" y="1534"/>
                  </a:lnTo>
                  <a:lnTo>
                    <a:pt x="882" y="2684"/>
                  </a:lnTo>
                  <a:lnTo>
                    <a:pt x="2351" y="5496"/>
                  </a:lnTo>
                  <a:lnTo>
                    <a:pt x="4114" y="8372"/>
                  </a:lnTo>
                  <a:lnTo>
                    <a:pt x="5584" y="10033"/>
                  </a:lnTo>
                  <a:lnTo>
                    <a:pt x="7347" y="11695"/>
                  </a:lnTo>
                  <a:lnTo>
                    <a:pt x="11020" y="15018"/>
                  </a:lnTo>
                  <a:lnTo>
                    <a:pt x="15429" y="18149"/>
                  </a:lnTo>
                  <a:lnTo>
                    <a:pt x="20131" y="21089"/>
                  </a:lnTo>
                  <a:lnTo>
                    <a:pt x="21012" y="21472"/>
                  </a:lnTo>
                  <a:lnTo>
                    <a:pt x="21012" y="21600"/>
                  </a:lnTo>
                  <a:lnTo>
                    <a:pt x="21306" y="21600"/>
                  </a:lnTo>
                  <a:lnTo>
                    <a:pt x="21600" y="21089"/>
                  </a:lnTo>
                  <a:close/>
                  <a:moveTo>
                    <a:pt x="21600" y="21089"/>
                  </a:moveTo>
                </a:path>
              </a:pathLst>
            </a:custGeom>
            <a:grpFill/>
            <a:ln>
              <a:noFill/>
            </a:ln>
            <a:extLst>
              <a:ext uri="{91240B29-F687-4F45-9708-019B960494DF}">
                <a14:hiddenLine xmlns:a14="http://schemas.microsoft.com/office/drawing/2010/main" w="9525" cap="flat">
                  <a:solidFill>
                    <a:srgbClr val="FEFEFE"/>
                  </a:solidFill>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78" name="文本框 77"/>
          <p:cNvSpPr txBox="1"/>
          <p:nvPr/>
        </p:nvSpPr>
        <p:spPr>
          <a:xfrm>
            <a:off x="1096715" y="1858700"/>
            <a:ext cx="1665841" cy="825291"/>
          </a:xfrm>
          <a:prstGeom prst="rect">
            <a:avLst/>
          </a:prstGeom>
          <a:noFill/>
          <a:effectLst/>
        </p:spPr>
        <p:txBody>
          <a:bodyPr wrap="none" rtlCol="0">
            <a:spAutoFit/>
          </a:bodyPr>
          <a:lstStyle/>
          <a:p>
            <a:r>
              <a:rPr lang="zh-CN" altLang="en-US" sz="1013" dirty="0">
                <a:solidFill>
                  <a:srgbClr val="BC0410"/>
                </a:solidFill>
                <a:latin typeface="微软雅黑" panose="020B0503020204020204" pitchFamily="34" charset="-122"/>
                <a:ea typeface="微软雅黑" panose="020B0503020204020204" pitchFamily="34" charset="-122"/>
              </a:rPr>
              <a:t> </a:t>
            </a:r>
            <a:r>
              <a:rPr lang="zh-CN" altLang="en-US" sz="1013" dirty="0">
                <a:solidFill>
                  <a:srgbClr val="2E2E2E"/>
                </a:solidFill>
                <a:latin typeface="微软雅黑" panose="020B0503020204020204" pitchFamily="34" charset="-122"/>
                <a:ea typeface="微软雅黑" panose="020B0503020204020204" pitchFamily="34" charset="-122"/>
              </a:rPr>
              <a:t>单击此处输入标题</a:t>
            </a:r>
            <a:endParaRPr lang="en-US" altLang="zh-CN" sz="1013" dirty="0">
              <a:solidFill>
                <a:srgbClr val="2E2E2E"/>
              </a:solidFill>
              <a:latin typeface="微软雅黑" panose="020B0503020204020204" pitchFamily="34" charset="-122"/>
              <a:ea typeface="微软雅黑" panose="020B0503020204020204" pitchFamily="34" charset="-122"/>
            </a:endParaRPr>
          </a:p>
          <a:p>
            <a:r>
              <a:rPr lang="zh-CN" altLang="en-US" sz="825"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825" dirty="0">
              <a:solidFill>
                <a:srgbClr val="2E2E2E"/>
              </a:solidFill>
              <a:latin typeface="微软雅黑" panose="020B0503020204020204" pitchFamily="34" charset="-122"/>
              <a:ea typeface="微软雅黑" panose="020B0503020204020204" pitchFamily="34" charset="-122"/>
            </a:endParaRPr>
          </a:p>
          <a:p>
            <a:r>
              <a:rPr lang="zh-CN" altLang="en-US" sz="825"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825" dirty="0">
              <a:solidFill>
                <a:srgbClr val="2E2E2E"/>
              </a:solidFill>
              <a:latin typeface="微软雅黑" panose="020B0503020204020204" pitchFamily="34" charset="-122"/>
              <a:ea typeface="微软雅黑" panose="020B0503020204020204" pitchFamily="34" charset="-122"/>
            </a:endParaRPr>
          </a:p>
          <a:p>
            <a:endParaRPr lang="en-US" altLang="zh-CN" sz="2100" dirty="0">
              <a:solidFill>
                <a:srgbClr val="2E2E2E"/>
              </a:solidFill>
              <a:latin typeface="微软雅黑" panose="020B0503020204020204" pitchFamily="34" charset="-122"/>
              <a:ea typeface="微软雅黑" panose="020B0503020204020204" pitchFamily="34" charset="-122"/>
            </a:endParaRPr>
          </a:p>
        </p:txBody>
      </p:sp>
      <p:sp>
        <p:nvSpPr>
          <p:cNvPr id="79" name="文本框 78"/>
          <p:cNvSpPr txBox="1"/>
          <p:nvPr/>
        </p:nvSpPr>
        <p:spPr>
          <a:xfrm>
            <a:off x="1103332" y="3903320"/>
            <a:ext cx="1665841" cy="825291"/>
          </a:xfrm>
          <a:prstGeom prst="rect">
            <a:avLst/>
          </a:prstGeom>
          <a:noFill/>
          <a:effectLst/>
        </p:spPr>
        <p:txBody>
          <a:bodyPr wrap="none" rtlCol="0">
            <a:spAutoFit/>
          </a:bodyPr>
          <a:lstStyle/>
          <a:p>
            <a:r>
              <a:rPr lang="zh-CN" altLang="en-US" sz="1013" dirty="0">
                <a:solidFill>
                  <a:srgbClr val="004C80"/>
                </a:solidFill>
                <a:latin typeface="微软雅黑" panose="020B0503020204020204" pitchFamily="34" charset="-122"/>
                <a:ea typeface="微软雅黑" panose="020B0503020204020204" pitchFamily="34" charset="-122"/>
              </a:rPr>
              <a:t> </a:t>
            </a:r>
            <a:r>
              <a:rPr lang="zh-CN" altLang="en-US" sz="1013" dirty="0">
                <a:solidFill>
                  <a:srgbClr val="2E2E2E"/>
                </a:solidFill>
                <a:latin typeface="微软雅黑" panose="020B0503020204020204" pitchFamily="34" charset="-122"/>
                <a:ea typeface="微软雅黑" panose="020B0503020204020204" pitchFamily="34" charset="-122"/>
              </a:rPr>
              <a:t>单击此处输入标题</a:t>
            </a:r>
            <a:endParaRPr lang="en-US" altLang="zh-CN" sz="1013" dirty="0">
              <a:solidFill>
                <a:srgbClr val="2E2E2E"/>
              </a:solidFill>
              <a:latin typeface="微软雅黑" panose="020B0503020204020204" pitchFamily="34" charset="-122"/>
              <a:ea typeface="微软雅黑" panose="020B0503020204020204" pitchFamily="34" charset="-122"/>
            </a:endParaRPr>
          </a:p>
          <a:p>
            <a:r>
              <a:rPr lang="zh-CN" altLang="en-US" sz="825"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825" dirty="0">
              <a:solidFill>
                <a:srgbClr val="2E2E2E"/>
              </a:solidFill>
              <a:latin typeface="微软雅黑" panose="020B0503020204020204" pitchFamily="34" charset="-122"/>
              <a:ea typeface="微软雅黑" panose="020B0503020204020204" pitchFamily="34" charset="-122"/>
            </a:endParaRPr>
          </a:p>
          <a:p>
            <a:r>
              <a:rPr lang="zh-CN" altLang="en-US" sz="825"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825" dirty="0">
              <a:solidFill>
                <a:srgbClr val="2E2E2E"/>
              </a:solidFill>
              <a:latin typeface="微软雅黑" panose="020B0503020204020204" pitchFamily="34" charset="-122"/>
              <a:ea typeface="微软雅黑" panose="020B0503020204020204" pitchFamily="34" charset="-122"/>
            </a:endParaRPr>
          </a:p>
          <a:p>
            <a:endParaRPr lang="en-US" altLang="zh-CN" sz="2100" dirty="0">
              <a:solidFill>
                <a:srgbClr val="2E2E2E"/>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6579782" y="3903319"/>
            <a:ext cx="1665841" cy="825291"/>
          </a:xfrm>
          <a:prstGeom prst="rect">
            <a:avLst/>
          </a:prstGeom>
          <a:noFill/>
          <a:effectLst/>
        </p:spPr>
        <p:txBody>
          <a:bodyPr wrap="none" rtlCol="0">
            <a:spAutoFit/>
          </a:bodyPr>
          <a:lstStyle/>
          <a:p>
            <a:r>
              <a:rPr lang="zh-CN" altLang="en-US" sz="1013" dirty="0">
                <a:solidFill>
                  <a:srgbClr val="004C80"/>
                </a:solidFill>
                <a:latin typeface="微软雅黑" panose="020B0503020204020204" pitchFamily="34" charset="-122"/>
                <a:ea typeface="微软雅黑" panose="020B0503020204020204" pitchFamily="34" charset="-122"/>
              </a:rPr>
              <a:t> </a:t>
            </a:r>
            <a:r>
              <a:rPr lang="zh-CN" altLang="en-US" sz="1013" dirty="0">
                <a:solidFill>
                  <a:srgbClr val="2E2E2E"/>
                </a:solidFill>
                <a:latin typeface="微软雅黑" panose="020B0503020204020204" pitchFamily="34" charset="-122"/>
                <a:ea typeface="微软雅黑" panose="020B0503020204020204" pitchFamily="34" charset="-122"/>
              </a:rPr>
              <a:t>单击此处输入标题</a:t>
            </a:r>
            <a:endParaRPr lang="en-US" altLang="zh-CN" sz="1013" dirty="0">
              <a:solidFill>
                <a:srgbClr val="2E2E2E"/>
              </a:solidFill>
              <a:latin typeface="微软雅黑" panose="020B0503020204020204" pitchFamily="34" charset="-122"/>
              <a:ea typeface="微软雅黑" panose="020B0503020204020204" pitchFamily="34" charset="-122"/>
            </a:endParaRPr>
          </a:p>
          <a:p>
            <a:r>
              <a:rPr lang="zh-CN" altLang="en-US" sz="825"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825" dirty="0">
              <a:solidFill>
                <a:srgbClr val="2E2E2E"/>
              </a:solidFill>
              <a:latin typeface="微软雅黑" panose="020B0503020204020204" pitchFamily="34" charset="-122"/>
              <a:ea typeface="微软雅黑" panose="020B0503020204020204" pitchFamily="34" charset="-122"/>
            </a:endParaRPr>
          </a:p>
          <a:p>
            <a:r>
              <a:rPr lang="zh-CN" altLang="en-US" sz="825"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825" dirty="0">
              <a:solidFill>
                <a:srgbClr val="2E2E2E"/>
              </a:solidFill>
              <a:latin typeface="微软雅黑" panose="020B0503020204020204" pitchFamily="34" charset="-122"/>
              <a:ea typeface="微软雅黑" panose="020B0503020204020204" pitchFamily="34" charset="-122"/>
            </a:endParaRPr>
          </a:p>
          <a:p>
            <a:endParaRPr lang="en-US" altLang="zh-CN" sz="2100" dirty="0">
              <a:solidFill>
                <a:srgbClr val="2E2E2E"/>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6579782" y="1846868"/>
            <a:ext cx="1665841" cy="825291"/>
          </a:xfrm>
          <a:prstGeom prst="rect">
            <a:avLst/>
          </a:prstGeom>
          <a:noFill/>
          <a:effectLst/>
        </p:spPr>
        <p:txBody>
          <a:bodyPr wrap="none" rtlCol="0">
            <a:spAutoFit/>
          </a:bodyPr>
          <a:lstStyle/>
          <a:p>
            <a:r>
              <a:rPr lang="zh-CN" altLang="en-US" sz="1013" dirty="0">
                <a:solidFill>
                  <a:srgbClr val="004C80"/>
                </a:solidFill>
                <a:latin typeface="微软雅黑" panose="020B0503020204020204" pitchFamily="34" charset="-122"/>
                <a:ea typeface="微软雅黑" panose="020B0503020204020204" pitchFamily="34" charset="-122"/>
              </a:rPr>
              <a:t> </a:t>
            </a:r>
            <a:r>
              <a:rPr lang="zh-CN" altLang="en-US" sz="1013" dirty="0">
                <a:solidFill>
                  <a:srgbClr val="2E2E2E"/>
                </a:solidFill>
                <a:latin typeface="微软雅黑" panose="020B0503020204020204" pitchFamily="34" charset="-122"/>
                <a:ea typeface="微软雅黑" panose="020B0503020204020204" pitchFamily="34" charset="-122"/>
              </a:rPr>
              <a:t>单击此处输入标题</a:t>
            </a:r>
            <a:endParaRPr lang="en-US" altLang="zh-CN" sz="1013" dirty="0">
              <a:solidFill>
                <a:srgbClr val="2E2E2E"/>
              </a:solidFill>
              <a:latin typeface="微软雅黑" panose="020B0503020204020204" pitchFamily="34" charset="-122"/>
              <a:ea typeface="微软雅黑" panose="020B0503020204020204" pitchFamily="34" charset="-122"/>
            </a:endParaRPr>
          </a:p>
          <a:p>
            <a:r>
              <a:rPr lang="zh-CN" altLang="en-US" sz="825"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825" dirty="0">
              <a:solidFill>
                <a:srgbClr val="2E2E2E"/>
              </a:solidFill>
              <a:latin typeface="微软雅黑" panose="020B0503020204020204" pitchFamily="34" charset="-122"/>
              <a:ea typeface="微软雅黑" panose="020B0503020204020204" pitchFamily="34" charset="-122"/>
            </a:endParaRPr>
          </a:p>
          <a:p>
            <a:r>
              <a:rPr lang="zh-CN" altLang="en-US" sz="825"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825" dirty="0">
              <a:solidFill>
                <a:srgbClr val="2E2E2E"/>
              </a:solidFill>
              <a:latin typeface="微软雅黑" panose="020B0503020204020204" pitchFamily="34" charset="-122"/>
              <a:ea typeface="微软雅黑" panose="020B0503020204020204" pitchFamily="34" charset="-122"/>
            </a:endParaRPr>
          </a:p>
          <a:p>
            <a:endParaRPr lang="en-US" altLang="zh-CN" sz="2100" dirty="0">
              <a:solidFill>
                <a:srgbClr val="2E2E2E"/>
              </a:solidFill>
              <a:latin typeface="微软雅黑" panose="020B0503020204020204" pitchFamily="34" charset="-122"/>
              <a:ea typeface="微软雅黑" panose="020B0503020204020204" pitchFamily="34" charset="-122"/>
            </a:endParaRPr>
          </a:p>
        </p:txBody>
      </p:sp>
      <p:grpSp>
        <p:nvGrpSpPr>
          <p:cNvPr id="82" name="组合 81"/>
          <p:cNvGrpSpPr/>
          <p:nvPr/>
        </p:nvGrpSpPr>
        <p:grpSpPr>
          <a:xfrm>
            <a:off x="776177" y="87786"/>
            <a:ext cx="709688" cy="659149"/>
            <a:chOff x="776177" y="87786"/>
            <a:chExt cx="709688" cy="659149"/>
          </a:xfrm>
        </p:grpSpPr>
        <p:grpSp>
          <p:nvGrpSpPr>
            <p:cNvPr id="83" name="组合 82"/>
            <p:cNvGrpSpPr/>
            <p:nvPr/>
          </p:nvGrpSpPr>
          <p:grpSpPr>
            <a:xfrm>
              <a:off x="776177" y="87786"/>
              <a:ext cx="669145" cy="659149"/>
              <a:chOff x="1770244" y="775694"/>
              <a:chExt cx="1333596" cy="1313675"/>
            </a:xfrm>
          </p:grpSpPr>
          <p:sp>
            <p:nvSpPr>
              <p:cNvPr id="85" name="矩形 84"/>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84"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30705597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融资需求</a:t>
            </a:r>
            <a:endParaRPr lang="en-US" altLang="zh-CN"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p:cNvGrpSpPr/>
          <p:nvPr/>
        </p:nvGrpSpPr>
        <p:grpSpPr>
          <a:xfrm>
            <a:off x="620273" y="1575056"/>
            <a:ext cx="3121665" cy="3124907"/>
            <a:chOff x="827030" y="2100075"/>
            <a:chExt cx="4162220" cy="4166542"/>
          </a:xfrm>
        </p:grpSpPr>
        <p:sp>
          <p:nvSpPr>
            <p:cNvPr id="10" name="任意多边形 9"/>
            <p:cNvSpPr/>
            <p:nvPr/>
          </p:nvSpPr>
          <p:spPr>
            <a:xfrm>
              <a:off x="837251" y="2100075"/>
              <a:ext cx="2083271" cy="2083271"/>
            </a:xfrm>
            <a:custGeom>
              <a:avLst/>
              <a:gdLst>
                <a:gd name="connsiteX0" fmla="*/ 2083271 w 2083271"/>
                <a:gd name="connsiteY0" fmla="*/ 0 h 2083271"/>
                <a:gd name="connsiteX1" fmla="*/ 2083271 w 2083271"/>
                <a:gd name="connsiteY1" fmla="*/ 969964 h 2083271"/>
                <a:gd name="connsiteX2" fmla="*/ 2083270 w 2083271"/>
                <a:gd name="connsiteY2" fmla="*/ 969964 h 2083271"/>
                <a:gd name="connsiteX3" fmla="*/ 969964 w 2083271"/>
                <a:gd name="connsiteY3" fmla="*/ 2083270 h 2083271"/>
                <a:gd name="connsiteX4" fmla="*/ 969964 w 2083271"/>
                <a:gd name="connsiteY4" fmla="*/ 2083271 h 2083271"/>
                <a:gd name="connsiteX5" fmla="*/ 0 w 2083271"/>
                <a:gd name="connsiteY5" fmla="*/ 2083271 h 2083271"/>
                <a:gd name="connsiteX6" fmla="*/ 251440 w 2083271"/>
                <a:gd name="connsiteY6" fmla="*/ 1090260 h 2083271"/>
                <a:gd name="connsiteX7" fmla="*/ 355611 w 2083271"/>
                <a:gd name="connsiteY7" fmla="*/ 918789 h 2083271"/>
                <a:gd name="connsiteX8" fmla="*/ 355611 w 2083271"/>
                <a:gd name="connsiteY8" fmla="*/ 447241 h 2083271"/>
                <a:gd name="connsiteX9" fmla="*/ 796199 w 2083271"/>
                <a:gd name="connsiteY9" fmla="*/ 447241 h 2083271"/>
                <a:gd name="connsiteX10" fmla="*/ 918494 w 2083271"/>
                <a:gd name="connsiteY10" fmla="*/ 355790 h 2083271"/>
                <a:gd name="connsiteX11" fmla="*/ 2083271 w 2083271"/>
                <a:gd name="connsiteY11" fmla="*/ 0 h 2083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83271" h="2083271">
                  <a:moveTo>
                    <a:pt x="2083271" y="0"/>
                  </a:moveTo>
                  <a:lnTo>
                    <a:pt x="2083271" y="969964"/>
                  </a:lnTo>
                  <a:lnTo>
                    <a:pt x="2083270" y="969964"/>
                  </a:lnTo>
                  <a:cubicBezTo>
                    <a:pt x="1468408" y="969964"/>
                    <a:pt x="969964" y="1468408"/>
                    <a:pt x="969964" y="2083270"/>
                  </a:cubicBezTo>
                  <a:lnTo>
                    <a:pt x="969964" y="2083271"/>
                  </a:lnTo>
                  <a:lnTo>
                    <a:pt x="0" y="2083271"/>
                  </a:lnTo>
                  <a:cubicBezTo>
                    <a:pt x="0" y="1723721"/>
                    <a:pt x="91085" y="1385446"/>
                    <a:pt x="251440" y="1090260"/>
                  </a:cubicBezTo>
                  <a:lnTo>
                    <a:pt x="355611" y="918789"/>
                  </a:lnTo>
                  <a:lnTo>
                    <a:pt x="355611" y="447241"/>
                  </a:lnTo>
                  <a:lnTo>
                    <a:pt x="796199" y="447241"/>
                  </a:lnTo>
                  <a:lnTo>
                    <a:pt x="918494" y="355790"/>
                  </a:lnTo>
                  <a:cubicBezTo>
                    <a:pt x="1250987" y="131163"/>
                    <a:pt x="1651812" y="0"/>
                    <a:pt x="2083271" y="0"/>
                  </a:cubicBezTo>
                  <a:close/>
                </a:path>
              </a:pathLst>
            </a:cu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任意多边形 11"/>
            <p:cNvSpPr/>
            <p:nvPr/>
          </p:nvSpPr>
          <p:spPr>
            <a:xfrm flipH="1">
              <a:off x="2902345" y="2100075"/>
              <a:ext cx="2083271" cy="2083271"/>
            </a:xfrm>
            <a:custGeom>
              <a:avLst/>
              <a:gdLst>
                <a:gd name="connsiteX0" fmla="*/ 2083271 w 2083271"/>
                <a:gd name="connsiteY0" fmla="*/ 0 h 2083271"/>
                <a:gd name="connsiteX1" fmla="*/ 2083271 w 2083271"/>
                <a:gd name="connsiteY1" fmla="*/ 969964 h 2083271"/>
                <a:gd name="connsiteX2" fmla="*/ 2083270 w 2083271"/>
                <a:gd name="connsiteY2" fmla="*/ 969964 h 2083271"/>
                <a:gd name="connsiteX3" fmla="*/ 969964 w 2083271"/>
                <a:gd name="connsiteY3" fmla="*/ 2083270 h 2083271"/>
                <a:gd name="connsiteX4" fmla="*/ 969964 w 2083271"/>
                <a:gd name="connsiteY4" fmla="*/ 2083271 h 2083271"/>
                <a:gd name="connsiteX5" fmla="*/ 0 w 2083271"/>
                <a:gd name="connsiteY5" fmla="*/ 2083271 h 2083271"/>
                <a:gd name="connsiteX6" fmla="*/ 251440 w 2083271"/>
                <a:gd name="connsiteY6" fmla="*/ 1090260 h 2083271"/>
                <a:gd name="connsiteX7" fmla="*/ 355611 w 2083271"/>
                <a:gd name="connsiteY7" fmla="*/ 918789 h 2083271"/>
                <a:gd name="connsiteX8" fmla="*/ 355611 w 2083271"/>
                <a:gd name="connsiteY8" fmla="*/ 447241 h 2083271"/>
                <a:gd name="connsiteX9" fmla="*/ 796199 w 2083271"/>
                <a:gd name="connsiteY9" fmla="*/ 447241 h 2083271"/>
                <a:gd name="connsiteX10" fmla="*/ 918494 w 2083271"/>
                <a:gd name="connsiteY10" fmla="*/ 355790 h 2083271"/>
                <a:gd name="connsiteX11" fmla="*/ 2083271 w 2083271"/>
                <a:gd name="connsiteY11" fmla="*/ 0 h 2083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83271" h="2083271">
                  <a:moveTo>
                    <a:pt x="2083271" y="0"/>
                  </a:moveTo>
                  <a:lnTo>
                    <a:pt x="2083271" y="969964"/>
                  </a:lnTo>
                  <a:lnTo>
                    <a:pt x="2083270" y="969964"/>
                  </a:lnTo>
                  <a:cubicBezTo>
                    <a:pt x="1468408" y="969964"/>
                    <a:pt x="969964" y="1468408"/>
                    <a:pt x="969964" y="2083270"/>
                  </a:cubicBezTo>
                  <a:lnTo>
                    <a:pt x="969964" y="2083271"/>
                  </a:lnTo>
                  <a:lnTo>
                    <a:pt x="0" y="2083271"/>
                  </a:lnTo>
                  <a:cubicBezTo>
                    <a:pt x="0" y="1723721"/>
                    <a:pt x="91085" y="1385446"/>
                    <a:pt x="251440" y="1090260"/>
                  </a:cubicBezTo>
                  <a:lnTo>
                    <a:pt x="355611" y="918789"/>
                  </a:lnTo>
                  <a:lnTo>
                    <a:pt x="355611" y="447241"/>
                  </a:lnTo>
                  <a:lnTo>
                    <a:pt x="796199" y="447241"/>
                  </a:lnTo>
                  <a:lnTo>
                    <a:pt x="918494" y="355790"/>
                  </a:lnTo>
                  <a:cubicBezTo>
                    <a:pt x="1250987" y="131163"/>
                    <a:pt x="1651812" y="0"/>
                    <a:pt x="2083271" y="0"/>
                  </a:cubicBezTo>
                  <a:close/>
                </a:path>
              </a:pathLst>
            </a:cu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任意多边形 13"/>
            <p:cNvSpPr/>
            <p:nvPr/>
          </p:nvSpPr>
          <p:spPr>
            <a:xfrm flipV="1">
              <a:off x="827030" y="4183346"/>
              <a:ext cx="2083271" cy="2083271"/>
            </a:xfrm>
            <a:custGeom>
              <a:avLst/>
              <a:gdLst>
                <a:gd name="connsiteX0" fmla="*/ 2083271 w 2083271"/>
                <a:gd name="connsiteY0" fmla="*/ 0 h 2083271"/>
                <a:gd name="connsiteX1" fmla="*/ 2083271 w 2083271"/>
                <a:gd name="connsiteY1" fmla="*/ 969964 h 2083271"/>
                <a:gd name="connsiteX2" fmla="*/ 2083270 w 2083271"/>
                <a:gd name="connsiteY2" fmla="*/ 969964 h 2083271"/>
                <a:gd name="connsiteX3" fmla="*/ 969964 w 2083271"/>
                <a:gd name="connsiteY3" fmla="*/ 2083270 h 2083271"/>
                <a:gd name="connsiteX4" fmla="*/ 969964 w 2083271"/>
                <a:gd name="connsiteY4" fmla="*/ 2083271 h 2083271"/>
                <a:gd name="connsiteX5" fmla="*/ 0 w 2083271"/>
                <a:gd name="connsiteY5" fmla="*/ 2083271 h 2083271"/>
                <a:gd name="connsiteX6" fmla="*/ 251440 w 2083271"/>
                <a:gd name="connsiteY6" fmla="*/ 1090260 h 2083271"/>
                <a:gd name="connsiteX7" fmla="*/ 355611 w 2083271"/>
                <a:gd name="connsiteY7" fmla="*/ 918789 h 2083271"/>
                <a:gd name="connsiteX8" fmla="*/ 355611 w 2083271"/>
                <a:gd name="connsiteY8" fmla="*/ 447241 h 2083271"/>
                <a:gd name="connsiteX9" fmla="*/ 796199 w 2083271"/>
                <a:gd name="connsiteY9" fmla="*/ 447241 h 2083271"/>
                <a:gd name="connsiteX10" fmla="*/ 918494 w 2083271"/>
                <a:gd name="connsiteY10" fmla="*/ 355790 h 2083271"/>
                <a:gd name="connsiteX11" fmla="*/ 2083271 w 2083271"/>
                <a:gd name="connsiteY11" fmla="*/ 0 h 2083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83271" h="2083271">
                  <a:moveTo>
                    <a:pt x="2083271" y="0"/>
                  </a:moveTo>
                  <a:lnTo>
                    <a:pt x="2083271" y="969964"/>
                  </a:lnTo>
                  <a:lnTo>
                    <a:pt x="2083270" y="969964"/>
                  </a:lnTo>
                  <a:cubicBezTo>
                    <a:pt x="1468408" y="969964"/>
                    <a:pt x="969964" y="1468408"/>
                    <a:pt x="969964" y="2083270"/>
                  </a:cubicBezTo>
                  <a:lnTo>
                    <a:pt x="969964" y="2083271"/>
                  </a:lnTo>
                  <a:lnTo>
                    <a:pt x="0" y="2083271"/>
                  </a:lnTo>
                  <a:cubicBezTo>
                    <a:pt x="0" y="1723721"/>
                    <a:pt x="91085" y="1385446"/>
                    <a:pt x="251440" y="1090260"/>
                  </a:cubicBezTo>
                  <a:lnTo>
                    <a:pt x="355611" y="918789"/>
                  </a:lnTo>
                  <a:lnTo>
                    <a:pt x="355611" y="447241"/>
                  </a:lnTo>
                  <a:lnTo>
                    <a:pt x="796199" y="447241"/>
                  </a:lnTo>
                  <a:lnTo>
                    <a:pt x="918494" y="355790"/>
                  </a:lnTo>
                  <a:cubicBezTo>
                    <a:pt x="1250987" y="131163"/>
                    <a:pt x="1651812" y="0"/>
                    <a:pt x="2083271" y="0"/>
                  </a:cubicBezTo>
                  <a:close/>
                </a:path>
              </a:pathLst>
            </a:cu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任意多边形 14"/>
            <p:cNvSpPr/>
            <p:nvPr/>
          </p:nvSpPr>
          <p:spPr>
            <a:xfrm flipH="1" flipV="1">
              <a:off x="2905979" y="4183346"/>
              <a:ext cx="2083271" cy="2083271"/>
            </a:xfrm>
            <a:custGeom>
              <a:avLst/>
              <a:gdLst>
                <a:gd name="connsiteX0" fmla="*/ 2083271 w 2083271"/>
                <a:gd name="connsiteY0" fmla="*/ 0 h 2083271"/>
                <a:gd name="connsiteX1" fmla="*/ 2083271 w 2083271"/>
                <a:gd name="connsiteY1" fmla="*/ 969964 h 2083271"/>
                <a:gd name="connsiteX2" fmla="*/ 2083270 w 2083271"/>
                <a:gd name="connsiteY2" fmla="*/ 969964 h 2083271"/>
                <a:gd name="connsiteX3" fmla="*/ 969964 w 2083271"/>
                <a:gd name="connsiteY3" fmla="*/ 2083270 h 2083271"/>
                <a:gd name="connsiteX4" fmla="*/ 969964 w 2083271"/>
                <a:gd name="connsiteY4" fmla="*/ 2083271 h 2083271"/>
                <a:gd name="connsiteX5" fmla="*/ 0 w 2083271"/>
                <a:gd name="connsiteY5" fmla="*/ 2083271 h 2083271"/>
                <a:gd name="connsiteX6" fmla="*/ 251440 w 2083271"/>
                <a:gd name="connsiteY6" fmla="*/ 1090260 h 2083271"/>
                <a:gd name="connsiteX7" fmla="*/ 355611 w 2083271"/>
                <a:gd name="connsiteY7" fmla="*/ 918789 h 2083271"/>
                <a:gd name="connsiteX8" fmla="*/ 355611 w 2083271"/>
                <a:gd name="connsiteY8" fmla="*/ 447241 h 2083271"/>
                <a:gd name="connsiteX9" fmla="*/ 796199 w 2083271"/>
                <a:gd name="connsiteY9" fmla="*/ 447241 h 2083271"/>
                <a:gd name="connsiteX10" fmla="*/ 918494 w 2083271"/>
                <a:gd name="connsiteY10" fmla="*/ 355790 h 2083271"/>
                <a:gd name="connsiteX11" fmla="*/ 2083271 w 2083271"/>
                <a:gd name="connsiteY11" fmla="*/ 0 h 2083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83271" h="2083271">
                  <a:moveTo>
                    <a:pt x="2083271" y="0"/>
                  </a:moveTo>
                  <a:lnTo>
                    <a:pt x="2083271" y="969964"/>
                  </a:lnTo>
                  <a:lnTo>
                    <a:pt x="2083270" y="969964"/>
                  </a:lnTo>
                  <a:cubicBezTo>
                    <a:pt x="1468408" y="969964"/>
                    <a:pt x="969964" y="1468408"/>
                    <a:pt x="969964" y="2083270"/>
                  </a:cubicBezTo>
                  <a:lnTo>
                    <a:pt x="969964" y="2083271"/>
                  </a:lnTo>
                  <a:lnTo>
                    <a:pt x="0" y="2083271"/>
                  </a:lnTo>
                  <a:cubicBezTo>
                    <a:pt x="0" y="1723721"/>
                    <a:pt x="91085" y="1385446"/>
                    <a:pt x="251440" y="1090260"/>
                  </a:cubicBezTo>
                  <a:lnTo>
                    <a:pt x="355611" y="918789"/>
                  </a:lnTo>
                  <a:lnTo>
                    <a:pt x="355611" y="447241"/>
                  </a:lnTo>
                  <a:lnTo>
                    <a:pt x="796199" y="447241"/>
                  </a:lnTo>
                  <a:lnTo>
                    <a:pt x="918494" y="355790"/>
                  </a:lnTo>
                  <a:cubicBezTo>
                    <a:pt x="1250987" y="131163"/>
                    <a:pt x="1651812" y="0"/>
                    <a:pt x="2083271" y="0"/>
                  </a:cubicBezTo>
                  <a:close/>
                </a:path>
              </a:pathLst>
            </a:cu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文本框 15"/>
            <p:cNvSpPr txBox="1"/>
            <p:nvPr/>
          </p:nvSpPr>
          <p:spPr>
            <a:xfrm rot="18900000">
              <a:off x="1167505" y="2557655"/>
              <a:ext cx="813996" cy="615553"/>
            </a:xfrm>
            <a:prstGeom prst="rect">
              <a:avLst/>
            </a:prstGeom>
            <a:noFill/>
          </p:spPr>
          <p:txBody>
            <a:bodyPr wrap="square" rtlCol="0">
              <a:spAutoFit/>
            </a:bodyPr>
            <a:lstStyle/>
            <a:p>
              <a:pPr algn="ctr"/>
              <a:r>
                <a:rPr lang="en-US" altLang="zh-CN" sz="2400" b="1" dirty="0">
                  <a:solidFill>
                    <a:schemeClr val="bg1"/>
                  </a:solidFill>
                  <a:latin typeface="方正姚体" panose="02010601030101010101" pitchFamily="2" charset="-122"/>
                  <a:ea typeface="方正姚体" panose="02010601030101010101" pitchFamily="2" charset="-122"/>
                </a:rPr>
                <a:t>01</a:t>
              </a:r>
              <a:endParaRPr lang="zh-CN" altLang="en-US" sz="2400" b="1" dirty="0">
                <a:solidFill>
                  <a:schemeClr val="bg1"/>
                </a:solidFill>
                <a:latin typeface="方正姚体" panose="02010601030101010101" pitchFamily="2" charset="-122"/>
                <a:ea typeface="方正姚体" panose="02010601030101010101" pitchFamily="2" charset="-122"/>
              </a:endParaRPr>
            </a:p>
          </p:txBody>
        </p:sp>
        <p:sp>
          <p:nvSpPr>
            <p:cNvPr id="17" name="文本框 16"/>
            <p:cNvSpPr txBox="1"/>
            <p:nvPr/>
          </p:nvSpPr>
          <p:spPr>
            <a:xfrm rot="18900000">
              <a:off x="997291" y="2956630"/>
              <a:ext cx="1858039" cy="410369"/>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此处输入文字</a:t>
              </a:r>
            </a:p>
          </p:txBody>
        </p:sp>
        <p:sp>
          <p:nvSpPr>
            <p:cNvPr id="18" name="文本框 32"/>
            <p:cNvSpPr txBox="1"/>
            <p:nvPr/>
          </p:nvSpPr>
          <p:spPr>
            <a:xfrm rot="2700000" flipH="1">
              <a:off x="3895721" y="2575687"/>
              <a:ext cx="813996" cy="615553"/>
            </a:xfrm>
            <a:prstGeom prst="rect">
              <a:avLst/>
            </a:prstGeom>
            <a:noFill/>
          </p:spPr>
          <p:txBody>
            <a:bodyPr wrap="square" rtlCol="0">
              <a:spAutoFit/>
            </a:bodyPr>
            <a:lstStyle/>
            <a:p>
              <a:pPr algn="ctr"/>
              <a:r>
                <a:rPr lang="en-US" altLang="zh-CN" sz="2400" b="1" dirty="0">
                  <a:solidFill>
                    <a:srgbClr val="FCFCFC"/>
                  </a:solidFill>
                  <a:latin typeface="方正姚体" panose="02010601030101010101" pitchFamily="2" charset="-122"/>
                  <a:ea typeface="方正姚体" panose="02010601030101010101" pitchFamily="2" charset="-122"/>
                </a:rPr>
                <a:t>02</a:t>
              </a:r>
              <a:endParaRPr lang="zh-CN" altLang="en-US" sz="2400" b="1" dirty="0">
                <a:solidFill>
                  <a:srgbClr val="FCFCFC"/>
                </a:solidFill>
                <a:latin typeface="方正姚体" panose="02010601030101010101" pitchFamily="2" charset="-122"/>
                <a:ea typeface="方正姚体" panose="02010601030101010101" pitchFamily="2" charset="-122"/>
              </a:endParaRPr>
            </a:p>
          </p:txBody>
        </p:sp>
        <p:sp>
          <p:nvSpPr>
            <p:cNvPr id="19" name="文本框 33"/>
            <p:cNvSpPr txBox="1"/>
            <p:nvPr/>
          </p:nvSpPr>
          <p:spPr>
            <a:xfrm rot="2700000" flipH="1">
              <a:off x="3059597" y="2974350"/>
              <a:ext cx="1858039" cy="410369"/>
            </a:xfrm>
            <a:prstGeom prst="rect">
              <a:avLst/>
            </a:prstGeom>
            <a:noFill/>
          </p:spPr>
          <p:txBody>
            <a:bodyPr wrap="square" rtlCol="0">
              <a:spAutoFit/>
            </a:bodyPr>
            <a:lstStyle/>
            <a:p>
              <a:pPr algn="ctr"/>
              <a:r>
                <a:rPr lang="zh-CN" altLang="en-US" sz="1400" dirty="0">
                  <a:solidFill>
                    <a:srgbClr val="FCFCFC"/>
                  </a:solidFill>
                  <a:latin typeface="微软雅黑" panose="020B0503020204020204" pitchFamily="34" charset="-122"/>
                  <a:ea typeface="微软雅黑" panose="020B0503020204020204" pitchFamily="34" charset="-122"/>
                </a:rPr>
                <a:t>此处输入文字</a:t>
              </a:r>
            </a:p>
          </p:txBody>
        </p:sp>
        <p:sp>
          <p:nvSpPr>
            <p:cNvPr id="20" name="文本框 34"/>
            <p:cNvSpPr txBox="1"/>
            <p:nvPr/>
          </p:nvSpPr>
          <p:spPr>
            <a:xfrm rot="13500000" flipH="1" flipV="1">
              <a:off x="928453" y="4951821"/>
              <a:ext cx="1858038" cy="410369"/>
            </a:xfrm>
            <a:prstGeom prst="rect">
              <a:avLst/>
            </a:prstGeom>
            <a:noFill/>
          </p:spPr>
          <p:txBody>
            <a:bodyPr wrap="square" rtlCol="0">
              <a:spAutoFit/>
            </a:bodyPr>
            <a:lstStyle/>
            <a:p>
              <a:pPr algn="ctr"/>
              <a:r>
                <a:rPr lang="zh-CN" altLang="en-US" sz="1400" dirty="0">
                  <a:solidFill>
                    <a:srgbClr val="FCFCFC"/>
                  </a:solidFill>
                  <a:latin typeface="微软雅黑" panose="020B0503020204020204" pitchFamily="34" charset="-122"/>
                  <a:ea typeface="微软雅黑" panose="020B0503020204020204" pitchFamily="34" charset="-122"/>
                </a:rPr>
                <a:t>此处输入文字</a:t>
              </a:r>
            </a:p>
          </p:txBody>
        </p:sp>
        <p:sp>
          <p:nvSpPr>
            <p:cNvPr id="21" name="文本框 35"/>
            <p:cNvSpPr txBox="1"/>
            <p:nvPr/>
          </p:nvSpPr>
          <p:spPr>
            <a:xfrm rot="13500000" flipH="1" flipV="1">
              <a:off x="1139793" y="5200346"/>
              <a:ext cx="813995" cy="615553"/>
            </a:xfrm>
            <a:prstGeom prst="rect">
              <a:avLst/>
            </a:prstGeom>
            <a:noFill/>
          </p:spPr>
          <p:txBody>
            <a:bodyPr wrap="square" rtlCol="0">
              <a:spAutoFit/>
            </a:bodyPr>
            <a:lstStyle/>
            <a:p>
              <a:pPr algn="ctr"/>
              <a:r>
                <a:rPr lang="en-US" altLang="zh-CN" sz="2400" b="1" dirty="0">
                  <a:solidFill>
                    <a:srgbClr val="FCFCFC"/>
                  </a:solidFill>
                  <a:latin typeface="方正姚体" panose="02010601030101010101" pitchFamily="2" charset="-122"/>
                  <a:ea typeface="方正姚体" panose="02010601030101010101" pitchFamily="2" charset="-122"/>
                </a:rPr>
                <a:t>03</a:t>
              </a:r>
              <a:endParaRPr lang="zh-CN" altLang="en-US" sz="2400" b="1" dirty="0">
                <a:solidFill>
                  <a:srgbClr val="FCFCFC"/>
                </a:solidFill>
                <a:latin typeface="方正姚体" panose="02010601030101010101" pitchFamily="2" charset="-122"/>
                <a:ea typeface="方正姚体" panose="02010601030101010101" pitchFamily="2" charset="-122"/>
              </a:endParaRPr>
            </a:p>
          </p:txBody>
        </p:sp>
        <p:sp>
          <p:nvSpPr>
            <p:cNvPr id="22" name="文本框 36"/>
            <p:cNvSpPr txBox="1"/>
            <p:nvPr/>
          </p:nvSpPr>
          <p:spPr>
            <a:xfrm rot="8100000" flipH="1" flipV="1">
              <a:off x="3940865" y="5101229"/>
              <a:ext cx="813996" cy="615553"/>
            </a:xfrm>
            <a:prstGeom prst="rect">
              <a:avLst/>
            </a:prstGeom>
            <a:noFill/>
          </p:spPr>
          <p:txBody>
            <a:bodyPr wrap="square" rtlCol="0">
              <a:spAutoFit/>
            </a:bodyPr>
            <a:lstStyle/>
            <a:p>
              <a:pPr algn="ctr"/>
              <a:r>
                <a:rPr lang="en-US" altLang="zh-CN" sz="2400" b="1" dirty="0">
                  <a:solidFill>
                    <a:schemeClr val="bg1"/>
                  </a:solidFill>
                  <a:latin typeface="方正姚体" panose="02010601030101010101" pitchFamily="2" charset="-122"/>
                  <a:ea typeface="方正姚体" panose="02010601030101010101" pitchFamily="2" charset="-122"/>
                </a:rPr>
                <a:t>04</a:t>
              </a:r>
              <a:endParaRPr lang="zh-CN" altLang="en-US" sz="2400" b="1" dirty="0">
                <a:solidFill>
                  <a:schemeClr val="bg1"/>
                </a:solidFill>
                <a:latin typeface="方正姚体" panose="02010601030101010101" pitchFamily="2" charset="-122"/>
                <a:ea typeface="方正姚体" panose="02010601030101010101" pitchFamily="2" charset="-122"/>
              </a:endParaRPr>
            </a:p>
          </p:txBody>
        </p:sp>
        <p:sp>
          <p:nvSpPr>
            <p:cNvPr id="23" name="文本框 37"/>
            <p:cNvSpPr txBox="1"/>
            <p:nvPr/>
          </p:nvSpPr>
          <p:spPr>
            <a:xfrm rot="8100000" flipV="1">
              <a:off x="3083191" y="4951821"/>
              <a:ext cx="1858038" cy="410369"/>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此处输入文字</a:t>
              </a:r>
            </a:p>
          </p:txBody>
        </p:sp>
      </p:grpSp>
      <p:sp>
        <p:nvSpPr>
          <p:cNvPr id="24" name="平行四边形 23"/>
          <p:cNvSpPr/>
          <p:nvPr/>
        </p:nvSpPr>
        <p:spPr>
          <a:xfrm>
            <a:off x="4548810" y="2135257"/>
            <a:ext cx="3768281" cy="280565"/>
          </a:xfrm>
          <a:prstGeom prst="parallelogram">
            <a:avLst>
              <a:gd name="adj" fmla="val 22287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sp>
        <p:nvSpPr>
          <p:cNvPr id="25" name="平行四边形 24"/>
          <p:cNvSpPr/>
          <p:nvPr/>
        </p:nvSpPr>
        <p:spPr>
          <a:xfrm>
            <a:off x="4548810" y="2944459"/>
            <a:ext cx="3768281" cy="280565"/>
          </a:xfrm>
          <a:prstGeom prst="parallelogram">
            <a:avLst>
              <a:gd name="adj" fmla="val 22287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sp>
        <p:nvSpPr>
          <p:cNvPr id="26" name="平行四边形 25"/>
          <p:cNvSpPr/>
          <p:nvPr/>
        </p:nvSpPr>
        <p:spPr>
          <a:xfrm>
            <a:off x="4548810" y="3753661"/>
            <a:ext cx="3768281" cy="280565"/>
          </a:xfrm>
          <a:prstGeom prst="parallelogram">
            <a:avLst>
              <a:gd name="adj" fmla="val 22287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grpSp>
        <p:nvGrpSpPr>
          <p:cNvPr id="27" name="组合 26"/>
          <p:cNvGrpSpPr/>
          <p:nvPr/>
        </p:nvGrpSpPr>
        <p:grpSpPr>
          <a:xfrm>
            <a:off x="4548810" y="1591976"/>
            <a:ext cx="3768281" cy="577081"/>
            <a:chOff x="6065079" y="2122634"/>
            <a:chExt cx="5024375" cy="769441"/>
          </a:xfrm>
        </p:grpSpPr>
        <p:sp>
          <p:nvSpPr>
            <p:cNvPr id="28" name="矩形 27"/>
            <p:cNvSpPr/>
            <p:nvPr/>
          </p:nvSpPr>
          <p:spPr>
            <a:xfrm>
              <a:off x="6065079" y="2142157"/>
              <a:ext cx="5024375" cy="704850"/>
            </a:xfrm>
            <a:prstGeom prst="rect">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sp>
          <p:nvSpPr>
            <p:cNvPr id="29" name="Freeform 48"/>
            <p:cNvSpPr>
              <a:spLocks noEditPoints="1"/>
            </p:cNvSpPr>
            <p:nvPr/>
          </p:nvSpPr>
          <p:spPr bwMode="auto">
            <a:xfrm>
              <a:off x="6210081" y="2257870"/>
              <a:ext cx="450099" cy="430834"/>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endParaRPr lang="zh-CN" altLang="en-US" sz="1013">
                <a:solidFill>
                  <a:schemeClr val="accent2"/>
                </a:solidFill>
              </a:endParaRPr>
            </a:p>
          </p:txBody>
        </p:sp>
        <p:sp>
          <p:nvSpPr>
            <p:cNvPr id="30" name="TextBox 12"/>
            <p:cNvSpPr txBox="1"/>
            <p:nvPr/>
          </p:nvSpPr>
          <p:spPr>
            <a:xfrm>
              <a:off x="6909599" y="2122634"/>
              <a:ext cx="4179855" cy="769441"/>
            </a:xfrm>
            <a:prstGeom prst="rect">
              <a:avLst/>
            </a:prstGeom>
            <a:noFill/>
          </p:spPr>
          <p:txBody>
            <a:bodyPr wrap="square" rtlCol="0">
              <a:spAutoFit/>
            </a:bodyPr>
            <a:lstStyle/>
            <a:p>
              <a:pPr>
                <a:lnSpc>
                  <a:spcPct val="150000"/>
                </a:lnSpc>
              </a:pPr>
              <a:r>
                <a:rPr lang="zh-CN" altLang="en-US" sz="1050" dirty="0">
                  <a:solidFill>
                    <a:srgbClr val="FFFFFF"/>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050" dirty="0">
                <a:solidFill>
                  <a:srgbClr val="FFFFFF"/>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4548810" y="2415814"/>
            <a:ext cx="3768281" cy="577081"/>
            <a:chOff x="6065079" y="3221087"/>
            <a:chExt cx="5024375" cy="769441"/>
          </a:xfrm>
        </p:grpSpPr>
        <p:sp>
          <p:nvSpPr>
            <p:cNvPr id="32" name="矩形 31"/>
            <p:cNvSpPr/>
            <p:nvPr/>
          </p:nvSpPr>
          <p:spPr>
            <a:xfrm>
              <a:off x="6065079" y="3221094"/>
              <a:ext cx="5024375" cy="704851"/>
            </a:xfrm>
            <a:prstGeom prst="rect">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sp>
          <p:nvSpPr>
            <p:cNvPr id="33" name="Freeform 26"/>
            <p:cNvSpPr>
              <a:spLocks noEditPoints="1"/>
            </p:cNvSpPr>
            <p:nvPr/>
          </p:nvSpPr>
          <p:spPr bwMode="auto">
            <a:xfrm>
              <a:off x="6245833" y="3391533"/>
              <a:ext cx="377431" cy="396542"/>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endParaRPr lang="zh-CN" altLang="en-US" sz="1013">
                <a:solidFill>
                  <a:schemeClr val="accent2"/>
                </a:solidFill>
              </a:endParaRPr>
            </a:p>
          </p:txBody>
        </p:sp>
        <p:sp>
          <p:nvSpPr>
            <p:cNvPr id="34" name="TextBox 12"/>
            <p:cNvSpPr txBox="1"/>
            <p:nvPr/>
          </p:nvSpPr>
          <p:spPr>
            <a:xfrm>
              <a:off x="6909598" y="3221087"/>
              <a:ext cx="4179855" cy="769441"/>
            </a:xfrm>
            <a:prstGeom prst="rect">
              <a:avLst/>
            </a:prstGeom>
            <a:noFill/>
          </p:spPr>
          <p:txBody>
            <a:bodyPr wrap="square" rtlCol="0">
              <a:spAutoFit/>
            </a:bodyPr>
            <a:lstStyle/>
            <a:p>
              <a:pPr>
                <a:lnSpc>
                  <a:spcPct val="150000"/>
                </a:lnSpc>
              </a:pPr>
              <a:r>
                <a:rPr lang="zh-CN" altLang="en-US" sz="1050" dirty="0">
                  <a:solidFill>
                    <a:srgbClr val="FFFFFF"/>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050" dirty="0">
                <a:solidFill>
                  <a:srgbClr val="FFFFFF"/>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4548810" y="3216569"/>
            <a:ext cx="3768281" cy="577081"/>
            <a:chOff x="6065079" y="4288758"/>
            <a:chExt cx="5024375" cy="769441"/>
          </a:xfrm>
        </p:grpSpPr>
        <p:sp>
          <p:nvSpPr>
            <p:cNvPr id="36" name="矩形 35"/>
            <p:cNvSpPr/>
            <p:nvPr/>
          </p:nvSpPr>
          <p:spPr>
            <a:xfrm>
              <a:off x="6065079" y="4300032"/>
              <a:ext cx="5024375" cy="704851"/>
            </a:xfrm>
            <a:prstGeom prst="rect">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sp>
          <p:nvSpPr>
            <p:cNvPr id="37" name="Freeform 31"/>
            <p:cNvSpPr>
              <a:spLocks noEditPoints="1"/>
            </p:cNvSpPr>
            <p:nvPr/>
          </p:nvSpPr>
          <p:spPr bwMode="auto">
            <a:xfrm>
              <a:off x="6276495" y="4468176"/>
              <a:ext cx="346769" cy="436089"/>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EFEFE"/>
            </a:solidFill>
            <a:ln>
              <a:noFill/>
            </a:ln>
          </p:spPr>
          <p:txBody>
            <a:bodyPr vert="horz" wrap="square" lIns="68580" tIns="34290" rIns="68580" bIns="34290" numCol="1" anchor="t" anchorCtr="0" compatLnSpc="1">
              <a:prstTxWarp prst="textNoShape">
                <a:avLst/>
              </a:prstTxWarp>
            </a:bodyPr>
            <a:lstStyle/>
            <a:p>
              <a:endParaRPr lang="zh-CN" altLang="en-US" sz="1013">
                <a:solidFill>
                  <a:schemeClr val="accent2"/>
                </a:solidFill>
              </a:endParaRPr>
            </a:p>
          </p:txBody>
        </p:sp>
        <p:sp>
          <p:nvSpPr>
            <p:cNvPr id="40" name="TextBox 12"/>
            <p:cNvSpPr txBox="1"/>
            <p:nvPr/>
          </p:nvSpPr>
          <p:spPr>
            <a:xfrm>
              <a:off x="6909598" y="4288758"/>
              <a:ext cx="4179855" cy="769441"/>
            </a:xfrm>
            <a:prstGeom prst="rect">
              <a:avLst/>
            </a:prstGeom>
            <a:noFill/>
          </p:spPr>
          <p:txBody>
            <a:bodyPr wrap="square" rtlCol="0">
              <a:spAutoFit/>
            </a:bodyPr>
            <a:lstStyle/>
            <a:p>
              <a:pPr>
                <a:lnSpc>
                  <a:spcPct val="150000"/>
                </a:lnSpc>
              </a:pPr>
              <a:r>
                <a:rPr lang="zh-CN" altLang="en-US" sz="1050" dirty="0">
                  <a:solidFill>
                    <a:srgbClr val="FFFFFF"/>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050" dirty="0">
                <a:solidFill>
                  <a:srgbClr val="FFFFFF"/>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4548810" y="4034220"/>
            <a:ext cx="3768281" cy="583267"/>
            <a:chOff x="6065079" y="5378963"/>
            <a:chExt cx="5024375" cy="777689"/>
          </a:xfrm>
        </p:grpSpPr>
        <p:sp>
          <p:nvSpPr>
            <p:cNvPr id="42" name="矩形 41"/>
            <p:cNvSpPr/>
            <p:nvPr/>
          </p:nvSpPr>
          <p:spPr>
            <a:xfrm>
              <a:off x="6065079" y="5378963"/>
              <a:ext cx="5024375" cy="704850"/>
            </a:xfrm>
            <a:prstGeom prst="rect">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sp>
          <p:nvSpPr>
            <p:cNvPr id="43" name="Freeform 16"/>
            <p:cNvSpPr>
              <a:spLocks noEditPoints="1"/>
            </p:cNvSpPr>
            <p:nvPr/>
          </p:nvSpPr>
          <p:spPr bwMode="auto">
            <a:xfrm>
              <a:off x="6194790" y="5595811"/>
              <a:ext cx="510180" cy="406852"/>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endParaRPr lang="zh-CN" altLang="en-US" sz="1013">
                <a:solidFill>
                  <a:schemeClr val="accent2"/>
                </a:solidFill>
              </a:endParaRPr>
            </a:p>
          </p:txBody>
        </p:sp>
        <p:sp>
          <p:nvSpPr>
            <p:cNvPr id="44" name="TextBox 12"/>
            <p:cNvSpPr txBox="1"/>
            <p:nvPr/>
          </p:nvSpPr>
          <p:spPr>
            <a:xfrm>
              <a:off x="6909596" y="5387211"/>
              <a:ext cx="4179855" cy="769441"/>
            </a:xfrm>
            <a:prstGeom prst="rect">
              <a:avLst/>
            </a:prstGeom>
            <a:noFill/>
          </p:spPr>
          <p:txBody>
            <a:bodyPr wrap="square" rtlCol="0">
              <a:spAutoFit/>
            </a:bodyPr>
            <a:lstStyle/>
            <a:p>
              <a:pPr>
                <a:lnSpc>
                  <a:spcPct val="150000"/>
                </a:lnSpc>
              </a:pPr>
              <a:r>
                <a:rPr lang="zh-CN" altLang="en-US" sz="1050" dirty="0">
                  <a:solidFill>
                    <a:srgbClr val="FFFFFF"/>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050" dirty="0">
                <a:solidFill>
                  <a:srgbClr val="FFFFFF"/>
                </a:solidFill>
                <a:latin typeface="微软雅黑" panose="020B0503020204020204" pitchFamily="34" charset="-122"/>
                <a:ea typeface="微软雅黑" panose="020B0503020204020204" pitchFamily="34" charset="-122"/>
              </a:endParaRPr>
            </a:p>
          </p:txBody>
        </p:sp>
      </p:grpSp>
      <p:sp>
        <p:nvSpPr>
          <p:cNvPr id="45" name="TextBox 4"/>
          <p:cNvSpPr txBox="1"/>
          <p:nvPr/>
        </p:nvSpPr>
        <p:spPr>
          <a:xfrm>
            <a:off x="1500449" y="2925623"/>
            <a:ext cx="1467068" cy="400110"/>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itchFamily="34" charset="-122"/>
                <a:ea typeface="微软雅黑" pitchFamily="34" charset="-122"/>
              </a:rPr>
              <a:t>说点什么吧</a:t>
            </a:r>
          </a:p>
        </p:txBody>
      </p:sp>
      <p:grpSp>
        <p:nvGrpSpPr>
          <p:cNvPr id="46" name="组合 45"/>
          <p:cNvGrpSpPr/>
          <p:nvPr/>
        </p:nvGrpSpPr>
        <p:grpSpPr>
          <a:xfrm>
            <a:off x="776177" y="87786"/>
            <a:ext cx="709688" cy="659149"/>
            <a:chOff x="776177" y="87786"/>
            <a:chExt cx="709688" cy="659149"/>
          </a:xfrm>
        </p:grpSpPr>
        <p:grpSp>
          <p:nvGrpSpPr>
            <p:cNvPr id="47" name="组合 46"/>
            <p:cNvGrpSpPr/>
            <p:nvPr/>
          </p:nvGrpSpPr>
          <p:grpSpPr>
            <a:xfrm>
              <a:off x="776177" y="87786"/>
              <a:ext cx="669145" cy="659149"/>
              <a:chOff x="1770244" y="775694"/>
              <a:chExt cx="1333596" cy="1313675"/>
            </a:xfrm>
          </p:grpSpPr>
          <p:sp>
            <p:nvSpPr>
              <p:cNvPr id="49" name="矩形 48"/>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48"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20262992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66552" y="1219200"/>
            <a:ext cx="6977448" cy="3923319"/>
          </a:xfrm>
          <a:prstGeom prst="rect">
            <a:avLst/>
          </a:prstGeom>
        </p:spPr>
      </p:pic>
      <p:sp>
        <p:nvSpPr>
          <p:cNvPr id="5" name="文本框 4"/>
          <p:cNvSpPr txBox="1"/>
          <p:nvPr/>
        </p:nvSpPr>
        <p:spPr>
          <a:xfrm>
            <a:off x="911415" y="2673027"/>
            <a:ext cx="3262432" cy="1015663"/>
          </a:xfrm>
          <a:prstGeom prst="rect">
            <a:avLst/>
          </a:prstGeom>
          <a:noFill/>
        </p:spPr>
        <p:txBody>
          <a:bodyPr wrap="none" rtlCol="0">
            <a:spAutoFit/>
          </a:bodyPr>
          <a:lstStyle/>
          <a:p>
            <a:r>
              <a:rPr lang="zh-CN" altLang="en-US" sz="6000" b="1" dirty="0">
                <a:solidFill>
                  <a:srgbClr val="BE9857"/>
                </a:solidFill>
                <a:latin typeface="+mn-ea"/>
              </a:rPr>
              <a:t>项目简介</a:t>
            </a:r>
          </a:p>
        </p:txBody>
      </p:sp>
      <p:grpSp>
        <p:nvGrpSpPr>
          <p:cNvPr id="4" name="组合 3"/>
          <p:cNvGrpSpPr/>
          <p:nvPr/>
        </p:nvGrpSpPr>
        <p:grpSpPr>
          <a:xfrm>
            <a:off x="1770244" y="775694"/>
            <a:ext cx="1333596" cy="1313675"/>
            <a:chOff x="1770244" y="775694"/>
            <a:chExt cx="1333596" cy="1313675"/>
          </a:xfrm>
        </p:grpSpPr>
        <p:sp>
          <p:nvSpPr>
            <p:cNvPr id="3" name="矩形 2"/>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981421" y="966950"/>
              <a:ext cx="1122419" cy="1122419"/>
            </a:xfrm>
            <a:prstGeom prst="rect">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t>01</a:t>
              </a:r>
              <a:endParaRPr lang="zh-CN" altLang="en-US" sz="4800" dirty="0"/>
            </a:p>
          </p:txBody>
        </p:sp>
      </p:grpSp>
      <p:sp>
        <p:nvSpPr>
          <p:cNvPr id="14" name="文本框 13"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1185800" y="3795444"/>
            <a:ext cx="2509020" cy="369332"/>
          </a:xfrm>
          <a:prstGeom prst="rect">
            <a:avLst/>
          </a:prstGeom>
          <a:solidFill>
            <a:srgbClr val="A57331"/>
          </a:solidFill>
          <a:effectLst/>
        </p:spPr>
        <p:txBody>
          <a:bodyPr wrap="none" rtlCol="0">
            <a:spAutoFit/>
          </a:bodyPr>
          <a:lstStyle/>
          <a:p>
            <a:r>
              <a:rPr lang="zh-CN" altLang="en-US" sz="1800" b="1" dirty="0">
                <a:solidFill>
                  <a:schemeClr val="bg1"/>
                </a:solidFill>
                <a:latin typeface="幼圆" panose="02010509060101010101" pitchFamily="49" charset="-122"/>
                <a:ea typeface="幼圆" panose="02010509060101010101" pitchFamily="49" charset="-122"/>
                <a:cs typeface="Kartika" panose="02020503030404060203" pitchFamily="18" charset="0"/>
              </a:rPr>
              <a:t>请在此输入您的副标题</a:t>
            </a:r>
            <a:endParaRPr lang="en-US" altLang="zh-CN" sz="1800" b="1" dirty="0">
              <a:solidFill>
                <a:schemeClr val="bg1"/>
              </a:solidFill>
              <a:latin typeface="幼圆" panose="02010509060101010101" pitchFamily="49" charset="-122"/>
              <a:ea typeface="幼圆" panose="02010509060101010101" pitchFamily="49" charset="-122"/>
              <a:cs typeface="Kartika" panose="02020503030404060203"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融资需求</a:t>
            </a:r>
            <a:endParaRPr lang="en-US" altLang="zh-CN"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任意多边形 7"/>
          <p:cNvSpPr/>
          <p:nvPr/>
        </p:nvSpPr>
        <p:spPr>
          <a:xfrm>
            <a:off x="2188970" y="1639986"/>
            <a:ext cx="1817370" cy="0"/>
          </a:xfrm>
          <a:custGeom>
            <a:avLst/>
            <a:gdLst>
              <a:gd name="connsiteX0" fmla="*/ 2423160 w 2423160"/>
              <a:gd name="connsiteY0" fmla="*/ 0 h 0"/>
              <a:gd name="connsiteX1" fmla="*/ 0 w 2423160"/>
              <a:gd name="connsiteY1" fmla="*/ 0 h 0"/>
            </a:gdLst>
            <a:ahLst/>
            <a:cxnLst>
              <a:cxn ang="0">
                <a:pos x="connsiteX0" y="connsiteY0"/>
              </a:cxn>
              <a:cxn ang="0">
                <a:pos x="connsiteX1" y="connsiteY1"/>
              </a:cxn>
            </a:cxnLst>
            <a:rect l="l" t="t" r="r" b="b"/>
            <a:pathLst>
              <a:path w="2423160">
                <a:moveTo>
                  <a:pt x="2423160" y="0"/>
                </a:moveTo>
                <a:lnTo>
                  <a:pt x="0" y="0"/>
                </a:lnTo>
              </a:path>
            </a:pathLst>
          </a:custGeom>
          <a:noFill/>
          <a:ln w="12700">
            <a:solidFill>
              <a:srgbClr val="BE9857"/>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任意多边形 9"/>
          <p:cNvSpPr/>
          <p:nvPr/>
        </p:nvSpPr>
        <p:spPr>
          <a:xfrm>
            <a:off x="2223259" y="2574388"/>
            <a:ext cx="780098" cy="128588"/>
          </a:xfrm>
          <a:custGeom>
            <a:avLst/>
            <a:gdLst>
              <a:gd name="connsiteX0" fmla="*/ 1040130 w 1040130"/>
              <a:gd name="connsiteY0" fmla="*/ 0 h 171450"/>
              <a:gd name="connsiteX1" fmla="*/ 1040130 w 1040130"/>
              <a:gd name="connsiteY1" fmla="*/ 171450 h 171450"/>
              <a:gd name="connsiteX2" fmla="*/ 0 w 1040130"/>
              <a:gd name="connsiteY2" fmla="*/ 171450 h 171450"/>
            </a:gdLst>
            <a:ahLst/>
            <a:cxnLst>
              <a:cxn ang="0">
                <a:pos x="connsiteX0" y="connsiteY0"/>
              </a:cxn>
              <a:cxn ang="0">
                <a:pos x="connsiteX1" y="connsiteY1"/>
              </a:cxn>
              <a:cxn ang="0">
                <a:pos x="connsiteX2" y="connsiteY2"/>
              </a:cxn>
            </a:cxnLst>
            <a:rect l="l" t="t" r="r" b="b"/>
            <a:pathLst>
              <a:path w="1040130" h="171450">
                <a:moveTo>
                  <a:pt x="1040130" y="0"/>
                </a:moveTo>
                <a:lnTo>
                  <a:pt x="1040130" y="171450"/>
                </a:lnTo>
                <a:lnTo>
                  <a:pt x="0" y="171450"/>
                </a:lnTo>
              </a:path>
            </a:pathLst>
          </a:custGeom>
          <a:noFill/>
          <a:ln w="12700">
            <a:solidFill>
              <a:srgbClr val="A57331"/>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任意多边形 11"/>
          <p:cNvSpPr/>
          <p:nvPr/>
        </p:nvSpPr>
        <p:spPr>
          <a:xfrm>
            <a:off x="2274695" y="3834546"/>
            <a:ext cx="548640" cy="0"/>
          </a:xfrm>
          <a:custGeom>
            <a:avLst/>
            <a:gdLst>
              <a:gd name="connsiteX0" fmla="*/ 731520 w 731520"/>
              <a:gd name="connsiteY0" fmla="*/ 0 h 0"/>
              <a:gd name="connsiteX1" fmla="*/ 0 w 731520"/>
              <a:gd name="connsiteY1" fmla="*/ 0 h 0"/>
            </a:gdLst>
            <a:ahLst/>
            <a:cxnLst>
              <a:cxn ang="0">
                <a:pos x="connsiteX0" y="connsiteY0"/>
              </a:cxn>
              <a:cxn ang="0">
                <a:pos x="connsiteX1" y="connsiteY1"/>
              </a:cxn>
            </a:cxnLst>
            <a:rect l="l" t="t" r="r" b="b"/>
            <a:pathLst>
              <a:path w="731520">
                <a:moveTo>
                  <a:pt x="731520" y="0"/>
                </a:moveTo>
                <a:lnTo>
                  <a:pt x="0" y="0"/>
                </a:lnTo>
              </a:path>
            </a:pathLst>
          </a:custGeom>
          <a:noFill/>
          <a:ln w="12700">
            <a:solidFill>
              <a:srgbClr val="85503C"/>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任意多边形 13"/>
          <p:cNvSpPr/>
          <p:nvPr/>
        </p:nvSpPr>
        <p:spPr>
          <a:xfrm>
            <a:off x="5155055" y="4657506"/>
            <a:ext cx="1663065" cy="0"/>
          </a:xfrm>
          <a:custGeom>
            <a:avLst/>
            <a:gdLst>
              <a:gd name="connsiteX0" fmla="*/ 0 w 2217420"/>
              <a:gd name="connsiteY0" fmla="*/ 0 h 0"/>
              <a:gd name="connsiteX1" fmla="*/ 2217420 w 2217420"/>
              <a:gd name="connsiteY1" fmla="*/ 0 h 0"/>
            </a:gdLst>
            <a:ahLst/>
            <a:cxnLst>
              <a:cxn ang="0">
                <a:pos x="connsiteX0" y="connsiteY0"/>
              </a:cxn>
              <a:cxn ang="0">
                <a:pos x="connsiteX1" y="connsiteY1"/>
              </a:cxn>
            </a:cxnLst>
            <a:rect l="l" t="t" r="r" b="b"/>
            <a:pathLst>
              <a:path w="2217420">
                <a:moveTo>
                  <a:pt x="0" y="0"/>
                </a:moveTo>
                <a:lnTo>
                  <a:pt x="2217420" y="0"/>
                </a:lnTo>
              </a:path>
            </a:pathLst>
          </a:custGeom>
          <a:noFill/>
          <a:ln w="12700">
            <a:solidFill>
              <a:srgbClr val="85503C"/>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任意多边形 14"/>
          <p:cNvSpPr/>
          <p:nvPr/>
        </p:nvSpPr>
        <p:spPr>
          <a:xfrm>
            <a:off x="5960870" y="3688814"/>
            <a:ext cx="977265" cy="188595"/>
          </a:xfrm>
          <a:custGeom>
            <a:avLst/>
            <a:gdLst>
              <a:gd name="connsiteX0" fmla="*/ 0 w 1303020"/>
              <a:gd name="connsiteY0" fmla="*/ 251460 h 251460"/>
              <a:gd name="connsiteX1" fmla="*/ 0 w 1303020"/>
              <a:gd name="connsiteY1" fmla="*/ 0 h 251460"/>
              <a:gd name="connsiteX2" fmla="*/ 1303020 w 1303020"/>
              <a:gd name="connsiteY2" fmla="*/ 0 h 251460"/>
            </a:gdLst>
            <a:ahLst/>
            <a:cxnLst>
              <a:cxn ang="0">
                <a:pos x="connsiteX0" y="connsiteY0"/>
              </a:cxn>
              <a:cxn ang="0">
                <a:pos x="connsiteX1" y="connsiteY1"/>
              </a:cxn>
              <a:cxn ang="0">
                <a:pos x="connsiteX2" y="connsiteY2"/>
              </a:cxn>
            </a:cxnLst>
            <a:rect l="l" t="t" r="r" b="b"/>
            <a:pathLst>
              <a:path w="1303020" h="251460">
                <a:moveTo>
                  <a:pt x="0" y="251460"/>
                </a:moveTo>
                <a:lnTo>
                  <a:pt x="0" y="0"/>
                </a:lnTo>
                <a:lnTo>
                  <a:pt x="1303020" y="0"/>
                </a:lnTo>
              </a:path>
            </a:pathLst>
          </a:custGeom>
          <a:noFill/>
          <a:ln w="12700">
            <a:solidFill>
              <a:srgbClr val="A57331"/>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任意多边形 15"/>
          <p:cNvSpPr/>
          <p:nvPr/>
        </p:nvSpPr>
        <p:spPr>
          <a:xfrm>
            <a:off x="5892290" y="2231489"/>
            <a:ext cx="1080135" cy="0"/>
          </a:xfrm>
          <a:custGeom>
            <a:avLst/>
            <a:gdLst>
              <a:gd name="connsiteX0" fmla="*/ 0 w 1440180"/>
              <a:gd name="connsiteY0" fmla="*/ 0 h 0"/>
              <a:gd name="connsiteX1" fmla="*/ 1440180 w 1440180"/>
              <a:gd name="connsiteY1" fmla="*/ 0 h 0"/>
            </a:gdLst>
            <a:ahLst/>
            <a:cxnLst>
              <a:cxn ang="0">
                <a:pos x="connsiteX0" y="connsiteY0"/>
              </a:cxn>
              <a:cxn ang="0">
                <a:pos x="connsiteX1" y="connsiteY1"/>
              </a:cxn>
            </a:cxnLst>
            <a:rect l="l" t="t" r="r" b="b"/>
            <a:pathLst>
              <a:path w="1440180">
                <a:moveTo>
                  <a:pt x="0" y="0"/>
                </a:moveTo>
                <a:lnTo>
                  <a:pt x="1440180" y="0"/>
                </a:lnTo>
              </a:path>
            </a:pathLst>
          </a:custGeom>
          <a:noFill/>
          <a:ln w="12700">
            <a:solidFill>
              <a:srgbClr val="BE9857"/>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7" name="组合 16"/>
          <p:cNvGrpSpPr/>
          <p:nvPr/>
        </p:nvGrpSpPr>
        <p:grpSpPr>
          <a:xfrm>
            <a:off x="4512214" y="4192885"/>
            <a:ext cx="795338" cy="614363"/>
            <a:chOff x="6016285" y="5216439"/>
            <a:chExt cx="1060450" cy="819150"/>
          </a:xfrm>
        </p:grpSpPr>
        <p:sp>
          <p:nvSpPr>
            <p:cNvPr id="18" name="Freeform 6"/>
            <p:cNvSpPr>
              <a:spLocks/>
            </p:cNvSpPr>
            <p:nvPr/>
          </p:nvSpPr>
          <p:spPr bwMode="auto">
            <a:xfrm rot="20700000">
              <a:off x="6016285" y="5216439"/>
              <a:ext cx="1060450" cy="819150"/>
            </a:xfrm>
            <a:custGeom>
              <a:avLst/>
              <a:gdLst>
                <a:gd name="T0" fmla="*/ 24 w 392"/>
                <a:gd name="T1" fmla="*/ 38 h 303"/>
                <a:gd name="T2" fmla="*/ 1 w 392"/>
                <a:gd name="T3" fmla="*/ 274 h 303"/>
                <a:gd name="T4" fmla="*/ 18 w 392"/>
                <a:gd name="T5" fmla="*/ 290 h 303"/>
                <a:gd name="T6" fmla="*/ 378 w 392"/>
                <a:gd name="T7" fmla="*/ 253 h 303"/>
                <a:gd name="T8" fmla="*/ 387 w 392"/>
                <a:gd name="T9" fmla="*/ 235 h 303"/>
                <a:gd name="T10" fmla="*/ 305 w 392"/>
                <a:gd name="T11" fmla="*/ 8 h 303"/>
                <a:gd name="T12" fmla="*/ 292 w 392"/>
                <a:gd name="T13" fmla="*/ 2 h 303"/>
                <a:gd name="T14" fmla="*/ 41 w 392"/>
                <a:gd name="T15" fmla="*/ 25 h 303"/>
                <a:gd name="T16" fmla="*/ 24 w 392"/>
                <a:gd name="T17" fmla="*/ 3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2" h="303">
                  <a:moveTo>
                    <a:pt x="24" y="38"/>
                  </a:moveTo>
                  <a:cubicBezTo>
                    <a:pt x="1" y="274"/>
                    <a:pt x="1" y="274"/>
                    <a:pt x="1" y="274"/>
                  </a:cubicBezTo>
                  <a:cubicBezTo>
                    <a:pt x="0" y="289"/>
                    <a:pt x="8" y="289"/>
                    <a:pt x="18" y="290"/>
                  </a:cubicBezTo>
                  <a:cubicBezTo>
                    <a:pt x="86" y="296"/>
                    <a:pt x="227" y="303"/>
                    <a:pt x="378" y="253"/>
                  </a:cubicBezTo>
                  <a:cubicBezTo>
                    <a:pt x="392" y="248"/>
                    <a:pt x="387" y="235"/>
                    <a:pt x="387" y="235"/>
                  </a:cubicBezTo>
                  <a:cubicBezTo>
                    <a:pt x="305" y="8"/>
                    <a:pt x="305" y="8"/>
                    <a:pt x="305" y="8"/>
                  </a:cubicBezTo>
                  <a:cubicBezTo>
                    <a:pt x="304" y="4"/>
                    <a:pt x="301" y="0"/>
                    <a:pt x="292" y="2"/>
                  </a:cubicBezTo>
                  <a:cubicBezTo>
                    <a:pt x="195" y="28"/>
                    <a:pt x="97" y="28"/>
                    <a:pt x="41" y="25"/>
                  </a:cubicBezTo>
                  <a:cubicBezTo>
                    <a:pt x="27" y="24"/>
                    <a:pt x="25" y="28"/>
                    <a:pt x="24" y="38"/>
                  </a:cubicBezTo>
                  <a:close/>
                </a:path>
              </a:pathLst>
            </a:custGeom>
            <a:solidFill>
              <a:srgbClr val="8550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矩形 18"/>
            <p:cNvSpPr/>
            <p:nvPr/>
          </p:nvSpPr>
          <p:spPr>
            <a:xfrm>
              <a:off x="6051460" y="5430693"/>
              <a:ext cx="890515" cy="553997"/>
            </a:xfrm>
            <a:prstGeom prst="rect">
              <a:avLst/>
            </a:prstGeom>
            <a:effectLst/>
          </p:spPr>
          <p:txBody>
            <a:bodyPr wrap="square">
              <a:spAutoFit/>
            </a:bodyPr>
            <a:lstStyle/>
            <a:p>
              <a:pPr algn="ctr"/>
              <a:r>
                <a:rPr lang="en-US" altLang="zh-CN" sz="2100" dirty="0">
                  <a:solidFill>
                    <a:schemeClr val="bg1"/>
                  </a:solidFill>
                  <a:latin typeface="Kartika" panose="02020503030404060203" pitchFamily="18" charset="0"/>
                  <a:ea typeface="微软雅黑" panose="020B0503020204020204" pitchFamily="34" charset="-122"/>
                  <a:cs typeface="Kartika" panose="02020503030404060203" pitchFamily="18" charset="0"/>
                </a:rPr>
                <a:t>01</a:t>
              </a:r>
              <a:endParaRPr lang="zh-CN" altLang="en-US" sz="2100"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20" name="组合 19"/>
          <p:cNvGrpSpPr/>
          <p:nvPr/>
        </p:nvGrpSpPr>
        <p:grpSpPr>
          <a:xfrm>
            <a:off x="5206817" y="3648222"/>
            <a:ext cx="813197" cy="758428"/>
            <a:chOff x="6942422" y="4490220"/>
            <a:chExt cx="1084263" cy="1011237"/>
          </a:xfrm>
        </p:grpSpPr>
        <p:sp>
          <p:nvSpPr>
            <p:cNvPr id="21" name="Freeform 7"/>
            <p:cNvSpPr>
              <a:spLocks/>
            </p:cNvSpPr>
            <p:nvPr/>
          </p:nvSpPr>
          <p:spPr bwMode="auto">
            <a:xfrm rot="20700000">
              <a:off x="6942422" y="4490220"/>
              <a:ext cx="1084263" cy="1011237"/>
            </a:xfrm>
            <a:custGeom>
              <a:avLst/>
              <a:gdLst>
                <a:gd name="T0" fmla="*/ 387 w 401"/>
                <a:gd name="T1" fmla="*/ 147 h 374"/>
                <a:gd name="T2" fmla="*/ 206 w 401"/>
                <a:gd name="T3" fmla="*/ 8 h 374"/>
                <a:gd name="T4" fmla="*/ 184 w 401"/>
                <a:gd name="T5" fmla="*/ 10 h 374"/>
                <a:gd name="T6" fmla="*/ 14 w 401"/>
                <a:gd name="T7" fmla="*/ 132 h 374"/>
                <a:gd name="T8" fmla="*/ 5 w 401"/>
                <a:gd name="T9" fmla="*/ 157 h 374"/>
                <a:gd name="T10" fmla="*/ 107 w 401"/>
                <a:gd name="T11" fmla="*/ 364 h 374"/>
                <a:gd name="T12" fmla="*/ 134 w 401"/>
                <a:gd name="T13" fmla="*/ 369 h 374"/>
                <a:gd name="T14" fmla="*/ 368 w 401"/>
                <a:gd name="T15" fmla="*/ 202 h 374"/>
                <a:gd name="T16" fmla="*/ 391 w 401"/>
                <a:gd name="T17" fmla="*/ 178 h 374"/>
                <a:gd name="T18" fmla="*/ 387 w 401"/>
                <a:gd name="T19" fmla="*/ 147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1" h="374">
                  <a:moveTo>
                    <a:pt x="387" y="147"/>
                  </a:moveTo>
                  <a:cubicBezTo>
                    <a:pt x="206" y="8"/>
                    <a:pt x="206" y="8"/>
                    <a:pt x="206" y="8"/>
                  </a:cubicBezTo>
                  <a:cubicBezTo>
                    <a:pt x="200" y="4"/>
                    <a:pt x="193" y="0"/>
                    <a:pt x="184" y="10"/>
                  </a:cubicBezTo>
                  <a:cubicBezTo>
                    <a:pt x="130" y="66"/>
                    <a:pt x="74" y="102"/>
                    <a:pt x="14" y="132"/>
                  </a:cubicBezTo>
                  <a:cubicBezTo>
                    <a:pt x="0" y="140"/>
                    <a:pt x="0" y="145"/>
                    <a:pt x="5" y="157"/>
                  </a:cubicBezTo>
                  <a:cubicBezTo>
                    <a:pt x="107" y="364"/>
                    <a:pt x="107" y="364"/>
                    <a:pt x="107" y="364"/>
                  </a:cubicBezTo>
                  <a:cubicBezTo>
                    <a:pt x="110" y="371"/>
                    <a:pt x="120" y="374"/>
                    <a:pt x="134" y="369"/>
                  </a:cubicBezTo>
                  <a:cubicBezTo>
                    <a:pt x="224" y="330"/>
                    <a:pt x="301" y="270"/>
                    <a:pt x="368" y="202"/>
                  </a:cubicBezTo>
                  <a:cubicBezTo>
                    <a:pt x="376" y="194"/>
                    <a:pt x="383" y="186"/>
                    <a:pt x="391" y="178"/>
                  </a:cubicBezTo>
                  <a:cubicBezTo>
                    <a:pt x="401" y="166"/>
                    <a:pt x="398" y="156"/>
                    <a:pt x="387" y="147"/>
                  </a:cubicBezTo>
                  <a:close/>
                </a:path>
              </a:pathLst>
            </a:custGeom>
            <a:solidFill>
              <a:srgbClr val="A5733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矩形 21"/>
            <p:cNvSpPr/>
            <p:nvPr/>
          </p:nvSpPr>
          <p:spPr>
            <a:xfrm>
              <a:off x="7011013" y="4773007"/>
              <a:ext cx="890516" cy="553997"/>
            </a:xfrm>
            <a:prstGeom prst="rect">
              <a:avLst/>
            </a:prstGeom>
            <a:effectLst/>
          </p:spPr>
          <p:txBody>
            <a:bodyPr wrap="square">
              <a:spAutoFit/>
            </a:bodyPr>
            <a:lstStyle/>
            <a:p>
              <a:pPr algn="ctr"/>
              <a:r>
                <a:rPr lang="en-US" altLang="zh-CN" sz="2100" dirty="0">
                  <a:solidFill>
                    <a:srgbClr val="FFFFFF"/>
                  </a:solidFill>
                  <a:latin typeface="Kartika" panose="02020503030404060203" pitchFamily="18" charset="0"/>
                  <a:ea typeface="微软雅黑" panose="020B0503020204020204" pitchFamily="34" charset="-122"/>
                  <a:cs typeface="Kartika" panose="02020503030404060203" pitchFamily="18" charset="0"/>
                </a:rPr>
                <a:t>02</a:t>
              </a:r>
              <a:endParaRPr lang="zh-CN" altLang="en-US" sz="2100" dirty="0">
                <a:solidFill>
                  <a:srgbClr val="FFFFFF"/>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23" name="组合 22"/>
          <p:cNvGrpSpPr/>
          <p:nvPr/>
        </p:nvGrpSpPr>
        <p:grpSpPr>
          <a:xfrm>
            <a:off x="5356658" y="2148846"/>
            <a:ext cx="1029891" cy="1507331"/>
            <a:chOff x="7142211" y="2491052"/>
            <a:chExt cx="1373188" cy="2009775"/>
          </a:xfrm>
        </p:grpSpPr>
        <p:sp>
          <p:nvSpPr>
            <p:cNvPr id="24" name="Freeform 5"/>
            <p:cNvSpPr>
              <a:spLocks/>
            </p:cNvSpPr>
            <p:nvPr/>
          </p:nvSpPr>
          <p:spPr bwMode="auto">
            <a:xfrm rot="20700000">
              <a:off x="7142211" y="2491052"/>
              <a:ext cx="1373188" cy="2009775"/>
            </a:xfrm>
            <a:custGeom>
              <a:avLst/>
              <a:gdLst>
                <a:gd name="T0" fmla="*/ 400 w 508"/>
                <a:gd name="T1" fmla="*/ 472 h 743"/>
                <a:gd name="T2" fmla="*/ 489 w 508"/>
                <a:gd name="T3" fmla="*/ 491 h 743"/>
                <a:gd name="T4" fmla="*/ 503 w 508"/>
                <a:gd name="T5" fmla="*/ 477 h 743"/>
                <a:gd name="T6" fmla="*/ 430 w 508"/>
                <a:gd name="T7" fmla="*/ 246 h 743"/>
                <a:gd name="T8" fmla="*/ 359 w 508"/>
                <a:gd name="T9" fmla="*/ 23 h 743"/>
                <a:gd name="T10" fmla="*/ 330 w 508"/>
                <a:gd name="T11" fmla="*/ 19 h 743"/>
                <a:gd name="T12" fmla="*/ 174 w 508"/>
                <a:gd name="T13" fmla="*/ 190 h 743"/>
                <a:gd name="T14" fmla="*/ 13 w 508"/>
                <a:gd name="T15" fmla="*/ 365 h 743"/>
                <a:gd name="T16" fmla="*/ 16 w 508"/>
                <a:gd name="T17" fmla="*/ 387 h 743"/>
                <a:gd name="T18" fmla="*/ 125 w 508"/>
                <a:gd name="T19" fmla="*/ 411 h 743"/>
                <a:gd name="T20" fmla="*/ 55 w 508"/>
                <a:gd name="T21" fmla="*/ 607 h 743"/>
                <a:gd name="T22" fmla="*/ 62 w 508"/>
                <a:gd name="T23" fmla="*/ 630 h 743"/>
                <a:gd name="T24" fmla="*/ 266 w 508"/>
                <a:gd name="T25" fmla="*/ 734 h 743"/>
                <a:gd name="T26" fmla="*/ 294 w 508"/>
                <a:gd name="T27" fmla="*/ 726 h 743"/>
                <a:gd name="T28" fmla="*/ 382 w 508"/>
                <a:gd name="T29" fmla="*/ 483 h 743"/>
                <a:gd name="T30" fmla="*/ 385 w 508"/>
                <a:gd name="T31" fmla="*/ 469 h 743"/>
                <a:gd name="T32" fmla="*/ 400 w 508"/>
                <a:gd name="T33" fmla="*/ 472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8" h="743">
                  <a:moveTo>
                    <a:pt x="400" y="472"/>
                  </a:moveTo>
                  <a:cubicBezTo>
                    <a:pt x="489" y="491"/>
                    <a:pt x="489" y="491"/>
                    <a:pt x="489" y="491"/>
                  </a:cubicBezTo>
                  <a:cubicBezTo>
                    <a:pt x="506" y="496"/>
                    <a:pt x="508" y="494"/>
                    <a:pt x="503" y="477"/>
                  </a:cubicBezTo>
                  <a:cubicBezTo>
                    <a:pt x="430" y="246"/>
                    <a:pt x="430" y="246"/>
                    <a:pt x="430" y="246"/>
                  </a:cubicBezTo>
                  <a:cubicBezTo>
                    <a:pt x="359" y="23"/>
                    <a:pt x="359" y="23"/>
                    <a:pt x="359" y="23"/>
                  </a:cubicBezTo>
                  <a:cubicBezTo>
                    <a:pt x="352" y="0"/>
                    <a:pt x="338" y="9"/>
                    <a:pt x="330" y="19"/>
                  </a:cubicBezTo>
                  <a:cubicBezTo>
                    <a:pt x="174" y="190"/>
                    <a:pt x="174" y="190"/>
                    <a:pt x="174" y="190"/>
                  </a:cubicBezTo>
                  <a:cubicBezTo>
                    <a:pt x="13" y="365"/>
                    <a:pt x="13" y="365"/>
                    <a:pt x="13" y="365"/>
                  </a:cubicBezTo>
                  <a:cubicBezTo>
                    <a:pt x="0" y="378"/>
                    <a:pt x="2" y="385"/>
                    <a:pt x="16" y="387"/>
                  </a:cubicBezTo>
                  <a:cubicBezTo>
                    <a:pt x="125" y="411"/>
                    <a:pt x="125" y="411"/>
                    <a:pt x="125" y="411"/>
                  </a:cubicBezTo>
                  <a:cubicBezTo>
                    <a:pt x="109" y="485"/>
                    <a:pt x="84" y="553"/>
                    <a:pt x="55" y="607"/>
                  </a:cubicBezTo>
                  <a:cubicBezTo>
                    <a:pt x="50" y="618"/>
                    <a:pt x="53" y="623"/>
                    <a:pt x="62" y="630"/>
                  </a:cubicBezTo>
                  <a:cubicBezTo>
                    <a:pt x="266" y="734"/>
                    <a:pt x="266" y="734"/>
                    <a:pt x="266" y="734"/>
                  </a:cubicBezTo>
                  <a:cubicBezTo>
                    <a:pt x="282" y="741"/>
                    <a:pt x="285" y="743"/>
                    <a:pt x="294" y="726"/>
                  </a:cubicBezTo>
                  <a:cubicBezTo>
                    <a:pt x="333" y="650"/>
                    <a:pt x="362" y="573"/>
                    <a:pt x="382" y="483"/>
                  </a:cubicBezTo>
                  <a:cubicBezTo>
                    <a:pt x="385" y="469"/>
                    <a:pt x="385" y="469"/>
                    <a:pt x="385" y="469"/>
                  </a:cubicBezTo>
                  <a:lnTo>
                    <a:pt x="400" y="472"/>
                  </a:lnTo>
                  <a:close/>
                </a:path>
              </a:pathLst>
            </a:custGeom>
            <a:solidFill>
              <a:srgbClr val="BE98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矩形 24"/>
            <p:cNvSpPr/>
            <p:nvPr/>
          </p:nvSpPr>
          <p:spPr>
            <a:xfrm>
              <a:off x="7456271" y="3320767"/>
              <a:ext cx="890516" cy="553997"/>
            </a:xfrm>
            <a:prstGeom prst="rect">
              <a:avLst/>
            </a:prstGeom>
            <a:effectLst/>
          </p:spPr>
          <p:txBody>
            <a:bodyPr wrap="square">
              <a:spAutoFit/>
            </a:bodyPr>
            <a:lstStyle/>
            <a:p>
              <a:pPr algn="ctr"/>
              <a:r>
                <a:rPr lang="en-US" altLang="zh-CN" sz="2100" dirty="0">
                  <a:solidFill>
                    <a:schemeClr val="bg1"/>
                  </a:solidFill>
                  <a:latin typeface="Kartika" panose="02020503030404060203" pitchFamily="18" charset="0"/>
                  <a:ea typeface="微软雅黑" panose="020B0503020204020204" pitchFamily="34" charset="-122"/>
                  <a:cs typeface="Kartika" panose="02020503030404060203" pitchFamily="18" charset="0"/>
                </a:rPr>
                <a:t>03</a:t>
              </a:r>
              <a:endParaRPr lang="zh-CN" altLang="en-US" sz="2100"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26" name="组合 25"/>
          <p:cNvGrpSpPr/>
          <p:nvPr/>
        </p:nvGrpSpPr>
        <p:grpSpPr>
          <a:xfrm>
            <a:off x="3529881" y="1574584"/>
            <a:ext cx="792956" cy="616744"/>
            <a:chOff x="4706507" y="1725370"/>
            <a:chExt cx="1057275" cy="822325"/>
          </a:xfrm>
        </p:grpSpPr>
        <p:sp>
          <p:nvSpPr>
            <p:cNvPr id="27" name="Freeform 9"/>
            <p:cNvSpPr>
              <a:spLocks/>
            </p:cNvSpPr>
            <p:nvPr/>
          </p:nvSpPr>
          <p:spPr bwMode="auto">
            <a:xfrm rot="20700000">
              <a:off x="4706507" y="1725370"/>
              <a:ext cx="1057275" cy="822325"/>
            </a:xfrm>
            <a:custGeom>
              <a:avLst/>
              <a:gdLst>
                <a:gd name="T0" fmla="*/ 373 w 391"/>
                <a:gd name="T1" fmla="*/ 260 h 304"/>
                <a:gd name="T2" fmla="*/ 390 w 391"/>
                <a:gd name="T3" fmla="*/ 24 h 304"/>
                <a:gd name="T4" fmla="*/ 373 w 391"/>
                <a:gd name="T5" fmla="*/ 8 h 304"/>
                <a:gd name="T6" fmla="*/ 14 w 391"/>
                <a:gd name="T7" fmla="*/ 53 h 304"/>
                <a:gd name="T8" fmla="*/ 6 w 391"/>
                <a:gd name="T9" fmla="*/ 71 h 304"/>
                <a:gd name="T10" fmla="*/ 92 w 391"/>
                <a:gd name="T11" fmla="*/ 297 h 304"/>
                <a:gd name="T12" fmla="*/ 105 w 391"/>
                <a:gd name="T13" fmla="*/ 302 h 304"/>
                <a:gd name="T14" fmla="*/ 357 w 391"/>
                <a:gd name="T15" fmla="*/ 273 h 304"/>
                <a:gd name="T16" fmla="*/ 373 w 391"/>
                <a:gd name="T17" fmla="*/ 26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1" h="304">
                  <a:moveTo>
                    <a:pt x="373" y="260"/>
                  </a:moveTo>
                  <a:cubicBezTo>
                    <a:pt x="390" y="24"/>
                    <a:pt x="390" y="24"/>
                    <a:pt x="390" y="24"/>
                  </a:cubicBezTo>
                  <a:cubicBezTo>
                    <a:pt x="391" y="9"/>
                    <a:pt x="384" y="9"/>
                    <a:pt x="373" y="8"/>
                  </a:cubicBezTo>
                  <a:cubicBezTo>
                    <a:pt x="305" y="3"/>
                    <a:pt x="164" y="0"/>
                    <a:pt x="14" y="53"/>
                  </a:cubicBezTo>
                  <a:cubicBezTo>
                    <a:pt x="0" y="58"/>
                    <a:pt x="6" y="71"/>
                    <a:pt x="6" y="71"/>
                  </a:cubicBezTo>
                  <a:cubicBezTo>
                    <a:pt x="92" y="297"/>
                    <a:pt x="92" y="297"/>
                    <a:pt x="92" y="297"/>
                  </a:cubicBezTo>
                  <a:cubicBezTo>
                    <a:pt x="94" y="301"/>
                    <a:pt x="97" y="304"/>
                    <a:pt x="105" y="302"/>
                  </a:cubicBezTo>
                  <a:cubicBezTo>
                    <a:pt x="203" y="274"/>
                    <a:pt x="300" y="271"/>
                    <a:pt x="357" y="273"/>
                  </a:cubicBezTo>
                  <a:cubicBezTo>
                    <a:pt x="370" y="274"/>
                    <a:pt x="372" y="270"/>
                    <a:pt x="373" y="260"/>
                  </a:cubicBezTo>
                  <a:close/>
                </a:path>
              </a:pathLst>
            </a:custGeom>
            <a:solidFill>
              <a:srgbClr val="BE98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矩形 27"/>
            <p:cNvSpPr/>
            <p:nvPr/>
          </p:nvSpPr>
          <p:spPr>
            <a:xfrm>
              <a:off x="4844592" y="1878759"/>
              <a:ext cx="890516" cy="553997"/>
            </a:xfrm>
            <a:prstGeom prst="rect">
              <a:avLst/>
            </a:prstGeom>
            <a:effectLst/>
          </p:spPr>
          <p:txBody>
            <a:bodyPr wrap="square">
              <a:spAutoFit/>
            </a:bodyPr>
            <a:lstStyle/>
            <a:p>
              <a:pPr algn="ctr"/>
              <a:r>
                <a:rPr lang="en-US" altLang="zh-CN" sz="2100" dirty="0">
                  <a:solidFill>
                    <a:schemeClr val="bg1"/>
                  </a:solidFill>
                  <a:latin typeface="Kartika" panose="02020503030404060203" pitchFamily="18" charset="0"/>
                  <a:ea typeface="微软雅黑" panose="020B0503020204020204" pitchFamily="34" charset="-122"/>
                  <a:cs typeface="Kartika" panose="02020503030404060203" pitchFamily="18" charset="0"/>
                </a:rPr>
                <a:t>04</a:t>
              </a:r>
              <a:endParaRPr lang="zh-CN" altLang="en-US" sz="2100"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29" name="组合 28"/>
          <p:cNvGrpSpPr/>
          <p:nvPr/>
        </p:nvGrpSpPr>
        <p:grpSpPr>
          <a:xfrm>
            <a:off x="2832381" y="1984114"/>
            <a:ext cx="815579" cy="762000"/>
            <a:chOff x="3776508" y="2271410"/>
            <a:chExt cx="1087438" cy="1016000"/>
          </a:xfrm>
        </p:grpSpPr>
        <p:sp>
          <p:nvSpPr>
            <p:cNvPr id="30" name="Freeform 10"/>
            <p:cNvSpPr>
              <a:spLocks/>
            </p:cNvSpPr>
            <p:nvPr/>
          </p:nvSpPr>
          <p:spPr bwMode="auto">
            <a:xfrm rot="20700000">
              <a:off x="3776508" y="2271410"/>
              <a:ext cx="1087438" cy="1016000"/>
            </a:xfrm>
            <a:custGeom>
              <a:avLst/>
              <a:gdLst>
                <a:gd name="T0" fmla="*/ 14 w 402"/>
                <a:gd name="T1" fmla="*/ 233 h 376"/>
                <a:gd name="T2" fmla="*/ 198 w 402"/>
                <a:gd name="T3" fmla="*/ 367 h 376"/>
                <a:gd name="T4" fmla="*/ 221 w 402"/>
                <a:gd name="T5" fmla="*/ 366 h 376"/>
                <a:gd name="T6" fmla="*/ 387 w 402"/>
                <a:gd name="T7" fmla="*/ 239 h 376"/>
                <a:gd name="T8" fmla="*/ 396 w 402"/>
                <a:gd name="T9" fmla="*/ 214 h 376"/>
                <a:gd name="T10" fmla="*/ 290 w 402"/>
                <a:gd name="T11" fmla="*/ 10 h 376"/>
                <a:gd name="T12" fmla="*/ 263 w 402"/>
                <a:gd name="T13" fmla="*/ 6 h 376"/>
                <a:gd name="T14" fmla="*/ 32 w 402"/>
                <a:gd name="T15" fmla="*/ 178 h 376"/>
                <a:gd name="T16" fmla="*/ 10 w 402"/>
                <a:gd name="T17" fmla="*/ 202 h 376"/>
                <a:gd name="T18" fmla="*/ 14 w 402"/>
                <a:gd name="T19" fmla="*/ 23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376">
                  <a:moveTo>
                    <a:pt x="14" y="233"/>
                  </a:moveTo>
                  <a:cubicBezTo>
                    <a:pt x="198" y="367"/>
                    <a:pt x="198" y="367"/>
                    <a:pt x="198" y="367"/>
                  </a:cubicBezTo>
                  <a:cubicBezTo>
                    <a:pt x="204" y="372"/>
                    <a:pt x="212" y="376"/>
                    <a:pt x="221" y="366"/>
                  </a:cubicBezTo>
                  <a:cubicBezTo>
                    <a:pt x="273" y="309"/>
                    <a:pt x="329" y="271"/>
                    <a:pt x="387" y="239"/>
                  </a:cubicBezTo>
                  <a:cubicBezTo>
                    <a:pt x="401" y="232"/>
                    <a:pt x="402" y="226"/>
                    <a:pt x="396" y="214"/>
                  </a:cubicBezTo>
                  <a:cubicBezTo>
                    <a:pt x="290" y="10"/>
                    <a:pt x="290" y="10"/>
                    <a:pt x="290" y="10"/>
                  </a:cubicBezTo>
                  <a:cubicBezTo>
                    <a:pt x="286" y="3"/>
                    <a:pt x="276" y="0"/>
                    <a:pt x="263" y="6"/>
                  </a:cubicBezTo>
                  <a:cubicBezTo>
                    <a:pt x="174" y="47"/>
                    <a:pt x="98" y="108"/>
                    <a:pt x="32" y="178"/>
                  </a:cubicBezTo>
                  <a:cubicBezTo>
                    <a:pt x="25" y="186"/>
                    <a:pt x="17" y="194"/>
                    <a:pt x="10" y="202"/>
                  </a:cubicBezTo>
                  <a:cubicBezTo>
                    <a:pt x="0" y="214"/>
                    <a:pt x="3" y="225"/>
                    <a:pt x="14" y="233"/>
                  </a:cubicBezTo>
                  <a:close/>
                </a:path>
              </a:pathLst>
            </a:custGeom>
            <a:solidFill>
              <a:srgbClr val="A5733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矩形 30"/>
            <p:cNvSpPr/>
            <p:nvPr/>
          </p:nvSpPr>
          <p:spPr>
            <a:xfrm>
              <a:off x="3893245" y="2579029"/>
              <a:ext cx="890515" cy="553997"/>
            </a:xfrm>
            <a:prstGeom prst="rect">
              <a:avLst/>
            </a:prstGeom>
            <a:effectLst/>
          </p:spPr>
          <p:txBody>
            <a:bodyPr wrap="square">
              <a:spAutoFit/>
            </a:bodyPr>
            <a:lstStyle/>
            <a:p>
              <a:pPr algn="ctr"/>
              <a:r>
                <a:rPr lang="en-US" altLang="zh-CN" sz="2100" dirty="0">
                  <a:solidFill>
                    <a:srgbClr val="FFFFFF"/>
                  </a:solidFill>
                  <a:latin typeface="Kartika" panose="02020503030404060203" pitchFamily="18" charset="0"/>
                  <a:ea typeface="微软雅黑" panose="020B0503020204020204" pitchFamily="34" charset="-122"/>
                  <a:cs typeface="Kartika" panose="02020503030404060203" pitchFamily="18" charset="0"/>
                </a:rPr>
                <a:t>05</a:t>
              </a:r>
              <a:endParaRPr lang="zh-CN" altLang="en-US" sz="2100" dirty="0">
                <a:solidFill>
                  <a:srgbClr val="FFFFFF"/>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32" name="组合 31"/>
          <p:cNvGrpSpPr/>
          <p:nvPr/>
        </p:nvGrpSpPr>
        <p:grpSpPr>
          <a:xfrm>
            <a:off x="2553554" y="2761761"/>
            <a:ext cx="1040606" cy="1512094"/>
            <a:chOff x="3404738" y="3308273"/>
            <a:chExt cx="1387475" cy="2016125"/>
          </a:xfrm>
        </p:grpSpPr>
        <p:sp>
          <p:nvSpPr>
            <p:cNvPr id="33" name="Freeform 11"/>
            <p:cNvSpPr>
              <a:spLocks/>
            </p:cNvSpPr>
            <p:nvPr/>
          </p:nvSpPr>
          <p:spPr bwMode="auto">
            <a:xfrm rot="20700000">
              <a:off x="3404738" y="3308273"/>
              <a:ext cx="1387475" cy="2016125"/>
            </a:xfrm>
            <a:custGeom>
              <a:avLst/>
              <a:gdLst>
                <a:gd name="T0" fmla="*/ 109 w 513"/>
                <a:gd name="T1" fmla="*/ 277 h 745"/>
                <a:gd name="T2" fmla="*/ 19 w 513"/>
                <a:gd name="T3" fmla="*/ 262 h 745"/>
                <a:gd name="T4" fmla="*/ 5 w 513"/>
                <a:gd name="T5" fmla="*/ 277 h 745"/>
                <a:gd name="T6" fmla="*/ 92 w 513"/>
                <a:gd name="T7" fmla="*/ 504 h 745"/>
                <a:gd name="T8" fmla="*/ 175 w 513"/>
                <a:gd name="T9" fmla="*/ 722 h 745"/>
                <a:gd name="T10" fmla="*/ 204 w 513"/>
                <a:gd name="T11" fmla="*/ 725 h 745"/>
                <a:gd name="T12" fmla="*/ 351 w 513"/>
                <a:gd name="T13" fmla="*/ 546 h 745"/>
                <a:gd name="T14" fmla="*/ 500 w 513"/>
                <a:gd name="T15" fmla="*/ 362 h 745"/>
                <a:gd name="T16" fmla="*/ 497 w 513"/>
                <a:gd name="T17" fmla="*/ 339 h 745"/>
                <a:gd name="T18" fmla="*/ 387 w 513"/>
                <a:gd name="T19" fmla="*/ 321 h 745"/>
                <a:gd name="T20" fmla="*/ 445 w 513"/>
                <a:gd name="T21" fmla="*/ 122 h 745"/>
                <a:gd name="T22" fmla="*/ 437 w 513"/>
                <a:gd name="T23" fmla="*/ 100 h 745"/>
                <a:gd name="T24" fmla="*/ 227 w 513"/>
                <a:gd name="T25" fmla="*/ 8 h 745"/>
                <a:gd name="T26" fmla="*/ 200 w 513"/>
                <a:gd name="T27" fmla="*/ 17 h 745"/>
                <a:gd name="T28" fmla="*/ 126 w 513"/>
                <a:gd name="T29" fmla="*/ 264 h 745"/>
                <a:gd name="T30" fmla="*/ 124 w 513"/>
                <a:gd name="T31" fmla="*/ 279 h 745"/>
                <a:gd name="T32" fmla="*/ 109 w 513"/>
                <a:gd name="T33" fmla="*/ 277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3" h="745">
                  <a:moveTo>
                    <a:pt x="109" y="277"/>
                  </a:moveTo>
                  <a:cubicBezTo>
                    <a:pt x="19" y="262"/>
                    <a:pt x="19" y="262"/>
                    <a:pt x="19" y="262"/>
                  </a:cubicBezTo>
                  <a:cubicBezTo>
                    <a:pt x="1" y="259"/>
                    <a:pt x="0" y="261"/>
                    <a:pt x="5" y="277"/>
                  </a:cubicBezTo>
                  <a:cubicBezTo>
                    <a:pt x="92" y="504"/>
                    <a:pt x="92" y="504"/>
                    <a:pt x="92" y="504"/>
                  </a:cubicBezTo>
                  <a:cubicBezTo>
                    <a:pt x="175" y="722"/>
                    <a:pt x="175" y="722"/>
                    <a:pt x="175" y="722"/>
                  </a:cubicBezTo>
                  <a:cubicBezTo>
                    <a:pt x="184" y="745"/>
                    <a:pt x="197" y="735"/>
                    <a:pt x="204" y="725"/>
                  </a:cubicBezTo>
                  <a:cubicBezTo>
                    <a:pt x="351" y="546"/>
                    <a:pt x="351" y="546"/>
                    <a:pt x="351" y="546"/>
                  </a:cubicBezTo>
                  <a:cubicBezTo>
                    <a:pt x="500" y="362"/>
                    <a:pt x="500" y="362"/>
                    <a:pt x="500" y="362"/>
                  </a:cubicBezTo>
                  <a:cubicBezTo>
                    <a:pt x="513" y="347"/>
                    <a:pt x="511" y="341"/>
                    <a:pt x="497" y="339"/>
                  </a:cubicBezTo>
                  <a:cubicBezTo>
                    <a:pt x="387" y="321"/>
                    <a:pt x="387" y="321"/>
                    <a:pt x="387" y="321"/>
                  </a:cubicBezTo>
                  <a:cubicBezTo>
                    <a:pt x="398" y="247"/>
                    <a:pt x="420" y="178"/>
                    <a:pt x="445" y="122"/>
                  </a:cubicBezTo>
                  <a:cubicBezTo>
                    <a:pt x="450" y="111"/>
                    <a:pt x="447" y="106"/>
                    <a:pt x="437" y="100"/>
                  </a:cubicBezTo>
                  <a:cubicBezTo>
                    <a:pt x="227" y="8"/>
                    <a:pt x="227" y="8"/>
                    <a:pt x="227" y="8"/>
                  </a:cubicBezTo>
                  <a:cubicBezTo>
                    <a:pt x="211" y="1"/>
                    <a:pt x="208" y="0"/>
                    <a:pt x="200" y="17"/>
                  </a:cubicBezTo>
                  <a:cubicBezTo>
                    <a:pt x="165" y="95"/>
                    <a:pt x="141" y="174"/>
                    <a:pt x="126" y="264"/>
                  </a:cubicBezTo>
                  <a:cubicBezTo>
                    <a:pt x="124" y="279"/>
                    <a:pt x="124" y="279"/>
                    <a:pt x="124" y="279"/>
                  </a:cubicBezTo>
                  <a:lnTo>
                    <a:pt x="109" y="277"/>
                  </a:lnTo>
                  <a:close/>
                </a:path>
              </a:pathLst>
            </a:custGeom>
            <a:solidFill>
              <a:srgbClr val="8550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矩形 33"/>
            <p:cNvSpPr/>
            <p:nvPr/>
          </p:nvSpPr>
          <p:spPr>
            <a:xfrm>
              <a:off x="3604706" y="4140342"/>
              <a:ext cx="890516" cy="553997"/>
            </a:xfrm>
            <a:prstGeom prst="rect">
              <a:avLst/>
            </a:prstGeom>
            <a:effectLst/>
          </p:spPr>
          <p:txBody>
            <a:bodyPr wrap="square">
              <a:spAutoFit/>
            </a:bodyPr>
            <a:lstStyle/>
            <a:p>
              <a:pPr algn="ctr"/>
              <a:r>
                <a:rPr lang="en-US" altLang="zh-CN" sz="2100" dirty="0">
                  <a:solidFill>
                    <a:schemeClr val="bg1"/>
                  </a:solidFill>
                  <a:latin typeface="Kartika" panose="02020503030404060203" pitchFamily="18" charset="0"/>
                  <a:ea typeface="微软雅黑" panose="020B0503020204020204" pitchFamily="34" charset="-122"/>
                  <a:cs typeface="Kartika" panose="02020503030404060203" pitchFamily="18" charset="0"/>
                </a:rPr>
                <a:t>06</a:t>
              </a:r>
              <a:endParaRPr lang="zh-CN" altLang="en-US" sz="2100"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sp>
        <p:nvSpPr>
          <p:cNvPr id="35" name="矩形 47"/>
          <p:cNvSpPr>
            <a:spLocks noChangeArrowheads="1"/>
          </p:cNvSpPr>
          <p:nvPr/>
        </p:nvSpPr>
        <p:spPr bwMode="auto">
          <a:xfrm>
            <a:off x="210228" y="1344727"/>
            <a:ext cx="2013032" cy="6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500" dirty="0">
                <a:solidFill>
                  <a:srgbClr val="2E2E2E"/>
                </a:solidFill>
              </a:rPr>
              <a:t>单击此处输入标题</a:t>
            </a:r>
            <a:endParaRPr lang="en-US" altLang="zh-CN" sz="1500" dirty="0">
              <a:solidFill>
                <a:srgbClr val="2E2E2E"/>
              </a:solidFill>
            </a:endParaRPr>
          </a:p>
          <a:p>
            <a:pPr>
              <a:buNone/>
            </a:pPr>
            <a:r>
              <a:rPr lang="zh-CN" altLang="en-US" sz="900" dirty="0">
                <a:solidFill>
                  <a:schemeClr val="tx1">
                    <a:lumMod val="85000"/>
                    <a:lumOff val="15000"/>
                  </a:schemeClr>
                </a:solidFill>
              </a:rPr>
              <a:t>请在这里输入您的主要叙述内容</a:t>
            </a:r>
            <a:endParaRPr lang="en-US" altLang="zh-CN" sz="900" dirty="0">
              <a:solidFill>
                <a:schemeClr val="tx1">
                  <a:lumMod val="85000"/>
                  <a:lumOff val="15000"/>
                </a:schemeClr>
              </a:solidFill>
            </a:endParaRPr>
          </a:p>
          <a:p>
            <a:pPr>
              <a:buNone/>
            </a:pPr>
            <a:r>
              <a:rPr lang="zh-CN" altLang="en-US" sz="900" dirty="0">
                <a:solidFill>
                  <a:schemeClr val="tx1">
                    <a:lumMod val="85000"/>
                    <a:lumOff val="15000"/>
                  </a:schemeClr>
                </a:solidFill>
              </a:rPr>
              <a:t>请在这里输入您的主要叙述内容</a:t>
            </a:r>
            <a:endParaRPr lang="en-US" altLang="zh-CN" sz="900" dirty="0">
              <a:solidFill>
                <a:schemeClr val="tx1">
                  <a:lumMod val="85000"/>
                  <a:lumOff val="15000"/>
                </a:schemeClr>
              </a:solidFill>
            </a:endParaRPr>
          </a:p>
        </p:txBody>
      </p:sp>
      <p:sp>
        <p:nvSpPr>
          <p:cNvPr id="36" name="矩形 47"/>
          <p:cNvSpPr>
            <a:spLocks noChangeArrowheads="1"/>
          </p:cNvSpPr>
          <p:nvPr/>
        </p:nvSpPr>
        <p:spPr bwMode="auto">
          <a:xfrm>
            <a:off x="206353" y="2368433"/>
            <a:ext cx="2013032" cy="6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500" dirty="0">
                <a:solidFill>
                  <a:srgbClr val="2E2E2E"/>
                </a:solidFill>
              </a:rPr>
              <a:t>单击此处输入标题</a:t>
            </a:r>
            <a:endParaRPr lang="en-US" altLang="zh-CN" sz="1500" dirty="0">
              <a:solidFill>
                <a:srgbClr val="2E2E2E"/>
              </a:solidFill>
            </a:endParaRPr>
          </a:p>
          <a:p>
            <a:pPr>
              <a:buNone/>
            </a:pPr>
            <a:r>
              <a:rPr lang="zh-CN" altLang="en-US" sz="900" dirty="0">
                <a:solidFill>
                  <a:schemeClr val="tx1">
                    <a:lumMod val="85000"/>
                    <a:lumOff val="15000"/>
                  </a:schemeClr>
                </a:solidFill>
              </a:rPr>
              <a:t>请在这里输入您的主要叙述内容</a:t>
            </a:r>
            <a:endParaRPr lang="en-US" altLang="zh-CN" sz="900" dirty="0">
              <a:solidFill>
                <a:schemeClr val="tx1">
                  <a:lumMod val="85000"/>
                  <a:lumOff val="15000"/>
                </a:schemeClr>
              </a:solidFill>
            </a:endParaRPr>
          </a:p>
          <a:p>
            <a:pPr>
              <a:buNone/>
            </a:pPr>
            <a:r>
              <a:rPr lang="zh-CN" altLang="en-US" sz="900" dirty="0">
                <a:solidFill>
                  <a:schemeClr val="tx1">
                    <a:lumMod val="85000"/>
                    <a:lumOff val="15000"/>
                  </a:schemeClr>
                </a:solidFill>
              </a:rPr>
              <a:t>请在这里输入您的主要叙述内容</a:t>
            </a:r>
            <a:endParaRPr lang="en-US" altLang="zh-CN" sz="900" dirty="0">
              <a:solidFill>
                <a:schemeClr val="tx1">
                  <a:lumMod val="85000"/>
                  <a:lumOff val="15000"/>
                </a:schemeClr>
              </a:solidFill>
            </a:endParaRPr>
          </a:p>
        </p:txBody>
      </p:sp>
      <p:sp>
        <p:nvSpPr>
          <p:cNvPr id="37" name="矩形 47"/>
          <p:cNvSpPr>
            <a:spLocks noChangeArrowheads="1"/>
          </p:cNvSpPr>
          <p:nvPr/>
        </p:nvSpPr>
        <p:spPr bwMode="auto">
          <a:xfrm>
            <a:off x="211209" y="3467159"/>
            <a:ext cx="2013032" cy="6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500" dirty="0">
                <a:solidFill>
                  <a:srgbClr val="2E2E2E"/>
                </a:solidFill>
              </a:rPr>
              <a:t>单击此处输入标题</a:t>
            </a:r>
            <a:endParaRPr lang="en-US" altLang="zh-CN" sz="1500" dirty="0">
              <a:solidFill>
                <a:srgbClr val="2E2E2E"/>
              </a:solidFill>
            </a:endParaRPr>
          </a:p>
          <a:p>
            <a:pPr>
              <a:buNone/>
            </a:pPr>
            <a:r>
              <a:rPr lang="zh-CN" altLang="en-US" sz="900" dirty="0">
                <a:solidFill>
                  <a:schemeClr val="tx1">
                    <a:lumMod val="85000"/>
                    <a:lumOff val="15000"/>
                  </a:schemeClr>
                </a:solidFill>
              </a:rPr>
              <a:t>请在这里输入您的主要叙述内容</a:t>
            </a:r>
            <a:endParaRPr lang="en-US" altLang="zh-CN" sz="900" dirty="0">
              <a:solidFill>
                <a:schemeClr val="tx1">
                  <a:lumMod val="85000"/>
                  <a:lumOff val="15000"/>
                </a:schemeClr>
              </a:solidFill>
            </a:endParaRPr>
          </a:p>
          <a:p>
            <a:pPr>
              <a:buNone/>
            </a:pPr>
            <a:r>
              <a:rPr lang="zh-CN" altLang="en-US" sz="900" dirty="0">
                <a:solidFill>
                  <a:schemeClr val="tx1">
                    <a:lumMod val="85000"/>
                    <a:lumOff val="15000"/>
                  </a:schemeClr>
                </a:solidFill>
              </a:rPr>
              <a:t>请在这里输入您的主要叙述内容</a:t>
            </a:r>
            <a:endParaRPr lang="en-US" altLang="zh-CN" sz="900" dirty="0">
              <a:solidFill>
                <a:schemeClr val="tx1">
                  <a:lumMod val="85000"/>
                  <a:lumOff val="15000"/>
                </a:schemeClr>
              </a:solidFill>
            </a:endParaRPr>
          </a:p>
        </p:txBody>
      </p:sp>
      <p:sp>
        <p:nvSpPr>
          <p:cNvPr id="40" name="矩形 47"/>
          <p:cNvSpPr>
            <a:spLocks noChangeArrowheads="1"/>
          </p:cNvSpPr>
          <p:nvPr/>
        </p:nvSpPr>
        <p:spPr bwMode="auto">
          <a:xfrm>
            <a:off x="7188204" y="1930523"/>
            <a:ext cx="2013032" cy="6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500" dirty="0">
                <a:solidFill>
                  <a:srgbClr val="2E2E2E"/>
                </a:solidFill>
              </a:rPr>
              <a:t>单击此处输入标题</a:t>
            </a:r>
            <a:endParaRPr lang="en-US" altLang="zh-CN" sz="1500" dirty="0">
              <a:solidFill>
                <a:srgbClr val="2E2E2E"/>
              </a:solidFill>
            </a:endParaRPr>
          </a:p>
          <a:p>
            <a:pPr>
              <a:buNone/>
            </a:pPr>
            <a:r>
              <a:rPr lang="zh-CN" altLang="en-US" sz="900" dirty="0">
                <a:solidFill>
                  <a:schemeClr val="tx1">
                    <a:lumMod val="85000"/>
                    <a:lumOff val="15000"/>
                  </a:schemeClr>
                </a:solidFill>
              </a:rPr>
              <a:t>请在这里输入您的主要叙述内容</a:t>
            </a:r>
            <a:endParaRPr lang="en-US" altLang="zh-CN" sz="900" dirty="0">
              <a:solidFill>
                <a:schemeClr val="tx1">
                  <a:lumMod val="85000"/>
                  <a:lumOff val="15000"/>
                </a:schemeClr>
              </a:solidFill>
            </a:endParaRPr>
          </a:p>
          <a:p>
            <a:pPr>
              <a:buNone/>
            </a:pPr>
            <a:r>
              <a:rPr lang="zh-CN" altLang="en-US" sz="900" dirty="0">
                <a:solidFill>
                  <a:schemeClr val="tx1">
                    <a:lumMod val="85000"/>
                    <a:lumOff val="15000"/>
                  </a:schemeClr>
                </a:solidFill>
              </a:rPr>
              <a:t>请在这里输入您的主要叙述内容</a:t>
            </a:r>
            <a:endParaRPr lang="en-US" altLang="zh-CN" sz="900" dirty="0">
              <a:solidFill>
                <a:schemeClr val="tx1">
                  <a:lumMod val="85000"/>
                  <a:lumOff val="15000"/>
                </a:schemeClr>
              </a:solidFill>
            </a:endParaRPr>
          </a:p>
        </p:txBody>
      </p:sp>
      <p:sp>
        <p:nvSpPr>
          <p:cNvPr id="41" name="矩形 40"/>
          <p:cNvSpPr>
            <a:spLocks noChangeArrowheads="1"/>
          </p:cNvSpPr>
          <p:nvPr/>
        </p:nvSpPr>
        <p:spPr bwMode="auto">
          <a:xfrm>
            <a:off x="7188204" y="3372576"/>
            <a:ext cx="2013032" cy="6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500" dirty="0">
                <a:solidFill>
                  <a:srgbClr val="2E2E2E"/>
                </a:solidFill>
              </a:rPr>
              <a:t>单击此处输入标题</a:t>
            </a:r>
            <a:endParaRPr lang="en-US" altLang="zh-CN" sz="1500" dirty="0">
              <a:solidFill>
                <a:srgbClr val="2E2E2E"/>
              </a:solidFill>
            </a:endParaRPr>
          </a:p>
          <a:p>
            <a:pPr>
              <a:buNone/>
            </a:pPr>
            <a:r>
              <a:rPr lang="zh-CN" altLang="en-US" sz="900" dirty="0">
                <a:solidFill>
                  <a:schemeClr val="tx1">
                    <a:lumMod val="85000"/>
                    <a:lumOff val="15000"/>
                  </a:schemeClr>
                </a:solidFill>
              </a:rPr>
              <a:t>请在这里输入您的主要叙述内容</a:t>
            </a:r>
            <a:endParaRPr lang="en-US" altLang="zh-CN" sz="900" dirty="0">
              <a:solidFill>
                <a:schemeClr val="tx1">
                  <a:lumMod val="85000"/>
                  <a:lumOff val="15000"/>
                </a:schemeClr>
              </a:solidFill>
            </a:endParaRPr>
          </a:p>
          <a:p>
            <a:pPr>
              <a:buNone/>
            </a:pPr>
            <a:r>
              <a:rPr lang="zh-CN" altLang="en-US" sz="900" dirty="0">
                <a:solidFill>
                  <a:schemeClr val="tx1">
                    <a:lumMod val="85000"/>
                    <a:lumOff val="15000"/>
                  </a:schemeClr>
                </a:solidFill>
              </a:rPr>
              <a:t>请在这里输入您的主要叙述内容</a:t>
            </a:r>
            <a:endParaRPr lang="en-US" altLang="zh-CN" sz="900" dirty="0">
              <a:solidFill>
                <a:schemeClr val="tx1">
                  <a:lumMod val="85000"/>
                  <a:lumOff val="15000"/>
                </a:schemeClr>
              </a:solidFill>
            </a:endParaRPr>
          </a:p>
        </p:txBody>
      </p:sp>
      <p:sp>
        <p:nvSpPr>
          <p:cNvPr id="42" name="矩形 47"/>
          <p:cNvSpPr>
            <a:spLocks noChangeArrowheads="1"/>
          </p:cNvSpPr>
          <p:nvPr/>
        </p:nvSpPr>
        <p:spPr bwMode="auto">
          <a:xfrm>
            <a:off x="7188204" y="4314323"/>
            <a:ext cx="2013032" cy="6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500" dirty="0">
                <a:solidFill>
                  <a:srgbClr val="2E2E2E"/>
                </a:solidFill>
              </a:rPr>
              <a:t>单击此处输入标题</a:t>
            </a:r>
            <a:endParaRPr lang="en-US" altLang="zh-CN" sz="1500" dirty="0">
              <a:solidFill>
                <a:srgbClr val="2E2E2E"/>
              </a:solidFill>
            </a:endParaRPr>
          </a:p>
          <a:p>
            <a:pPr>
              <a:buNone/>
            </a:pPr>
            <a:r>
              <a:rPr lang="zh-CN" altLang="en-US" sz="900" dirty="0">
                <a:solidFill>
                  <a:schemeClr val="tx1">
                    <a:lumMod val="85000"/>
                    <a:lumOff val="15000"/>
                  </a:schemeClr>
                </a:solidFill>
              </a:rPr>
              <a:t>请在这里输入您的主要叙述内容</a:t>
            </a:r>
            <a:endParaRPr lang="en-US" altLang="zh-CN" sz="900" dirty="0">
              <a:solidFill>
                <a:schemeClr val="tx1">
                  <a:lumMod val="85000"/>
                  <a:lumOff val="15000"/>
                </a:schemeClr>
              </a:solidFill>
            </a:endParaRPr>
          </a:p>
          <a:p>
            <a:pPr>
              <a:buNone/>
            </a:pPr>
            <a:r>
              <a:rPr lang="zh-CN" altLang="en-US" sz="900" dirty="0">
                <a:solidFill>
                  <a:schemeClr val="tx1">
                    <a:lumMod val="85000"/>
                    <a:lumOff val="15000"/>
                  </a:schemeClr>
                </a:solidFill>
              </a:rPr>
              <a:t>请在这里输入您的主要叙述内容</a:t>
            </a:r>
            <a:endParaRPr lang="en-US" altLang="zh-CN" sz="900" dirty="0">
              <a:solidFill>
                <a:schemeClr val="tx1">
                  <a:lumMod val="85000"/>
                  <a:lumOff val="15000"/>
                </a:schemeClr>
              </a:solidFill>
            </a:endParaRPr>
          </a:p>
        </p:txBody>
      </p:sp>
      <p:grpSp>
        <p:nvGrpSpPr>
          <p:cNvPr id="43" name="组合 42"/>
          <p:cNvGrpSpPr/>
          <p:nvPr/>
        </p:nvGrpSpPr>
        <p:grpSpPr>
          <a:xfrm>
            <a:off x="3784498" y="2506627"/>
            <a:ext cx="1344216" cy="1344215"/>
            <a:chOff x="5045997" y="3342168"/>
            <a:chExt cx="1792288" cy="1792287"/>
          </a:xfrm>
        </p:grpSpPr>
        <p:sp>
          <p:nvSpPr>
            <p:cNvPr id="44" name="Oval 8"/>
            <p:cNvSpPr>
              <a:spLocks noChangeArrowheads="1"/>
            </p:cNvSpPr>
            <p:nvPr/>
          </p:nvSpPr>
          <p:spPr bwMode="auto">
            <a:xfrm rot="20700000">
              <a:off x="5045997" y="3342168"/>
              <a:ext cx="1792288" cy="1792287"/>
            </a:xfrm>
            <a:prstGeom prst="ellipse">
              <a:avLst/>
            </a:prstGeom>
            <a:solidFill>
              <a:srgbClr val="DEAD64"/>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5" name="Freeform 22"/>
            <p:cNvSpPr>
              <a:spLocks noEditPoints="1"/>
            </p:cNvSpPr>
            <p:nvPr/>
          </p:nvSpPr>
          <p:spPr bwMode="auto">
            <a:xfrm>
              <a:off x="5642001" y="3835084"/>
              <a:ext cx="608790" cy="714928"/>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EFEFE"/>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6" name="组合 45"/>
          <p:cNvGrpSpPr/>
          <p:nvPr/>
        </p:nvGrpSpPr>
        <p:grpSpPr>
          <a:xfrm>
            <a:off x="776177" y="87786"/>
            <a:ext cx="709688" cy="659149"/>
            <a:chOff x="776177" y="87786"/>
            <a:chExt cx="709688" cy="659149"/>
          </a:xfrm>
        </p:grpSpPr>
        <p:grpSp>
          <p:nvGrpSpPr>
            <p:cNvPr id="47" name="组合 46"/>
            <p:cNvGrpSpPr/>
            <p:nvPr/>
          </p:nvGrpSpPr>
          <p:grpSpPr>
            <a:xfrm>
              <a:off x="776177" y="87786"/>
              <a:ext cx="669145" cy="659149"/>
              <a:chOff x="1770244" y="775694"/>
              <a:chExt cx="1333596" cy="1313675"/>
            </a:xfrm>
          </p:grpSpPr>
          <p:sp>
            <p:nvSpPr>
              <p:cNvPr id="49" name="矩形 48"/>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48"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15821475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9144001" cy="5163076"/>
          </a:xfrm>
          <a:prstGeom prst="rect">
            <a:avLst/>
          </a:prstGeom>
        </p:spPr>
      </p:pic>
      <p:sp>
        <p:nvSpPr>
          <p:cNvPr id="5" name="矩形 4"/>
          <p:cNvSpPr/>
          <p:nvPr/>
        </p:nvSpPr>
        <p:spPr>
          <a:xfrm>
            <a:off x="-1" y="939801"/>
            <a:ext cx="6705601" cy="2147208"/>
          </a:xfrm>
          <a:prstGeom prst="rect">
            <a:avLst/>
          </a:prstGeom>
          <a:gradFill flip="none" rotWithShape="1">
            <a:gsLst>
              <a:gs pos="67000">
                <a:srgbClr val="BAC352"/>
              </a:gs>
              <a:gs pos="100000">
                <a:schemeClr val="bg1">
                  <a:alpha val="33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396777" y="1331631"/>
            <a:ext cx="2031325" cy="646331"/>
          </a:xfrm>
          <a:prstGeom prst="rect">
            <a:avLst/>
          </a:prstGeom>
          <a:noFill/>
        </p:spPr>
        <p:txBody>
          <a:bodyPr wrap="none" rtlCol="0">
            <a:spAutoFit/>
          </a:bodyPr>
          <a:lstStyle/>
          <a:p>
            <a:r>
              <a:rPr lang="zh-CN" altLang="en-US" sz="3600" b="1" dirty="0">
                <a:solidFill>
                  <a:schemeClr val="bg1"/>
                </a:solidFill>
              </a:rPr>
              <a:t>谢谢聆听</a:t>
            </a:r>
          </a:p>
        </p:txBody>
      </p:sp>
      <p:sp>
        <p:nvSpPr>
          <p:cNvPr id="10" name="矩形 1"/>
          <p:cNvSpPr>
            <a:spLocks noChangeArrowheads="1"/>
          </p:cNvSpPr>
          <p:nvPr/>
        </p:nvSpPr>
        <p:spPr bwMode="auto">
          <a:xfrm>
            <a:off x="396777" y="2465983"/>
            <a:ext cx="384219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base" hangingPunct="0">
              <a:spcBef>
                <a:spcPct val="0"/>
              </a:spcBef>
              <a:spcAft>
                <a:spcPct val="0"/>
              </a:spcAft>
            </a:pPr>
            <a:r>
              <a:rPr lang="zh-CN" altLang="en-US" sz="1000" dirty="0">
                <a:solidFill>
                  <a:schemeClr val="bg1"/>
                </a:solidFill>
                <a:cs typeface="Arial" panose="020B0604020202020204" pitchFamily="34" charset="0"/>
              </a:rPr>
              <a:t>汇报人：</a:t>
            </a:r>
            <a:r>
              <a:rPr lang="en-US" altLang="zh-CN" sz="1000" dirty="0">
                <a:solidFill>
                  <a:schemeClr val="bg1"/>
                </a:solidFill>
                <a:cs typeface="Arial" panose="020B0604020202020204" pitchFamily="34" charset="0"/>
              </a:rPr>
              <a:t>xxx  </a:t>
            </a:r>
            <a:r>
              <a:rPr lang="zh-CN" altLang="en-US" sz="1000" dirty="0">
                <a:solidFill>
                  <a:schemeClr val="bg1"/>
                </a:solidFill>
                <a:cs typeface="Arial" panose="020B0604020202020204" pitchFamily="34" charset="0"/>
              </a:rPr>
              <a:t>时间：</a:t>
            </a:r>
            <a:r>
              <a:rPr lang="en-US" altLang="zh-CN" sz="1000" dirty="0">
                <a:solidFill>
                  <a:schemeClr val="bg1"/>
                </a:solidFill>
                <a:cs typeface="Arial" panose="020B0604020202020204" pitchFamily="34" charset="0"/>
              </a:rPr>
              <a:t>2018</a:t>
            </a:r>
            <a:r>
              <a:rPr lang="zh-CN" altLang="en-US" sz="1000" dirty="0">
                <a:solidFill>
                  <a:schemeClr val="bg1"/>
                </a:solidFill>
                <a:cs typeface="Arial" panose="020B0604020202020204" pitchFamily="34" charset="0"/>
              </a:rPr>
              <a:t>年</a:t>
            </a:r>
            <a:r>
              <a:rPr lang="en-US" altLang="zh-CN" sz="1000" dirty="0">
                <a:solidFill>
                  <a:schemeClr val="bg1"/>
                </a:solidFill>
                <a:cs typeface="Arial" panose="020B0604020202020204" pitchFamily="34" charset="0"/>
              </a:rPr>
              <a:t>3</a:t>
            </a:r>
            <a:r>
              <a:rPr lang="zh-CN" altLang="en-US" sz="1000" dirty="0">
                <a:solidFill>
                  <a:schemeClr val="bg1"/>
                </a:solidFill>
                <a:cs typeface="Arial" panose="020B0604020202020204" pitchFamily="34" charset="0"/>
              </a:rPr>
              <a:t>月</a:t>
            </a:r>
            <a:r>
              <a:rPr lang="en-US" altLang="zh-CN" sz="1000" dirty="0">
                <a:solidFill>
                  <a:schemeClr val="bg1"/>
                </a:solidFill>
                <a:cs typeface="Arial" panose="020B0604020202020204" pitchFamily="34" charset="0"/>
              </a:rPr>
              <a:t>18</a:t>
            </a:r>
            <a:r>
              <a:rPr lang="zh-CN" altLang="en-US" sz="1000" dirty="0">
                <a:solidFill>
                  <a:schemeClr val="bg1"/>
                </a:solidFill>
                <a:cs typeface="Arial" panose="020B0604020202020204" pitchFamily="34" charset="0"/>
              </a:rPr>
              <a:t>日</a:t>
            </a:r>
            <a:endParaRPr lang="zh-CN" altLang="en-US" sz="1300" dirty="0">
              <a:solidFill>
                <a:schemeClr val="bg1"/>
              </a:solidFill>
              <a:cs typeface="Arial" panose="020B0604020202020204" pitchFamily="34" charset="0"/>
            </a:endParaRPr>
          </a:p>
        </p:txBody>
      </p:sp>
      <p:sp>
        <p:nvSpPr>
          <p:cNvPr id="13" name="矩形 12"/>
          <p:cNvSpPr/>
          <p:nvPr/>
        </p:nvSpPr>
        <p:spPr>
          <a:xfrm>
            <a:off x="396777" y="2104621"/>
            <a:ext cx="2237407" cy="369332"/>
          </a:xfrm>
          <a:prstGeom prst="rect">
            <a:avLst/>
          </a:prstGeom>
        </p:spPr>
        <p:txBody>
          <a:bodyPr wrap="none">
            <a:spAutoFit/>
          </a:bodyPr>
          <a:lstStyle/>
          <a:p>
            <a:r>
              <a:rPr lang="en-US" altLang="zh-CN" sz="1800" b="1" dirty="0">
                <a:solidFill>
                  <a:schemeClr val="bg1"/>
                </a:solidFill>
              </a:rPr>
              <a:t>Thank you for listening</a:t>
            </a:r>
            <a:endParaRPr lang="zh-CN" altLang="en-US" sz="1800" b="1" dirty="0">
              <a:solidFill>
                <a:schemeClr val="bg1"/>
              </a:solidFill>
            </a:endParaRPr>
          </a:p>
        </p:txBody>
      </p:sp>
    </p:spTree>
    <p:extLst>
      <p:ext uri="{BB962C8B-B14F-4D97-AF65-F5344CB8AC3E}">
        <p14:creationId xmlns:p14="http://schemas.microsoft.com/office/powerpoint/2010/main" val="21217342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216568"/>
            <a:ext cx="393032" cy="713874"/>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l="41110" b="-252"/>
          <a:stretch>
            <a:fillRect/>
          </a:stretch>
        </p:blipFill>
        <p:spPr>
          <a:xfrm>
            <a:off x="4609707" y="0"/>
            <a:ext cx="4553147" cy="5156462"/>
          </a:xfrm>
          <a:prstGeom prst="rect">
            <a:avLst/>
          </a:prstGeom>
        </p:spPr>
      </p:pic>
      <p:sp>
        <p:nvSpPr>
          <p:cNvPr id="30" name="文本框 18"/>
          <p:cNvSpPr>
            <a:spLocks noChangeArrowheads="1"/>
          </p:cNvSpPr>
          <p:nvPr/>
        </p:nvSpPr>
        <p:spPr bwMode="auto">
          <a:xfrm>
            <a:off x="805319" y="216568"/>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投资亮点</a:t>
            </a:r>
            <a:endParaRPr lang="en-US" sz="4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1" name="矩形 47"/>
          <p:cNvSpPr>
            <a:spLocks noChangeArrowheads="1"/>
          </p:cNvSpPr>
          <p:nvPr/>
        </p:nvSpPr>
        <p:spPr bwMode="auto">
          <a:xfrm>
            <a:off x="393032" y="1775010"/>
            <a:ext cx="4000164" cy="1865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600" dirty="0">
                <a:solidFill>
                  <a:schemeClr val="tx1">
                    <a:lumMod val="65000"/>
                    <a:lumOff val="35000"/>
                  </a:schemeClr>
                </a:solidFill>
                <a:sym typeface="微软雅黑" pitchFamily="34" charset="-122"/>
              </a:rPr>
              <a:t>在此录入上述图表的描述说明，在此录入上述图表的描述说明，在此录入上述图表的描述说明在此录入上述图表的描述说明，在此录入</a:t>
            </a:r>
          </a:p>
          <a:p>
            <a:pPr defTabSz="914273">
              <a:lnSpc>
                <a:spcPct val="120000"/>
              </a:lnSpc>
              <a:spcBef>
                <a:spcPct val="0"/>
              </a:spcBef>
              <a:buNone/>
            </a:pPr>
            <a:endParaRPr lang="zh-CN" altLang="en-US" sz="1600" dirty="0">
              <a:solidFill>
                <a:schemeClr val="tx1">
                  <a:lumMod val="65000"/>
                  <a:lumOff val="35000"/>
                </a:schemeClr>
              </a:solidFill>
              <a:sym typeface="微软雅黑" pitchFamily="34" charset="-122"/>
            </a:endParaRPr>
          </a:p>
          <a:p>
            <a:pPr defTabSz="914273">
              <a:lnSpc>
                <a:spcPct val="120000"/>
              </a:lnSpc>
              <a:spcBef>
                <a:spcPct val="0"/>
              </a:spcBef>
              <a:buFont typeface="Arial" charset="0"/>
              <a:buNone/>
            </a:pPr>
            <a:endParaRPr lang="zh-CN" altLang="en-US" sz="1600" dirty="0">
              <a:solidFill>
                <a:schemeClr val="tx1">
                  <a:lumMod val="65000"/>
                  <a:lumOff val="35000"/>
                </a:schemeClr>
              </a:solidFill>
              <a:sym typeface="微软雅黑" pitchFamily="34" charset="-122"/>
            </a:endParaRPr>
          </a:p>
        </p:txBody>
      </p:sp>
    </p:spTree>
    <p:extLst>
      <p:ext uri="{BB962C8B-B14F-4D97-AF65-F5344CB8AC3E}">
        <p14:creationId xmlns:p14="http://schemas.microsoft.com/office/powerpoint/2010/main" val="26297751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投资亮点</a:t>
            </a:r>
            <a:endParaRPr 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41" name="组合 40"/>
          <p:cNvGrpSpPr/>
          <p:nvPr/>
        </p:nvGrpSpPr>
        <p:grpSpPr>
          <a:xfrm>
            <a:off x="484000" y="2749134"/>
            <a:ext cx="750698" cy="750698"/>
            <a:chOff x="878169" y="3356022"/>
            <a:chExt cx="1000931" cy="1000931"/>
          </a:xfrm>
        </p:grpSpPr>
        <p:sp>
          <p:nvSpPr>
            <p:cNvPr id="42" name="椭圆 41"/>
            <p:cNvSpPr/>
            <p:nvPr/>
          </p:nvSpPr>
          <p:spPr>
            <a:xfrm>
              <a:off x="878169" y="3356022"/>
              <a:ext cx="1000931" cy="1000931"/>
            </a:xfrm>
            <a:prstGeom prst="ellipse">
              <a:avLst/>
            </a:prstGeom>
            <a:solidFill>
              <a:srgbClr val="BE9857"/>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Freeform 26"/>
            <p:cNvSpPr>
              <a:spLocks noEditPoints="1"/>
            </p:cNvSpPr>
            <p:nvPr/>
          </p:nvSpPr>
          <p:spPr bwMode="auto">
            <a:xfrm>
              <a:off x="1160833" y="3657964"/>
              <a:ext cx="434060" cy="456038"/>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EFEFE"/>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ED7D31"/>
                </a:solidFill>
              </a:endParaRPr>
            </a:p>
          </p:txBody>
        </p:sp>
      </p:grpSp>
      <p:grpSp>
        <p:nvGrpSpPr>
          <p:cNvPr id="44" name="组合 43"/>
          <p:cNvGrpSpPr/>
          <p:nvPr/>
        </p:nvGrpSpPr>
        <p:grpSpPr>
          <a:xfrm>
            <a:off x="484000" y="3925356"/>
            <a:ext cx="750698" cy="750698"/>
            <a:chOff x="878169" y="4924318"/>
            <a:chExt cx="1000931" cy="1000931"/>
          </a:xfrm>
        </p:grpSpPr>
        <p:sp>
          <p:nvSpPr>
            <p:cNvPr id="45" name="椭圆 44"/>
            <p:cNvSpPr/>
            <p:nvPr/>
          </p:nvSpPr>
          <p:spPr>
            <a:xfrm>
              <a:off x="878169" y="4924318"/>
              <a:ext cx="1000931" cy="1000931"/>
            </a:xfrm>
            <a:prstGeom prst="ellipse">
              <a:avLst/>
            </a:prstGeom>
            <a:solidFill>
              <a:srgbClr val="A5733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Freeform 36"/>
            <p:cNvSpPr>
              <a:spLocks noEditPoints="1"/>
            </p:cNvSpPr>
            <p:nvPr/>
          </p:nvSpPr>
          <p:spPr bwMode="auto">
            <a:xfrm>
              <a:off x="1114816" y="5197679"/>
              <a:ext cx="459701" cy="454207"/>
            </a:xfrm>
            <a:custGeom>
              <a:avLst/>
              <a:gdLst>
                <a:gd name="T0" fmla="*/ 553 w 612"/>
                <a:gd name="T1" fmla="*/ 521 h 605"/>
                <a:gd name="T2" fmla="*/ 490 w 612"/>
                <a:gd name="T3" fmla="*/ 521 h 605"/>
                <a:gd name="T4" fmla="*/ 590 w 612"/>
                <a:gd name="T5" fmla="*/ 58 h 605"/>
                <a:gd name="T6" fmla="*/ 508 w 612"/>
                <a:gd name="T7" fmla="*/ 0 h 605"/>
                <a:gd name="T8" fmla="*/ 288 w 612"/>
                <a:gd name="T9" fmla="*/ 196 h 605"/>
                <a:gd name="T10" fmla="*/ 256 w 612"/>
                <a:gd name="T11" fmla="*/ 241 h 605"/>
                <a:gd name="T12" fmla="*/ 229 w 612"/>
                <a:gd name="T13" fmla="*/ 254 h 605"/>
                <a:gd name="T14" fmla="*/ 232 w 612"/>
                <a:gd name="T15" fmla="*/ 338 h 605"/>
                <a:gd name="T16" fmla="*/ 55 w 612"/>
                <a:gd name="T17" fmla="*/ 492 h 605"/>
                <a:gd name="T18" fmla="*/ 35 w 612"/>
                <a:gd name="T19" fmla="*/ 605 h 605"/>
                <a:gd name="T20" fmla="*/ 127 w 612"/>
                <a:gd name="T21" fmla="*/ 513 h 605"/>
                <a:gd name="T22" fmla="*/ 271 w 612"/>
                <a:gd name="T23" fmla="*/ 377 h 605"/>
                <a:gd name="T24" fmla="*/ 352 w 612"/>
                <a:gd name="T25" fmla="*/ 377 h 605"/>
                <a:gd name="T26" fmla="*/ 375 w 612"/>
                <a:gd name="T27" fmla="*/ 326 h 605"/>
                <a:gd name="T28" fmla="*/ 410 w 612"/>
                <a:gd name="T29" fmla="*/ 319 h 605"/>
                <a:gd name="T30" fmla="*/ 590 w 612"/>
                <a:gd name="T31" fmla="*/ 58 h 605"/>
                <a:gd name="T32" fmla="*/ 239 w 612"/>
                <a:gd name="T33" fmla="*/ 197 h 605"/>
                <a:gd name="T34" fmla="*/ 246 w 612"/>
                <a:gd name="T35" fmla="*/ 190 h 605"/>
                <a:gd name="T36" fmla="*/ 266 w 612"/>
                <a:gd name="T37" fmla="*/ 171 h 605"/>
                <a:gd name="T38" fmla="*/ 131 w 612"/>
                <a:gd name="T39" fmla="*/ 1 h 605"/>
                <a:gd name="T40" fmla="*/ 171 w 612"/>
                <a:gd name="T41" fmla="*/ 97 h 605"/>
                <a:gd name="T42" fmla="*/ 13 w 612"/>
                <a:gd name="T43" fmla="*/ 118 h 605"/>
                <a:gd name="T44" fmla="*/ 141 w 612"/>
                <a:gd name="T45" fmla="*/ 272 h 605"/>
                <a:gd name="T46" fmla="*/ 185 w 612"/>
                <a:gd name="T47" fmla="*/ 263 h 605"/>
                <a:gd name="T48" fmla="*/ 221 w 612"/>
                <a:gd name="T49" fmla="*/ 215 h 605"/>
                <a:gd name="T50" fmla="*/ 409 w 612"/>
                <a:gd name="T51" fmla="*/ 368 h 605"/>
                <a:gd name="T52" fmla="*/ 376 w 612"/>
                <a:gd name="T53" fmla="*/ 401 h 605"/>
                <a:gd name="T54" fmla="*/ 451 w 612"/>
                <a:gd name="T55" fmla="*/ 529 h 605"/>
                <a:gd name="T56" fmla="*/ 529 w 612"/>
                <a:gd name="T57" fmla="*/ 605 h 605"/>
                <a:gd name="T58" fmla="*/ 597 w 612"/>
                <a:gd name="T59" fmla="*/ 502 h 605"/>
                <a:gd name="T60" fmla="*/ 427 w 612"/>
                <a:gd name="T61" fmla="*/ 350 h 605"/>
                <a:gd name="T62" fmla="*/ 401 w 612"/>
                <a:gd name="T63" fmla="*/ 352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8"/>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8"/>
                  </a:cubicBezTo>
                  <a:close/>
                  <a:moveTo>
                    <a:pt x="221" y="215"/>
                  </a:moveTo>
                  <a:lnTo>
                    <a:pt x="239" y="197"/>
                  </a:lnTo>
                  <a:lnTo>
                    <a:pt x="255" y="206"/>
                  </a:lnTo>
                  <a:lnTo>
                    <a:pt x="246" y="190"/>
                  </a:lnTo>
                  <a:lnTo>
                    <a:pt x="264" y="172"/>
                  </a:lnTo>
                  <a:lnTo>
                    <a:pt x="266" y="171"/>
                  </a:lnTo>
                  <a:cubicBezTo>
                    <a:pt x="270" y="160"/>
                    <a:pt x="272" y="151"/>
                    <a:pt x="272" y="141"/>
                  </a:cubicBezTo>
                  <a:cubicBezTo>
                    <a:pt x="272" y="69"/>
                    <a:pt x="203" y="0"/>
                    <a:pt x="131" y="1"/>
                  </a:cubicBezTo>
                  <a:cubicBezTo>
                    <a:pt x="131" y="1"/>
                    <a:pt x="123" y="9"/>
                    <a:pt x="118" y="13"/>
                  </a:cubicBezTo>
                  <a:cubicBezTo>
                    <a:pt x="176" y="71"/>
                    <a:pt x="171" y="61"/>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0"/>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rgbClr val="FEFEFE"/>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ED7D31"/>
                </a:solidFill>
              </a:endParaRPr>
            </a:p>
          </p:txBody>
        </p:sp>
      </p:grpSp>
      <p:grpSp>
        <p:nvGrpSpPr>
          <p:cNvPr id="47" name="组合 46"/>
          <p:cNvGrpSpPr/>
          <p:nvPr/>
        </p:nvGrpSpPr>
        <p:grpSpPr>
          <a:xfrm>
            <a:off x="484000" y="1616767"/>
            <a:ext cx="750698" cy="750698"/>
            <a:chOff x="878169" y="1846200"/>
            <a:chExt cx="1000931" cy="1000931"/>
          </a:xfrm>
        </p:grpSpPr>
        <p:sp>
          <p:nvSpPr>
            <p:cNvPr id="48" name="椭圆 47"/>
            <p:cNvSpPr/>
            <p:nvPr/>
          </p:nvSpPr>
          <p:spPr>
            <a:xfrm>
              <a:off x="878169" y="1846200"/>
              <a:ext cx="1000931" cy="1000931"/>
            </a:xfrm>
            <a:prstGeom prst="ellipse">
              <a:avLst/>
            </a:prstGeom>
            <a:solidFill>
              <a:srgbClr val="DEAD64"/>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Freeform 48"/>
            <p:cNvSpPr>
              <a:spLocks noEditPoints="1"/>
            </p:cNvSpPr>
            <p:nvPr/>
          </p:nvSpPr>
          <p:spPr bwMode="auto">
            <a:xfrm>
              <a:off x="1142518" y="2117243"/>
              <a:ext cx="470690" cy="450544"/>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EFEFE"/>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ED7D31"/>
                </a:solidFill>
              </a:endParaRPr>
            </a:p>
          </p:txBody>
        </p:sp>
      </p:grpSp>
      <p:grpSp>
        <p:nvGrpSpPr>
          <p:cNvPr id="50" name="组合 49"/>
          <p:cNvGrpSpPr/>
          <p:nvPr/>
        </p:nvGrpSpPr>
        <p:grpSpPr>
          <a:xfrm>
            <a:off x="4918654" y="1616767"/>
            <a:ext cx="750698" cy="750698"/>
            <a:chOff x="6791040" y="1846200"/>
            <a:chExt cx="1000931" cy="1000931"/>
          </a:xfrm>
        </p:grpSpPr>
        <p:sp>
          <p:nvSpPr>
            <p:cNvPr id="51" name="椭圆 50"/>
            <p:cNvSpPr/>
            <p:nvPr/>
          </p:nvSpPr>
          <p:spPr>
            <a:xfrm>
              <a:off x="6791040" y="1846200"/>
              <a:ext cx="1000931" cy="1000931"/>
            </a:xfrm>
            <a:prstGeom prst="ellipse">
              <a:avLst/>
            </a:prstGeom>
            <a:solidFill>
              <a:srgbClr val="A5733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Freeform 31"/>
            <p:cNvSpPr>
              <a:spLocks noEditPoints="1"/>
            </p:cNvSpPr>
            <p:nvPr/>
          </p:nvSpPr>
          <p:spPr bwMode="auto">
            <a:xfrm>
              <a:off x="7110188" y="2168297"/>
              <a:ext cx="362633" cy="456039"/>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EFEFE"/>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ED7D31"/>
                </a:solidFill>
              </a:endParaRPr>
            </a:p>
          </p:txBody>
        </p:sp>
      </p:grpSp>
      <p:grpSp>
        <p:nvGrpSpPr>
          <p:cNvPr id="53" name="组合 52"/>
          <p:cNvGrpSpPr/>
          <p:nvPr/>
        </p:nvGrpSpPr>
        <p:grpSpPr>
          <a:xfrm>
            <a:off x="4918654" y="3925356"/>
            <a:ext cx="750698" cy="750698"/>
            <a:chOff x="6791040" y="4924318"/>
            <a:chExt cx="1000931" cy="1000931"/>
          </a:xfrm>
        </p:grpSpPr>
        <p:sp>
          <p:nvSpPr>
            <p:cNvPr id="54" name="椭圆 53"/>
            <p:cNvSpPr/>
            <p:nvPr/>
          </p:nvSpPr>
          <p:spPr>
            <a:xfrm>
              <a:off x="6791040" y="4924318"/>
              <a:ext cx="1000931" cy="1000931"/>
            </a:xfrm>
            <a:prstGeom prst="ellipse">
              <a:avLst/>
            </a:prstGeom>
            <a:solidFill>
              <a:srgbClr val="BE9857"/>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Freeform 44"/>
            <p:cNvSpPr>
              <a:spLocks noEditPoints="1"/>
            </p:cNvSpPr>
            <p:nvPr/>
          </p:nvSpPr>
          <p:spPr bwMode="auto">
            <a:xfrm>
              <a:off x="7079968" y="5197679"/>
              <a:ext cx="423072" cy="459702"/>
            </a:xfrm>
            <a:custGeom>
              <a:avLst/>
              <a:gdLst>
                <a:gd name="T0" fmla="*/ 38 w 566"/>
                <a:gd name="T1" fmla="*/ 38 h 613"/>
                <a:gd name="T2" fmla="*/ 151 w 566"/>
                <a:gd name="T3" fmla="*/ 37 h 613"/>
                <a:gd name="T4" fmla="*/ 271 w 566"/>
                <a:gd name="T5" fmla="*/ 5 h 613"/>
                <a:gd name="T6" fmla="*/ 283 w 566"/>
                <a:gd name="T7" fmla="*/ 0 h 613"/>
                <a:gd name="T8" fmla="*/ 294 w 566"/>
                <a:gd name="T9" fmla="*/ 5 h 613"/>
                <a:gd name="T10" fmla="*/ 415 w 566"/>
                <a:gd name="T11" fmla="*/ 37 h 613"/>
                <a:gd name="T12" fmla="*/ 528 w 566"/>
                <a:gd name="T13" fmla="*/ 38 h 613"/>
                <a:gd name="T14" fmla="*/ 566 w 566"/>
                <a:gd name="T15" fmla="*/ 33 h 613"/>
                <a:gd name="T16" fmla="*/ 566 w 566"/>
                <a:gd name="T17" fmla="*/ 76 h 613"/>
                <a:gd name="T18" fmla="*/ 486 w 566"/>
                <a:gd name="T19" fmla="*/ 464 h 613"/>
                <a:gd name="T20" fmla="*/ 291 w 566"/>
                <a:gd name="T21" fmla="*/ 611 h 613"/>
                <a:gd name="T22" fmla="*/ 283 w 566"/>
                <a:gd name="T23" fmla="*/ 613 h 613"/>
                <a:gd name="T24" fmla="*/ 275 w 566"/>
                <a:gd name="T25" fmla="*/ 611 h 613"/>
                <a:gd name="T26" fmla="*/ 80 w 566"/>
                <a:gd name="T27" fmla="*/ 464 h 613"/>
                <a:gd name="T28" fmla="*/ 0 w 566"/>
                <a:gd name="T29" fmla="*/ 76 h 613"/>
                <a:gd name="T30" fmla="*/ 0 w 566"/>
                <a:gd name="T31" fmla="*/ 33 h 613"/>
                <a:gd name="T32" fmla="*/ 38 w 566"/>
                <a:gd name="T33" fmla="*/ 38 h 613"/>
                <a:gd name="T34" fmla="*/ 283 w 566"/>
                <a:gd name="T35" fmla="*/ 312 h 613"/>
                <a:gd name="T36" fmla="*/ 283 w 566"/>
                <a:gd name="T37" fmla="*/ 312 h 613"/>
                <a:gd name="T38" fmla="*/ 472 w 566"/>
                <a:gd name="T39" fmla="*/ 312 h 613"/>
                <a:gd name="T40" fmla="*/ 496 w 566"/>
                <a:gd name="T41" fmla="*/ 117 h 613"/>
                <a:gd name="T42" fmla="*/ 407 w 566"/>
                <a:gd name="T43" fmla="*/ 113 h 613"/>
                <a:gd name="T44" fmla="*/ 283 w 566"/>
                <a:gd name="T45" fmla="*/ 81 h 613"/>
                <a:gd name="T46" fmla="*/ 283 w 566"/>
                <a:gd name="T47" fmla="*/ 312 h 613"/>
                <a:gd name="T48" fmla="*/ 283 w 566"/>
                <a:gd name="T49" fmla="*/ 535 h 613"/>
                <a:gd name="T50" fmla="*/ 283 w 566"/>
                <a:gd name="T51" fmla="*/ 535 h 613"/>
                <a:gd name="T52" fmla="*/ 283 w 566"/>
                <a:gd name="T53" fmla="*/ 312 h 613"/>
                <a:gd name="T54" fmla="*/ 94 w 566"/>
                <a:gd name="T55" fmla="*/ 312 h 613"/>
                <a:gd name="T56" fmla="*/ 137 w 566"/>
                <a:gd name="T57" fmla="*/ 423 h 613"/>
                <a:gd name="T58" fmla="*/ 283 w 566"/>
                <a:gd name="T59" fmla="*/ 5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6"/>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6"/>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rgbClr val="FEFEFE"/>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ED7D31"/>
                </a:solidFill>
              </a:endParaRPr>
            </a:p>
          </p:txBody>
        </p:sp>
      </p:grpSp>
      <p:grpSp>
        <p:nvGrpSpPr>
          <p:cNvPr id="56" name="组合 55"/>
          <p:cNvGrpSpPr/>
          <p:nvPr/>
        </p:nvGrpSpPr>
        <p:grpSpPr>
          <a:xfrm>
            <a:off x="4918654" y="2749134"/>
            <a:ext cx="750698" cy="750698"/>
            <a:chOff x="6791040" y="3356022"/>
            <a:chExt cx="1000931" cy="1000931"/>
          </a:xfrm>
        </p:grpSpPr>
        <p:sp>
          <p:nvSpPr>
            <p:cNvPr id="57" name="椭圆 56"/>
            <p:cNvSpPr/>
            <p:nvPr/>
          </p:nvSpPr>
          <p:spPr>
            <a:xfrm>
              <a:off x="6791040" y="3356022"/>
              <a:ext cx="1000931" cy="1000931"/>
            </a:xfrm>
            <a:prstGeom prst="ellipse">
              <a:avLst/>
            </a:prstGeom>
            <a:solidFill>
              <a:srgbClr val="DEAD64"/>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Freeform 16"/>
            <p:cNvSpPr>
              <a:spLocks noEditPoints="1"/>
            </p:cNvSpPr>
            <p:nvPr/>
          </p:nvSpPr>
          <p:spPr bwMode="auto">
            <a:xfrm>
              <a:off x="7024744" y="3673250"/>
              <a:ext cx="533520" cy="425465"/>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EFEFE"/>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ED7D31"/>
                </a:solidFill>
              </a:endParaRPr>
            </a:p>
          </p:txBody>
        </p:sp>
      </p:grpSp>
      <p:sp>
        <p:nvSpPr>
          <p:cNvPr id="59" name="矩形 47"/>
          <p:cNvSpPr>
            <a:spLocks noChangeArrowheads="1"/>
          </p:cNvSpPr>
          <p:nvPr/>
        </p:nvSpPr>
        <p:spPr bwMode="auto">
          <a:xfrm>
            <a:off x="1314131" y="1662334"/>
            <a:ext cx="3000123" cy="73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05">
              <a:lnSpc>
                <a:spcPct val="120000"/>
              </a:lnSpc>
              <a:spcBef>
                <a:spcPct val="0"/>
              </a:spcBef>
              <a:buNone/>
            </a:pPr>
            <a:r>
              <a:rPr lang="zh-CN" altLang="en-US" sz="12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60" name="矩形 47"/>
          <p:cNvSpPr>
            <a:spLocks noChangeArrowheads="1"/>
          </p:cNvSpPr>
          <p:nvPr/>
        </p:nvSpPr>
        <p:spPr bwMode="auto">
          <a:xfrm>
            <a:off x="1316957" y="2749134"/>
            <a:ext cx="3000123" cy="73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05">
              <a:lnSpc>
                <a:spcPct val="120000"/>
              </a:lnSpc>
              <a:spcBef>
                <a:spcPct val="0"/>
              </a:spcBef>
              <a:buNone/>
            </a:pPr>
            <a:r>
              <a:rPr lang="zh-CN" altLang="en-US" sz="12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61" name="矩形 47"/>
          <p:cNvSpPr>
            <a:spLocks noChangeArrowheads="1"/>
          </p:cNvSpPr>
          <p:nvPr/>
        </p:nvSpPr>
        <p:spPr bwMode="auto">
          <a:xfrm>
            <a:off x="1316957" y="3925356"/>
            <a:ext cx="3000123"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05">
              <a:lnSpc>
                <a:spcPct val="120000"/>
              </a:lnSpc>
              <a:spcBef>
                <a:spcPct val="0"/>
              </a:spcBef>
              <a:buNone/>
            </a:pPr>
            <a:r>
              <a:rPr lang="zh-CN" altLang="en-US" sz="1200" dirty="0">
                <a:solidFill>
                  <a:schemeClr val="tx1">
                    <a:lumMod val="65000"/>
                    <a:lumOff val="35000"/>
                  </a:schemeClr>
                </a:solidFill>
                <a:sym typeface="微软雅黑" pitchFamily="34" charset="-122"/>
              </a:rPr>
              <a:t>在此录入上述图表汇报人：</a:t>
            </a:r>
            <a:r>
              <a:rPr lang="en-US" altLang="zh-CN" sz="1200" dirty="0">
                <a:solidFill>
                  <a:schemeClr val="tx1">
                    <a:lumMod val="65000"/>
                    <a:lumOff val="35000"/>
                  </a:schemeClr>
                </a:solidFill>
                <a:sym typeface="微软雅黑" pitchFamily="34" charset="-122"/>
              </a:rPr>
              <a:t>xxx  </a:t>
            </a:r>
            <a:r>
              <a:rPr lang="zh-CN" altLang="en-US" sz="1200" dirty="0">
                <a:solidFill>
                  <a:schemeClr val="tx1">
                    <a:lumMod val="65000"/>
                    <a:lumOff val="35000"/>
                  </a:schemeClr>
                </a:solidFill>
                <a:sym typeface="微软雅黑" pitchFamily="34" charset="-122"/>
              </a:rPr>
              <a:t>时间：</a:t>
            </a:r>
            <a:r>
              <a:rPr lang="en-US" altLang="zh-CN" sz="1200" dirty="0">
                <a:solidFill>
                  <a:schemeClr val="tx1">
                    <a:lumMod val="65000"/>
                    <a:lumOff val="35000"/>
                  </a:schemeClr>
                </a:solidFill>
                <a:sym typeface="微软雅黑" pitchFamily="34" charset="-122"/>
              </a:rPr>
              <a:t>2018</a:t>
            </a:r>
            <a:r>
              <a:rPr lang="zh-CN" altLang="en-US" sz="1200" dirty="0">
                <a:solidFill>
                  <a:schemeClr val="tx1">
                    <a:lumMod val="65000"/>
                    <a:lumOff val="35000"/>
                  </a:schemeClr>
                </a:solidFill>
                <a:sym typeface="微软雅黑" pitchFamily="34" charset="-122"/>
              </a:rPr>
              <a:t>年</a:t>
            </a:r>
            <a:r>
              <a:rPr lang="en-US" altLang="zh-CN" sz="1200" dirty="0">
                <a:solidFill>
                  <a:schemeClr val="tx1">
                    <a:lumMod val="65000"/>
                    <a:lumOff val="35000"/>
                  </a:schemeClr>
                </a:solidFill>
                <a:sym typeface="微软雅黑" pitchFamily="34" charset="-122"/>
              </a:rPr>
              <a:t>3</a:t>
            </a:r>
            <a:r>
              <a:rPr lang="zh-CN" altLang="en-US" sz="1200" dirty="0">
                <a:solidFill>
                  <a:schemeClr val="tx1">
                    <a:lumMod val="65000"/>
                    <a:lumOff val="35000"/>
                  </a:schemeClr>
                </a:solidFill>
                <a:sym typeface="微软雅黑" pitchFamily="34" charset="-122"/>
              </a:rPr>
              <a:t>月</a:t>
            </a:r>
            <a:r>
              <a:rPr lang="en-US" altLang="zh-CN" sz="1200" dirty="0">
                <a:solidFill>
                  <a:schemeClr val="tx1">
                    <a:lumMod val="65000"/>
                    <a:lumOff val="35000"/>
                  </a:schemeClr>
                </a:solidFill>
                <a:sym typeface="微软雅黑" pitchFamily="34" charset="-122"/>
              </a:rPr>
              <a:t>18</a:t>
            </a:r>
            <a:r>
              <a:rPr lang="zh-CN" altLang="en-US" sz="1200" dirty="0">
                <a:solidFill>
                  <a:schemeClr val="tx1">
                    <a:lumMod val="65000"/>
                    <a:lumOff val="35000"/>
                  </a:schemeClr>
                </a:solidFill>
                <a:sym typeface="微软雅黑" pitchFamily="34" charset="-122"/>
              </a:rPr>
              <a:t>日</a:t>
            </a:r>
          </a:p>
        </p:txBody>
      </p:sp>
      <p:sp>
        <p:nvSpPr>
          <p:cNvPr id="62" name="矩形 47"/>
          <p:cNvSpPr>
            <a:spLocks noChangeArrowheads="1"/>
          </p:cNvSpPr>
          <p:nvPr/>
        </p:nvSpPr>
        <p:spPr bwMode="auto">
          <a:xfrm>
            <a:off x="5789444" y="1672615"/>
            <a:ext cx="3000123" cy="73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05">
              <a:lnSpc>
                <a:spcPct val="120000"/>
              </a:lnSpc>
              <a:spcBef>
                <a:spcPct val="0"/>
              </a:spcBef>
              <a:buNone/>
            </a:pPr>
            <a:r>
              <a:rPr lang="zh-CN" altLang="en-US" sz="1200" dirty="0">
                <a:solidFill>
                  <a:prstClr val="black">
                    <a:lumMod val="85000"/>
                    <a:lumOff val="15000"/>
                  </a:prstClr>
                </a:solidFill>
                <a:sym typeface="微软雅黑" pitchFamily="34" charset="-122"/>
              </a:rPr>
              <a:t>在此录入上述图表的描述说明，在此录入上述图表的描述说明，在此录入上述图表的描述说明</a:t>
            </a:r>
          </a:p>
        </p:txBody>
      </p:sp>
      <p:sp>
        <p:nvSpPr>
          <p:cNvPr id="63" name="矩形 47"/>
          <p:cNvSpPr>
            <a:spLocks noChangeArrowheads="1"/>
          </p:cNvSpPr>
          <p:nvPr/>
        </p:nvSpPr>
        <p:spPr bwMode="auto">
          <a:xfrm>
            <a:off x="5792270" y="2759415"/>
            <a:ext cx="3000123" cy="73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05">
              <a:lnSpc>
                <a:spcPct val="120000"/>
              </a:lnSpc>
              <a:spcBef>
                <a:spcPct val="0"/>
              </a:spcBef>
              <a:buNone/>
            </a:pPr>
            <a:r>
              <a:rPr lang="zh-CN" altLang="en-US" sz="1200" dirty="0">
                <a:solidFill>
                  <a:prstClr val="black">
                    <a:lumMod val="85000"/>
                    <a:lumOff val="15000"/>
                  </a:prstClr>
                </a:solidFill>
                <a:sym typeface="微软雅黑" pitchFamily="34" charset="-122"/>
              </a:rPr>
              <a:t>在此录入上述图表的描述说明，在此录入上述图表的描述说明，在此录入上述图表的描述说明</a:t>
            </a:r>
          </a:p>
        </p:txBody>
      </p:sp>
      <p:sp>
        <p:nvSpPr>
          <p:cNvPr id="64" name="矩形 47"/>
          <p:cNvSpPr>
            <a:spLocks noChangeArrowheads="1"/>
          </p:cNvSpPr>
          <p:nvPr/>
        </p:nvSpPr>
        <p:spPr bwMode="auto">
          <a:xfrm>
            <a:off x="5792270" y="3935637"/>
            <a:ext cx="3000123" cy="73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05">
              <a:lnSpc>
                <a:spcPct val="120000"/>
              </a:lnSpc>
              <a:spcBef>
                <a:spcPct val="0"/>
              </a:spcBef>
              <a:buNone/>
            </a:pPr>
            <a:r>
              <a:rPr lang="zh-CN" altLang="en-US" sz="1200" dirty="0">
                <a:solidFill>
                  <a:prstClr val="black">
                    <a:lumMod val="85000"/>
                    <a:lumOff val="15000"/>
                  </a:prstClr>
                </a:solidFill>
                <a:sym typeface="微软雅黑" pitchFamily="34" charset="-122"/>
              </a:rPr>
              <a:t>在此录入上述图表的描述说明，在此录入上述图表的描述说明，在此录入上述图表的描述说明</a:t>
            </a:r>
          </a:p>
        </p:txBody>
      </p:sp>
      <p:grpSp>
        <p:nvGrpSpPr>
          <p:cNvPr id="2" name="组合 1"/>
          <p:cNvGrpSpPr/>
          <p:nvPr/>
        </p:nvGrpSpPr>
        <p:grpSpPr>
          <a:xfrm>
            <a:off x="776177" y="87786"/>
            <a:ext cx="709688" cy="659149"/>
            <a:chOff x="776177" y="87786"/>
            <a:chExt cx="709688" cy="659149"/>
          </a:xfrm>
        </p:grpSpPr>
        <p:grpSp>
          <p:nvGrpSpPr>
            <p:cNvPr id="33" name="组合 32"/>
            <p:cNvGrpSpPr/>
            <p:nvPr/>
          </p:nvGrpSpPr>
          <p:grpSpPr>
            <a:xfrm>
              <a:off x="776177" y="87786"/>
              <a:ext cx="669145" cy="659149"/>
              <a:chOff x="1770244" y="775694"/>
              <a:chExt cx="1333596" cy="1313675"/>
            </a:xfrm>
          </p:grpSpPr>
          <p:sp>
            <p:nvSpPr>
              <p:cNvPr id="34" name="矩形 33"/>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36"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31907892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投资亮点</a:t>
            </a:r>
            <a:endParaRPr 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25" name="组合 24"/>
          <p:cNvGrpSpPr/>
          <p:nvPr/>
        </p:nvGrpSpPr>
        <p:grpSpPr>
          <a:xfrm>
            <a:off x="776177" y="87786"/>
            <a:ext cx="709688" cy="659149"/>
            <a:chOff x="776177" y="87786"/>
            <a:chExt cx="709688" cy="659149"/>
          </a:xfrm>
        </p:grpSpPr>
        <p:grpSp>
          <p:nvGrpSpPr>
            <p:cNvPr id="26" name="组合 25"/>
            <p:cNvGrpSpPr/>
            <p:nvPr/>
          </p:nvGrpSpPr>
          <p:grpSpPr>
            <a:xfrm>
              <a:off x="776177" y="87786"/>
              <a:ext cx="669145" cy="659149"/>
              <a:chOff x="1770244" y="775694"/>
              <a:chExt cx="1333596" cy="1313675"/>
            </a:xfrm>
          </p:grpSpPr>
          <p:sp>
            <p:nvSpPr>
              <p:cNvPr id="28" name="矩形 27"/>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27"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grpSp>
        <p:nvGrpSpPr>
          <p:cNvPr id="51" name="组合 50"/>
          <p:cNvGrpSpPr/>
          <p:nvPr/>
        </p:nvGrpSpPr>
        <p:grpSpPr>
          <a:xfrm>
            <a:off x="4685783" y="1265498"/>
            <a:ext cx="3782105" cy="1239870"/>
            <a:chOff x="6247711" y="1413010"/>
            <a:chExt cx="5042806" cy="1653160"/>
          </a:xfrm>
        </p:grpSpPr>
        <p:sp>
          <p:nvSpPr>
            <p:cNvPr id="52" name="任意多边形 51"/>
            <p:cNvSpPr/>
            <p:nvPr/>
          </p:nvSpPr>
          <p:spPr>
            <a:xfrm flipH="1">
              <a:off x="6247711" y="1413010"/>
              <a:ext cx="5042806" cy="1264496"/>
            </a:xfrm>
            <a:custGeom>
              <a:avLst/>
              <a:gdLst>
                <a:gd name="connsiteX0" fmla="*/ 4669224 w 5042806"/>
                <a:gd name="connsiteY0" fmla="*/ 126700 h 1264496"/>
                <a:gd name="connsiteX1" fmla="*/ 4890693 w 5042806"/>
                <a:gd name="connsiteY1" fmla="*/ 348169 h 1264496"/>
                <a:gd name="connsiteX2" fmla="*/ 4890693 w 5042806"/>
                <a:gd name="connsiteY2" fmla="*/ 905003 h 1264496"/>
                <a:gd name="connsiteX3" fmla="*/ 4669224 w 5042806"/>
                <a:gd name="connsiteY3" fmla="*/ 1126472 h 1264496"/>
                <a:gd name="connsiteX4" fmla="*/ 4112390 w 5042806"/>
                <a:gd name="connsiteY4" fmla="*/ 1126472 h 1264496"/>
                <a:gd name="connsiteX5" fmla="*/ 3890921 w 5042806"/>
                <a:gd name="connsiteY5" fmla="*/ 905003 h 1264496"/>
                <a:gd name="connsiteX6" fmla="*/ 3890921 w 5042806"/>
                <a:gd name="connsiteY6" fmla="*/ 348169 h 1264496"/>
                <a:gd name="connsiteX7" fmla="*/ 4112390 w 5042806"/>
                <a:gd name="connsiteY7" fmla="*/ 126700 h 1264496"/>
                <a:gd name="connsiteX8" fmla="*/ 4831784 w 5042806"/>
                <a:gd name="connsiteY8" fmla="*/ 0 h 1264496"/>
                <a:gd name="connsiteX9" fmla="*/ 4000656 w 5042806"/>
                <a:gd name="connsiteY9" fmla="*/ 0 h 1264496"/>
                <a:gd name="connsiteX10" fmla="*/ 3996053 w 5042806"/>
                <a:gd name="connsiteY10" fmla="*/ 464 h 1264496"/>
                <a:gd name="connsiteX11" fmla="*/ 632016 w 5042806"/>
                <a:gd name="connsiteY11" fmla="*/ 464 h 1264496"/>
                <a:gd name="connsiteX12" fmla="*/ 0 w 5042806"/>
                <a:gd name="connsiteY12" fmla="*/ 632480 h 1264496"/>
                <a:gd name="connsiteX13" fmla="*/ 632016 w 5042806"/>
                <a:gd name="connsiteY13" fmla="*/ 1264496 h 1264496"/>
                <a:gd name="connsiteX14" fmla="*/ 4000656 w 5042806"/>
                <a:gd name="connsiteY14" fmla="*/ 1264496 h 1264496"/>
                <a:gd name="connsiteX15" fmla="*/ 4218285 w 5042806"/>
                <a:gd name="connsiteY15" fmla="*/ 1264496 h 1264496"/>
                <a:gd name="connsiteX16" fmla="*/ 4831784 w 5042806"/>
                <a:gd name="connsiteY16" fmla="*/ 1264496 h 1264496"/>
                <a:gd name="connsiteX17" fmla="*/ 5042806 w 5042806"/>
                <a:gd name="connsiteY17" fmla="*/ 1053474 h 1264496"/>
                <a:gd name="connsiteX18" fmla="*/ 5042806 w 5042806"/>
                <a:gd name="connsiteY18" fmla="*/ 211022 h 1264496"/>
                <a:gd name="connsiteX19" fmla="*/ 4831784 w 5042806"/>
                <a:gd name="connsiteY19" fmla="*/ 0 h 126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42806" h="1264496">
                  <a:moveTo>
                    <a:pt x="4669224" y="126700"/>
                  </a:moveTo>
                  <a:cubicBezTo>
                    <a:pt x="4791538" y="126700"/>
                    <a:pt x="4890693" y="225855"/>
                    <a:pt x="4890693" y="348169"/>
                  </a:cubicBezTo>
                  <a:lnTo>
                    <a:pt x="4890693" y="905003"/>
                  </a:lnTo>
                  <a:cubicBezTo>
                    <a:pt x="4890693" y="1027317"/>
                    <a:pt x="4791538" y="1126472"/>
                    <a:pt x="4669224" y="1126472"/>
                  </a:cubicBezTo>
                  <a:lnTo>
                    <a:pt x="4112390" y="1126472"/>
                  </a:lnTo>
                  <a:cubicBezTo>
                    <a:pt x="3990076" y="1126472"/>
                    <a:pt x="3890921" y="1027317"/>
                    <a:pt x="3890921" y="905003"/>
                  </a:cubicBezTo>
                  <a:lnTo>
                    <a:pt x="3890921" y="348169"/>
                  </a:lnTo>
                  <a:cubicBezTo>
                    <a:pt x="3890921" y="225855"/>
                    <a:pt x="3990076" y="126700"/>
                    <a:pt x="4112390" y="126700"/>
                  </a:cubicBezTo>
                  <a:close/>
                  <a:moveTo>
                    <a:pt x="4831784" y="0"/>
                  </a:moveTo>
                  <a:lnTo>
                    <a:pt x="4000656" y="0"/>
                  </a:lnTo>
                  <a:lnTo>
                    <a:pt x="3996053" y="464"/>
                  </a:lnTo>
                  <a:lnTo>
                    <a:pt x="632016" y="464"/>
                  </a:lnTo>
                  <a:cubicBezTo>
                    <a:pt x="282963" y="464"/>
                    <a:pt x="0" y="283427"/>
                    <a:pt x="0" y="632480"/>
                  </a:cubicBezTo>
                  <a:cubicBezTo>
                    <a:pt x="0" y="981533"/>
                    <a:pt x="282963" y="1264496"/>
                    <a:pt x="632016" y="1264496"/>
                  </a:cubicBezTo>
                  <a:lnTo>
                    <a:pt x="4000656" y="1264496"/>
                  </a:lnTo>
                  <a:lnTo>
                    <a:pt x="4218285" y="1264496"/>
                  </a:lnTo>
                  <a:lnTo>
                    <a:pt x="4831784" y="1264496"/>
                  </a:lnTo>
                  <a:cubicBezTo>
                    <a:pt x="4948328" y="1264496"/>
                    <a:pt x="5042806" y="1170018"/>
                    <a:pt x="5042806" y="1053474"/>
                  </a:cubicBezTo>
                  <a:lnTo>
                    <a:pt x="5042806" y="211022"/>
                  </a:lnTo>
                  <a:cubicBezTo>
                    <a:pt x="5042806" y="94478"/>
                    <a:pt x="4948328" y="0"/>
                    <a:pt x="4831784" y="0"/>
                  </a:cubicBezTo>
                  <a:close/>
                </a:path>
              </a:pathLst>
            </a:custGeom>
            <a:solidFill>
              <a:srgbClr val="DEAD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53" name="文本框 52"/>
            <p:cNvSpPr txBox="1"/>
            <p:nvPr/>
          </p:nvSpPr>
          <p:spPr>
            <a:xfrm>
              <a:off x="6522316" y="1691315"/>
              <a:ext cx="697200" cy="738664"/>
            </a:xfrm>
            <a:prstGeom prst="rect">
              <a:avLst/>
            </a:prstGeom>
            <a:noFill/>
            <a:effectLst/>
          </p:spPr>
          <p:txBody>
            <a:bodyPr wrap="none" rtlCol="0">
              <a:spAutoFit/>
            </a:bodyPr>
            <a:lstStyle/>
            <a:p>
              <a:r>
                <a:rPr lang="en-US" altLang="zh-CN" sz="2400" b="1" dirty="0">
                  <a:solidFill>
                    <a:srgbClr val="01E2FF"/>
                  </a:solidFill>
                </a:rPr>
                <a:t> </a:t>
              </a:r>
              <a:r>
                <a:rPr lang="en-US" altLang="zh-CN" sz="3000" b="1" dirty="0">
                  <a:solidFill>
                    <a:srgbClr val="DEAD64"/>
                  </a:solidFill>
                  <a:latin typeface="Agency FB" panose="020B0503020202020204" pitchFamily="34" charset="0"/>
                  <a:ea typeface="幼圆" panose="02010509060101010101" pitchFamily="49" charset="-122"/>
                </a:rPr>
                <a:t>01</a:t>
              </a:r>
              <a:endParaRPr lang="zh-CN" altLang="en-US" sz="3000" b="1" dirty="0">
                <a:solidFill>
                  <a:srgbClr val="DEAD64"/>
                </a:solidFill>
                <a:latin typeface="Agency FB" panose="020B0503020202020204" pitchFamily="34" charset="0"/>
                <a:ea typeface="幼圆" panose="02010509060101010101" pitchFamily="49" charset="-122"/>
              </a:endParaRPr>
            </a:p>
          </p:txBody>
        </p:sp>
        <p:sp>
          <p:nvSpPr>
            <p:cNvPr id="54" name="文本框 53"/>
            <p:cNvSpPr txBox="1"/>
            <p:nvPr/>
          </p:nvSpPr>
          <p:spPr>
            <a:xfrm>
              <a:off x="7924313" y="1588842"/>
              <a:ext cx="2759729" cy="1477328"/>
            </a:xfrm>
            <a:prstGeom prst="rect">
              <a:avLst/>
            </a:prstGeom>
            <a:noFill/>
            <a:effectLst/>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单击此处输入标题</a:t>
              </a:r>
              <a:endParaRPr lang="en-US" altLang="zh-CN" sz="1800" dirty="0">
                <a:solidFill>
                  <a:schemeClr val="bg1"/>
                </a:solidFill>
                <a:latin typeface="微软雅黑" panose="020B0503020204020204" pitchFamily="34" charset="-122"/>
                <a:ea typeface="微软雅黑" panose="020B0503020204020204" pitchFamily="34" charset="-122"/>
              </a:endParaRPr>
            </a:p>
            <a:p>
              <a:r>
                <a:rPr lang="zh-CN" altLang="en-US" sz="105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050" dirty="0">
                <a:solidFill>
                  <a:schemeClr val="bg1"/>
                </a:solidFill>
                <a:latin typeface="微软雅黑" panose="020B0503020204020204" pitchFamily="34" charset="-122"/>
                <a:ea typeface="微软雅黑" panose="020B0503020204020204" pitchFamily="34" charset="-122"/>
              </a:endParaRPr>
            </a:p>
            <a:p>
              <a:r>
                <a:rPr lang="zh-CN" altLang="en-US" sz="105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050" dirty="0">
                <a:solidFill>
                  <a:schemeClr val="bg1"/>
                </a:solidFill>
                <a:latin typeface="微软雅黑" panose="020B0503020204020204" pitchFamily="34" charset="-122"/>
                <a:ea typeface="微软雅黑" panose="020B0503020204020204" pitchFamily="34" charset="-122"/>
              </a:endParaRPr>
            </a:p>
            <a:p>
              <a:endParaRPr lang="en-US" altLang="zh-CN" sz="2700" dirty="0">
                <a:solidFill>
                  <a:schemeClr val="bg1"/>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4743385" y="3157312"/>
            <a:ext cx="3782105" cy="1252375"/>
            <a:chOff x="6324514" y="3935429"/>
            <a:chExt cx="5042806" cy="1669833"/>
          </a:xfrm>
        </p:grpSpPr>
        <p:sp>
          <p:nvSpPr>
            <p:cNvPr id="56" name="任意多边形 55"/>
            <p:cNvSpPr/>
            <p:nvPr/>
          </p:nvSpPr>
          <p:spPr>
            <a:xfrm flipH="1">
              <a:off x="6324514" y="3935429"/>
              <a:ext cx="5042806" cy="1264496"/>
            </a:xfrm>
            <a:custGeom>
              <a:avLst/>
              <a:gdLst>
                <a:gd name="connsiteX0" fmla="*/ 4669224 w 5042806"/>
                <a:gd name="connsiteY0" fmla="*/ 126700 h 1264496"/>
                <a:gd name="connsiteX1" fmla="*/ 4890693 w 5042806"/>
                <a:gd name="connsiteY1" fmla="*/ 348169 h 1264496"/>
                <a:gd name="connsiteX2" fmla="*/ 4890693 w 5042806"/>
                <a:gd name="connsiteY2" fmla="*/ 905003 h 1264496"/>
                <a:gd name="connsiteX3" fmla="*/ 4669224 w 5042806"/>
                <a:gd name="connsiteY3" fmla="*/ 1126472 h 1264496"/>
                <a:gd name="connsiteX4" fmla="*/ 4112390 w 5042806"/>
                <a:gd name="connsiteY4" fmla="*/ 1126472 h 1264496"/>
                <a:gd name="connsiteX5" fmla="*/ 3890921 w 5042806"/>
                <a:gd name="connsiteY5" fmla="*/ 905003 h 1264496"/>
                <a:gd name="connsiteX6" fmla="*/ 3890921 w 5042806"/>
                <a:gd name="connsiteY6" fmla="*/ 348169 h 1264496"/>
                <a:gd name="connsiteX7" fmla="*/ 4112390 w 5042806"/>
                <a:gd name="connsiteY7" fmla="*/ 126700 h 1264496"/>
                <a:gd name="connsiteX8" fmla="*/ 4831784 w 5042806"/>
                <a:gd name="connsiteY8" fmla="*/ 0 h 1264496"/>
                <a:gd name="connsiteX9" fmla="*/ 4000656 w 5042806"/>
                <a:gd name="connsiteY9" fmla="*/ 0 h 1264496"/>
                <a:gd name="connsiteX10" fmla="*/ 3996053 w 5042806"/>
                <a:gd name="connsiteY10" fmla="*/ 464 h 1264496"/>
                <a:gd name="connsiteX11" fmla="*/ 632016 w 5042806"/>
                <a:gd name="connsiteY11" fmla="*/ 464 h 1264496"/>
                <a:gd name="connsiteX12" fmla="*/ 0 w 5042806"/>
                <a:gd name="connsiteY12" fmla="*/ 632480 h 1264496"/>
                <a:gd name="connsiteX13" fmla="*/ 632016 w 5042806"/>
                <a:gd name="connsiteY13" fmla="*/ 1264496 h 1264496"/>
                <a:gd name="connsiteX14" fmla="*/ 4000656 w 5042806"/>
                <a:gd name="connsiteY14" fmla="*/ 1264496 h 1264496"/>
                <a:gd name="connsiteX15" fmla="*/ 4218285 w 5042806"/>
                <a:gd name="connsiteY15" fmla="*/ 1264496 h 1264496"/>
                <a:gd name="connsiteX16" fmla="*/ 4831784 w 5042806"/>
                <a:gd name="connsiteY16" fmla="*/ 1264496 h 1264496"/>
                <a:gd name="connsiteX17" fmla="*/ 5042806 w 5042806"/>
                <a:gd name="connsiteY17" fmla="*/ 1053474 h 1264496"/>
                <a:gd name="connsiteX18" fmla="*/ 5042806 w 5042806"/>
                <a:gd name="connsiteY18" fmla="*/ 211022 h 1264496"/>
                <a:gd name="connsiteX19" fmla="*/ 4831784 w 5042806"/>
                <a:gd name="connsiteY19" fmla="*/ 0 h 126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42806" h="1264496">
                  <a:moveTo>
                    <a:pt x="4669224" y="126700"/>
                  </a:moveTo>
                  <a:cubicBezTo>
                    <a:pt x="4791538" y="126700"/>
                    <a:pt x="4890693" y="225855"/>
                    <a:pt x="4890693" y="348169"/>
                  </a:cubicBezTo>
                  <a:lnTo>
                    <a:pt x="4890693" y="905003"/>
                  </a:lnTo>
                  <a:cubicBezTo>
                    <a:pt x="4890693" y="1027317"/>
                    <a:pt x="4791538" y="1126472"/>
                    <a:pt x="4669224" y="1126472"/>
                  </a:cubicBezTo>
                  <a:lnTo>
                    <a:pt x="4112390" y="1126472"/>
                  </a:lnTo>
                  <a:cubicBezTo>
                    <a:pt x="3990076" y="1126472"/>
                    <a:pt x="3890921" y="1027317"/>
                    <a:pt x="3890921" y="905003"/>
                  </a:cubicBezTo>
                  <a:lnTo>
                    <a:pt x="3890921" y="348169"/>
                  </a:lnTo>
                  <a:cubicBezTo>
                    <a:pt x="3890921" y="225855"/>
                    <a:pt x="3990076" y="126700"/>
                    <a:pt x="4112390" y="126700"/>
                  </a:cubicBezTo>
                  <a:close/>
                  <a:moveTo>
                    <a:pt x="4831784" y="0"/>
                  </a:moveTo>
                  <a:lnTo>
                    <a:pt x="4000656" y="0"/>
                  </a:lnTo>
                  <a:lnTo>
                    <a:pt x="3996053" y="464"/>
                  </a:lnTo>
                  <a:lnTo>
                    <a:pt x="632016" y="464"/>
                  </a:lnTo>
                  <a:cubicBezTo>
                    <a:pt x="282963" y="464"/>
                    <a:pt x="0" y="283427"/>
                    <a:pt x="0" y="632480"/>
                  </a:cubicBezTo>
                  <a:cubicBezTo>
                    <a:pt x="0" y="981533"/>
                    <a:pt x="282963" y="1264496"/>
                    <a:pt x="632016" y="1264496"/>
                  </a:cubicBezTo>
                  <a:lnTo>
                    <a:pt x="4000656" y="1264496"/>
                  </a:lnTo>
                  <a:lnTo>
                    <a:pt x="4218285" y="1264496"/>
                  </a:lnTo>
                  <a:lnTo>
                    <a:pt x="4831784" y="1264496"/>
                  </a:lnTo>
                  <a:cubicBezTo>
                    <a:pt x="4948328" y="1264496"/>
                    <a:pt x="5042806" y="1170018"/>
                    <a:pt x="5042806" y="1053474"/>
                  </a:cubicBezTo>
                  <a:lnTo>
                    <a:pt x="5042806" y="211022"/>
                  </a:lnTo>
                  <a:cubicBezTo>
                    <a:pt x="5042806" y="94478"/>
                    <a:pt x="4948328" y="0"/>
                    <a:pt x="4831784" y="0"/>
                  </a:cubicBezTo>
                  <a:close/>
                </a:path>
              </a:pathLst>
            </a:custGeom>
            <a:solidFill>
              <a:srgbClr val="DEAD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57" name="文本框 56"/>
            <p:cNvSpPr txBox="1"/>
            <p:nvPr/>
          </p:nvSpPr>
          <p:spPr>
            <a:xfrm>
              <a:off x="6559223" y="4213734"/>
              <a:ext cx="812616" cy="738664"/>
            </a:xfrm>
            <a:prstGeom prst="rect">
              <a:avLst/>
            </a:prstGeom>
            <a:noFill/>
            <a:effectLst/>
          </p:spPr>
          <p:txBody>
            <a:bodyPr wrap="none" rtlCol="0">
              <a:spAutoFit/>
            </a:bodyPr>
            <a:lstStyle/>
            <a:p>
              <a:r>
                <a:rPr lang="en-US" altLang="zh-CN" sz="2400" b="1" dirty="0"/>
                <a:t> </a:t>
              </a:r>
              <a:r>
                <a:rPr lang="en-US" altLang="zh-CN" sz="3000" b="1" dirty="0">
                  <a:solidFill>
                    <a:srgbClr val="DEAD64"/>
                  </a:solidFill>
                  <a:latin typeface="Agency FB" panose="020B0503020202020204" pitchFamily="34" charset="0"/>
                  <a:ea typeface="幼圆" panose="02010509060101010101" pitchFamily="49" charset="-122"/>
                </a:rPr>
                <a:t>03</a:t>
              </a:r>
              <a:endParaRPr lang="zh-CN" altLang="en-US" sz="3000" b="1" dirty="0">
                <a:solidFill>
                  <a:srgbClr val="DEAD64"/>
                </a:solidFill>
                <a:latin typeface="Agency FB" panose="020B0503020202020204" pitchFamily="34" charset="0"/>
                <a:ea typeface="幼圆" panose="02010509060101010101" pitchFamily="49" charset="-122"/>
              </a:endParaRPr>
            </a:p>
          </p:txBody>
        </p:sp>
        <p:sp>
          <p:nvSpPr>
            <p:cNvPr id="58" name="文本框 57"/>
            <p:cNvSpPr txBox="1"/>
            <p:nvPr/>
          </p:nvSpPr>
          <p:spPr>
            <a:xfrm>
              <a:off x="7919368" y="4127934"/>
              <a:ext cx="2759729" cy="1477328"/>
            </a:xfrm>
            <a:prstGeom prst="rect">
              <a:avLst/>
            </a:prstGeom>
            <a:noFill/>
            <a:effectLst/>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单击此处输入标题</a:t>
              </a:r>
              <a:endParaRPr lang="en-US" altLang="zh-CN" sz="1800" dirty="0">
                <a:solidFill>
                  <a:schemeClr val="bg1"/>
                </a:solidFill>
                <a:latin typeface="微软雅黑" panose="020B0503020204020204" pitchFamily="34" charset="-122"/>
                <a:ea typeface="微软雅黑" panose="020B0503020204020204" pitchFamily="34" charset="-122"/>
              </a:endParaRPr>
            </a:p>
            <a:p>
              <a:r>
                <a:rPr lang="zh-CN" altLang="en-US" sz="105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050" dirty="0">
                <a:solidFill>
                  <a:schemeClr val="bg1"/>
                </a:solidFill>
                <a:latin typeface="微软雅黑" panose="020B0503020204020204" pitchFamily="34" charset="-122"/>
                <a:ea typeface="微软雅黑" panose="020B0503020204020204" pitchFamily="34" charset="-122"/>
              </a:endParaRPr>
            </a:p>
            <a:p>
              <a:r>
                <a:rPr lang="zh-CN" altLang="en-US" sz="105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050" dirty="0">
                <a:solidFill>
                  <a:schemeClr val="bg1"/>
                </a:solidFill>
                <a:latin typeface="微软雅黑" panose="020B0503020204020204" pitchFamily="34" charset="-122"/>
                <a:ea typeface="微软雅黑" panose="020B0503020204020204" pitchFamily="34" charset="-122"/>
              </a:endParaRPr>
            </a:p>
            <a:p>
              <a:endParaRPr lang="en-US" altLang="zh-CN" sz="2700" dirty="0">
                <a:solidFill>
                  <a:schemeClr val="bg1"/>
                </a:solidFill>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632263" y="2087537"/>
            <a:ext cx="3782105" cy="1214372"/>
            <a:chOff x="843018" y="2509062"/>
            <a:chExt cx="5042806" cy="1619163"/>
          </a:xfrm>
        </p:grpSpPr>
        <p:sp>
          <p:nvSpPr>
            <p:cNvPr id="60" name="任意多边形 59"/>
            <p:cNvSpPr/>
            <p:nvPr/>
          </p:nvSpPr>
          <p:spPr>
            <a:xfrm>
              <a:off x="843018" y="2509062"/>
              <a:ext cx="5042806" cy="1264496"/>
            </a:xfrm>
            <a:custGeom>
              <a:avLst/>
              <a:gdLst>
                <a:gd name="connsiteX0" fmla="*/ 4112392 w 5042806"/>
                <a:gd name="connsiteY0" fmla="*/ 126700 h 1264496"/>
                <a:gd name="connsiteX1" fmla="*/ 3890923 w 5042806"/>
                <a:gd name="connsiteY1" fmla="*/ 348169 h 1264496"/>
                <a:gd name="connsiteX2" fmla="*/ 3890923 w 5042806"/>
                <a:gd name="connsiteY2" fmla="*/ 905003 h 1264496"/>
                <a:gd name="connsiteX3" fmla="*/ 4112392 w 5042806"/>
                <a:gd name="connsiteY3" fmla="*/ 1126472 h 1264496"/>
                <a:gd name="connsiteX4" fmla="*/ 4669226 w 5042806"/>
                <a:gd name="connsiteY4" fmla="*/ 1126472 h 1264496"/>
                <a:gd name="connsiteX5" fmla="*/ 4890695 w 5042806"/>
                <a:gd name="connsiteY5" fmla="*/ 905003 h 1264496"/>
                <a:gd name="connsiteX6" fmla="*/ 4890695 w 5042806"/>
                <a:gd name="connsiteY6" fmla="*/ 348169 h 1264496"/>
                <a:gd name="connsiteX7" fmla="*/ 4669226 w 5042806"/>
                <a:gd name="connsiteY7" fmla="*/ 126700 h 1264496"/>
                <a:gd name="connsiteX8" fmla="*/ 4000656 w 5042806"/>
                <a:gd name="connsiteY8" fmla="*/ 0 h 1264496"/>
                <a:gd name="connsiteX9" fmla="*/ 4831784 w 5042806"/>
                <a:gd name="connsiteY9" fmla="*/ 0 h 1264496"/>
                <a:gd name="connsiteX10" fmla="*/ 5042806 w 5042806"/>
                <a:gd name="connsiteY10" fmla="*/ 211022 h 1264496"/>
                <a:gd name="connsiteX11" fmla="*/ 5042806 w 5042806"/>
                <a:gd name="connsiteY11" fmla="*/ 1053474 h 1264496"/>
                <a:gd name="connsiteX12" fmla="*/ 4831784 w 5042806"/>
                <a:gd name="connsiteY12" fmla="*/ 1264496 h 1264496"/>
                <a:gd name="connsiteX13" fmla="*/ 4218285 w 5042806"/>
                <a:gd name="connsiteY13" fmla="*/ 1264496 h 1264496"/>
                <a:gd name="connsiteX14" fmla="*/ 4000656 w 5042806"/>
                <a:gd name="connsiteY14" fmla="*/ 1264496 h 1264496"/>
                <a:gd name="connsiteX15" fmla="*/ 632016 w 5042806"/>
                <a:gd name="connsiteY15" fmla="*/ 1264496 h 1264496"/>
                <a:gd name="connsiteX16" fmla="*/ 0 w 5042806"/>
                <a:gd name="connsiteY16" fmla="*/ 632480 h 1264496"/>
                <a:gd name="connsiteX17" fmla="*/ 632016 w 5042806"/>
                <a:gd name="connsiteY17" fmla="*/ 464 h 1264496"/>
                <a:gd name="connsiteX18" fmla="*/ 3996053 w 5042806"/>
                <a:gd name="connsiteY18" fmla="*/ 464 h 126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042806" h="1264496">
                  <a:moveTo>
                    <a:pt x="4112392" y="126700"/>
                  </a:moveTo>
                  <a:cubicBezTo>
                    <a:pt x="3990078" y="126700"/>
                    <a:pt x="3890923" y="225855"/>
                    <a:pt x="3890923" y="348169"/>
                  </a:cubicBezTo>
                  <a:lnTo>
                    <a:pt x="3890923" y="905003"/>
                  </a:lnTo>
                  <a:cubicBezTo>
                    <a:pt x="3890923" y="1027317"/>
                    <a:pt x="3990078" y="1126472"/>
                    <a:pt x="4112392" y="1126472"/>
                  </a:cubicBezTo>
                  <a:lnTo>
                    <a:pt x="4669226" y="1126472"/>
                  </a:lnTo>
                  <a:cubicBezTo>
                    <a:pt x="4791540" y="1126472"/>
                    <a:pt x="4890695" y="1027317"/>
                    <a:pt x="4890695" y="905003"/>
                  </a:cubicBezTo>
                  <a:lnTo>
                    <a:pt x="4890695" y="348169"/>
                  </a:lnTo>
                  <a:cubicBezTo>
                    <a:pt x="4890695" y="225855"/>
                    <a:pt x="4791540" y="126700"/>
                    <a:pt x="4669226" y="126700"/>
                  </a:cubicBezTo>
                  <a:close/>
                  <a:moveTo>
                    <a:pt x="4000656" y="0"/>
                  </a:moveTo>
                  <a:lnTo>
                    <a:pt x="4831784" y="0"/>
                  </a:lnTo>
                  <a:cubicBezTo>
                    <a:pt x="4948328" y="0"/>
                    <a:pt x="5042806" y="94478"/>
                    <a:pt x="5042806" y="211022"/>
                  </a:cubicBezTo>
                  <a:lnTo>
                    <a:pt x="5042806" y="1053474"/>
                  </a:lnTo>
                  <a:cubicBezTo>
                    <a:pt x="5042806" y="1170018"/>
                    <a:pt x="4948328" y="1264496"/>
                    <a:pt x="4831784" y="1264496"/>
                  </a:cubicBezTo>
                  <a:lnTo>
                    <a:pt x="4218285" y="1264496"/>
                  </a:lnTo>
                  <a:lnTo>
                    <a:pt x="4000656" y="1264496"/>
                  </a:lnTo>
                  <a:lnTo>
                    <a:pt x="632016" y="1264496"/>
                  </a:lnTo>
                  <a:cubicBezTo>
                    <a:pt x="282963" y="1264496"/>
                    <a:pt x="0" y="981533"/>
                    <a:pt x="0" y="632480"/>
                  </a:cubicBezTo>
                  <a:cubicBezTo>
                    <a:pt x="0" y="283427"/>
                    <a:pt x="282963" y="464"/>
                    <a:pt x="632016" y="464"/>
                  </a:cubicBezTo>
                  <a:lnTo>
                    <a:pt x="3996053" y="464"/>
                  </a:lnTo>
                  <a:close/>
                </a:path>
              </a:pathLst>
            </a:custGeom>
            <a:solidFill>
              <a:srgbClr val="A5733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61" name="文本框 60"/>
            <p:cNvSpPr txBox="1"/>
            <p:nvPr/>
          </p:nvSpPr>
          <p:spPr>
            <a:xfrm>
              <a:off x="4806041" y="2787367"/>
              <a:ext cx="804067" cy="738664"/>
            </a:xfrm>
            <a:prstGeom prst="rect">
              <a:avLst/>
            </a:prstGeom>
            <a:noFill/>
            <a:effectLst/>
          </p:spPr>
          <p:txBody>
            <a:bodyPr wrap="none" rtlCol="0">
              <a:spAutoFit/>
            </a:bodyPr>
            <a:lstStyle/>
            <a:p>
              <a:r>
                <a:rPr lang="en-US" altLang="zh-CN" sz="2400" b="1" dirty="0">
                  <a:solidFill>
                    <a:srgbClr val="12B19F"/>
                  </a:solidFill>
                </a:rPr>
                <a:t> </a:t>
              </a:r>
              <a:r>
                <a:rPr lang="en-US" altLang="zh-CN" sz="3000" b="1" dirty="0">
                  <a:solidFill>
                    <a:srgbClr val="A57331"/>
                  </a:solidFill>
                  <a:latin typeface="Agency FB" panose="020B0503020202020204" pitchFamily="34" charset="0"/>
                  <a:ea typeface="幼圆" panose="02010509060101010101" pitchFamily="49" charset="-122"/>
                </a:rPr>
                <a:t>02</a:t>
              </a:r>
              <a:endParaRPr lang="zh-CN" altLang="en-US" sz="3000" b="1" dirty="0">
                <a:solidFill>
                  <a:srgbClr val="A57331"/>
                </a:solidFill>
                <a:latin typeface="Agency FB" panose="020B0503020202020204" pitchFamily="34" charset="0"/>
                <a:ea typeface="幼圆" panose="02010509060101010101" pitchFamily="49" charset="-122"/>
              </a:endParaRPr>
            </a:p>
          </p:txBody>
        </p:sp>
        <p:sp>
          <p:nvSpPr>
            <p:cNvPr id="62" name="文本框 61"/>
            <p:cNvSpPr txBox="1"/>
            <p:nvPr/>
          </p:nvSpPr>
          <p:spPr>
            <a:xfrm>
              <a:off x="1694307" y="2650897"/>
              <a:ext cx="2759729" cy="1477328"/>
            </a:xfrm>
            <a:prstGeom prst="rect">
              <a:avLst/>
            </a:prstGeom>
            <a:noFill/>
            <a:effectLst/>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单击此处输入标题</a:t>
              </a:r>
              <a:endParaRPr lang="en-US" altLang="zh-CN" sz="1800" dirty="0">
                <a:solidFill>
                  <a:schemeClr val="bg1"/>
                </a:solidFill>
                <a:latin typeface="微软雅黑" panose="020B0503020204020204" pitchFamily="34" charset="-122"/>
                <a:ea typeface="微软雅黑" panose="020B0503020204020204" pitchFamily="34" charset="-122"/>
              </a:endParaRPr>
            </a:p>
            <a:p>
              <a:r>
                <a:rPr lang="zh-CN" altLang="en-US" sz="105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050" dirty="0">
                <a:solidFill>
                  <a:schemeClr val="bg1"/>
                </a:solidFill>
                <a:latin typeface="微软雅黑" panose="020B0503020204020204" pitchFamily="34" charset="-122"/>
                <a:ea typeface="微软雅黑" panose="020B0503020204020204" pitchFamily="34" charset="-122"/>
              </a:endParaRPr>
            </a:p>
            <a:p>
              <a:r>
                <a:rPr lang="zh-CN" altLang="en-US" sz="105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050" dirty="0">
                <a:solidFill>
                  <a:schemeClr val="bg1"/>
                </a:solidFill>
                <a:latin typeface="微软雅黑" panose="020B0503020204020204" pitchFamily="34" charset="-122"/>
                <a:ea typeface="微软雅黑" panose="020B0503020204020204" pitchFamily="34" charset="-122"/>
              </a:endParaRPr>
            </a:p>
            <a:p>
              <a:endParaRPr lang="en-US" altLang="zh-CN" sz="2700" dirty="0">
                <a:solidFill>
                  <a:schemeClr val="bg1"/>
                </a:solidFill>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4269991" y="1812732"/>
            <a:ext cx="610427" cy="2310998"/>
            <a:chOff x="5693320" y="2142655"/>
            <a:chExt cx="813903" cy="3081331"/>
          </a:xfrm>
        </p:grpSpPr>
        <p:grpSp>
          <p:nvGrpSpPr>
            <p:cNvPr id="64" name="组合 63"/>
            <p:cNvGrpSpPr/>
            <p:nvPr/>
          </p:nvGrpSpPr>
          <p:grpSpPr>
            <a:xfrm>
              <a:off x="5733713" y="3569022"/>
              <a:ext cx="773510" cy="558912"/>
              <a:chOff x="5733713" y="3569022"/>
              <a:chExt cx="773510" cy="558912"/>
            </a:xfrm>
          </p:grpSpPr>
          <p:sp>
            <p:nvSpPr>
              <p:cNvPr id="73" name="矩形 72"/>
              <p:cNvSpPr/>
              <p:nvPr/>
            </p:nvSpPr>
            <p:spPr>
              <a:xfrm flipH="1">
                <a:off x="6127198" y="3935429"/>
                <a:ext cx="380025" cy="192505"/>
              </a:xfrm>
              <a:prstGeom prst="rect">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矩形 73"/>
              <p:cNvSpPr/>
              <p:nvPr/>
            </p:nvSpPr>
            <p:spPr>
              <a:xfrm flipH="1">
                <a:off x="5939504" y="3761527"/>
                <a:ext cx="192505" cy="192505"/>
              </a:xfrm>
              <a:prstGeom prst="rect">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 name="矩形 74"/>
              <p:cNvSpPr/>
              <p:nvPr/>
            </p:nvSpPr>
            <p:spPr>
              <a:xfrm flipH="1">
                <a:off x="5733713" y="3569022"/>
                <a:ext cx="205789" cy="192505"/>
              </a:xfrm>
              <a:prstGeom prst="rect">
                <a:avLst/>
              </a:prstGeom>
              <a:solidFill>
                <a:srgbClr val="A57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5" name="组合 64"/>
            <p:cNvGrpSpPr/>
            <p:nvPr/>
          </p:nvGrpSpPr>
          <p:grpSpPr>
            <a:xfrm>
              <a:off x="5693320" y="2142655"/>
              <a:ext cx="627931" cy="558912"/>
              <a:chOff x="5693320" y="2142655"/>
              <a:chExt cx="627931" cy="558912"/>
            </a:xfrm>
          </p:grpSpPr>
          <p:sp>
            <p:nvSpPr>
              <p:cNvPr id="70" name="矩形 69"/>
              <p:cNvSpPr/>
              <p:nvPr/>
            </p:nvSpPr>
            <p:spPr>
              <a:xfrm>
                <a:off x="5693320" y="2509062"/>
                <a:ext cx="242921" cy="192505"/>
              </a:xfrm>
              <a:prstGeom prst="rect">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 name="矩形 70"/>
              <p:cNvSpPr/>
              <p:nvPr/>
            </p:nvSpPr>
            <p:spPr>
              <a:xfrm>
                <a:off x="5936241" y="2335160"/>
                <a:ext cx="192505" cy="192505"/>
              </a:xfrm>
              <a:prstGeom prst="rect">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 name="矩形 71"/>
              <p:cNvSpPr/>
              <p:nvPr/>
            </p:nvSpPr>
            <p:spPr>
              <a:xfrm>
                <a:off x="6128746" y="2142655"/>
                <a:ext cx="192505" cy="192505"/>
              </a:xfrm>
              <a:prstGeom prst="rect">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6" name="组合 65"/>
            <p:cNvGrpSpPr/>
            <p:nvPr/>
          </p:nvGrpSpPr>
          <p:grpSpPr>
            <a:xfrm>
              <a:off x="5766859" y="4665074"/>
              <a:ext cx="627931" cy="558912"/>
              <a:chOff x="5766859" y="4665074"/>
              <a:chExt cx="627931" cy="558912"/>
            </a:xfrm>
          </p:grpSpPr>
          <p:sp>
            <p:nvSpPr>
              <p:cNvPr id="67" name="矩形 66"/>
              <p:cNvSpPr/>
              <p:nvPr/>
            </p:nvSpPr>
            <p:spPr>
              <a:xfrm>
                <a:off x="5766859" y="5031481"/>
                <a:ext cx="237933" cy="192505"/>
              </a:xfrm>
              <a:prstGeom prst="rect">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矩形 67"/>
              <p:cNvSpPr/>
              <p:nvPr/>
            </p:nvSpPr>
            <p:spPr>
              <a:xfrm>
                <a:off x="6009780" y="4857579"/>
                <a:ext cx="192505" cy="192505"/>
              </a:xfrm>
              <a:prstGeom prst="rect">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 name="矩形 68"/>
              <p:cNvSpPr/>
              <p:nvPr/>
            </p:nvSpPr>
            <p:spPr>
              <a:xfrm>
                <a:off x="6202285" y="4665074"/>
                <a:ext cx="192505" cy="192505"/>
              </a:xfrm>
              <a:prstGeom prst="rect">
                <a:avLst/>
              </a:prstGeom>
              <a:solidFill>
                <a:srgbClr val="DEA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76" name="组合 75"/>
          <p:cNvGrpSpPr/>
          <p:nvPr/>
        </p:nvGrpSpPr>
        <p:grpSpPr>
          <a:xfrm>
            <a:off x="687419" y="3979351"/>
            <a:ext cx="3764762" cy="1281784"/>
            <a:chOff x="916558" y="5031481"/>
            <a:chExt cx="5019683" cy="1709045"/>
          </a:xfrm>
        </p:grpSpPr>
        <p:sp>
          <p:nvSpPr>
            <p:cNvPr id="77" name="任意多边形 76"/>
            <p:cNvSpPr/>
            <p:nvPr/>
          </p:nvSpPr>
          <p:spPr>
            <a:xfrm>
              <a:off x="916558" y="5031481"/>
              <a:ext cx="5019683" cy="1264496"/>
            </a:xfrm>
            <a:custGeom>
              <a:avLst/>
              <a:gdLst>
                <a:gd name="connsiteX0" fmla="*/ 4112391 w 5019683"/>
                <a:gd name="connsiteY0" fmla="*/ 126700 h 1264496"/>
                <a:gd name="connsiteX1" fmla="*/ 3890922 w 5019683"/>
                <a:gd name="connsiteY1" fmla="*/ 348169 h 1264496"/>
                <a:gd name="connsiteX2" fmla="*/ 3890922 w 5019683"/>
                <a:gd name="connsiteY2" fmla="*/ 905003 h 1264496"/>
                <a:gd name="connsiteX3" fmla="*/ 4112391 w 5019683"/>
                <a:gd name="connsiteY3" fmla="*/ 1126472 h 1264496"/>
                <a:gd name="connsiteX4" fmla="*/ 4669225 w 5019683"/>
                <a:gd name="connsiteY4" fmla="*/ 1126472 h 1264496"/>
                <a:gd name="connsiteX5" fmla="*/ 4890694 w 5019683"/>
                <a:gd name="connsiteY5" fmla="*/ 905003 h 1264496"/>
                <a:gd name="connsiteX6" fmla="*/ 4890694 w 5019683"/>
                <a:gd name="connsiteY6" fmla="*/ 348169 h 1264496"/>
                <a:gd name="connsiteX7" fmla="*/ 4669225 w 5019683"/>
                <a:gd name="connsiteY7" fmla="*/ 126700 h 1264496"/>
                <a:gd name="connsiteX8" fmla="*/ 632248 w 5019683"/>
                <a:gd name="connsiteY8" fmla="*/ 0 h 1264496"/>
                <a:gd name="connsiteX9" fmla="*/ 3977533 w 5019683"/>
                <a:gd name="connsiteY9" fmla="*/ 0 h 1264496"/>
                <a:gd name="connsiteX10" fmla="*/ 4218053 w 5019683"/>
                <a:gd name="connsiteY10" fmla="*/ 0 h 1264496"/>
                <a:gd name="connsiteX11" fmla="*/ 4808661 w 5019683"/>
                <a:gd name="connsiteY11" fmla="*/ 0 h 1264496"/>
                <a:gd name="connsiteX12" fmla="*/ 5019683 w 5019683"/>
                <a:gd name="connsiteY12" fmla="*/ 211022 h 1264496"/>
                <a:gd name="connsiteX13" fmla="*/ 5019683 w 5019683"/>
                <a:gd name="connsiteY13" fmla="*/ 1053473 h 1264496"/>
                <a:gd name="connsiteX14" fmla="*/ 4808661 w 5019683"/>
                <a:gd name="connsiteY14" fmla="*/ 1264495 h 1264496"/>
                <a:gd name="connsiteX15" fmla="*/ 4218063 w 5019683"/>
                <a:gd name="connsiteY15" fmla="*/ 1264495 h 1264496"/>
                <a:gd name="connsiteX16" fmla="*/ 4218053 w 5019683"/>
                <a:gd name="connsiteY16" fmla="*/ 1264496 h 1264496"/>
                <a:gd name="connsiteX17" fmla="*/ 632248 w 5019683"/>
                <a:gd name="connsiteY17" fmla="*/ 1264496 h 1264496"/>
                <a:gd name="connsiteX18" fmla="*/ 0 w 5019683"/>
                <a:gd name="connsiteY18" fmla="*/ 632248 h 1264496"/>
                <a:gd name="connsiteX19" fmla="*/ 632248 w 5019683"/>
                <a:gd name="connsiteY19" fmla="*/ 0 h 126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19683" h="1264496">
                  <a:moveTo>
                    <a:pt x="4112391" y="126700"/>
                  </a:moveTo>
                  <a:cubicBezTo>
                    <a:pt x="3990077" y="126700"/>
                    <a:pt x="3890922" y="225855"/>
                    <a:pt x="3890922" y="348169"/>
                  </a:cubicBezTo>
                  <a:lnTo>
                    <a:pt x="3890922" y="905003"/>
                  </a:lnTo>
                  <a:cubicBezTo>
                    <a:pt x="3890922" y="1027317"/>
                    <a:pt x="3990077" y="1126472"/>
                    <a:pt x="4112391" y="1126472"/>
                  </a:cubicBezTo>
                  <a:lnTo>
                    <a:pt x="4669225" y="1126472"/>
                  </a:lnTo>
                  <a:cubicBezTo>
                    <a:pt x="4791539" y="1126472"/>
                    <a:pt x="4890694" y="1027317"/>
                    <a:pt x="4890694" y="905003"/>
                  </a:cubicBezTo>
                  <a:lnTo>
                    <a:pt x="4890694" y="348169"/>
                  </a:lnTo>
                  <a:cubicBezTo>
                    <a:pt x="4890694" y="225855"/>
                    <a:pt x="4791539" y="126700"/>
                    <a:pt x="4669225" y="126700"/>
                  </a:cubicBezTo>
                  <a:close/>
                  <a:moveTo>
                    <a:pt x="632248" y="0"/>
                  </a:moveTo>
                  <a:lnTo>
                    <a:pt x="3977533" y="0"/>
                  </a:lnTo>
                  <a:lnTo>
                    <a:pt x="4218053" y="0"/>
                  </a:lnTo>
                  <a:lnTo>
                    <a:pt x="4808661" y="0"/>
                  </a:lnTo>
                  <a:cubicBezTo>
                    <a:pt x="4925205" y="0"/>
                    <a:pt x="5019683" y="94478"/>
                    <a:pt x="5019683" y="211022"/>
                  </a:cubicBezTo>
                  <a:lnTo>
                    <a:pt x="5019683" y="1053473"/>
                  </a:lnTo>
                  <a:cubicBezTo>
                    <a:pt x="5019683" y="1170017"/>
                    <a:pt x="4925205" y="1264495"/>
                    <a:pt x="4808661" y="1264495"/>
                  </a:cubicBezTo>
                  <a:lnTo>
                    <a:pt x="4218063" y="1264495"/>
                  </a:lnTo>
                  <a:lnTo>
                    <a:pt x="4218053" y="1264496"/>
                  </a:lnTo>
                  <a:lnTo>
                    <a:pt x="632248" y="1264496"/>
                  </a:lnTo>
                  <a:cubicBezTo>
                    <a:pt x="283067" y="1264496"/>
                    <a:pt x="0" y="981429"/>
                    <a:pt x="0" y="632248"/>
                  </a:cubicBezTo>
                  <a:cubicBezTo>
                    <a:pt x="0" y="283067"/>
                    <a:pt x="283067" y="0"/>
                    <a:pt x="632248" y="0"/>
                  </a:cubicBezTo>
                  <a:close/>
                </a:path>
              </a:pathLst>
            </a:custGeom>
            <a:solidFill>
              <a:srgbClr val="A5733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78" name="文本框 77"/>
            <p:cNvSpPr txBox="1"/>
            <p:nvPr/>
          </p:nvSpPr>
          <p:spPr>
            <a:xfrm>
              <a:off x="4899513" y="5309786"/>
              <a:ext cx="810479" cy="738664"/>
            </a:xfrm>
            <a:prstGeom prst="rect">
              <a:avLst/>
            </a:prstGeom>
            <a:noFill/>
            <a:effectLst/>
          </p:spPr>
          <p:txBody>
            <a:bodyPr wrap="none" rtlCol="0">
              <a:spAutoFit/>
            </a:bodyPr>
            <a:lstStyle/>
            <a:p>
              <a:r>
                <a:rPr lang="en-US" altLang="zh-CN" sz="2400" b="1" dirty="0"/>
                <a:t> </a:t>
              </a:r>
              <a:r>
                <a:rPr lang="en-US" altLang="zh-CN" sz="3000" b="1" dirty="0">
                  <a:solidFill>
                    <a:srgbClr val="A57331"/>
                  </a:solidFill>
                  <a:latin typeface="Agency FB" panose="020B0503020202020204" pitchFamily="34" charset="0"/>
                  <a:ea typeface="幼圆" panose="02010509060101010101" pitchFamily="49" charset="-122"/>
                </a:rPr>
                <a:t>04</a:t>
              </a:r>
              <a:endParaRPr lang="zh-CN" altLang="en-US" sz="3000" b="1" dirty="0">
                <a:solidFill>
                  <a:srgbClr val="A57331"/>
                </a:solidFill>
                <a:latin typeface="Agency FB" panose="020B0503020202020204" pitchFamily="34" charset="0"/>
                <a:ea typeface="幼圆" panose="02010509060101010101" pitchFamily="49" charset="-122"/>
              </a:endParaRPr>
            </a:p>
          </p:txBody>
        </p:sp>
        <p:sp>
          <p:nvSpPr>
            <p:cNvPr id="79" name="文本框 78"/>
            <p:cNvSpPr txBox="1"/>
            <p:nvPr/>
          </p:nvSpPr>
          <p:spPr>
            <a:xfrm>
              <a:off x="1694307" y="5263198"/>
              <a:ext cx="2759730" cy="1477328"/>
            </a:xfrm>
            <a:prstGeom prst="rect">
              <a:avLst/>
            </a:prstGeom>
            <a:noFill/>
            <a:effectLst/>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单击此处输入标题</a:t>
              </a:r>
              <a:endParaRPr lang="en-US" altLang="zh-CN" sz="1800" dirty="0">
                <a:solidFill>
                  <a:schemeClr val="bg1"/>
                </a:solidFill>
                <a:latin typeface="微软雅黑" panose="020B0503020204020204" pitchFamily="34" charset="-122"/>
                <a:ea typeface="微软雅黑" panose="020B0503020204020204" pitchFamily="34" charset="-122"/>
              </a:endParaRPr>
            </a:p>
            <a:p>
              <a:r>
                <a:rPr lang="zh-CN" altLang="en-US" sz="105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050" dirty="0">
                <a:solidFill>
                  <a:schemeClr val="bg1"/>
                </a:solidFill>
                <a:latin typeface="微软雅黑" panose="020B0503020204020204" pitchFamily="34" charset="-122"/>
                <a:ea typeface="微软雅黑" panose="020B0503020204020204" pitchFamily="34" charset="-122"/>
              </a:endParaRPr>
            </a:p>
            <a:p>
              <a:r>
                <a:rPr lang="zh-CN" altLang="en-US" sz="105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050" dirty="0">
                <a:solidFill>
                  <a:schemeClr val="bg1"/>
                </a:solidFill>
                <a:latin typeface="微软雅黑" panose="020B0503020204020204" pitchFamily="34" charset="-122"/>
                <a:ea typeface="微软雅黑" panose="020B0503020204020204" pitchFamily="34" charset="-122"/>
              </a:endParaRPr>
            </a:p>
            <a:p>
              <a:endParaRPr lang="en-US" altLang="zh-CN" sz="27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365325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7" y="143819"/>
            <a:ext cx="210826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我们的愿景</a:t>
            </a:r>
            <a:endParaRPr 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p:cNvGrpSpPr/>
          <p:nvPr/>
        </p:nvGrpSpPr>
        <p:grpSpPr>
          <a:xfrm>
            <a:off x="93521" y="1760411"/>
            <a:ext cx="877163" cy="1612982"/>
            <a:chOff x="124694" y="2347215"/>
            <a:chExt cx="1169551" cy="2150642"/>
          </a:xfrm>
        </p:grpSpPr>
        <p:grpSp>
          <p:nvGrpSpPr>
            <p:cNvPr id="10" name="组合 9"/>
            <p:cNvGrpSpPr/>
            <p:nvPr/>
          </p:nvGrpSpPr>
          <p:grpSpPr>
            <a:xfrm>
              <a:off x="770183" y="2347215"/>
              <a:ext cx="179916" cy="1100108"/>
              <a:chOff x="4524245" y="3111810"/>
              <a:chExt cx="134937" cy="825081"/>
            </a:xfrm>
          </p:grpSpPr>
          <p:cxnSp>
            <p:nvCxnSpPr>
              <p:cNvPr id="14" name="直接连接符 13"/>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2" name="矩形 11"/>
            <p:cNvSpPr/>
            <p:nvPr/>
          </p:nvSpPr>
          <p:spPr>
            <a:xfrm>
              <a:off x="124694" y="3266751"/>
              <a:ext cx="1169551" cy="1231106"/>
            </a:xfrm>
            <a:prstGeom prst="rect">
              <a:avLst/>
            </a:prstGeom>
          </p:spPr>
          <p:txBody>
            <a:bodyPr wrap="none">
              <a:spAutoFit/>
            </a:bodyPr>
            <a:lstStyle/>
            <a:p>
              <a:r>
                <a:rPr lang="zh-CN" altLang="en-US" sz="5400" dirty="0">
                  <a:solidFill>
                    <a:srgbClr val="DEAD64"/>
                  </a:solidFill>
                  <a:latin typeface="Calibri" panose="020F0502020204030204" pitchFamily="34" charset="0"/>
                  <a:ea typeface="微软雅黑" panose="020B0503020204020204" pitchFamily="34" charset="-122"/>
                  <a:cs typeface="Arial" panose="020B0604020202020204" pitchFamily="34" charset="0"/>
                </a:rPr>
                <a:t>“</a:t>
              </a:r>
              <a:endParaRPr lang="en-US" altLang="zh-CN" sz="5400" dirty="0">
                <a:solidFill>
                  <a:srgbClr val="DEAD64"/>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17" name="组合 16"/>
          <p:cNvGrpSpPr/>
          <p:nvPr/>
        </p:nvGrpSpPr>
        <p:grpSpPr>
          <a:xfrm>
            <a:off x="2902334" y="1760411"/>
            <a:ext cx="877163" cy="1612982"/>
            <a:chOff x="3869778" y="2347215"/>
            <a:chExt cx="1169551" cy="2150642"/>
          </a:xfrm>
        </p:grpSpPr>
        <p:grpSp>
          <p:nvGrpSpPr>
            <p:cNvPr id="18" name="组合 17"/>
            <p:cNvGrpSpPr/>
            <p:nvPr/>
          </p:nvGrpSpPr>
          <p:grpSpPr>
            <a:xfrm>
              <a:off x="4515267" y="2347215"/>
              <a:ext cx="179916" cy="1100108"/>
              <a:chOff x="4524245" y="3111810"/>
              <a:chExt cx="134937" cy="825081"/>
            </a:xfrm>
          </p:grpSpPr>
          <p:cxnSp>
            <p:nvCxnSpPr>
              <p:cNvPr id="20" name="直接连接符 19"/>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9" name="矩形 18"/>
            <p:cNvSpPr/>
            <p:nvPr/>
          </p:nvSpPr>
          <p:spPr>
            <a:xfrm>
              <a:off x="3869778" y="3266751"/>
              <a:ext cx="1169551" cy="1231106"/>
            </a:xfrm>
            <a:prstGeom prst="rect">
              <a:avLst/>
            </a:prstGeom>
          </p:spPr>
          <p:txBody>
            <a:bodyPr wrap="none">
              <a:spAutoFit/>
            </a:bodyPr>
            <a:lstStyle/>
            <a:p>
              <a:r>
                <a:rPr lang="zh-CN" altLang="en-US" sz="5400" dirty="0">
                  <a:solidFill>
                    <a:srgbClr val="BE9857"/>
                  </a:solidFill>
                  <a:latin typeface="Calibri" panose="020F0502020204030204" pitchFamily="34" charset="0"/>
                  <a:ea typeface="微软雅黑" panose="020B0503020204020204" pitchFamily="34" charset="-122"/>
                  <a:cs typeface="Arial" panose="020B0604020202020204" pitchFamily="34" charset="0"/>
                </a:rPr>
                <a:t>“</a:t>
              </a:r>
              <a:endParaRPr lang="en-US" altLang="zh-CN" sz="5400" dirty="0">
                <a:solidFill>
                  <a:srgbClr val="BE9857"/>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23" name="组合 22"/>
          <p:cNvGrpSpPr/>
          <p:nvPr/>
        </p:nvGrpSpPr>
        <p:grpSpPr>
          <a:xfrm>
            <a:off x="5711148" y="1760411"/>
            <a:ext cx="877163" cy="1612982"/>
            <a:chOff x="7614862" y="2347215"/>
            <a:chExt cx="1169551" cy="2150642"/>
          </a:xfrm>
        </p:grpSpPr>
        <p:grpSp>
          <p:nvGrpSpPr>
            <p:cNvPr id="24" name="组合 23"/>
            <p:cNvGrpSpPr/>
            <p:nvPr/>
          </p:nvGrpSpPr>
          <p:grpSpPr>
            <a:xfrm>
              <a:off x="8260351" y="2347215"/>
              <a:ext cx="179916" cy="1100108"/>
              <a:chOff x="4524245" y="3111810"/>
              <a:chExt cx="134937" cy="825081"/>
            </a:xfrm>
          </p:grpSpPr>
          <p:cxnSp>
            <p:nvCxnSpPr>
              <p:cNvPr id="26" name="直接连接符 25"/>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5" name="矩形 24"/>
            <p:cNvSpPr/>
            <p:nvPr/>
          </p:nvSpPr>
          <p:spPr>
            <a:xfrm>
              <a:off x="7614862" y="3266751"/>
              <a:ext cx="1169551" cy="1231106"/>
            </a:xfrm>
            <a:prstGeom prst="rect">
              <a:avLst/>
            </a:prstGeom>
          </p:spPr>
          <p:txBody>
            <a:bodyPr wrap="none">
              <a:spAutoFit/>
            </a:bodyPr>
            <a:lstStyle/>
            <a:p>
              <a:r>
                <a:rPr lang="zh-CN" altLang="en-US" sz="5400" dirty="0">
                  <a:solidFill>
                    <a:srgbClr val="A57331"/>
                  </a:solidFill>
                  <a:latin typeface="Calibri" panose="020F0502020204030204" pitchFamily="34" charset="0"/>
                  <a:ea typeface="微软雅黑" panose="020B0503020204020204" pitchFamily="34" charset="-122"/>
                  <a:cs typeface="Arial" panose="020B0604020202020204" pitchFamily="34" charset="0"/>
                </a:rPr>
                <a:t>“</a:t>
              </a:r>
              <a:endParaRPr lang="en-US" altLang="zh-CN" sz="5400" dirty="0">
                <a:solidFill>
                  <a:srgbClr val="A57331"/>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29" name="组合 28"/>
          <p:cNvGrpSpPr/>
          <p:nvPr/>
        </p:nvGrpSpPr>
        <p:grpSpPr>
          <a:xfrm>
            <a:off x="834942" y="2588635"/>
            <a:ext cx="754510" cy="768926"/>
            <a:chOff x="1113255" y="3451514"/>
            <a:chExt cx="1006013" cy="1025234"/>
          </a:xfrm>
        </p:grpSpPr>
        <p:sp>
          <p:nvSpPr>
            <p:cNvPr id="30" name="Freeform 5"/>
            <p:cNvSpPr>
              <a:spLocks noEditPoints="1"/>
            </p:cNvSpPr>
            <p:nvPr/>
          </p:nvSpPr>
          <p:spPr bwMode="auto">
            <a:xfrm>
              <a:off x="1113255" y="3451514"/>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DEAD64"/>
            </a:solidFill>
            <a:ln>
              <a:noFill/>
            </a:ln>
            <a:extLst/>
          </p:spPr>
          <p:txBody>
            <a:bodyPr/>
            <a:lstStyle/>
            <a:p>
              <a:endParaRPr lang="zh-CN" altLang="en-US" sz="1349"/>
            </a:p>
          </p:txBody>
        </p:sp>
        <p:sp>
          <p:nvSpPr>
            <p:cNvPr id="31" name="文本框 30"/>
            <p:cNvSpPr txBox="1"/>
            <p:nvPr/>
          </p:nvSpPr>
          <p:spPr>
            <a:xfrm>
              <a:off x="1277794" y="3590045"/>
              <a:ext cx="712161" cy="677108"/>
            </a:xfrm>
            <a:prstGeom prst="rect">
              <a:avLst/>
            </a:prstGeom>
            <a:noFill/>
            <a:effectLst/>
          </p:spPr>
          <p:txBody>
            <a:bodyPr wrap="none" rtlCol="0">
              <a:spAutoFit/>
            </a:bodyPr>
            <a:lstStyle/>
            <a:p>
              <a:r>
                <a:rPr lang="en-US" altLang="zh-CN" sz="2700" b="1" dirty="0">
                  <a:solidFill>
                    <a:schemeClr val="bg1"/>
                  </a:solidFill>
                  <a:latin typeface="方正姚体" panose="02010601030101010101" pitchFamily="2" charset="-122"/>
                  <a:ea typeface="方正姚体" panose="02010601030101010101" pitchFamily="2" charset="-122"/>
                </a:rPr>
                <a:t>01</a:t>
              </a:r>
              <a:endParaRPr lang="en-US" altLang="zh-CN" sz="2100" b="1" dirty="0">
                <a:solidFill>
                  <a:schemeClr val="bg1"/>
                </a:solidFill>
                <a:latin typeface="方正姚体" panose="02010601030101010101" pitchFamily="2" charset="-122"/>
                <a:ea typeface="方正姚体" panose="02010601030101010101" pitchFamily="2" charset="-122"/>
              </a:endParaRPr>
            </a:p>
          </p:txBody>
        </p:sp>
      </p:grpSp>
      <p:grpSp>
        <p:nvGrpSpPr>
          <p:cNvPr id="32" name="组合 31"/>
          <p:cNvGrpSpPr/>
          <p:nvPr/>
        </p:nvGrpSpPr>
        <p:grpSpPr>
          <a:xfrm>
            <a:off x="3643755" y="2581384"/>
            <a:ext cx="754510" cy="768926"/>
            <a:chOff x="4858339" y="3441846"/>
            <a:chExt cx="1006013" cy="1025234"/>
          </a:xfrm>
        </p:grpSpPr>
        <p:sp>
          <p:nvSpPr>
            <p:cNvPr id="33" name="Freeform 5"/>
            <p:cNvSpPr>
              <a:spLocks noEditPoints="1"/>
            </p:cNvSpPr>
            <p:nvPr/>
          </p:nvSpPr>
          <p:spPr bwMode="auto">
            <a:xfrm>
              <a:off x="4858339"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BE9857"/>
            </a:solidFill>
            <a:ln>
              <a:noFill/>
            </a:ln>
            <a:extLst/>
          </p:spPr>
          <p:txBody>
            <a:bodyPr/>
            <a:lstStyle/>
            <a:p>
              <a:endParaRPr lang="zh-CN" altLang="en-US" sz="1349"/>
            </a:p>
          </p:txBody>
        </p:sp>
        <p:sp>
          <p:nvSpPr>
            <p:cNvPr id="34" name="文本框 33"/>
            <p:cNvSpPr txBox="1"/>
            <p:nvPr/>
          </p:nvSpPr>
          <p:spPr>
            <a:xfrm>
              <a:off x="5009180" y="3590043"/>
              <a:ext cx="712161" cy="677108"/>
            </a:xfrm>
            <a:prstGeom prst="rect">
              <a:avLst/>
            </a:prstGeom>
            <a:noFill/>
            <a:effectLst/>
          </p:spPr>
          <p:txBody>
            <a:bodyPr wrap="none" rtlCol="0">
              <a:spAutoFit/>
            </a:bodyPr>
            <a:lstStyle/>
            <a:p>
              <a:r>
                <a:rPr lang="en-US" altLang="zh-CN" sz="2700" b="1" dirty="0">
                  <a:solidFill>
                    <a:schemeClr val="bg1"/>
                  </a:solidFill>
                  <a:latin typeface="方正姚体" panose="02010601030101010101" pitchFamily="2" charset="-122"/>
                  <a:ea typeface="方正姚体" panose="02010601030101010101" pitchFamily="2" charset="-122"/>
                </a:rPr>
                <a:t>02</a:t>
              </a:r>
              <a:endParaRPr lang="en-US" altLang="zh-CN" sz="2100" b="1" dirty="0">
                <a:solidFill>
                  <a:schemeClr val="bg1"/>
                </a:solidFill>
                <a:latin typeface="方正姚体" panose="02010601030101010101" pitchFamily="2" charset="-122"/>
                <a:ea typeface="方正姚体" panose="02010601030101010101" pitchFamily="2" charset="-122"/>
              </a:endParaRPr>
            </a:p>
          </p:txBody>
        </p:sp>
      </p:grpSp>
      <p:grpSp>
        <p:nvGrpSpPr>
          <p:cNvPr id="35" name="组合 34"/>
          <p:cNvGrpSpPr/>
          <p:nvPr/>
        </p:nvGrpSpPr>
        <p:grpSpPr>
          <a:xfrm>
            <a:off x="6452568" y="2581384"/>
            <a:ext cx="754510" cy="768926"/>
            <a:chOff x="8603423" y="3441846"/>
            <a:chExt cx="1006013" cy="1025234"/>
          </a:xfrm>
        </p:grpSpPr>
        <p:sp>
          <p:nvSpPr>
            <p:cNvPr id="36" name="Freeform 5"/>
            <p:cNvSpPr>
              <a:spLocks noEditPoints="1"/>
            </p:cNvSpPr>
            <p:nvPr/>
          </p:nvSpPr>
          <p:spPr bwMode="auto">
            <a:xfrm>
              <a:off x="8603423"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A57331"/>
            </a:solidFill>
            <a:ln>
              <a:noFill/>
            </a:ln>
            <a:extLst/>
          </p:spPr>
          <p:txBody>
            <a:bodyPr/>
            <a:lstStyle/>
            <a:p>
              <a:endParaRPr lang="zh-CN" altLang="en-US" sz="1349"/>
            </a:p>
          </p:txBody>
        </p:sp>
        <p:sp>
          <p:nvSpPr>
            <p:cNvPr id="37" name="文本框 36"/>
            <p:cNvSpPr txBox="1"/>
            <p:nvPr/>
          </p:nvSpPr>
          <p:spPr>
            <a:xfrm>
              <a:off x="8754263" y="3590043"/>
              <a:ext cx="712161" cy="677108"/>
            </a:xfrm>
            <a:prstGeom prst="rect">
              <a:avLst/>
            </a:prstGeom>
            <a:noFill/>
            <a:effectLst/>
          </p:spPr>
          <p:txBody>
            <a:bodyPr wrap="none" rtlCol="0">
              <a:spAutoFit/>
            </a:bodyPr>
            <a:lstStyle/>
            <a:p>
              <a:r>
                <a:rPr lang="en-US" altLang="zh-CN" sz="2700" b="1" dirty="0">
                  <a:solidFill>
                    <a:schemeClr val="bg1"/>
                  </a:solidFill>
                  <a:latin typeface="方正姚体" panose="02010601030101010101" pitchFamily="2" charset="-122"/>
                  <a:ea typeface="方正姚体" panose="02010601030101010101" pitchFamily="2" charset="-122"/>
                </a:rPr>
                <a:t>03</a:t>
              </a:r>
              <a:endParaRPr lang="en-US" altLang="zh-CN" sz="2100" b="1" dirty="0">
                <a:solidFill>
                  <a:schemeClr val="bg1"/>
                </a:solidFill>
                <a:latin typeface="方正姚体" panose="02010601030101010101" pitchFamily="2" charset="-122"/>
                <a:ea typeface="方正姚体" panose="02010601030101010101" pitchFamily="2" charset="-122"/>
              </a:endParaRPr>
            </a:p>
          </p:txBody>
        </p:sp>
      </p:grpSp>
      <p:grpSp>
        <p:nvGrpSpPr>
          <p:cNvPr id="40" name="组合 39"/>
          <p:cNvGrpSpPr/>
          <p:nvPr/>
        </p:nvGrpSpPr>
        <p:grpSpPr>
          <a:xfrm>
            <a:off x="834941" y="1633217"/>
            <a:ext cx="2158034" cy="744034"/>
            <a:chOff x="1113255" y="2177622"/>
            <a:chExt cx="2877378" cy="992045"/>
          </a:xfrm>
        </p:grpSpPr>
        <p:sp>
          <p:nvSpPr>
            <p:cNvPr id="41" name="矩形 40"/>
            <p:cNvSpPr/>
            <p:nvPr/>
          </p:nvSpPr>
          <p:spPr>
            <a:xfrm>
              <a:off x="1113255" y="2177622"/>
              <a:ext cx="2877378" cy="992045"/>
            </a:xfrm>
            <a:prstGeom prst="rect">
              <a:avLst/>
            </a:prstGeom>
            <a:solidFill>
              <a:srgbClr val="DEAD6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Calibri" panose="020F0502020204030204" pitchFamily="34" charset="0"/>
                <a:ea typeface="微软雅黑" panose="020B0503020204020204" pitchFamily="34" charset="-122"/>
              </a:endParaRPr>
            </a:p>
          </p:txBody>
        </p:sp>
        <p:sp>
          <p:nvSpPr>
            <p:cNvPr id="42" name="文本框 41"/>
            <p:cNvSpPr txBox="1"/>
            <p:nvPr/>
          </p:nvSpPr>
          <p:spPr>
            <a:xfrm>
              <a:off x="1516914" y="2306658"/>
              <a:ext cx="2101429" cy="677108"/>
            </a:xfrm>
            <a:prstGeom prst="rect">
              <a:avLst/>
            </a:prstGeom>
            <a:noFill/>
          </p:spPr>
          <p:txBody>
            <a:bodyPr wrap="none" rtlCol="0">
              <a:spAutoFit/>
            </a:bodyPr>
            <a:lstStyle/>
            <a:p>
              <a:r>
                <a:rPr lang="zh-CN" altLang="en-US" sz="2700" b="1" dirty="0">
                  <a:solidFill>
                    <a:schemeClr val="bg1"/>
                  </a:solidFill>
                  <a:latin typeface="幼圆" panose="02010509060101010101" pitchFamily="49" charset="-122"/>
                  <a:ea typeface="幼圆" panose="02010509060101010101" pitchFamily="49" charset="-122"/>
                </a:rPr>
                <a:t>输入标题</a:t>
              </a:r>
            </a:p>
          </p:txBody>
        </p:sp>
      </p:grpSp>
      <p:grpSp>
        <p:nvGrpSpPr>
          <p:cNvPr id="43" name="组合 42"/>
          <p:cNvGrpSpPr/>
          <p:nvPr/>
        </p:nvGrpSpPr>
        <p:grpSpPr>
          <a:xfrm>
            <a:off x="3643754" y="1633217"/>
            <a:ext cx="2158034" cy="744034"/>
            <a:chOff x="4858339" y="2177622"/>
            <a:chExt cx="2877378" cy="992045"/>
          </a:xfrm>
        </p:grpSpPr>
        <p:sp>
          <p:nvSpPr>
            <p:cNvPr id="44" name="矩形 43"/>
            <p:cNvSpPr/>
            <p:nvPr/>
          </p:nvSpPr>
          <p:spPr>
            <a:xfrm>
              <a:off x="4858339" y="2177622"/>
              <a:ext cx="2877378" cy="992045"/>
            </a:xfrm>
            <a:prstGeom prst="rect">
              <a:avLst/>
            </a:prstGeom>
            <a:solidFill>
              <a:srgbClr val="BE9857"/>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Calibri" panose="020F0502020204030204" pitchFamily="34" charset="0"/>
                <a:ea typeface="微软雅黑" panose="020B0503020204020204" pitchFamily="34" charset="-122"/>
              </a:endParaRPr>
            </a:p>
          </p:txBody>
        </p:sp>
        <p:sp>
          <p:nvSpPr>
            <p:cNvPr id="45" name="文本框 44"/>
            <p:cNvSpPr txBox="1"/>
            <p:nvPr/>
          </p:nvSpPr>
          <p:spPr>
            <a:xfrm>
              <a:off x="5346660" y="2306658"/>
              <a:ext cx="2101429" cy="677108"/>
            </a:xfrm>
            <a:prstGeom prst="rect">
              <a:avLst/>
            </a:prstGeom>
            <a:noFill/>
          </p:spPr>
          <p:txBody>
            <a:bodyPr wrap="none" rtlCol="0">
              <a:spAutoFit/>
            </a:bodyPr>
            <a:lstStyle/>
            <a:p>
              <a:r>
                <a:rPr lang="zh-CN" altLang="en-US" sz="2700" b="1" dirty="0">
                  <a:solidFill>
                    <a:srgbClr val="FFFFFF"/>
                  </a:solidFill>
                  <a:latin typeface="幼圆" panose="02010509060101010101" pitchFamily="49" charset="-122"/>
                  <a:ea typeface="幼圆" panose="02010509060101010101" pitchFamily="49" charset="-122"/>
                </a:rPr>
                <a:t>输入标题</a:t>
              </a:r>
            </a:p>
          </p:txBody>
        </p:sp>
      </p:grpSp>
      <p:grpSp>
        <p:nvGrpSpPr>
          <p:cNvPr id="46" name="组合 45"/>
          <p:cNvGrpSpPr/>
          <p:nvPr/>
        </p:nvGrpSpPr>
        <p:grpSpPr>
          <a:xfrm>
            <a:off x="6452567" y="1633217"/>
            <a:ext cx="2158034" cy="744034"/>
            <a:chOff x="8603423" y="2177622"/>
            <a:chExt cx="2877378" cy="992045"/>
          </a:xfrm>
        </p:grpSpPr>
        <p:sp>
          <p:nvSpPr>
            <p:cNvPr id="47" name="矩形 46"/>
            <p:cNvSpPr/>
            <p:nvPr/>
          </p:nvSpPr>
          <p:spPr>
            <a:xfrm>
              <a:off x="8603423" y="2177622"/>
              <a:ext cx="2877378" cy="992045"/>
            </a:xfrm>
            <a:prstGeom prst="rect">
              <a:avLst/>
            </a:prstGeom>
            <a:solidFill>
              <a:srgbClr val="A5733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Calibri" panose="020F0502020204030204" pitchFamily="34" charset="0"/>
                <a:ea typeface="微软雅黑" panose="020B0503020204020204" pitchFamily="34" charset="-122"/>
              </a:endParaRPr>
            </a:p>
          </p:txBody>
        </p:sp>
        <p:sp>
          <p:nvSpPr>
            <p:cNvPr id="48" name="文本框 47"/>
            <p:cNvSpPr txBox="1"/>
            <p:nvPr/>
          </p:nvSpPr>
          <p:spPr>
            <a:xfrm>
              <a:off x="9023243" y="2301825"/>
              <a:ext cx="2101429" cy="677108"/>
            </a:xfrm>
            <a:prstGeom prst="rect">
              <a:avLst/>
            </a:prstGeom>
            <a:noFill/>
          </p:spPr>
          <p:txBody>
            <a:bodyPr wrap="none" rtlCol="0">
              <a:spAutoFit/>
            </a:bodyPr>
            <a:lstStyle/>
            <a:p>
              <a:r>
                <a:rPr lang="zh-CN" altLang="en-US" sz="2700" b="1" dirty="0">
                  <a:solidFill>
                    <a:schemeClr val="bg1"/>
                  </a:solidFill>
                  <a:latin typeface="幼圆" panose="02010509060101010101" pitchFamily="49" charset="-122"/>
                  <a:ea typeface="幼圆" panose="02010509060101010101" pitchFamily="49" charset="-122"/>
                </a:rPr>
                <a:t>输入标题</a:t>
              </a:r>
            </a:p>
          </p:txBody>
        </p:sp>
      </p:grpSp>
      <p:sp>
        <p:nvSpPr>
          <p:cNvPr id="49" name="TextBox 12"/>
          <p:cNvSpPr txBox="1"/>
          <p:nvPr/>
        </p:nvSpPr>
        <p:spPr>
          <a:xfrm>
            <a:off x="1484129" y="3689256"/>
            <a:ext cx="6175742" cy="1477328"/>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这里输入简单的文字概述里输入简单文字概述这里简单输入简单文字这里输入简单的文字概述里输入简单文字概述这里简单输入简单文字这里输入简单的文字概述里输入简单文字概述这里简单输入简单文字</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776177" y="87786"/>
            <a:ext cx="709688" cy="659149"/>
            <a:chOff x="776177" y="87786"/>
            <a:chExt cx="709688" cy="659149"/>
          </a:xfrm>
        </p:grpSpPr>
        <p:grpSp>
          <p:nvGrpSpPr>
            <p:cNvPr id="51" name="组合 50"/>
            <p:cNvGrpSpPr/>
            <p:nvPr/>
          </p:nvGrpSpPr>
          <p:grpSpPr>
            <a:xfrm>
              <a:off x="776177" y="87786"/>
              <a:ext cx="669145" cy="659149"/>
              <a:chOff x="1770244" y="775694"/>
              <a:chExt cx="1333596" cy="1313675"/>
            </a:xfrm>
          </p:grpSpPr>
          <p:sp>
            <p:nvSpPr>
              <p:cNvPr id="53" name="矩形 52"/>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52"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41262804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公司业务</a:t>
            </a:r>
            <a:endParaRPr 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矩形 7"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p:nvPr/>
        </p:nvSpPr>
        <p:spPr>
          <a:xfrm>
            <a:off x="806986" y="1767306"/>
            <a:ext cx="2173694" cy="2704759"/>
          </a:xfrm>
          <a:prstGeom prst="rect">
            <a:avLst/>
          </a:prstGeom>
          <a:blipFill>
            <a:blip r:embed="rId3"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矩形 9"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p:nvPr/>
        </p:nvSpPr>
        <p:spPr>
          <a:xfrm>
            <a:off x="3056117" y="1767305"/>
            <a:ext cx="1734907" cy="1318464"/>
          </a:xfrm>
          <a:prstGeom prst="rect">
            <a:avLst/>
          </a:prstGeom>
          <a:blipFill>
            <a:blip r:embed="rId4"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矩形 11"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p:nvPr/>
        </p:nvSpPr>
        <p:spPr>
          <a:xfrm>
            <a:off x="4860961" y="3153601"/>
            <a:ext cx="1734907" cy="1318464"/>
          </a:xfrm>
          <a:prstGeom prst="rect">
            <a:avLst/>
          </a:prstGeom>
          <a:blipFill>
            <a:blip r:embed="rId5"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矩形 13"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p:nvPr/>
        </p:nvSpPr>
        <p:spPr>
          <a:xfrm>
            <a:off x="6665805" y="1767305"/>
            <a:ext cx="1734907" cy="1318464"/>
          </a:xfrm>
          <a:prstGeom prst="rect">
            <a:avLst/>
          </a:prstGeom>
          <a:blipFill>
            <a:blip r:embed="rId6"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5" name="组合 14"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3056117" y="3153601"/>
            <a:ext cx="1770732" cy="1318464"/>
            <a:chOff x="4074822" y="4204801"/>
            <a:chExt cx="2360976" cy="1757952"/>
          </a:xfrm>
        </p:grpSpPr>
        <p:sp>
          <p:nvSpPr>
            <p:cNvPr id="16" name="矩形 15"/>
            <p:cNvSpPr/>
            <p:nvPr/>
          </p:nvSpPr>
          <p:spPr>
            <a:xfrm>
              <a:off x="4074822" y="4204801"/>
              <a:ext cx="2313210" cy="1757952"/>
            </a:xfrm>
            <a:prstGeom prst="rect">
              <a:avLst/>
            </a:prstGeom>
            <a:solidFill>
              <a:srgbClr val="DEAD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文本框 16"/>
            <p:cNvSpPr txBox="1"/>
            <p:nvPr/>
          </p:nvSpPr>
          <p:spPr>
            <a:xfrm>
              <a:off x="4214677" y="4696178"/>
              <a:ext cx="2221121" cy="1008055"/>
            </a:xfrm>
            <a:prstGeom prst="rect">
              <a:avLst/>
            </a:prstGeom>
            <a:noFill/>
            <a:effectLst/>
          </p:spPr>
          <p:txBody>
            <a:bodyPr wrap="none" rtlCol="0">
              <a:spAutoFit/>
            </a:bodyPr>
            <a:lstStyle/>
            <a:p>
              <a:r>
                <a:rPr lang="zh-CN" altLang="en-US" sz="1013" b="1" dirty="0">
                  <a:solidFill>
                    <a:schemeClr val="bg1"/>
                  </a:solidFill>
                  <a:latin typeface="Microsoft YaHei" panose="020B0503020204020204" pitchFamily="34" charset="-122"/>
                  <a:ea typeface="Microsoft YaHei" panose="020B0503020204020204" pitchFamily="34" charset="-122"/>
                </a:rPr>
                <a:t>单击此处输入标题</a:t>
              </a:r>
              <a:endParaRPr lang="en-US" altLang="zh-CN" sz="1013" b="1" dirty="0">
                <a:solidFill>
                  <a:schemeClr val="bg1"/>
                </a:solidFill>
                <a:latin typeface="Microsoft YaHei" panose="020B0503020204020204" pitchFamily="34" charset="-122"/>
                <a:ea typeface="Microsoft YaHei" panose="020B0503020204020204" pitchFamily="34" charset="-122"/>
              </a:endParaRPr>
            </a:p>
            <a:p>
              <a:r>
                <a:rPr lang="zh-CN" altLang="en-US" sz="825" dirty="0">
                  <a:solidFill>
                    <a:schemeClr val="bg1"/>
                  </a:solidFill>
                  <a:latin typeface="Microsoft YaHei" panose="020B0503020204020204" pitchFamily="34" charset="-122"/>
                  <a:ea typeface="Microsoft YaHei" panose="020B0503020204020204" pitchFamily="34" charset="-122"/>
                </a:rPr>
                <a:t>请在这里输入您的主要叙述内容</a:t>
              </a:r>
              <a:endParaRPr lang="en-US" altLang="zh-CN" sz="825" dirty="0">
                <a:solidFill>
                  <a:schemeClr val="bg1"/>
                </a:solidFill>
                <a:latin typeface="Microsoft YaHei" panose="020B0503020204020204" pitchFamily="34" charset="-122"/>
                <a:ea typeface="Microsoft YaHei" panose="020B0503020204020204" pitchFamily="34" charset="-122"/>
              </a:endParaRPr>
            </a:p>
            <a:p>
              <a:r>
                <a:rPr lang="zh-CN" altLang="en-US" sz="825" dirty="0">
                  <a:solidFill>
                    <a:schemeClr val="bg1"/>
                  </a:solidFill>
                  <a:latin typeface="Microsoft YaHei" panose="020B0503020204020204" pitchFamily="34" charset="-122"/>
                  <a:ea typeface="Microsoft YaHei" panose="020B0503020204020204" pitchFamily="34" charset="-122"/>
                </a:rPr>
                <a:t>请在这里输入您的主要叙述内容</a:t>
              </a:r>
              <a:endParaRPr lang="en-US" altLang="zh-CN" sz="825" dirty="0">
                <a:solidFill>
                  <a:schemeClr val="bg1"/>
                </a:solidFill>
                <a:latin typeface="Microsoft YaHei" panose="020B0503020204020204" pitchFamily="34" charset="-122"/>
                <a:ea typeface="Microsoft YaHei" panose="020B0503020204020204" pitchFamily="34" charset="-122"/>
              </a:endParaRPr>
            </a:p>
            <a:p>
              <a:endParaRPr lang="en-US" altLang="zh-CN" sz="825" dirty="0">
                <a:solidFill>
                  <a:schemeClr val="bg1"/>
                </a:solidFill>
                <a:latin typeface="Microsoft YaHei" panose="020B0503020204020204" pitchFamily="34" charset="-122"/>
                <a:ea typeface="Microsoft YaHei" panose="020B0503020204020204" pitchFamily="34" charset="-122"/>
              </a:endParaRPr>
            </a:p>
            <a:p>
              <a:endParaRPr lang="en-US" altLang="zh-CN" sz="825" dirty="0">
                <a:solidFill>
                  <a:schemeClr val="bg1"/>
                </a:solidFill>
                <a:latin typeface="Microsoft YaHei" panose="020B0503020204020204" pitchFamily="34" charset="-122"/>
                <a:ea typeface="Microsoft YaHei" panose="020B0503020204020204" pitchFamily="34" charset="-122"/>
              </a:endParaRPr>
            </a:p>
          </p:txBody>
        </p:sp>
      </p:grpSp>
      <p:grpSp>
        <p:nvGrpSpPr>
          <p:cNvPr id="18" name="组合 17"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4860961" y="1767305"/>
            <a:ext cx="1734907" cy="1318464"/>
            <a:chOff x="6481281" y="2356407"/>
            <a:chExt cx="2313209" cy="1757952"/>
          </a:xfrm>
        </p:grpSpPr>
        <p:sp>
          <p:nvSpPr>
            <p:cNvPr id="19" name="矩形 18"/>
            <p:cNvSpPr/>
            <p:nvPr/>
          </p:nvSpPr>
          <p:spPr>
            <a:xfrm>
              <a:off x="6481281" y="2356407"/>
              <a:ext cx="2313209" cy="1757952"/>
            </a:xfrm>
            <a:prstGeom prst="rect">
              <a:avLst/>
            </a:prstGeom>
            <a:solidFill>
              <a:srgbClr val="BE98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文本框 19"/>
            <p:cNvSpPr txBox="1"/>
            <p:nvPr/>
          </p:nvSpPr>
          <p:spPr>
            <a:xfrm>
              <a:off x="6573330" y="2931287"/>
              <a:ext cx="2221121" cy="1008055"/>
            </a:xfrm>
            <a:prstGeom prst="rect">
              <a:avLst/>
            </a:prstGeom>
            <a:noFill/>
            <a:effectLst/>
          </p:spPr>
          <p:txBody>
            <a:bodyPr wrap="none" rtlCol="0">
              <a:spAutoFit/>
            </a:bodyPr>
            <a:lstStyle/>
            <a:p>
              <a:r>
                <a:rPr lang="zh-CN" altLang="en-US" sz="1013" b="1" dirty="0">
                  <a:solidFill>
                    <a:srgbClr val="FBF5E9"/>
                  </a:solidFill>
                  <a:latin typeface="Microsoft YaHei" panose="020B0503020204020204" pitchFamily="34" charset="-122"/>
                  <a:ea typeface="Microsoft YaHei" panose="020B0503020204020204" pitchFamily="34" charset="-122"/>
                </a:rPr>
                <a:t>单击此处输入标题</a:t>
              </a:r>
              <a:endParaRPr lang="en-US" altLang="zh-CN" sz="1013" b="1" dirty="0">
                <a:solidFill>
                  <a:srgbClr val="FBF5E9"/>
                </a:solidFill>
                <a:latin typeface="Microsoft YaHei" panose="020B0503020204020204" pitchFamily="34" charset="-122"/>
                <a:ea typeface="Microsoft YaHei" panose="020B0503020204020204" pitchFamily="34" charset="-122"/>
              </a:endParaRPr>
            </a:p>
            <a:p>
              <a:r>
                <a:rPr lang="zh-CN" altLang="en-US" sz="825" dirty="0">
                  <a:solidFill>
                    <a:srgbClr val="FBF5E9"/>
                  </a:solidFill>
                  <a:latin typeface="Microsoft YaHei" panose="020B0503020204020204" pitchFamily="34" charset="-122"/>
                  <a:ea typeface="Microsoft YaHei" panose="020B0503020204020204" pitchFamily="34" charset="-122"/>
                </a:rPr>
                <a:t>请在这里输入您的主要叙述内容</a:t>
              </a:r>
              <a:endParaRPr lang="en-US" altLang="zh-CN" sz="825" dirty="0">
                <a:solidFill>
                  <a:srgbClr val="FBF5E9"/>
                </a:solidFill>
                <a:latin typeface="Microsoft YaHei" panose="020B0503020204020204" pitchFamily="34" charset="-122"/>
                <a:ea typeface="Microsoft YaHei" panose="020B0503020204020204" pitchFamily="34" charset="-122"/>
              </a:endParaRPr>
            </a:p>
            <a:p>
              <a:r>
                <a:rPr lang="zh-CN" altLang="en-US" sz="825" dirty="0">
                  <a:solidFill>
                    <a:srgbClr val="FBF5E9"/>
                  </a:solidFill>
                  <a:latin typeface="Microsoft YaHei" panose="020B0503020204020204" pitchFamily="34" charset="-122"/>
                  <a:ea typeface="Microsoft YaHei" panose="020B0503020204020204" pitchFamily="34" charset="-122"/>
                </a:rPr>
                <a:t>请在这里输入您的主要叙述内容</a:t>
              </a:r>
              <a:endParaRPr lang="en-US" altLang="zh-CN" sz="825" dirty="0">
                <a:solidFill>
                  <a:srgbClr val="FBF5E9"/>
                </a:solidFill>
                <a:latin typeface="Microsoft YaHei" panose="020B0503020204020204" pitchFamily="34" charset="-122"/>
                <a:ea typeface="Microsoft YaHei" panose="020B0503020204020204" pitchFamily="34" charset="-122"/>
              </a:endParaRPr>
            </a:p>
            <a:p>
              <a:endParaRPr lang="en-US" altLang="zh-CN" sz="825" dirty="0">
                <a:solidFill>
                  <a:srgbClr val="FBF5E9"/>
                </a:solidFill>
                <a:latin typeface="Microsoft YaHei" panose="020B0503020204020204" pitchFamily="34" charset="-122"/>
                <a:ea typeface="Microsoft YaHei" panose="020B0503020204020204" pitchFamily="34" charset="-122"/>
              </a:endParaRPr>
            </a:p>
            <a:p>
              <a:endParaRPr lang="en-US" altLang="zh-CN" sz="825" dirty="0">
                <a:solidFill>
                  <a:srgbClr val="FBF5E9"/>
                </a:solidFill>
                <a:latin typeface="Microsoft YaHei" panose="020B0503020204020204" pitchFamily="34" charset="-122"/>
                <a:ea typeface="Microsoft YaHei" panose="020B0503020204020204" pitchFamily="34" charset="-122"/>
              </a:endParaRPr>
            </a:p>
          </p:txBody>
        </p:sp>
      </p:grpSp>
      <p:grpSp>
        <p:nvGrpSpPr>
          <p:cNvPr id="21" name="组合 20"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6665806" y="3153601"/>
            <a:ext cx="1757000" cy="1318464"/>
            <a:chOff x="8887740" y="4204801"/>
            <a:chExt cx="2342666" cy="1757952"/>
          </a:xfrm>
        </p:grpSpPr>
        <p:sp>
          <p:nvSpPr>
            <p:cNvPr id="22" name="矩形 21"/>
            <p:cNvSpPr/>
            <p:nvPr/>
          </p:nvSpPr>
          <p:spPr>
            <a:xfrm>
              <a:off x="8887740" y="4204801"/>
              <a:ext cx="2313209" cy="1757952"/>
            </a:xfrm>
            <a:prstGeom prst="rect">
              <a:avLst/>
            </a:prstGeom>
            <a:solidFill>
              <a:srgbClr val="A5733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文本框 22"/>
            <p:cNvSpPr txBox="1"/>
            <p:nvPr/>
          </p:nvSpPr>
          <p:spPr>
            <a:xfrm>
              <a:off x="9009285" y="4696177"/>
              <a:ext cx="2221121" cy="1008055"/>
            </a:xfrm>
            <a:prstGeom prst="rect">
              <a:avLst/>
            </a:prstGeom>
            <a:noFill/>
            <a:effectLst/>
          </p:spPr>
          <p:txBody>
            <a:bodyPr wrap="none" rtlCol="0">
              <a:spAutoFit/>
            </a:bodyPr>
            <a:lstStyle/>
            <a:p>
              <a:r>
                <a:rPr lang="zh-CN" altLang="en-US" sz="1013" b="1" dirty="0">
                  <a:solidFill>
                    <a:schemeClr val="bg1"/>
                  </a:solidFill>
                  <a:latin typeface="Microsoft YaHei" panose="020B0503020204020204" pitchFamily="34" charset="-122"/>
                  <a:ea typeface="Microsoft YaHei" panose="020B0503020204020204" pitchFamily="34" charset="-122"/>
                </a:rPr>
                <a:t>单击此处输入标题</a:t>
              </a:r>
              <a:endParaRPr lang="en-US" altLang="zh-CN" sz="1013" b="1" dirty="0">
                <a:solidFill>
                  <a:schemeClr val="bg1"/>
                </a:solidFill>
                <a:latin typeface="Microsoft YaHei" panose="020B0503020204020204" pitchFamily="34" charset="-122"/>
                <a:ea typeface="Microsoft YaHei" panose="020B0503020204020204" pitchFamily="34" charset="-122"/>
              </a:endParaRPr>
            </a:p>
            <a:p>
              <a:r>
                <a:rPr lang="zh-CN" altLang="en-US" sz="825" dirty="0">
                  <a:solidFill>
                    <a:schemeClr val="bg1"/>
                  </a:solidFill>
                  <a:latin typeface="Microsoft YaHei" panose="020B0503020204020204" pitchFamily="34" charset="-122"/>
                  <a:ea typeface="Microsoft YaHei" panose="020B0503020204020204" pitchFamily="34" charset="-122"/>
                </a:rPr>
                <a:t>请在这里输入您的主要叙述内容</a:t>
              </a:r>
              <a:endParaRPr lang="en-US" altLang="zh-CN" sz="825" dirty="0">
                <a:solidFill>
                  <a:schemeClr val="bg1"/>
                </a:solidFill>
                <a:latin typeface="Microsoft YaHei" panose="020B0503020204020204" pitchFamily="34" charset="-122"/>
                <a:ea typeface="Microsoft YaHei" panose="020B0503020204020204" pitchFamily="34" charset="-122"/>
              </a:endParaRPr>
            </a:p>
            <a:p>
              <a:r>
                <a:rPr lang="zh-CN" altLang="en-US" sz="825" dirty="0">
                  <a:solidFill>
                    <a:schemeClr val="bg1"/>
                  </a:solidFill>
                  <a:latin typeface="Microsoft YaHei" panose="020B0503020204020204" pitchFamily="34" charset="-122"/>
                  <a:ea typeface="Microsoft YaHei" panose="020B0503020204020204" pitchFamily="34" charset="-122"/>
                </a:rPr>
                <a:t>请在这里输入您的主要叙述内容</a:t>
              </a:r>
              <a:endParaRPr lang="en-US" altLang="zh-CN" sz="825" dirty="0">
                <a:solidFill>
                  <a:schemeClr val="bg1"/>
                </a:solidFill>
                <a:latin typeface="Microsoft YaHei" panose="020B0503020204020204" pitchFamily="34" charset="-122"/>
                <a:ea typeface="Microsoft YaHei" panose="020B0503020204020204" pitchFamily="34" charset="-122"/>
              </a:endParaRPr>
            </a:p>
            <a:p>
              <a:endParaRPr lang="en-US" altLang="zh-CN" sz="825" dirty="0">
                <a:solidFill>
                  <a:schemeClr val="bg1"/>
                </a:solidFill>
                <a:latin typeface="Microsoft YaHei" panose="020B0503020204020204" pitchFamily="34" charset="-122"/>
                <a:ea typeface="Microsoft YaHei" panose="020B0503020204020204" pitchFamily="34" charset="-122"/>
              </a:endParaRPr>
            </a:p>
            <a:p>
              <a:endParaRPr lang="en-US" altLang="zh-CN" sz="825" dirty="0">
                <a:solidFill>
                  <a:schemeClr val="bg1"/>
                </a:solidFill>
                <a:latin typeface="Microsoft YaHei" panose="020B0503020204020204" pitchFamily="34" charset="-122"/>
                <a:ea typeface="Microsoft YaHei" panose="020B0503020204020204" pitchFamily="34" charset="-122"/>
              </a:endParaRPr>
            </a:p>
          </p:txBody>
        </p:sp>
      </p:grpSp>
      <p:grpSp>
        <p:nvGrpSpPr>
          <p:cNvPr id="24" name="组合 23"/>
          <p:cNvGrpSpPr/>
          <p:nvPr/>
        </p:nvGrpSpPr>
        <p:grpSpPr>
          <a:xfrm>
            <a:off x="776177" y="87786"/>
            <a:ext cx="709688" cy="659149"/>
            <a:chOff x="776177" y="87786"/>
            <a:chExt cx="709688" cy="659149"/>
          </a:xfrm>
        </p:grpSpPr>
        <p:grpSp>
          <p:nvGrpSpPr>
            <p:cNvPr id="25" name="组合 24"/>
            <p:cNvGrpSpPr/>
            <p:nvPr/>
          </p:nvGrpSpPr>
          <p:grpSpPr>
            <a:xfrm>
              <a:off x="776177" y="87786"/>
              <a:ext cx="669145" cy="659149"/>
              <a:chOff x="1770244" y="775694"/>
              <a:chExt cx="1333596" cy="1313675"/>
            </a:xfrm>
          </p:grpSpPr>
          <p:sp>
            <p:nvSpPr>
              <p:cNvPr id="27" name="矩形 26"/>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26"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23025849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8"/>
          <p:cNvSpPr>
            <a:spLocks noChangeArrowheads="1"/>
          </p:cNvSpPr>
          <p:nvPr/>
        </p:nvSpPr>
        <p:spPr bwMode="auto">
          <a:xfrm>
            <a:off x="1597217" y="143819"/>
            <a:ext cx="17235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rPr>
              <a:t>公司业务</a:t>
            </a:r>
            <a:endParaRPr lang="en-US" altLang="zh-CN" sz="3000" b="1" dirty="0">
              <a:solidFill>
                <a:srgbClr val="A5733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TextBox 29"/>
          <p:cNvSpPr txBox="1"/>
          <p:nvPr/>
        </p:nvSpPr>
        <p:spPr>
          <a:xfrm>
            <a:off x="518158" y="1610545"/>
            <a:ext cx="1676060" cy="769441"/>
          </a:xfrm>
          <a:prstGeom prst="rect">
            <a:avLst/>
          </a:prstGeom>
          <a:noFill/>
        </p:spPr>
        <p:txBody>
          <a:bodyPr wrap="square" lIns="0" tIns="0" rIns="0" bIns="0" rtlCol="0">
            <a:spAutoFit/>
          </a:bodyPr>
          <a:lstStyle/>
          <a:p>
            <a:pPr algn="just">
              <a:lnSpc>
                <a:spcPts val="1500"/>
              </a:lnSpc>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0" name="TextBox 29"/>
          <p:cNvSpPr txBox="1"/>
          <p:nvPr/>
        </p:nvSpPr>
        <p:spPr>
          <a:xfrm>
            <a:off x="6960290" y="2383856"/>
            <a:ext cx="1685344" cy="769441"/>
          </a:xfrm>
          <a:prstGeom prst="rect">
            <a:avLst/>
          </a:prstGeom>
          <a:noFill/>
        </p:spPr>
        <p:txBody>
          <a:bodyPr wrap="square" lIns="0" tIns="0" rIns="0" bIns="0" rtlCol="0">
            <a:spAutoFit/>
          </a:bodyPr>
          <a:lstStyle/>
          <a:p>
            <a:pPr algn="just">
              <a:lnSpc>
                <a:spcPts val="1500"/>
              </a:lnSpc>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2" name="TextBox 29"/>
          <p:cNvSpPr txBox="1"/>
          <p:nvPr/>
        </p:nvSpPr>
        <p:spPr>
          <a:xfrm>
            <a:off x="518158" y="3155976"/>
            <a:ext cx="1676060" cy="769441"/>
          </a:xfrm>
          <a:prstGeom prst="rect">
            <a:avLst/>
          </a:prstGeom>
          <a:noFill/>
        </p:spPr>
        <p:txBody>
          <a:bodyPr wrap="square" lIns="0" tIns="0" rIns="0" bIns="0" rtlCol="0">
            <a:spAutoFit/>
          </a:bodyPr>
          <a:lstStyle/>
          <a:p>
            <a:pPr algn="just">
              <a:lnSpc>
                <a:spcPts val="1500"/>
              </a:lnSpc>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4" name="TextBox 29"/>
          <p:cNvSpPr txBox="1"/>
          <p:nvPr/>
        </p:nvSpPr>
        <p:spPr>
          <a:xfrm>
            <a:off x="6960290" y="3929287"/>
            <a:ext cx="1685344" cy="769441"/>
          </a:xfrm>
          <a:prstGeom prst="rect">
            <a:avLst/>
          </a:prstGeom>
          <a:noFill/>
        </p:spPr>
        <p:txBody>
          <a:bodyPr wrap="square" lIns="0" tIns="0" rIns="0" bIns="0" rtlCol="0">
            <a:spAutoFit/>
          </a:bodyPr>
          <a:lstStyle/>
          <a:p>
            <a:pPr algn="just">
              <a:lnSpc>
                <a:spcPts val="1500"/>
              </a:lnSpc>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5" name="Freeform 40"/>
          <p:cNvSpPr>
            <a:spLocks/>
          </p:cNvSpPr>
          <p:nvPr/>
        </p:nvSpPr>
        <p:spPr bwMode="auto">
          <a:xfrm>
            <a:off x="4349249" y="3607373"/>
            <a:ext cx="2403872" cy="1412081"/>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rgbClr val="A57331">
              <a:alpha val="50000"/>
            </a:srgbClr>
          </a:solidFill>
          <a:ln>
            <a:noFill/>
          </a:ln>
        </p:spPr>
        <p:txBody>
          <a:bodyPr vert="horz" wrap="square" lIns="68580" tIns="34290" rIns="68580" bIns="34290" numCol="1" anchor="t" anchorCtr="0" compatLnSpc="1">
            <a:prstTxWarp prst="textNoShape">
              <a:avLst/>
            </a:prstTxWarp>
          </a:bodyPr>
          <a:lstStyle/>
          <a:p>
            <a:endParaRPr lang="zh-CN" altLang="en-US" sz="1800"/>
          </a:p>
        </p:txBody>
      </p:sp>
      <p:sp>
        <p:nvSpPr>
          <p:cNvPr id="16" name="Freeform 41"/>
          <p:cNvSpPr>
            <a:spLocks/>
          </p:cNvSpPr>
          <p:nvPr/>
        </p:nvSpPr>
        <p:spPr bwMode="auto">
          <a:xfrm>
            <a:off x="2359714" y="1289226"/>
            <a:ext cx="2403872" cy="1412081"/>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rgbClr val="DEAD64">
              <a:alpha val="50000"/>
            </a:srgbClr>
          </a:solidFill>
          <a:ln>
            <a:noFill/>
          </a:ln>
        </p:spPr>
        <p:txBody>
          <a:bodyPr vert="horz" wrap="square" lIns="68580" tIns="34290" rIns="68580" bIns="34290" numCol="1" anchor="t" anchorCtr="0" compatLnSpc="1">
            <a:prstTxWarp prst="textNoShape">
              <a:avLst/>
            </a:prstTxWarp>
          </a:bodyPr>
          <a:lstStyle/>
          <a:p>
            <a:endParaRPr lang="zh-CN" altLang="en-US" sz="1800"/>
          </a:p>
        </p:txBody>
      </p:sp>
      <p:grpSp>
        <p:nvGrpSpPr>
          <p:cNvPr id="17" name="组合 16"/>
          <p:cNvGrpSpPr/>
          <p:nvPr/>
        </p:nvGrpSpPr>
        <p:grpSpPr>
          <a:xfrm>
            <a:off x="4492123" y="1535685"/>
            <a:ext cx="128588" cy="3200400"/>
            <a:chOff x="6010275" y="1583258"/>
            <a:chExt cx="171450" cy="4267200"/>
          </a:xfrm>
        </p:grpSpPr>
        <p:cxnSp>
          <p:nvCxnSpPr>
            <p:cNvPr id="18" name="直接连接符 17"/>
            <p:cNvCxnSpPr>
              <a:stCxn id="19" idx="3"/>
              <a:endCxn id="23" idx="0"/>
            </p:cNvCxnSpPr>
            <p:nvPr/>
          </p:nvCxnSpPr>
          <p:spPr>
            <a:xfrm>
              <a:off x="6096000" y="1713433"/>
              <a:ext cx="0" cy="407670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sz="1800"/>
            </a:p>
          </p:txBody>
        </p:sp>
        <p:sp>
          <p:nvSpPr>
            <p:cNvPr id="20"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sz="1800"/>
            </a:p>
          </p:txBody>
        </p:sp>
        <p:sp>
          <p:nvSpPr>
            <p:cNvPr id="21"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sz="1800"/>
            </a:p>
          </p:txBody>
        </p:sp>
        <p:sp>
          <p:nvSpPr>
            <p:cNvPr id="22"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sz="1800"/>
            </a:p>
          </p:txBody>
        </p:sp>
        <p:sp>
          <p:nvSpPr>
            <p:cNvPr id="23"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sz="1800"/>
            </a:p>
          </p:txBody>
        </p:sp>
      </p:grpSp>
      <p:sp>
        <p:nvSpPr>
          <p:cNvPr id="24" name="Oval 47"/>
          <p:cNvSpPr>
            <a:spLocks noChangeArrowheads="1"/>
          </p:cNvSpPr>
          <p:nvPr/>
        </p:nvSpPr>
        <p:spPr bwMode="auto">
          <a:xfrm>
            <a:off x="2446630" y="1376140"/>
            <a:ext cx="1240631" cy="1238250"/>
          </a:xfrm>
          <a:prstGeom prst="ellipse">
            <a:avLst/>
          </a:prstGeom>
          <a:solidFill>
            <a:srgbClr val="DEAD64"/>
          </a:solidFill>
          <a:ln>
            <a:noFill/>
          </a:ln>
        </p:spPr>
        <p:txBody>
          <a:bodyPr vert="horz" wrap="square" lIns="68580" tIns="34290" rIns="68580" bIns="34290" numCol="1" anchor="t" anchorCtr="0" compatLnSpc="1">
            <a:prstTxWarp prst="textNoShape">
              <a:avLst/>
            </a:prstTxWarp>
          </a:bodyPr>
          <a:lstStyle/>
          <a:p>
            <a:endParaRPr lang="zh-CN" altLang="en-US" sz="1800"/>
          </a:p>
        </p:txBody>
      </p:sp>
      <p:sp>
        <p:nvSpPr>
          <p:cNvPr id="25" name="Oval 48"/>
          <p:cNvSpPr>
            <a:spLocks noChangeArrowheads="1"/>
          </p:cNvSpPr>
          <p:nvPr/>
        </p:nvSpPr>
        <p:spPr bwMode="auto">
          <a:xfrm>
            <a:off x="4390920" y="1829770"/>
            <a:ext cx="330994" cy="330994"/>
          </a:xfrm>
          <a:prstGeom prst="ellipse">
            <a:avLst/>
          </a:prstGeom>
          <a:solidFill>
            <a:srgbClr val="DEAD64"/>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A</a:t>
            </a:r>
            <a:endParaRPr lang="zh-CN" altLang="en-US" sz="2100" dirty="0">
              <a:solidFill>
                <a:schemeClr val="bg1"/>
              </a:solidFill>
              <a:latin typeface="Agency FB" panose="020B0503020202020204" pitchFamily="34" charset="0"/>
            </a:endParaRPr>
          </a:p>
        </p:txBody>
      </p:sp>
      <p:sp>
        <p:nvSpPr>
          <p:cNvPr id="26" name="Freeform 49"/>
          <p:cNvSpPr>
            <a:spLocks/>
          </p:cNvSpPr>
          <p:nvPr/>
        </p:nvSpPr>
        <p:spPr bwMode="auto">
          <a:xfrm>
            <a:off x="2359714" y="2833466"/>
            <a:ext cx="2403872" cy="1414463"/>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rgbClr val="DEAD64">
              <a:alpha val="50000"/>
            </a:srgbClr>
          </a:solidFill>
          <a:ln>
            <a:noFill/>
          </a:ln>
        </p:spPr>
        <p:txBody>
          <a:bodyPr vert="horz" wrap="square" lIns="68580" tIns="34290" rIns="68580" bIns="34290" numCol="1" anchor="t" anchorCtr="0" compatLnSpc="1">
            <a:prstTxWarp prst="textNoShape">
              <a:avLst/>
            </a:prstTxWarp>
          </a:bodyPr>
          <a:lstStyle/>
          <a:p>
            <a:endParaRPr lang="zh-CN" altLang="en-US" sz="1800"/>
          </a:p>
        </p:txBody>
      </p:sp>
      <p:sp>
        <p:nvSpPr>
          <p:cNvPr id="27" name="Oval 50"/>
          <p:cNvSpPr>
            <a:spLocks noChangeArrowheads="1"/>
          </p:cNvSpPr>
          <p:nvPr/>
        </p:nvSpPr>
        <p:spPr bwMode="auto">
          <a:xfrm>
            <a:off x="2446630" y="2920382"/>
            <a:ext cx="1240631" cy="1240631"/>
          </a:xfrm>
          <a:prstGeom prst="ellipse">
            <a:avLst/>
          </a:prstGeom>
          <a:solidFill>
            <a:srgbClr val="DEAD64"/>
          </a:solidFill>
          <a:ln>
            <a:noFill/>
          </a:ln>
        </p:spPr>
        <p:txBody>
          <a:bodyPr vert="horz" wrap="square" lIns="68580" tIns="34290" rIns="68580" bIns="34290" numCol="1" anchor="t" anchorCtr="0" compatLnSpc="1">
            <a:prstTxWarp prst="textNoShape">
              <a:avLst/>
            </a:prstTxWarp>
          </a:bodyPr>
          <a:lstStyle/>
          <a:p>
            <a:endParaRPr lang="zh-CN" altLang="en-US" sz="1800"/>
          </a:p>
        </p:txBody>
      </p:sp>
      <p:sp>
        <p:nvSpPr>
          <p:cNvPr id="28" name="Oval 51"/>
          <p:cNvSpPr>
            <a:spLocks noChangeArrowheads="1"/>
          </p:cNvSpPr>
          <p:nvPr/>
        </p:nvSpPr>
        <p:spPr bwMode="auto">
          <a:xfrm>
            <a:off x="4390920" y="3374010"/>
            <a:ext cx="330994" cy="333375"/>
          </a:xfrm>
          <a:prstGeom prst="ellipse">
            <a:avLst/>
          </a:prstGeom>
          <a:solidFill>
            <a:srgbClr val="DEAD64"/>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C</a:t>
            </a:r>
            <a:endParaRPr lang="zh-CN" altLang="en-US" sz="2100" dirty="0">
              <a:solidFill>
                <a:schemeClr val="bg1"/>
              </a:solidFill>
              <a:latin typeface="Agency FB" panose="020B0503020202020204" pitchFamily="34" charset="0"/>
            </a:endParaRPr>
          </a:p>
        </p:txBody>
      </p:sp>
      <p:sp>
        <p:nvSpPr>
          <p:cNvPr id="29" name="Freeform 54"/>
          <p:cNvSpPr>
            <a:spLocks/>
          </p:cNvSpPr>
          <p:nvPr/>
        </p:nvSpPr>
        <p:spPr bwMode="auto">
          <a:xfrm>
            <a:off x="4349249" y="2061941"/>
            <a:ext cx="2403872" cy="1410890"/>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rgbClr val="A57331">
              <a:alpha val="50000"/>
            </a:srgbClr>
          </a:solidFill>
          <a:ln>
            <a:noFill/>
          </a:ln>
        </p:spPr>
        <p:txBody>
          <a:bodyPr vert="horz" wrap="square" lIns="68580" tIns="34290" rIns="68580" bIns="34290" numCol="1" anchor="t" anchorCtr="0" compatLnSpc="1">
            <a:prstTxWarp prst="textNoShape">
              <a:avLst/>
            </a:prstTxWarp>
          </a:bodyPr>
          <a:lstStyle/>
          <a:p>
            <a:endParaRPr lang="zh-CN" altLang="en-US" sz="1800"/>
          </a:p>
        </p:txBody>
      </p:sp>
      <p:sp>
        <p:nvSpPr>
          <p:cNvPr id="30" name="Oval 55"/>
          <p:cNvSpPr>
            <a:spLocks noChangeArrowheads="1"/>
          </p:cNvSpPr>
          <p:nvPr/>
        </p:nvSpPr>
        <p:spPr bwMode="auto">
          <a:xfrm>
            <a:off x="5425575" y="2148857"/>
            <a:ext cx="1240631" cy="1239440"/>
          </a:xfrm>
          <a:prstGeom prst="ellipse">
            <a:avLst/>
          </a:prstGeom>
          <a:solidFill>
            <a:srgbClr val="A57331"/>
          </a:solidFill>
          <a:ln>
            <a:noFill/>
          </a:ln>
        </p:spPr>
        <p:txBody>
          <a:bodyPr vert="horz" wrap="square" lIns="68580" tIns="34290" rIns="68580" bIns="34290" numCol="1" anchor="t" anchorCtr="0" compatLnSpc="1">
            <a:prstTxWarp prst="textNoShape">
              <a:avLst/>
            </a:prstTxWarp>
          </a:bodyPr>
          <a:lstStyle/>
          <a:p>
            <a:endParaRPr lang="zh-CN" altLang="en-US" sz="1800"/>
          </a:p>
        </p:txBody>
      </p:sp>
      <p:sp>
        <p:nvSpPr>
          <p:cNvPr id="31" name="Oval 56"/>
          <p:cNvSpPr>
            <a:spLocks noChangeArrowheads="1"/>
          </p:cNvSpPr>
          <p:nvPr/>
        </p:nvSpPr>
        <p:spPr bwMode="auto">
          <a:xfrm>
            <a:off x="4390920" y="2601294"/>
            <a:ext cx="330994" cy="333375"/>
          </a:xfrm>
          <a:prstGeom prst="ellipse">
            <a:avLst/>
          </a:prstGeom>
          <a:solidFill>
            <a:srgbClr val="A57331"/>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B</a:t>
            </a:r>
            <a:endParaRPr lang="zh-CN" altLang="en-US" sz="2100" dirty="0">
              <a:solidFill>
                <a:schemeClr val="bg1"/>
              </a:solidFill>
              <a:latin typeface="Agency FB" panose="020B0503020202020204" pitchFamily="34" charset="0"/>
            </a:endParaRPr>
          </a:p>
        </p:txBody>
      </p:sp>
      <p:sp>
        <p:nvSpPr>
          <p:cNvPr id="32" name="Oval 57"/>
          <p:cNvSpPr>
            <a:spLocks noChangeArrowheads="1"/>
          </p:cNvSpPr>
          <p:nvPr/>
        </p:nvSpPr>
        <p:spPr bwMode="auto">
          <a:xfrm>
            <a:off x="5425575" y="3695478"/>
            <a:ext cx="1240631" cy="1237059"/>
          </a:xfrm>
          <a:prstGeom prst="ellipse">
            <a:avLst/>
          </a:prstGeom>
          <a:solidFill>
            <a:srgbClr val="A57331"/>
          </a:solidFill>
          <a:ln>
            <a:noFill/>
          </a:ln>
        </p:spPr>
        <p:txBody>
          <a:bodyPr vert="horz" wrap="square" lIns="68580" tIns="34290" rIns="68580" bIns="34290" numCol="1" anchor="t" anchorCtr="0" compatLnSpc="1">
            <a:prstTxWarp prst="textNoShape">
              <a:avLst/>
            </a:prstTxWarp>
          </a:bodyPr>
          <a:lstStyle/>
          <a:p>
            <a:endParaRPr lang="zh-CN" altLang="en-US" sz="1800"/>
          </a:p>
        </p:txBody>
      </p:sp>
      <p:sp>
        <p:nvSpPr>
          <p:cNvPr id="33" name="Oval 59"/>
          <p:cNvSpPr>
            <a:spLocks noChangeArrowheads="1"/>
          </p:cNvSpPr>
          <p:nvPr/>
        </p:nvSpPr>
        <p:spPr bwMode="auto">
          <a:xfrm>
            <a:off x="4390920" y="4147915"/>
            <a:ext cx="330994" cy="332184"/>
          </a:xfrm>
          <a:prstGeom prst="ellipse">
            <a:avLst/>
          </a:prstGeom>
          <a:solidFill>
            <a:srgbClr val="A57331"/>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D</a:t>
            </a:r>
            <a:endParaRPr lang="zh-CN" altLang="en-US" sz="2100" dirty="0">
              <a:solidFill>
                <a:schemeClr val="bg1"/>
              </a:solidFill>
              <a:latin typeface="Agency FB" panose="020B0503020202020204" pitchFamily="34" charset="0"/>
            </a:endParaRPr>
          </a:p>
        </p:txBody>
      </p:sp>
      <p:sp>
        <p:nvSpPr>
          <p:cNvPr id="34" name="TextBox 30"/>
          <p:cNvSpPr txBox="1"/>
          <p:nvPr/>
        </p:nvSpPr>
        <p:spPr>
          <a:xfrm>
            <a:off x="2796437" y="1641348"/>
            <a:ext cx="683655" cy="646331"/>
          </a:xfrm>
          <a:prstGeom prst="rect">
            <a:avLst/>
          </a:prstGeom>
          <a:noFill/>
        </p:spPr>
        <p:txBody>
          <a:bodyPr wrap="square" lIns="0" tIns="0" rIns="0" bIns="0" rtlCol="0">
            <a:spAutoFit/>
          </a:bodyPr>
          <a:lstStyle/>
          <a:p>
            <a:r>
              <a:rPr lang="zh-CN" altLang="en-US" sz="2100" b="1" dirty="0">
                <a:solidFill>
                  <a:schemeClr val="bg1"/>
                </a:solidFill>
                <a:latin typeface="微软雅黑" pitchFamily="34" charset="-122"/>
                <a:ea typeface="微软雅黑" pitchFamily="34" charset="-122"/>
              </a:rPr>
              <a:t>公司业务</a:t>
            </a:r>
            <a:endParaRPr lang="en-US" altLang="zh-CN" sz="2100" b="1" dirty="0">
              <a:solidFill>
                <a:schemeClr val="bg1"/>
              </a:solidFill>
              <a:latin typeface="微软雅黑" pitchFamily="34" charset="-122"/>
              <a:ea typeface="微软雅黑" pitchFamily="34" charset="-122"/>
            </a:endParaRPr>
          </a:p>
        </p:txBody>
      </p:sp>
      <p:sp>
        <p:nvSpPr>
          <p:cNvPr id="35" name="TextBox 30"/>
          <p:cNvSpPr txBox="1"/>
          <p:nvPr/>
        </p:nvSpPr>
        <p:spPr>
          <a:xfrm>
            <a:off x="5781026" y="2461068"/>
            <a:ext cx="638074" cy="646331"/>
          </a:xfrm>
          <a:prstGeom prst="rect">
            <a:avLst/>
          </a:prstGeom>
          <a:noFill/>
        </p:spPr>
        <p:txBody>
          <a:bodyPr wrap="square" lIns="0" tIns="0" rIns="0" bIns="0" rtlCol="0">
            <a:spAutoFit/>
          </a:bodyPr>
          <a:lstStyle/>
          <a:p>
            <a:r>
              <a:rPr lang="zh-CN" altLang="en-US" sz="2100" b="1" dirty="0">
                <a:solidFill>
                  <a:schemeClr val="bg1"/>
                </a:solidFill>
                <a:latin typeface="微软雅黑" pitchFamily="34" charset="-122"/>
                <a:ea typeface="微软雅黑" pitchFamily="34" charset="-122"/>
              </a:rPr>
              <a:t>公司业务</a:t>
            </a:r>
            <a:endParaRPr lang="en-US" altLang="zh-CN" sz="2100" b="1" dirty="0">
              <a:solidFill>
                <a:schemeClr val="bg1"/>
              </a:solidFill>
              <a:latin typeface="微软雅黑" pitchFamily="34" charset="-122"/>
              <a:ea typeface="微软雅黑" pitchFamily="34" charset="-122"/>
            </a:endParaRPr>
          </a:p>
        </p:txBody>
      </p:sp>
      <p:sp>
        <p:nvSpPr>
          <p:cNvPr id="36" name="TextBox 30"/>
          <p:cNvSpPr txBox="1"/>
          <p:nvPr/>
        </p:nvSpPr>
        <p:spPr>
          <a:xfrm>
            <a:off x="2784662" y="3234976"/>
            <a:ext cx="649358" cy="646331"/>
          </a:xfrm>
          <a:prstGeom prst="rect">
            <a:avLst/>
          </a:prstGeom>
          <a:noFill/>
        </p:spPr>
        <p:txBody>
          <a:bodyPr wrap="square" lIns="0" tIns="0" rIns="0" bIns="0" rtlCol="0">
            <a:spAutoFit/>
          </a:bodyPr>
          <a:lstStyle/>
          <a:p>
            <a:r>
              <a:rPr lang="zh-CN" altLang="en-US" sz="2100" b="1" dirty="0">
                <a:solidFill>
                  <a:schemeClr val="bg1"/>
                </a:solidFill>
                <a:latin typeface="微软雅黑" pitchFamily="34" charset="-122"/>
                <a:ea typeface="微软雅黑" pitchFamily="34" charset="-122"/>
              </a:rPr>
              <a:t>公司业务</a:t>
            </a:r>
            <a:endParaRPr lang="en-US" altLang="zh-CN" sz="2100" b="1" dirty="0">
              <a:solidFill>
                <a:schemeClr val="bg1"/>
              </a:solidFill>
              <a:latin typeface="微软雅黑" pitchFamily="34" charset="-122"/>
              <a:ea typeface="微软雅黑" pitchFamily="34" charset="-122"/>
            </a:endParaRPr>
          </a:p>
        </p:txBody>
      </p:sp>
      <p:sp>
        <p:nvSpPr>
          <p:cNvPr id="37" name="TextBox 30"/>
          <p:cNvSpPr txBox="1"/>
          <p:nvPr/>
        </p:nvSpPr>
        <p:spPr>
          <a:xfrm>
            <a:off x="5790247" y="4006500"/>
            <a:ext cx="663347" cy="646331"/>
          </a:xfrm>
          <a:prstGeom prst="rect">
            <a:avLst/>
          </a:prstGeom>
          <a:noFill/>
        </p:spPr>
        <p:txBody>
          <a:bodyPr wrap="square" lIns="0" tIns="0" rIns="0" bIns="0" rtlCol="0">
            <a:spAutoFit/>
          </a:bodyPr>
          <a:lstStyle/>
          <a:p>
            <a:r>
              <a:rPr lang="zh-CN" altLang="en-US" sz="2100" b="1" dirty="0">
                <a:solidFill>
                  <a:schemeClr val="bg1"/>
                </a:solidFill>
                <a:latin typeface="微软雅黑" pitchFamily="34" charset="-122"/>
                <a:ea typeface="微软雅黑" pitchFamily="34" charset="-122"/>
              </a:rPr>
              <a:t>公司业务</a:t>
            </a:r>
            <a:endParaRPr lang="en-US" altLang="zh-CN" sz="2100" b="1" dirty="0">
              <a:solidFill>
                <a:schemeClr val="bg1"/>
              </a:solidFill>
              <a:latin typeface="微软雅黑" pitchFamily="34" charset="-122"/>
              <a:ea typeface="微软雅黑" pitchFamily="34" charset="-122"/>
            </a:endParaRPr>
          </a:p>
        </p:txBody>
      </p:sp>
      <p:grpSp>
        <p:nvGrpSpPr>
          <p:cNvPr id="40" name="组合 39"/>
          <p:cNvGrpSpPr/>
          <p:nvPr/>
        </p:nvGrpSpPr>
        <p:grpSpPr>
          <a:xfrm>
            <a:off x="776177" y="87786"/>
            <a:ext cx="709688" cy="659149"/>
            <a:chOff x="776177" y="87786"/>
            <a:chExt cx="709688" cy="659149"/>
          </a:xfrm>
        </p:grpSpPr>
        <p:grpSp>
          <p:nvGrpSpPr>
            <p:cNvPr id="41" name="组合 40"/>
            <p:cNvGrpSpPr/>
            <p:nvPr/>
          </p:nvGrpSpPr>
          <p:grpSpPr>
            <a:xfrm>
              <a:off x="776177" y="87786"/>
              <a:ext cx="669145" cy="659149"/>
              <a:chOff x="1770244" y="775694"/>
              <a:chExt cx="1333596" cy="1313675"/>
            </a:xfrm>
          </p:grpSpPr>
          <p:sp>
            <p:nvSpPr>
              <p:cNvPr id="43" name="矩形 42"/>
              <p:cNvSpPr/>
              <p:nvPr/>
            </p:nvSpPr>
            <p:spPr>
              <a:xfrm>
                <a:off x="1770244" y="775694"/>
                <a:ext cx="1077085" cy="1077085"/>
              </a:xfrm>
              <a:prstGeom prst="rect">
                <a:avLst/>
              </a:prstGeom>
              <a:noFill/>
              <a:ln>
                <a:solidFill>
                  <a:srgbClr val="A573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981421" y="966950"/>
                <a:ext cx="1122419" cy="1122419"/>
              </a:xfrm>
              <a:prstGeom prst="rect">
                <a:avLst/>
              </a:prstGeom>
              <a:solidFill>
                <a:srgbClr val="BE9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grpSp>
        <p:sp>
          <p:nvSpPr>
            <p:cNvPr id="42" name="文本框 18"/>
            <p:cNvSpPr>
              <a:spLocks noChangeArrowheads="1"/>
            </p:cNvSpPr>
            <p:nvPr/>
          </p:nvSpPr>
          <p:spPr bwMode="auto">
            <a:xfrm>
              <a:off x="858770" y="320447"/>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rPr>
                <a:t>2017</a:t>
              </a:r>
              <a:endParaRPr lang="en-US" sz="1400" b="1" dirty="0">
                <a:solidFill>
                  <a:srgbClr val="FDFDFD"/>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40274982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theme/theme1.xml><?xml version="1.0" encoding="utf-8"?>
<a:theme xmlns:a="http://schemas.openxmlformats.org/drawingml/2006/main" name="Office 主题">
  <a:themeElements>
    <a:clrScheme name="自定义 54">
      <a:dk1>
        <a:sysClr val="windowText" lastClr="000000"/>
      </a:dk1>
      <a:lt1>
        <a:sysClr val="window" lastClr="FFFFFF"/>
      </a:lt1>
      <a:dk2>
        <a:srgbClr val="44546A"/>
      </a:dk2>
      <a:lt2>
        <a:srgbClr val="E7E6E6"/>
      </a:lt2>
      <a:accent1>
        <a:srgbClr val="BE9857"/>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常用1">
      <a:majorFont>
        <a:latin typeface="Calibri"/>
        <a:ea typeface="微软雅黑"/>
        <a:cs typeface=""/>
      </a:majorFont>
      <a:minorFont>
        <a:latin typeface="Calibri Light"/>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54">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Office Theme</Template>
  <TotalTime>148</TotalTime>
  <Words>2170</Words>
  <Application>Microsoft Office PowerPoint</Application>
  <PresentationFormat>全屏显示(16:9)</PresentationFormat>
  <Paragraphs>379</Paragraphs>
  <Slides>31</Slides>
  <Notes>23</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31</vt:i4>
      </vt:variant>
    </vt:vector>
  </HeadingPairs>
  <TitlesOfParts>
    <vt:vector size="49" baseType="lpstr">
      <vt:lpstr>FontAwesome</vt:lpstr>
      <vt:lpstr>Roboto</vt:lpstr>
      <vt:lpstr>方正姚体</vt:lpstr>
      <vt:lpstr>华文宋体</vt:lpstr>
      <vt:lpstr>宋体</vt:lpstr>
      <vt:lpstr>Microsoft YaHei</vt:lpstr>
      <vt:lpstr>Microsoft YaHei</vt:lpstr>
      <vt:lpstr>微软雅黑 Light</vt:lpstr>
      <vt:lpstr>幼圆</vt:lpstr>
      <vt:lpstr>Agency FB</vt:lpstr>
      <vt:lpstr>Arial</vt:lpstr>
      <vt:lpstr>Arial Rounded MT Bold</vt:lpstr>
      <vt:lpstr>Calibri</vt:lpstr>
      <vt:lpstr>Calibri Light</vt:lpstr>
      <vt:lpstr>Haettenschweiler</vt:lpstr>
      <vt:lpstr>Kartika</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keywords>user</cp:keywords>
  <cp:lastModifiedBy>Administrator</cp:lastModifiedBy>
  <cp:revision>193</cp:revision>
  <dcterms:created xsi:type="dcterms:W3CDTF">2016-04-18T08:28:00Z</dcterms:created>
  <dcterms:modified xsi:type="dcterms:W3CDTF">2018-03-27T08:34:32Z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