
<file path=[Content_Types].xml><?xml version="1.0" encoding="utf-8"?>
<Types xmlns="http://schemas.openxmlformats.org/package/2006/content-types">
  <Default Extension="png" ContentType="image/png"/>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2" r:id="rId3"/>
    <p:sldId id="263" r:id="rId4"/>
    <p:sldId id="264" r:id="rId5"/>
    <p:sldId id="265" r:id="rId6"/>
    <p:sldId id="266" r:id="rId7"/>
    <p:sldId id="267" r:id="rId8"/>
    <p:sldId id="276" r:id="rId9"/>
    <p:sldId id="268" r:id="rId10"/>
    <p:sldId id="269" r:id="rId11"/>
    <p:sldId id="270" r:id="rId12"/>
    <p:sldId id="271" r:id="rId13"/>
    <p:sldId id="277" r:id="rId14"/>
    <p:sldId id="272" r:id="rId15"/>
    <p:sldId id="273" r:id="rId16"/>
    <p:sldId id="274" r:id="rId17"/>
    <p:sldId id="278" r:id="rId18"/>
    <p:sldId id="275" r:id="rId19"/>
    <p:sldId id="279" r:id="rId20"/>
    <p:sldId id="280" r:id="rId21"/>
    <p:sldId id="281" r:id="rId22"/>
    <p:sldId id="282" r:id="rId23"/>
    <p:sldId id="283" r:id="rId24"/>
    <p:sldId id="284" r:id="rId25"/>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655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66" d="100"/>
          <a:sy n="66" d="100"/>
        </p:scale>
        <p:origin x="900" y="246"/>
      </p:cViewPr>
      <p:guideLst>
        <p:guide orient="horz" pos="2160"/>
        <p:guide pos="3840"/>
      </p:guideLst>
    </p:cSldViewPr>
  </p:slideViewPr>
  <p:notesTextViewPr>
    <p:cViewPr>
      <p:scale>
        <a:sx n="1" d="1"/>
        <a:sy n="1" d="1"/>
      </p:scale>
      <p:origin x="0" y="0"/>
    </p:cViewPr>
  </p:notesTextViewPr>
  <p:sorterViewPr>
    <p:cViewPr>
      <p:scale>
        <a:sx n="110" d="100"/>
        <a:sy n="110" d="100"/>
      </p:scale>
      <p:origin x="0" y="56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E529D7B-C9EC-45A9-A3AE-1BB6923EEF66}" type="datetimeFigureOut">
              <a:rPr lang="zh-CN" altLang="en-US"/>
              <a:pPr>
                <a:defRPr/>
              </a:pPr>
              <a:t>2017/6/22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91AF138D-843B-437F-93A6-AD4FA8DFE3A3}" type="slidenum">
              <a:rPr lang="zh-CN" altLang="en-US"/>
              <a:pPr/>
              <a:t>‹#›</a:t>
            </a:fld>
            <a:endParaRPr lang="zh-CN" altLang="en-US"/>
          </a:p>
        </p:txBody>
      </p:sp>
    </p:spTree>
    <p:extLst>
      <p:ext uri="{BB962C8B-B14F-4D97-AF65-F5344CB8AC3E}">
        <p14:creationId xmlns:p14="http://schemas.microsoft.com/office/powerpoint/2010/main" val="6806493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A89572DC-C634-41B9-A4D8-A8ABD161914D}" type="slidenum">
              <a:rPr lang="zh-CN" altLang="en-US"/>
              <a:pPr/>
              <a:t>1</a:t>
            </a:fld>
            <a:endParaRPr lang="zh-CN" altLang="en-US"/>
          </a:p>
        </p:txBody>
      </p:sp>
    </p:spTree>
    <p:extLst>
      <p:ext uri="{BB962C8B-B14F-4D97-AF65-F5344CB8AC3E}">
        <p14:creationId xmlns:p14="http://schemas.microsoft.com/office/powerpoint/2010/main" val="2722768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245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F128652C-9C0A-4933-A9DC-A62623B5F06E}" type="slidenum">
              <a:rPr lang="zh-CN" altLang="en-US"/>
              <a:pPr/>
              <a:t>10</a:t>
            </a:fld>
            <a:endParaRPr lang="zh-CN" altLang="en-US"/>
          </a:p>
        </p:txBody>
      </p:sp>
    </p:spTree>
    <p:extLst>
      <p:ext uri="{BB962C8B-B14F-4D97-AF65-F5344CB8AC3E}">
        <p14:creationId xmlns:p14="http://schemas.microsoft.com/office/powerpoint/2010/main" val="9198615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266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BAAD81FD-1B47-41F9-A981-D487BC2BCDAE}" type="slidenum">
              <a:rPr lang="zh-CN" altLang="en-US"/>
              <a:pPr/>
              <a:t>11</a:t>
            </a:fld>
            <a:endParaRPr lang="zh-CN" altLang="en-US"/>
          </a:p>
        </p:txBody>
      </p:sp>
    </p:spTree>
    <p:extLst>
      <p:ext uri="{BB962C8B-B14F-4D97-AF65-F5344CB8AC3E}">
        <p14:creationId xmlns:p14="http://schemas.microsoft.com/office/powerpoint/2010/main" val="2953489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286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4C0C282E-3C28-4D78-B4CE-30CF99644B2F}" type="slidenum">
              <a:rPr lang="zh-CN" altLang="en-US"/>
              <a:pPr/>
              <a:t>12</a:t>
            </a:fld>
            <a:endParaRPr lang="zh-CN" altLang="en-US"/>
          </a:p>
        </p:txBody>
      </p:sp>
    </p:spTree>
    <p:extLst>
      <p:ext uri="{BB962C8B-B14F-4D97-AF65-F5344CB8AC3E}">
        <p14:creationId xmlns:p14="http://schemas.microsoft.com/office/powerpoint/2010/main" val="1600076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4BFF004F-B598-477E-B73E-60CB732CAF00}" type="slidenum">
              <a:rPr lang="zh-CN" altLang="en-US"/>
              <a:pPr/>
              <a:t>13</a:t>
            </a:fld>
            <a:endParaRPr lang="zh-CN" altLang="en-US"/>
          </a:p>
        </p:txBody>
      </p:sp>
    </p:spTree>
    <p:extLst>
      <p:ext uri="{BB962C8B-B14F-4D97-AF65-F5344CB8AC3E}">
        <p14:creationId xmlns:p14="http://schemas.microsoft.com/office/powerpoint/2010/main" val="3343204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327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CD25A98C-A6BD-47BB-9EC0-A363C285CDE1}" type="slidenum">
              <a:rPr lang="zh-CN" altLang="en-US"/>
              <a:pPr/>
              <a:t>14</a:t>
            </a:fld>
            <a:endParaRPr lang="zh-CN" altLang="en-US"/>
          </a:p>
        </p:txBody>
      </p:sp>
    </p:spTree>
    <p:extLst>
      <p:ext uri="{BB962C8B-B14F-4D97-AF65-F5344CB8AC3E}">
        <p14:creationId xmlns:p14="http://schemas.microsoft.com/office/powerpoint/2010/main" val="1616908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348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783CEEC0-FAAC-435F-B0B9-499526C3C208}" type="slidenum">
              <a:rPr lang="zh-CN" altLang="en-US"/>
              <a:pPr/>
              <a:t>15</a:t>
            </a:fld>
            <a:endParaRPr lang="zh-CN" altLang="en-US"/>
          </a:p>
        </p:txBody>
      </p:sp>
    </p:spTree>
    <p:extLst>
      <p:ext uri="{BB962C8B-B14F-4D97-AF65-F5344CB8AC3E}">
        <p14:creationId xmlns:p14="http://schemas.microsoft.com/office/powerpoint/2010/main" val="9374285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368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4D574F2D-9176-4767-84F6-20FBADDB68AA}" type="slidenum">
              <a:rPr lang="zh-CN" altLang="en-US"/>
              <a:pPr/>
              <a:t>16</a:t>
            </a:fld>
            <a:endParaRPr lang="zh-CN" altLang="en-US"/>
          </a:p>
        </p:txBody>
      </p:sp>
    </p:spTree>
    <p:extLst>
      <p:ext uri="{BB962C8B-B14F-4D97-AF65-F5344CB8AC3E}">
        <p14:creationId xmlns:p14="http://schemas.microsoft.com/office/powerpoint/2010/main" val="1649815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A5473FD9-6F51-430E-84CE-2CDD49C2D9BF}" type="slidenum">
              <a:rPr lang="zh-CN" altLang="en-US"/>
              <a:pPr/>
              <a:t>17</a:t>
            </a:fld>
            <a:endParaRPr lang="zh-CN" altLang="en-US"/>
          </a:p>
        </p:txBody>
      </p:sp>
    </p:spTree>
    <p:extLst>
      <p:ext uri="{BB962C8B-B14F-4D97-AF65-F5344CB8AC3E}">
        <p14:creationId xmlns:p14="http://schemas.microsoft.com/office/powerpoint/2010/main" val="3015890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37091D08-CA29-4526-A2FB-DF47F3784A4B}" type="slidenum">
              <a:rPr lang="zh-CN" altLang="en-US"/>
              <a:pPr/>
              <a:t>18</a:t>
            </a:fld>
            <a:endParaRPr lang="zh-CN" altLang="en-US"/>
          </a:p>
        </p:txBody>
      </p:sp>
    </p:spTree>
    <p:extLst>
      <p:ext uri="{BB962C8B-B14F-4D97-AF65-F5344CB8AC3E}">
        <p14:creationId xmlns:p14="http://schemas.microsoft.com/office/powerpoint/2010/main" val="3670733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69CD5180-6BF0-4405-A24E-8CE105DDF7E0}" type="slidenum">
              <a:rPr lang="zh-CN" altLang="en-US"/>
              <a:pPr/>
              <a:t>19</a:t>
            </a:fld>
            <a:endParaRPr lang="zh-CN" altLang="en-US"/>
          </a:p>
        </p:txBody>
      </p:sp>
    </p:spTree>
    <p:extLst>
      <p:ext uri="{BB962C8B-B14F-4D97-AF65-F5344CB8AC3E}">
        <p14:creationId xmlns:p14="http://schemas.microsoft.com/office/powerpoint/2010/main" val="550527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7F4EF257-1477-4B24-89B0-1B676F2523B4}" type="slidenum">
              <a:rPr lang="zh-CN" altLang="en-US"/>
              <a:pPr/>
              <a:t>2</a:t>
            </a:fld>
            <a:endParaRPr lang="zh-CN" altLang="en-US"/>
          </a:p>
        </p:txBody>
      </p:sp>
    </p:spTree>
    <p:extLst>
      <p:ext uri="{BB962C8B-B14F-4D97-AF65-F5344CB8AC3E}">
        <p14:creationId xmlns:p14="http://schemas.microsoft.com/office/powerpoint/2010/main" val="4293549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F7C3AF0D-5EAA-4180-92FE-5ABA687C10A2}" type="slidenum">
              <a:rPr lang="zh-CN" altLang="en-US"/>
              <a:pPr/>
              <a:t>20</a:t>
            </a:fld>
            <a:endParaRPr lang="zh-CN" altLang="en-US"/>
          </a:p>
        </p:txBody>
      </p:sp>
    </p:spTree>
    <p:extLst>
      <p:ext uri="{BB962C8B-B14F-4D97-AF65-F5344CB8AC3E}">
        <p14:creationId xmlns:p14="http://schemas.microsoft.com/office/powerpoint/2010/main" val="11978346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AEF62FB8-AE6C-4D04-8F37-2F50A0702A27}" type="slidenum">
              <a:rPr lang="zh-CN" altLang="en-US"/>
              <a:pPr/>
              <a:t>21</a:t>
            </a:fld>
            <a:endParaRPr lang="zh-CN" altLang="en-US"/>
          </a:p>
        </p:txBody>
      </p:sp>
    </p:spTree>
    <p:extLst>
      <p:ext uri="{BB962C8B-B14F-4D97-AF65-F5344CB8AC3E}">
        <p14:creationId xmlns:p14="http://schemas.microsoft.com/office/powerpoint/2010/main" val="3711029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6F9AEED2-C75B-45FD-AF82-4A3B7A066D15}" type="slidenum">
              <a:rPr lang="zh-CN" altLang="en-US"/>
              <a:pPr/>
              <a:t>22</a:t>
            </a:fld>
            <a:endParaRPr lang="zh-CN" altLang="en-US"/>
          </a:p>
        </p:txBody>
      </p:sp>
    </p:spTree>
    <p:extLst>
      <p:ext uri="{BB962C8B-B14F-4D97-AF65-F5344CB8AC3E}">
        <p14:creationId xmlns:p14="http://schemas.microsoft.com/office/powerpoint/2010/main" val="3401425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40A7595E-4AE9-4FE4-B1AD-7AEFE16095B6}" type="slidenum">
              <a:rPr lang="zh-CN" altLang="en-US"/>
              <a:pPr/>
              <a:t>23</a:t>
            </a:fld>
            <a:endParaRPr lang="zh-CN" altLang="en-US"/>
          </a:p>
        </p:txBody>
      </p:sp>
    </p:spTree>
    <p:extLst>
      <p:ext uri="{BB962C8B-B14F-4D97-AF65-F5344CB8AC3E}">
        <p14:creationId xmlns:p14="http://schemas.microsoft.com/office/powerpoint/2010/main" val="4153109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54638DD0-D868-422F-9331-C73FAF953387}" type="slidenum">
              <a:rPr lang="zh-CN" altLang="en-US"/>
              <a:pPr/>
              <a:t>3</a:t>
            </a:fld>
            <a:endParaRPr lang="zh-CN" altLang="en-US"/>
          </a:p>
        </p:txBody>
      </p:sp>
    </p:spTree>
    <p:extLst>
      <p:ext uri="{BB962C8B-B14F-4D97-AF65-F5344CB8AC3E}">
        <p14:creationId xmlns:p14="http://schemas.microsoft.com/office/powerpoint/2010/main" val="2831942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B2E37997-E3D8-46B3-8D34-31C6A165BD59}" type="slidenum">
              <a:rPr lang="zh-CN" altLang="en-US"/>
              <a:pPr/>
              <a:t>4</a:t>
            </a:fld>
            <a:endParaRPr lang="zh-CN" altLang="en-US"/>
          </a:p>
        </p:txBody>
      </p:sp>
    </p:spTree>
    <p:extLst>
      <p:ext uri="{BB962C8B-B14F-4D97-AF65-F5344CB8AC3E}">
        <p14:creationId xmlns:p14="http://schemas.microsoft.com/office/powerpoint/2010/main" val="4176924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924409A5-1F84-47E5-B1B4-A95AE29FA24C}" type="slidenum">
              <a:rPr lang="zh-CN" altLang="en-US"/>
              <a:pPr/>
              <a:t>5</a:t>
            </a:fld>
            <a:endParaRPr lang="zh-CN" altLang="en-US"/>
          </a:p>
        </p:txBody>
      </p:sp>
    </p:spTree>
    <p:extLst>
      <p:ext uri="{BB962C8B-B14F-4D97-AF65-F5344CB8AC3E}">
        <p14:creationId xmlns:p14="http://schemas.microsoft.com/office/powerpoint/2010/main" val="3704529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163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7D3FAEBB-097E-4A70-A07B-1E561CE48C79}" type="slidenum">
              <a:rPr lang="zh-CN" altLang="en-US"/>
              <a:pPr/>
              <a:t>6</a:t>
            </a:fld>
            <a:endParaRPr lang="zh-CN" altLang="en-US"/>
          </a:p>
        </p:txBody>
      </p:sp>
    </p:spTree>
    <p:extLst>
      <p:ext uri="{BB962C8B-B14F-4D97-AF65-F5344CB8AC3E}">
        <p14:creationId xmlns:p14="http://schemas.microsoft.com/office/powerpoint/2010/main" val="1659310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184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25902092-553F-4D31-A93C-5078C18EB9CB}" type="slidenum">
              <a:rPr lang="zh-CN" altLang="en-US"/>
              <a:pPr/>
              <a:t>7</a:t>
            </a:fld>
            <a:endParaRPr lang="zh-CN" altLang="en-US"/>
          </a:p>
        </p:txBody>
      </p:sp>
    </p:spTree>
    <p:extLst>
      <p:ext uri="{BB962C8B-B14F-4D97-AF65-F5344CB8AC3E}">
        <p14:creationId xmlns:p14="http://schemas.microsoft.com/office/powerpoint/2010/main" val="3381252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204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DD630A29-EAE7-4910-9CFA-EF12D04559D8}" type="slidenum">
              <a:rPr lang="zh-CN" altLang="en-US"/>
              <a:pPr/>
              <a:t>8</a:t>
            </a:fld>
            <a:endParaRPr lang="zh-CN" altLang="en-US"/>
          </a:p>
        </p:txBody>
      </p:sp>
    </p:spTree>
    <p:extLst>
      <p:ext uri="{BB962C8B-B14F-4D97-AF65-F5344CB8AC3E}">
        <p14:creationId xmlns:p14="http://schemas.microsoft.com/office/powerpoint/2010/main" val="1921861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225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B52CEDA7-6E86-44D9-8B54-316C7A35921C}" type="slidenum">
              <a:rPr lang="zh-CN" altLang="en-US"/>
              <a:pPr/>
              <a:t>9</a:t>
            </a:fld>
            <a:endParaRPr lang="zh-CN" altLang="en-US"/>
          </a:p>
        </p:txBody>
      </p:sp>
    </p:spTree>
    <p:extLst>
      <p:ext uri="{BB962C8B-B14F-4D97-AF65-F5344CB8AC3E}">
        <p14:creationId xmlns:p14="http://schemas.microsoft.com/office/powerpoint/2010/main" val="1821899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7E4EB024-03D6-4C93-8E97-7A7AD9B349A5}" type="datetimeFigureOut">
              <a:rPr lang="zh-CN" altLang="en-US"/>
              <a:pPr>
                <a:defRPr/>
              </a:pPr>
              <a:t>2017/6/22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3787B81C-122E-4722-A53D-5E912391BEF9}" type="slidenum">
              <a:rPr lang="zh-CN" altLang="en-US"/>
              <a:pPr/>
              <a:t>‹#›</a:t>
            </a:fld>
            <a:endParaRPr lang="zh-CN" altLang="en-US"/>
          </a:p>
        </p:txBody>
      </p:sp>
    </p:spTree>
    <p:extLst>
      <p:ext uri="{BB962C8B-B14F-4D97-AF65-F5344CB8AC3E}">
        <p14:creationId xmlns:p14="http://schemas.microsoft.com/office/powerpoint/2010/main" val="1934340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0" y="-12415"/>
            <a:ext cx="12192000" cy="6902440"/>
          </a:xfrm>
          <a:prstGeom prst="rect">
            <a:avLst/>
          </a:prstGeom>
        </p:spPr>
      </p:pic>
      <p:pic>
        <p:nvPicPr>
          <p:cNvPr id="4" name="图片 5"/>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904875"/>
            <a:ext cx="2312988" cy="321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7"/>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rot="2437897">
            <a:off x="3470275" y="-127000"/>
            <a:ext cx="10953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0"/>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rot="1719381">
            <a:off x="9355138" y="4119563"/>
            <a:ext cx="2722562" cy="311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1"/>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8774113" y="5360988"/>
            <a:ext cx="1230312" cy="136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12"/>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10312400" y="6146800"/>
            <a:ext cx="80962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3"/>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rot="19798888">
            <a:off x="11264900" y="5405438"/>
            <a:ext cx="747713" cy="148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14"/>
          <p:cNvPicPr>
            <a:picLocks noChangeAspect="1"/>
          </p:cNvPicPr>
          <p:nvPr userDrawn="1"/>
        </p:nvPicPr>
        <p:blipFill>
          <a:blip r:embed="rId9" cstate="screen">
            <a:extLst>
              <a:ext uri="{28A0092B-C50C-407E-A947-70E740481C1C}">
                <a14:useLocalDpi xmlns:a14="http://schemas.microsoft.com/office/drawing/2010/main"/>
              </a:ext>
            </a:extLst>
          </a:blip>
          <a:srcRect t="-1257"/>
          <a:stretch>
            <a:fillRect/>
          </a:stretch>
        </p:blipFill>
        <p:spPr bwMode="auto">
          <a:xfrm>
            <a:off x="173038" y="5678488"/>
            <a:ext cx="1676400" cy="163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5"/>
          <p:cNvPicPr>
            <a:picLocks noChangeAspect="1"/>
          </p:cNvPicPr>
          <p:nvPr userDrawn="1"/>
        </p:nvPicPr>
        <p:blipFill>
          <a:blip r:embed="rId10" cstate="screen">
            <a:extLst>
              <a:ext uri="{28A0092B-C50C-407E-A947-70E740481C1C}">
                <a14:useLocalDpi xmlns:a14="http://schemas.microsoft.com/office/drawing/2010/main"/>
              </a:ext>
            </a:extLst>
          </a:blip>
          <a:srcRect/>
          <a:stretch>
            <a:fillRect/>
          </a:stretch>
        </p:blipFill>
        <p:spPr bwMode="auto">
          <a:xfrm>
            <a:off x="7223125" y="6042025"/>
            <a:ext cx="12636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6"/>
          <p:cNvPicPr>
            <a:picLocks noChangeAspect="1"/>
          </p:cNvPicPr>
          <p:nvPr userDrawn="1"/>
        </p:nvPicPr>
        <p:blipFill>
          <a:blip r:embed="rId11" cstate="screen">
            <a:extLst>
              <a:ext uri="{28A0092B-C50C-407E-A947-70E740481C1C}">
                <a14:useLocalDpi xmlns:a14="http://schemas.microsoft.com/office/drawing/2010/main"/>
              </a:ext>
            </a:extLst>
          </a:blip>
          <a:srcRect/>
          <a:stretch>
            <a:fillRect/>
          </a:stretch>
        </p:blipFill>
        <p:spPr bwMode="auto">
          <a:xfrm>
            <a:off x="2981325" y="6146800"/>
            <a:ext cx="1036638"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556700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6"/>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0" y="0"/>
            <a:ext cx="12192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图片 8"/>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2632075" y="293688"/>
            <a:ext cx="7165975" cy="627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userDrawn="1"/>
        </p:nvSpPr>
        <p:spPr>
          <a:xfrm>
            <a:off x="0" y="2498725"/>
            <a:ext cx="12192000" cy="1382713"/>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hyperlink" Target="http://www.51pptmoban.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2.png"/><Relationship Id="rId4" Type="http://schemas.openxmlformats.org/officeDocument/2006/relationships/oleObject" Target="../embeddings/Microsoft_Excel_97-2003____1.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rot="3466435">
            <a:off x="7262019" y="2458244"/>
            <a:ext cx="747713" cy="148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1634184" y="2737941"/>
            <a:ext cx="8571577"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zh-CN" alt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rPr>
              <a:t>小</a:t>
            </a:r>
            <a:r>
              <a:rPr lang="zh-CN" alt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rPr>
              <a:t>学教育教学工作暑期总结</a:t>
            </a:r>
            <a:endParaRPr lang="zh-CN" alt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36" fill="hold" nodeType="afterEffect">
                                  <p:stCondLst>
                                    <p:cond delay="0"/>
                                  </p:stCondLst>
                                  <p:iterate type="wd">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6" presetClass="emph" presetSubtype="0" fill="hold" nodeType="clickEffect">
                                  <p:stCondLst>
                                    <p:cond delay="0"/>
                                  </p:stCondLst>
                                  <p:iterate type="wd">
                                    <p:tmPct val="10000"/>
                                  </p:iterate>
                                  <p:childTnLst>
                                    <p:animEffect transition="out" filter="fade">
                                      <p:cBhvr>
                                        <p:cTn id="14" dur="1000" tmFilter="0, 0; .2, .5; .8, .5; 1, 0"/>
                                        <p:tgtEl>
                                          <p:spTgt spid="3"/>
                                        </p:tgtEl>
                                      </p:cBhvr>
                                    </p:animEffect>
                                    <p:animScale>
                                      <p:cBhvr>
                                        <p:cTn id="15" dur="50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557"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sp>
        <p:nvSpPr>
          <p:cNvPr id="5" name="圆角矩形 4"/>
          <p:cNvSpPr/>
          <p:nvPr/>
        </p:nvSpPr>
        <p:spPr>
          <a:xfrm>
            <a:off x="2397125" y="2060575"/>
            <a:ext cx="2481263" cy="452438"/>
          </a:xfrm>
          <a:prstGeom prst="roundRect">
            <a:avLst/>
          </a:prstGeom>
          <a:solidFill>
            <a:srgbClr val="FDAD36"/>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9" tIns="40740" rIns="81479" bIns="40740" anchor="ctr"/>
          <a:lstStyle/>
          <a:p>
            <a:pPr algn="ctr">
              <a:defRPr/>
            </a:pPr>
            <a:endParaRPr lang="zh-CN" altLang="en-US" sz="2400"/>
          </a:p>
        </p:txBody>
      </p:sp>
      <p:sp>
        <p:nvSpPr>
          <p:cNvPr id="6" name="圆角矩形 5"/>
          <p:cNvSpPr/>
          <p:nvPr/>
        </p:nvSpPr>
        <p:spPr>
          <a:xfrm>
            <a:off x="7188200" y="2044700"/>
            <a:ext cx="2479675" cy="450850"/>
          </a:xfrm>
          <a:prstGeom prst="roundRect">
            <a:avLst/>
          </a:prstGeom>
          <a:solidFill>
            <a:srgbClr val="FB5F05"/>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9" tIns="40740" rIns="81479" bIns="40740" anchor="ctr"/>
          <a:lstStyle/>
          <a:p>
            <a:pPr algn="ctr">
              <a:defRPr/>
            </a:pPr>
            <a:endParaRPr lang="zh-CN" altLang="en-US" sz="2400"/>
          </a:p>
        </p:txBody>
      </p:sp>
      <p:cxnSp>
        <p:nvCxnSpPr>
          <p:cNvPr id="7" name="直接连接符 6"/>
          <p:cNvCxnSpPr>
            <a:cxnSpLocks noChangeShapeType="1"/>
          </p:cNvCxnSpPr>
          <p:nvPr/>
        </p:nvCxnSpPr>
        <p:spPr bwMode="auto">
          <a:xfrm>
            <a:off x="6108700" y="1539875"/>
            <a:ext cx="0" cy="1944688"/>
          </a:xfrm>
          <a:prstGeom prst="line">
            <a:avLst/>
          </a:prstGeom>
          <a:noFill/>
          <a:ln w="9525" algn="ctr">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7"/>
          <p:cNvCxnSpPr>
            <a:cxnSpLocks noChangeShapeType="1"/>
          </p:cNvCxnSpPr>
          <p:nvPr/>
        </p:nvCxnSpPr>
        <p:spPr bwMode="auto">
          <a:xfrm>
            <a:off x="6108700" y="4397375"/>
            <a:ext cx="0" cy="1944688"/>
          </a:xfrm>
          <a:prstGeom prst="line">
            <a:avLst/>
          </a:prstGeom>
          <a:noFill/>
          <a:ln w="9525" algn="ctr">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椭圆 8"/>
          <p:cNvSpPr>
            <a:spLocks noChangeArrowheads="1"/>
          </p:cNvSpPr>
          <p:nvPr/>
        </p:nvSpPr>
        <p:spPr bwMode="auto">
          <a:xfrm>
            <a:off x="5562600" y="3305175"/>
            <a:ext cx="1092200" cy="1092200"/>
          </a:xfrm>
          <a:prstGeom prst="ellipse">
            <a:avLst/>
          </a:prstGeom>
          <a:gradFill rotWithShape="0">
            <a:gsLst>
              <a:gs pos="0">
                <a:srgbClr val="FED755"/>
              </a:gs>
              <a:gs pos="5000">
                <a:srgbClr val="FED755"/>
              </a:gs>
              <a:gs pos="100000">
                <a:srgbClr val="FB5F05"/>
              </a:gs>
            </a:gsLst>
            <a:lin ang="13800000"/>
          </a:gradFill>
          <a:ln w="9525" algn="ctr">
            <a:solidFill>
              <a:srgbClr val="F8F8F8"/>
            </a:solidFill>
            <a:round/>
            <a:headEnd/>
            <a:tailEnd/>
          </a:ln>
        </p:spPr>
        <p:txBody>
          <a:bodyPr lIns="121917" tIns="60959" rIns="121917" bIns="60959"/>
          <a:lstStyle/>
          <a:p>
            <a:pPr defTabSz="1217613"/>
            <a:endParaRPr lang="zh-CN" altLang="en-US" sz="1600"/>
          </a:p>
        </p:txBody>
      </p:sp>
      <p:sp>
        <p:nvSpPr>
          <p:cNvPr id="10" name="TextBox 26"/>
          <p:cNvSpPr txBox="1"/>
          <p:nvPr/>
        </p:nvSpPr>
        <p:spPr>
          <a:xfrm>
            <a:off x="2449513" y="2047875"/>
            <a:ext cx="2441575" cy="452438"/>
          </a:xfrm>
          <a:prstGeom prst="rect">
            <a:avLst/>
          </a:prstGeom>
          <a:noFill/>
        </p:spPr>
        <p:txBody>
          <a:bodyPr wrap="none" lIns="121917" tIns="60959" rIns="121917" bIns="60959">
            <a:spAutoFit/>
          </a:bodyPr>
          <a:lstStyle/>
          <a:p>
            <a:pPr algn="r">
              <a:defRPr/>
            </a:pPr>
            <a:r>
              <a:rPr lang="en-US" altLang="zh-CN" sz="2133" b="1" dirty="0">
                <a:solidFill>
                  <a:schemeClr val="bg1"/>
                </a:solidFill>
                <a:latin typeface="+mn-ea"/>
              </a:rPr>
              <a:t>2015</a:t>
            </a:r>
            <a:r>
              <a:rPr lang="zh-CN" altLang="en-US" sz="2133" b="1" dirty="0">
                <a:solidFill>
                  <a:schemeClr val="bg1"/>
                </a:solidFill>
                <a:latin typeface="+mn-ea"/>
              </a:rPr>
              <a:t>年上半年情况</a:t>
            </a:r>
          </a:p>
        </p:txBody>
      </p:sp>
      <p:sp>
        <p:nvSpPr>
          <p:cNvPr id="11" name="TextBox 27"/>
          <p:cNvSpPr txBox="1"/>
          <p:nvPr/>
        </p:nvSpPr>
        <p:spPr>
          <a:xfrm>
            <a:off x="7189788" y="2047875"/>
            <a:ext cx="2303462" cy="452438"/>
          </a:xfrm>
          <a:prstGeom prst="rect">
            <a:avLst/>
          </a:prstGeom>
          <a:noFill/>
        </p:spPr>
        <p:txBody>
          <a:bodyPr wrap="none" lIns="121917" tIns="60959" rIns="121917" bIns="60959">
            <a:spAutoFit/>
          </a:bodyPr>
          <a:lstStyle/>
          <a:p>
            <a:pPr>
              <a:defRPr/>
            </a:pPr>
            <a:r>
              <a:rPr lang="en-US" altLang="zh-CN" sz="2133" b="1" dirty="0">
                <a:solidFill>
                  <a:schemeClr val="bg1"/>
                </a:solidFill>
                <a:latin typeface="+mn-ea"/>
              </a:rPr>
              <a:t>201</a:t>
            </a:r>
            <a:r>
              <a:rPr lang="zh-CN" altLang="en-US" sz="2133" b="1" dirty="0">
                <a:solidFill>
                  <a:schemeClr val="bg1"/>
                </a:solidFill>
                <a:latin typeface="+mn-ea"/>
              </a:rPr>
              <a:t>年上半年情况</a:t>
            </a:r>
          </a:p>
        </p:txBody>
      </p:sp>
      <p:sp>
        <p:nvSpPr>
          <p:cNvPr id="12" name="TextBox 28"/>
          <p:cNvSpPr txBox="1"/>
          <p:nvPr/>
        </p:nvSpPr>
        <p:spPr>
          <a:xfrm>
            <a:off x="1347788" y="2619375"/>
            <a:ext cx="3638550" cy="800100"/>
          </a:xfrm>
          <a:prstGeom prst="rect">
            <a:avLst/>
          </a:prstGeom>
          <a:noFill/>
        </p:spPr>
        <p:txBody>
          <a:bodyPr lIns="121917" tIns="60959" rIns="121917" bIns="60959">
            <a:spAutoFit/>
          </a:bodyPr>
          <a:lstStyle/>
          <a:p>
            <a:pPr algn="r">
              <a:defRPr/>
            </a:pPr>
            <a:r>
              <a:rPr lang="zh-CN" altLang="en-US" sz="1467" dirty="0">
                <a:solidFill>
                  <a:schemeClr val="tx1">
                    <a:lumMod val="75000"/>
                    <a:lumOff val="25000"/>
                  </a:schemeClr>
                </a:solidFill>
                <a:latin typeface="+mj-ea"/>
                <a:ea typeface="+mj-ea"/>
              </a:rPr>
              <a:t>这里输入简要文字说明这里输入简要文字说明这里输入简要文字说明</a:t>
            </a:r>
          </a:p>
          <a:p>
            <a:pPr algn="r">
              <a:defRPr/>
            </a:pPr>
            <a:r>
              <a:rPr lang="zh-CN" altLang="en-US" sz="1467" dirty="0">
                <a:solidFill>
                  <a:schemeClr val="tx1">
                    <a:lumMod val="75000"/>
                    <a:lumOff val="25000"/>
                  </a:schemeClr>
                </a:solidFill>
                <a:latin typeface="+mj-ea"/>
                <a:ea typeface="+mj-ea"/>
              </a:rPr>
              <a:t>这里输入简要文字说明</a:t>
            </a:r>
          </a:p>
        </p:txBody>
      </p:sp>
      <p:sp>
        <p:nvSpPr>
          <p:cNvPr id="13" name="TextBox 29"/>
          <p:cNvSpPr txBox="1"/>
          <p:nvPr/>
        </p:nvSpPr>
        <p:spPr>
          <a:xfrm>
            <a:off x="7059613" y="2619375"/>
            <a:ext cx="3638550" cy="800100"/>
          </a:xfrm>
          <a:prstGeom prst="rect">
            <a:avLst/>
          </a:prstGeom>
          <a:noFill/>
        </p:spPr>
        <p:txBody>
          <a:bodyPr lIns="121917" tIns="60959" rIns="121917" bIns="60959">
            <a:spAutoFit/>
          </a:bodyPr>
          <a:lstStyle/>
          <a:p>
            <a:pPr>
              <a:defRPr/>
            </a:pPr>
            <a:r>
              <a:rPr lang="zh-CN" altLang="en-US" sz="1467" dirty="0">
                <a:solidFill>
                  <a:schemeClr val="tx1">
                    <a:lumMod val="75000"/>
                    <a:lumOff val="25000"/>
                  </a:schemeClr>
                </a:solidFill>
                <a:latin typeface="+mj-ea"/>
                <a:ea typeface="+mj-ea"/>
              </a:rPr>
              <a:t>这里输入简要文字说明这里输入简要文字说明这里输入简要文字说明</a:t>
            </a:r>
          </a:p>
          <a:p>
            <a:pPr>
              <a:defRPr/>
            </a:pPr>
            <a:r>
              <a:rPr lang="zh-CN" altLang="en-US" sz="1467" dirty="0">
                <a:solidFill>
                  <a:schemeClr val="tx1">
                    <a:lumMod val="75000"/>
                    <a:lumOff val="25000"/>
                  </a:schemeClr>
                </a:solidFill>
                <a:latin typeface="+mj-ea"/>
                <a:ea typeface="+mj-ea"/>
              </a:rPr>
              <a:t>这里输入简要文字说明</a:t>
            </a:r>
          </a:p>
        </p:txBody>
      </p:sp>
      <p:sp>
        <p:nvSpPr>
          <p:cNvPr id="14" name="矩形 13"/>
          <p:cNvSpPr/>
          <p:nvPr/>
        </p:nvSpPr>
        <p:spPr bwMode="auto">
          <a:xfrm>
            <a:off x="2687638" y="3851275"/>
            <a:ext cx="2149475" cy="354013"/>
          </a:xfrm>
          <a:prstGeom prst="rect">
            <a:avLst/>
          </a:prstGeom>
          <a:solidFill>
            <a:srgbClr val="FDAD36"/>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39" tIns="61569" rIns="123139" bIns="61569" anchor="ctr"/>
          <a:lstStyle/>
          <a:p>
            <a:pPr algn="r">
              <a:defRPr/>
            </a:pPr>
            <a:r>
              <a:rPr lang="zh-CN" altLang="en-US" sz="1733" dirty="0"/>
              <a:t>计划完成：</a:t>
            </a:r>
            <a:r>
              <a:rPr lang="en-US" altLang="zh-CN" sz="1733" dirty="0"/>
              <a:t>60%</a:t>
            </a:r>
            <a:endParaRPr lang="zh-CN" altLang="en-US" sz="1733" dirty="0"/>
          </a:p>
        </p:txBody>
      </p:sp>
      <p:sp>
        <p:nvSpPr>
          <p:cNvPr id="15" name="矩形 14"/>
          <p:cNvSpPr/>
          <p:nvPr/>
        </p:nvSpPr>
        <p:spPr bwMode="auto">
          <a:xfrm>
            <a:off x="1817688" y="4295775"/>
            <a:ext cx="3019425" cy="354013"/>
          </a:xfrm>
          <a:prstGeom prst="rect">
            <a:avLst/>
          </a:prstGeom>
          <a:solidFill>
            <a:srgbClr val="FDAD36"/>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39" tIns="61569" rIns="123139" bIns="61569" anchor="ctr"/>
          <a:lstStyle/>
          <a:p>
            <a:pPr algn="r">
              <a:defRPr/>
            </a:pPr>
            <a:r>
              <a:rPr lang="zh-CN" altLang="en-US" sz="1733" dirty="0"/>
              <a:t>实际完成数：</a:t>
            </a:r>
            <a:r>
              <a:rPr lang="en-US" altLang="zh-CN" sz="1733" dirty="0"/>
              <a:t>555</a:t>
            </a:r>
            <a:r>
              <a:rPr lang="zh-CN" altLang="en-US" sz="1733" dirty="0"/>
              <a:t>万</a:t>
            </a:r>
          </a:p>
        </p:txBody>
      </p:sp>
      <p:sp>
        <p:nvSpPr>
          <p:cNvPr id="16" name="矩形 15"/>
          <p:cNvSpPr/>
          <p:nvPr/>
        </p:nvSpPr>
        <p:spPr bwMode="auto">
          <a:xfrm>
            <a:off x="2249488" y="4792663"/>
            <a:ext cx="2587625" cy="352425"/>
          </a:xfrm>
          <a:prstGeom prst="rect">
            <a:avLst/>
          </a:prstGeom>
          <a:solidFill>
            <a:srgbClr val="FDAD36"/>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39" tIns="61569" rIns="123139" bIns="61569" anchor="ctr"/>
          <a:lstStyle/>
          <a:p>
            <a:pPr algn="r">
              <a:defRPr/>
            </a:pPr>
            <a:r>
              <a:rPr lang="zh-CN" altLang="en-US" sz="1733" dirty="0"/>
              <a:t>回款数：</a:t>
            </a:r>
            <a:r>
              <a:rPr lang="en-US" altLang="zh-CN" sz="1733" dirty="0"/>
              <a:t>400</a:t>
            </a:r>
            <a:r>
              <a:rPr lang="zh-CN" altLang="en-US" sz="1733" dirty="0"/>
              <a:t>万</a:t>
            </a:r>
          </a:p>
        </p:txBody>
      </p:sp>
      <p:sp>
        <p:nvSpPr>
          <p:cNvPr id="17" name="矩形 16"/>
          <p:cNvSpPr/>
          <p:nvPr/>
        </p:nvSpPr>
        <p:spPr bwMode="auto">
          <a:xfrm>
            <a:off x="2752725" y="5284788"/>
            <a:ext cx="2084388" cy="354012"/>
          </a:xfrm>
          <a:prstGeom prst="rect">
            <a:avLst/>
          </a:prstGeom>
          <a:solidFill>
            <a:srgbClr val="FDAD36"/>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39" tIns="61569" rIns="123139" bIns="61569" anchor="ctr"/>
          <a:lstStyle/>
          <a:p>
            <a:pPr algn="r">
              <a:defRPr/>
            </a:pPr>
            <a:r>
              <a:rPr lang="zh-CN" altLang="en-US" sz="1733" dirty="0"/>
              <a:t>您的文字</a:t>
            </a:r>
          </a:p>
        </p:txBody>
      </p:sp>
      <p:sp>
        <p:nvSpPr>
          <p:cNvPr id="18" name="矩形 17"/>
          <p:cNvSpPr/>
          <p:nvPr/>
        </p:nvSpPr>
        <p:spPr bwMode="auto">
          <a:xfrm>
            <a:off x="7329488" y="3851275"/>
            <a:ext cx="2336800" cy="354013"/>
          </a:xfrm>
          <a:prstGeom prst="rect">
            <a:avLst/>
          </a:prstGeom>
          <a:solidFill>
            <a:srgbClr val="FB5F05"/>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39" tIns="61569" rIns="123139" bIns="61569" anchor="ctr"/>
          <a:lstStyle/>
          <a:p>
            <a:pPr>
              <a:defRPr/>
            </a:pPr>
            <a:r>
              <a:rPr lang="zh-CN" altLang="en-US" sz="1733" dirty="0"/>
              <a:t>计划完成：</a:t>
            </a:r>
            <a:r>
              <a:rPr lang="en-US" altLang="zh-CN" sz="1733" dirty="0"/>
              <a:t>80%</a:t>
            </a:r>
            <a:endParaRPr lang="zh-CN" altLang="en-US" sz="1733" dirty="0"/>
          </a:p>
        </p:txBody>
      </p:sp>
      <p:sp>
        <p:nvSpPr>
          <p:cNvPr id="19" name="矩形 18"/>
          <p:cNvSpPr/>
          <p:nvPr/>
        </p:nvSpPr>
        <p:spPr bwMode="auto">
          <a:xfrm>
            <a:off x="7342188" y="4295775"/>
            <a:ext cx="3484562" cy="354013"/>
          </a:xfrm>
          <a:prstGeom prst="rect">
            <a:avLst/>
          </a:prstGeom>
          <a:solidFill>
            <a:srgbClr val="FB5F05"/>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39" tIns="61569" rIns="123139" bIns="61569" anchor="ctr"/>
          <a:lstStyle/>
          <a:p>
            <a:pPr>
              <a:defRPr/>
            </a:pPr>
            <a:r>
              <a:rPr lang="zh-CN" altLang="en-US" sz="1733" dirty="0"/>
              <a:t>实际完成数：</a:t>
            </a:r>
            <a:r>
              <a:rPr lang="en-US" altLang="zh-CN" sz="1733" dirty="0"/>
              <a:t>800</a:t>
            </a:r>
            <a:r>
              <a:rPr lang="zh-CN" altLang="en-US" sz="1733" dirty="0"/>
              <a:t>万</a:t>
            </a:r>
          </a:p>
        </p:txBody>
      </p:sp>
      <p:sp>
        <p:nvSpPr>
          <p:cNvPr id="20" name="矩形 19"/>
          <p:cNvSpPr/>
          <p:nvPr/>
        </p:nvSpPr>
        <p:spPr bwMode="auto">
          <a:xfrm>
            <a:off x="7342188" y="4792663"/>
            <a:ext cx="1819275" cy="352425"/>
          </a:xfrm>
          <a:prstGeom prst="rect">
            <a:avLst/>
          </a:prstGeom>
          <a:solidFill>
            <a:srgbClr val="FB5F05"/>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39" tIns="61569" rIns="123139" bIns="61569" anchor="ctr"/>
          <a:lstStyle/>
          <a:p>
            <a:pPr>
              <a:defRPr/>
            </a:pPr>
            <a:r>
              <a:rPr lang="zh-CN" altLang="en-US" sz="1733" dirty="0"/>
              <a:t>回款数：</a:t>
            </a:r>
            <a:r>
              <a:rPr lang="en-US" altLang="zh-CN" sz="1733" dirty="0"/>
              <a:t>500</a:t>
            </a:r>
            <a:r>
              <a:rPr lang="zh-CN" altLang="en-US" sz="1733" dirty="0"/>
              <a:t>万</a:t>
            </a:r>
          </a:p>
        </p:txBody>
      </p:sp>
      <p:sp>
        <p:nvSpPr>
          <p:cNvPr id="21" name="矩形 20"/>
          <p:cNvSpPr/>
          <p:nvPr/>
        </p:nvSpPr>
        <p:spPr bwMode="auto">
          <a:xfrm>
            <a:off x="7329488" y="5284788"/>
            <a:ext cx="2479675" cy="354012"/>
          </a:xfrm>
          <a:prstGeom prst="rect">
            <a:avLst/>
          </a:prstGeom>
          <a:solidFill>
            <a:srgbClr val="FB5F05"/>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39" tIns="61569" rIns="123139" bIns="61569" anchor="ctr"/>
          <a:lstStyle/>
          <a:p>
            <a:pPr>
              <a:defRPr/>
            </a:pPr>
            <a:r>
              <a:rPr lang="zh-CN" altLang="en-US" sz="1733" dirty="0"/>
              <a:t>您的文字</a:t>
            </a:r>
          </a:p>
        </p:txBody>
      </p:sp>
      <p:sp>
        <p:nvSpPr>
          <p:cNvPr id="22" name="TextBox 38"/>
          <p:cNvSpPr txBox="1">
            <a:spLocks noChangeArrowheads="1"/>
          </p:cNvSpPr>
          <p:nvPr/>
        </p:nvSpPr>
        <p:spPr bwMode="auto">
          <a:xfrm>
            <a:off x="5776913" y="3552825"/>
            <a:ext cx="7937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9" rIns="121917" bIns="6095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3200">
                <a:solidFill>
                  <a:srgbClr val="F8F8F8"/>
                </a:solidFill>
              </a:rPr>
              <a:t>VS</a:t>
            </a:r>
            <a:endParaRPr lang="zh-CN" altLang="en-US" sz="3200">
              <a:solidFill>
                <a:srgbClr val="F8F8F8"/>
              </a:solidFill>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par>
                          <p:cTn id="11" fill="hold" nodeType="afterGroup">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nodeType="afterGroup">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0-#ppt_h/2"/>
                                          </p:val>
                                        </p:tav>
                                        <p:tav tm="100000">
                                          <p:val>
                                            <p:strVal val="#ppt_y"/>
                                          </p:val>
                                        </p:tav>
                                      </p:tavLst>
                                    </p:anim>
                                  </p:childTnLst>
                                </p:cTn>
                              </p:par>
                            </p:childTnLst>
                          </p:cTn>
                        </p:par>
                        <p:par>
                          <p:cTn id="43" fill="hold" nodeType="afterGroup">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nodeType="afterGroup">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right)">
                                      <p:cBhvr>
                                        <p:cTn id="53" dur="500"/>
                                        <p:tgtEl>
                                          <p:spTgt spid="1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par>
                          <p:cTn id="57" fill="hold" nodeType="afterGroup">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right)">
                                      <p:cBhvr>
                                        <p:cTn id="60" dur="500"/>
                                        <p:tgtEl>
                                          <p:spTgt spid="1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childTnLst>
                          </p:cTn>
                        </p:par>
                        <p:par>
                          <p:cTn id="64" fill="hold" nodeType="afterGroup">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right)">
                                      <p:cBhvr>
                                        <p:cTn id="67" dur="500"/>
                                        <p:tgtEl>
                                          <p:spTgt spid="1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500"/>
                                        <p:tgtEl>
                                          <p:spTgt spid="20"/>
                                        </p:tgtEl>
                                      </p:cBhvr>
                                    </p:animEffect>
                                  </p:childTnLst>
                                </p:cTn>
                              </p:par>
                            </p:childTnLst>
                          </p:cTn>
                        </p:par>
                        <p:par>
                          <p:cTn id="71" fill="hold" nodeType="afterGroup">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ipe(right)">
                                      <p:cBhvr>
                                        <p:cTn id="74" dur="500"/>
                                        <p:tgtEl>
                                          <p:spTgt spid="17"/>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wipe(left)">
                                      <p:cBhvr>
                                        <p:cTn id="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0" grpId="0"/>
      <p:bldP spid="11" grpId="0"/>
      <p:bldP spid="12" grpId="0"/>
      <p:bldP spid="13" grpId="0"/>
      <p:bldP spid="14" grpId="0" animBg="1"/>
      <p:bldP spid="15" grpId="0" animBg="1"/>
      <p:bldP spid="16" grpId="0" animBg="1"/>
      <p:bldP spid="17" grpId="0" animBg="1"/>
      <p:bldP spid="18" grpId="0" animBg="1"/>
      <p:bldP spid="19" grpId="0" animBg="1"/>
      <p:bldP spid="20" grpId="0" animBg="1"/>
      <p:bldP spid="21" grpId="0" animBg="1"/>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605"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grpSp>
        <p:nvGrpSpPr>
          <p:cNvPr id="5" name="组合 4"/>
          <p:cNvGrpSpPr>
            <a:grpSpLocks/>
          </p:cNvGrpSpPr>
          <p:nvPr/>
        </p:nvGrpSpPr>
        <p:grpSpPr bwMode="auto">
          <a:xfrm>
            <a:off x="1962150" y="3910013"/>
            <a:ext cx="2100263" cy="2351087"/>
            <a:chOff x="1961952" y="3910322"/>
            <a:chExt cx="2100288" cy="2350515"/>
          </a:xfrm>
        </p:grpSpPr>
        <p:grpSp>
          <p:nvGrpSpPr>
            <p:cNvPr id="25634" name="组合 5"/>
            <p:cNvGrpSpPr>
              <a:grpSpLocks/>
            </p:cNvGrpSpPr>
            <p:nvPr/>
          </p:nvGrpSpPr>
          <p:grpSpPr bwMode="auto">
            <a:xfrm>
              <a:off x="1961952" y="3910322"/>
              <a:ext cx="2100288" cy="2350515"/>
              <a:chOff x="2369424" y="2522567"/>
              <a:chExt cx="2473215" cy="2767872"/>
            </a:xfrm>
          </p:grpSpPr>
          <p:sp>
            <p:nvSpPr>
              <p:cNvPr id="9"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10" name="泪滴形 1"/>
              <p:cNvSpPr/>
              <p:nvPr/>
            </p:nvSpPr>
            <p:spPr>
              <a:xfrm rot="8194362">
                <a:off x="2369424" y="2522567"/>
                <a:ext cx="2232062" cy="2231492"/>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11" name="椭圆 10"/>
              <p:cNvSpPr/>
              <p:nvPr/>
            </p:nvSpPr>
            <p:spPr>
              <a:xfrm>
                <a:off x="2549444" y="2636912"/>
                <a:ext cx="1872208" cy="1872208"/>
              </a:xfrm>
              <a:prstGeom prst="ellipse">
                <a:avLst/>
              </a:prstGeom>
              <a:gradFill>
                <a:gsLst>
                  <a:gs pos="5000">
                    <a:srgbClr val="FED755"/>
                  </a:gs>
                  <a:gs pos="100000">
                    <a:srgbClr val="FB5F05"/>
                  </a:gs>
                </a:gsLst>
                <a:lin ang="13800000" scaled="0"/>
              </a:gradFill>
              <a:ln w="25400" cap="flat" cmpd="sng" algn="ctr">
                <a:solidFill>
                  <a:sysClr val="window" lastClr="FFFFFF"/>
                </a:solidFill>
                <a:prstDash val="solid"/>
              </a:ln>
              <a:effectLst>
                <a:innerShdw blurRad="63500" dist="50800" dir="5400000">
                  <a:prstClr val="black">
                    <a:alpha val="50000"/>
                  </a:prstClr>
                </a:inn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25635" name="TextBox 38"/>
            <p:cNvSpPr txBox="1">
              <a:spLocks noChangeArrowheads="1"/>
            </p:cNvSpPr>
            <p:nvPr/>
          </p:nvSpPr>
          <p:spPr bwMode="auto">
            <a:xfrm rot="1701029" flipH="1">
              <a:off x="2380036" y="4277303"/>
              <a:ext cx="11214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6000" b="1">
                  <a:solidFill>
                    <a:srgbClr val="FFFFFF"/>
                  </a:solidFill>
                  <a:latin typeface="Arial Narrow" pitchFamily="34" charset="0"/>
                  <a:ea typeface="微软雅黑" pitchFamily="34" charset="-122"/>
                  <a:cs typeface="Times New Roman" pitchFamily="18" charset="0"/>
                </a:rPr>
                <a:t>03</a:t>
              </a:r>
              <a:endParaRPr lang="zh-CN" altLang="en-US" sz="6000" b="1">
                <a:solidFill>
                  <a:srgbClr val="FFFFFF"/>
                </a:solidFill>
                <a:latin typeface="Arial Narrow" pitchFamily="34" charset="0"/>
                <a:ea typeface="微软雅黑" pitchFamily="34" charset="-122"/>
                <a:cs typeface="Times New Roman" pitchFamily="18" charset="0"/>
              </a:endParaRPr>
            </a:p>
          </p:txBody>
        </p:sp>
        <p:sp>
          <p:nvSpPr>
            <p:cNvPr id="25636" name="TextBox 41"/>
            <p:cNvSpPr txBox="1">
              <a:spLocks noChangeArrowheads="1"/>
            </p:cNvSpPr>
            <p:nvPr/>
          </p:nvSpPr>
          <p:spPr bwMode="auto">
            <a:xfrm rot="1701029" flipH="1">
              <a:off x="2015312" y="4933094"/>
              <a:ext cx="1456380" cy="28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1600" b="1">
                  <a:solidFill>
                    <a:srgbClr val="FFFFFF"/>
                  </a:solidFill>
                  <a:latin typeface="Arial Narrow" pitchFamily="34" charset="0"/>
                  <a:ea typeface="微软雅黑" pitchFamily="34" charset="-122"/>
                  <a:cs typeface="Times New Roman" pitchFamily="18" charset="0"/>
                </a:rPr>
                <a:t>YOUR TEXT</a:t>
              </a:r>
              <a:endParaRPr lang="zh-CN" altLang="en-US" sz="1600" b="1">
                <a:solidFill>
                  <a:srgbClr val="FFFFFF"/>
                </a:solidFill>
                <a:latin typeface="Arial Narrow" pitchFamily="34" charset="0"/>
                <a:ea typeface="微软雅黑" pitchFamily="34" charset="-122"/>
                <a:cs typeface="Times New Roman" pitchFamily="18" charset="0"/>
              </a:endParaRPr>
            </a:p>
          </p:txBody>
        </p:sp>
      </p:grpSp>
      <p:grpSp>
        <p:nvGrpSpPr>
          <p:cNvPr id="12" name="组合 11"/>
          <p:cNvGrpSpPr>
            <a:grpSpLocks/>
          </p:cNvGrpSpPr>
          <p:nvPr/>
        </p:nvGrpSpPr>
        <p:grpSpPr bwMode="auto">
          <a:xfrm>
            <a:off x="3956050" y="2343150"/>
            <a:ext cx="2100263" cy="2351088"/>
            <a:chOff x="3956289" y="2342965"/>
            <a:chExt cx="2100288" cy="2350515"/>
          </a:xfrm>
        </p:grpSpPr>
        <p:grpSp>
          <p:nvGrpSpPr>
            <p:cNvPr id="25626" name="组合 12"/>
            <p:cNvGrpSpPr>
              <a:grpSpLocks/>
            </p:cNvGrpSpPr>
            <p:nvPr/>
          </p:nvGrpSpPr>
          <p:grpSpPr bwMode="auto">
            <a:xfrm>
              <a:off x="3956289" y="2342965"/>
              <a:ext cx="2100288" cy="2350515"/>
              <a:chOff x="2369424" y="2522567"/>
              <a:chExt cx="2473215" cy="2767872"/>
            </a:xfrm>
          </p:grpSpPr>
          <p:sp>
            <p:nvSpPr>
              <p:cNvPr id="16"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17" name="泪滴形 1"/>
              <p:cNvSpPr/>
              <p:nvPr/>
            </p:nvSpPr>
            <p:spPr>
              <a:xfrm rot="8194362">
                <a:off x="2369424" y="2522567"/>
                <a:ext cx="2232062" cy="2231491"/>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18" name="椭圆 17"/>
              <p:cNvSpPr/>
              <p:nvPr/>
            </p:nvSpPr>
            <p:spPr>
              <a:xfrm>
                <a:off x="2549444" y="2636912"/>
                <a:ext cx="1872208" cy="1872208"/>
              </a:xfrm>
              <a:prstGeom prst="ellipse">
                <a:avLst/>
              </a:prstGeom>
              <a:gradFill>
                <a:gsLst>
                  <a:gs pos="5000">
                    <a:srgbClr val="FED755"/>
                  </a:gs>
                  <a:gs pos="100000">
                    <a:srgbClr val="FB5F05"/>
                  </a:gs>
                </a:gsLst>
                <a:lin ang="13800000" scaled="0"/>
              </a:gradFill>
              <a:ln w="25400" cap="flat" cmpd="sng" algn="ctr">
                <a:solidFill>
                  <a:sysClr val="window" lastClr="FFFFFF"/>
                </a:solidFill>
                <a:prstDash val="solid"/>
              </a:ln>
              <a:effectLst>
                <a:innerShdw blurRad="63500" dist="50800" dir="5400000">
                  <a:prstClr val="black">
                    <a:alpha val="50000"/>
                  </a:prstClr>
                </a:inn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25627" name="TextBox 39"/>
            <p:cNvSpPr txBox="1">
              <a:spLocks noChangeArrowheads="1"/>
            </p:cNvSpPr>
            <p:nvPr/>
          </p:nvSpPr>
          <p:spPr bwMode="auto">
            <a:xfrm rot="1701029" flipH="1">
              <a:off x="4396260" y="2660846"/>
              <a:ext cx="11214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6000" b="1">
                  <a:solidFill>
                    <a:srgbClr val="FFFFFF"/>
                  </a:solidFill>
                  <a:latin typeface="Arial Narrow" pitchFamily="34" charset="0"/>
                  <a:ea typeface="微软雅黑" pitchFamily="34" charset="-122"/>
                  <a:cs typeface="Times New Roman" pitchFamily="18" charset="0"/>
                </a:rPr>
                <a:t>02</a:t>
              </a:r>
              <a:endParaRPr lang="zh-CN" altLang="en-US" sz="6000" b="1">
                <a:solidFill>
                  <a:srgbClr val="FFFFFF"/>
                </a:solidFill>
                <a:latin typeface="Arial Narrow" pitchFamily="34" charset="0"/>
                <a:ea typeface="微软雅黑" pitchFamily="34" charset="-122"/>
                <a:cs typeface="Times New Roman" pitchFamily="18" charset="0"/>
              </a:endParaRPr>
            </a:p>
          </p:txBody>
        </p:sp>
        <p:sp>
          <p:nvSpPr>
            <p:cNvPr id="25628" name="TextBox 42"/>
            <p:cNvSpPr txBox="1">
              <a:spLocks noChangeArrowheads="1"/>
            </p:cNvSpPr>
            <p:nvPr/>
          </p:nvSpPr>
          <p:spPr bwMode="auto">
            <a:xfrm rot="1701029" flipH="1">
              <a:off x="4026290" y="3349808"/>
              <a:ext cx="1456380" cy="28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1600" b="1">
                  <a:solidFill>
                    <a:srgbClr val="FFFFFF"/>
                  </a:solidFill>
                  <a:latin typeface="Arial Narrow" pitchFamily="34" charset="0"/>
                  <a:ea typeface="微软雅黑" pitchFamily="34" charset="-122"/>
                  <a:cs typeface="Times New Roman" pitchFamily="18" charset="0"/>
                </a:rPr>
                <a:t>YOUR TEXT</a:t>
              </a:r>
              <a:endParaRPr lang="zh-CN" altLang="en-US" sz="1600" b="1">
                <a:solidFill>
                  <a:srgbClr val="FFFFFF"/>
                </a:solidFill>
                <a:latin typeface="Arial Narrow" pitchFamily="34" charset="0"/>
                <a:ea typeface="微软雅黑" pitchFamily="34" charset="-122"/>
                <a:cs typeface="Times New Roman" pitchFamily="18" charset="0"/>
              </a:endParaRPr>
            </a:p>
          </p:txBody>
        </p:sp>
      </p:grpSp>
      <p:grpSp>
        <p:nvGrpSpPr>
          <p:cNvPr id="19" name="组合 18"/>
          <p:cNvGrpSpPr>
            <a:grpSpLocks/>
          </p:cNvGrpSpPr>
          <p:nvPr/>
        </p:nvGrpSpPr>
        <p:grpSpPr bwMode="auto">
          <a:xfrm>
            <a:off x="6218238" y="1168400"/>
            <a:ext cx="2100262" cy="2349500"/>
            <a:chOff x="6217503" y="1167708"/>
            <a:chExt cx="2100288" cy="2350515"/>
          </a:xfrm>
        </p:grpSpPr>
        <p:grpSp>
          <p:nvGrpSpPr>
            <p:cNvPr id="25618" name="组合 19"/>
            <p:cNvGrpSpPr>
              <a:grpSpLocks/>
            </p:cNvGrpSpPr>
            <p:nvPr/>
          </p:nvGrpSpPr>
          <p:grpSpPr bwMode="auto">
            <a:xfrm>
              <a:off x="6217503" y="1167708"/>
              <a:ext cx="2100288" cy="2350515"/>
              <a:chOff x="2369424" y="2522567"/>
              <a:chExt cx="2473215" cy="2767872"/>
            </a:xfrm>
          </p:grpSpPr>
          <p:sp>
            <p:nvSpPr>
              <p:cNvPr id="23"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4" name="泪滴形 1"/>
              <p:cNvSpPr/>
              <p:nvPr/>
            </p:nvSpPr>
            <p:spPr>
              <a:xfrm rot="8194362">
                <a:off x="2369424" y="2522567"/>
                <a:ext cx="2232063" cy="2232999"/>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5" name="椭圆 24"/>
              <p:cNvSpPr/>
              <p:nvPr/>
            </p:nvSpPr>
            <p:spPr>
              <a:xfrm>
                <a:off x="2549444" y="2636912"/>
                <a:ext cx="1872208" cy="1872208"/>
              </a:xfrm>
              <a:prstGeom prst="ellipse">
                <a:avLst/>
              </a:prstGeom>
              <a:gradFill>
                <a:gsLst>
                  <a:gs pos="5000">
                    <a:srgbClr val="FED755"/>
                  </a:gs>
                  <a:gs pos="100000">
                    <a:srgbClr val="FB5F05"/>
                  </a:gs>
                </a:gsLst>
                <a:lin ang="13800000" scaled="0"/>
              </a:gradFill>
              <a:ln w="25400" cap="flat" cmpd="sng" algn="ctr">
                <a:solidFill>
                  <a:sysClr val="window" lastClr="FFFFFF"/>
                </a:solidFill>
                <a:prstDash val="solid"/>
              </a:ln>
              <a:effectLst>
                <a:innerShdw blurRad="63500" dist="50800" dir="5400000">
                  <a:prstClr val="black">
                    <a:alpha val="50000"/>
                  </a:prstClr>
                </a:inn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25619" name="TextBox 40"/>
            <p:cNvSpPr txBox="1">
              <a:spLocks noChangeArrowheads="1"/>
            </p:cNvSpPr>
            <p:nvPr/>
          </p:nvSpPr>
          <p:spPr bwMode="auto">
            <a:xfrm rot="1701029" flipH="1">
              <a:off x="6687114" y="1508718"/>
              <a:ext cx="11214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6000" b="1">
                  <a:solidFill>
                    <a:srgbClr val="FFFFFF"/>
                  </a:solidFill>
                  <a:latin typeface="Arial Narrow" pitchFamily="34" charset="0"/>
                  <a:ea typeface="微软雅黑" pitchFamily="34" charset="-122"/>
                  <a:cs typeface="Times New Roman" pitchFamily="18" charset="0"/>
                </a:rPr>
                <a:t>01</a:t>
              </a:r>
              <a:endParaRPr lang="zh-CN" altLang="en-US" sz="6000" b="1">
                <a:solidFill>
                  <a:srgbClr val="FFFFFF"/>
                </a:solidFill>
                <a:latin typeface="Arial Narrow" pitchFamily="34" charset="0"/>
                <a:ea typeface="微软雅黑" pitchFamily="34" charset="-122"/>
                <a:cs typeface="Times New Roman" pitchFamily="18" charset="0"/>
              </a:endParaRPr>
            </a:p>
          </p:txBody>
        </p:sp>
        <p:sp>
          <p:nvSpPr>
            <p:cNvPr id="25620" name="TextBox 43"/>
            <p:cNvSpPr txBox="1">
              <a:spLocks noChangeArrowheads="1"/>
            </p:cNvSpPr>
            <p:nvPr/>
          </p:nvSpPr>
          <p:spPr bwMode="auto">
            <a:xfrm rot="1701029" flipH="1">
              <a:off x="6263784" y="2176942"/>
              <a:ext cx="1456380" cy="28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1600" b="1">
                  <a:solidFill>
                    <a:srgbClr val="FFFFFF"/>
                  </a:solidFill>
                  <a:latin typeface="Arial Narrow" pitchFamily="34" charset="0"/>
                  <a:ea typeface="微软雅黑" pitchFamily="34" charset="-122"/>
                  <a:cs typeface="Times New Roman" pitchFamily="18" charset="0"/>
                </a:rPr>
                <a:t>YOUR TEXT</a:t>
              </a:r>
              <a:endParaRPr lang="zh-CN" altLang="en-US" sz="1600" b="1">
                <a:solidFill>
                  <a:srgbClr val="FFFFFF"/>
                </a:solidFill>
                <a:latin typeface="Arial Narrow" pitchFamily="34" charset="0"/>
                <a:ea typeface="微软雅黑" pitchFamily="34" charset="-122"/>
                <a:cs typeface="Times New Roman" pitchFamily="18" charset="0"/>
              </a:endParaRPr>
            </a:p>
          </p:txBody>
        </p:sp>
      </p:grpSp>
      <p:grpSp>
        <p:nvGrpSpPr>
          <p:cNvPr id="26" name="组合 25"/>
          <p:cNvGrpSpPr>
            <a:grpSpLocks/>
          </p:cNvGrpSpPr>
          <p:nvPr/>
        </p:nvGrpSpPr>
        <p:grpSpPr bwMode="auto">
          <a:xfrm>
            <a:off x="4003675" y="5516563"/>
            <a:ext cx="2278063" cy="954087"/>
            <a:chOff x="4004466" y="5516611"/>
            <a:chExt cx="2277966" cy="954107"/>
          </a:xfrm>
        </p:grpSpPr>
        <p:sp>
          <p:nvSpPr>
            <p:cNvPr id="27" name="TextBox 45"/>
            <p:cNvSpPr txBox="1"/>
            <p:nvPr/>
          </p:nvSpPr>
          <p:spPr>
            <a:xfrm>
              <a:off x="4117174" y="5516611"/>
              <a:ext cx="2165258" cy="954107"/>
            </a:xfrm>
            <a:prstGeom prst="rect">
              <a:avLst/>
            </a:prstGeom>
            <a:noFill/>
          </p:spPr>
          <p:txBody>
            <a:bodyPr>
              <a:spAutoFit/>
            </a:bodyPr>
            <a:lstStyle/>
            <a:p>
              <a:pPr fontAlgn="auto">
                <a:spcBef>
                  <a:spcPts val="0"/>
                </a:spcBef>
                <a:spcAft>
                  <a:spcPts val="0"/>
                </a:spcAft>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endParaRPr lang="en-US" sz="1400" kern="0" dirty="0">
                <a:solidFill>
                  <a:sysClr val="window" lastClr="FFFFFF">
                    <a:lumMod val="50000"/>
                  </a:sysClr>
                </a:solidFill>
                <a:latin typeface="Arial Rounded MT Bold" pitchFamily="34" charset="0"/>
              </a:endParaRPr>
            </a:p>
          </p:txBody>
        </p:sp>
        <p:sp>
          <p:nvSpPr>
            <p:cNvPr id="28" name="矩形 27"/>
            <p:cNvSpPr/>
            <p:nvPr/>
          </p:nvSpPr>
          <p:spPr>
            <a:xfrm>
              <a:off x="4004466" y="5684890"/>
              <a:ext cx="46036" cy="647714"/>
            </a:xfrm>
            <a:prstGeom prst="rect">
              <a:avLst/>
            </a:prstGeom>
            <a:gradFill>
              <a:gsLst>
                <a:gs pos="5000">
                  <a:srgbClr val="FED755"/>
                </a:gs>
                <a:gs pos="100000">
                  <a:srgbClr val="FB5F05"/>
                </a:gs>
              </a:gsLst>
              <a:lin ang="13800000" scaled="0"/>
            </a:gradFill>
            <a:ln w="25400" cap="flat" cmpd="sng" algn="ctr">
              <a:no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grpSp>
      <p:grpSp>
        <p:nvGrpSpPr>
          <p:cNvPr id="29" name="组合 28"/>
          <p:cNvGrpSpPr>
            <a:grpSpLocks/>
          </p:cNvGrpSpPr>
          <p:nvPr/>
        </p:nvGrpSpPr>
        <p:grpSpPr bwMode="auto">
          <a:xfrm>
            <a:off x="5876925" y="4152900"/>
            <a:ext cx="2278063" cy="954088"/>
            <a:chOff x="5876674" y="4153666"/>
            <a:chExt cx="2277966" cy="954107"/>
          </a:xfrm>
        </p:grpSpPr>
        <p:sp>
          <p:nvSpPr>
            <p:cNvPr id="30" name="TextBox 47"/>
            <p:cNvSpPr txBox="1"/>
            <p:nvPr/>
          </p:nvSpPr>
          <p:spPr>
            <a:xfrm>
              <a:off x="5989382" y="4153666"/>
              <a:ext cx="2165258" cy="954107"/>
            </a:xfrm>
            <a:prstGeom prst="rect">
              <a:avLst/>
            </a:prstGeom>
            <a:noFill/>
          </p:spPr>
          <p:txBody>
            <a:bodyPr>
              <a:spAutoFit/>
            </a:bodyPr>
            <a:lstStyle/>
            <a:p>
              <a:pPr fontAlgn="auto">
                <a:spcBef>
                  <a:spcPts val="0"/>
                </a:spcBef>
                <a:spcAft>
                  <a:spcPts val="0"/>
                </a:spcAft>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endParaRPr lang="en-US" sz="1400" kern="0" dirty="0">
                <a:solidFill>
                  <a:sysClr val="window" lastClr="FFFFFF">
                    <a:lumMod val="50000"/>
                  </a:sysClr>
                </a:solidFill>
                <a:latin typeface="Arial Rounded MT Bold" pitchFamily="34" charset="0"/>
              </a:endParaRPr>
            </a:p>
          </p:txBody>
        </p:sp>
        <p:sp>
          <p:nvSpPr>
            <p:cNvPr id="31" name="矩形 30"/>
            <p:cNvSpPr/>
            <p:nvPr/>
          </p:nvSpPr>
          <p:spPr>
            <a:xfrm>
              <a:off x="5876674" y="4321944"/>
              <a:ext cx="46036" cy="647713"/>
            </a:xfrm>
            <a:prstGeom prst="rect">
              <a:avLst/>
            </a:prstGeom>
            <a:gradFill>
              <a:gsLst>
                <a:gs pos="5000">
                  <a:srgbClr val="FED755"/>
                </a:gs>
                <a:gs pos="100000">
                  <a:srgbClr val="FB5F05"/>
                </a:gs>
              </a:gsLst>
              <a:lin ang="13800000" scaled="0"/>
            </a:gradFill>
            <a:ln w="25400" cap="flat" cmpd="sng" algn="ctr">
              <a:no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grpSp>
      <p:grpSp>
        <p:nvGrpSpPr>
          <p:cNvPr id="32" name="组合 31"/>
          <p:cNvGrpSpPr>
            <a:grpSpLocks/>
          </p:cNvGrpSpPr>
          <p:nvPr/>
        </p:nvGrpSpPr>
        <p:grpSpPr bwMode="auto">
          <a:xfrm>
            <a:off x="8037513" y="3000375"/>
            <a:ext cx="2278062" cy="954088"/>
            <a:chOff x="8036914" y="3001046"/>
            <a:chExt cx="2277966" cy="954107"/>
          </a:xfrm>
        </p:grpSpPr>
        <p:sp>
          <p:nvSpPr>
            <p:cNvPr id="33" name="TextBox 49"/>
            <p:cNvSpPr txBox="1"/>
            <p:nvPr/>
          </p:nvSpPr>
          <p:spPr>
            <a:xfrm>
              <a:off x="8149621" y="3001046"/>
              <a:ext cx="2165259" cy="954107"/>
            </a:xfrm>
            <a:prstGeom prst="rect">
              <a:avLst/>
            </a:prstGeom>
            <a:noFill/>
          </p:spPr>
          <p:txBody>
            <a:bodyPr>
              <a:spAutoFit/>
            </a:bodyPr>
            <a:lstStyle/>
            <a:p>
              <a:pPr fontAlgn="auto">
                <a:spcBef>
                  <a:spcPts val="0"/>
                </a:spcBef>
                <a:spcAft>
                  <a:spcPts val="0"/>
                </a:spcAft>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endParaRPr lang="en-US" sz="1400" kern="0" dirty="0">
                <a:solidFill>
                  <a:sysClr val="window" lastClr="FFFFFF">
                    <a:lumMod val="50000"/>
                  </a:sysClr>
                </a:solidFill>
                <a:latin typeface="Arial Rounded MT Bold" pitchFamily="34" charset="0"/>
              </a:endParaRPr>
            </a:p>
          </p:txBody>
        </p:sp>
        <p:sp>
          <p:nvSpPr>
            <p:cNvPr id="34" name="矩形 33"/>
            <p:cNvSpPr/>
            <p:nvPr/>
          </p:nvSpPr>
          <p:spPr>
            <a:xfrm>
              <a:off x="8036914" y="3169324"/>
              <a:ext cx="46035" cy="647713"/>
            </a:xfrm>
            <a:prstGeom prst="rect">
              <a:avLst/>
            </a:prstGeom>
            <a:gradFill>
              <a:gsLst>
                <a:gs pos="5000">
                  <a:srgbClr val="FED755"/>
                </a:gs>
                <a:gs pos="100000">
                  <a:srgbClr val="FB5F05"/>
                </a:gs>
              </a:gsLst>
              <a:lin ang="13800000" scaled="0"/>
            </a:gradFill>
            <a:ln w="25400" cap="flat" cmpd="sng" algn="ctr">
              <a:no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2" presetClass="entr" presetSubtype="4" fill="hold" nodeType="click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p:tgtEl>
                                          <p:spTgt spid="32"/>
                                        </p:tgtEl>
                                        <p:attrNameLst>
                                          <p:attrName>ppt_y</p:attrName>
                                        </p:attrNameLst>
                                      </p:cBhvr>
                                      <p:tavLst>
                                        <p:tav tm="0">
                                          <p:val>
                                            <p:strVal val="#ppt_y+#ppt_h*1.125000"/>
                                          </p:val>
                                        </p:tav>
                                        <p:tav tm="100000">
                                          <p:val>
                                            <p:strVal val="#ppt_y"/>
                                          </p:val>
                                        </p:tav>
                                      </p:tavLst>
                                    </p:anim>
                                    <p:animEffect transition="in" filter="wipe(up)">
                                      <p:cBhvr>
                                        <p:cTn id="15" dur="500"/>
                                        <p:tgtEl>
                                          <p:spTgt spid="3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7"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p:tgtEl>
                                          <p:spTgt spid="29"/>
                                        </p:tgtEl>
                                        <p:attrNameLst>
                                          <p:attrName>ppt_y</p:attrName>
                                        </p:attrNameLst>
                                      </p:cBhvr>
                                      <p:tavLst>
                                        <p:tav tm="0">
                                          <p:val>
                                            <p:strVal val="#ppt_y+#ppt_h*1.125000"/>
                                          </p:val>
                                        </p:tav>
                                        <p:tav tm="100000">
                                          <p:val>
                                            <p:strVal val="#ppt_y"/>
                                          </p:val>
                                        </p:tav>
                                      </p:tavLst>
                                    </p:anim>
                                    <p:animEffect transition="in" filter="wipe(up)">
                                      <p:cBhvr>
                                        <p:cTn id="28" dur="500"/>
                                        <p:tgtEl>
                                          <p:spTgt spid="29"/>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7"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12" presetClass="entr" presetSubtype="4" fill="hold" nodeType="click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p:tgtEl>
                                          <p:spTgt spid="26"/>
                                        </p:tgtEl>
                                        <p:attrNameLst>
                                          <p:attrName>ppt_y</p:attrName>
                                        </p:attrNameLst>
                                      </p:cBhvr>
                                      <p:tavLst>
                                        <p:tav tm="0">
                                          <p:val>
                                            <p:strVal val="#ppt_y+#ppt_h*1.125000"/>
                                          </p:val>
                                        </p:tav>
                                        <p:tav tm="100000">
                                          <p:val>
                                            <p:strVal val="#ppt_y"/>
                                          </p:val>
                                        </p:tav>
                                      </p:tavLst>
                                    </p:anim>
                                    <p:animEffect transition="in" filter="wipe(up)">
                                      <p:cBhvr>
                                        <p:cTn id="4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653"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sp>
        <p:nvSpPr>
          <p:cNvPr id="5" name="矩形 4"/>
          <p:cNvSpPr/>
          <p:nvPr/>
        </p:nvSpPr>
        <p:spPr>
          <a:xfrm>
            <a:off x="1474788" y="3313113"/>
            <a:ext cx="9144000" cy="71437"/>
          </a:xfrm>
          <a:prstGeom prst="rect">
            <a:avLst/>
          </a:prstGeom>
          <a:solidFill>
            <a:sysClr val="window" lastClr="FFFFFF">
              <a:lumMod val="85000"/>
            </a:sysClr>
          </a:solidFill>
          <a:ln w="25400" cap="flat" cmpd="sng" algn="ctr">
            <a:no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grpSp>
        <p:nvGrpSpPr>
          <p:cNvPr id="6" name="组合 5"/>
          <p:cNvGrpSpPr>
            <a:grpSpLocks/>
          </p:cNvGrpSpPr>
          <p:nvPr/>
        </p:nvGrpSpPr>
        <p:grpSpPr bwMode="auto">
          <a:xfrm>
            <a:off x="2185988" y="1695450"/>
            <a:ext cx="1087437" cy="1085850"/>
            <a:chOff x="1480341" y="924151"/>
            <a:chExt cx="2504849" cy="2504849"/>
          </a:xfrm>
        </p:grpSpPr>
        <p:sp>
          <p:nvSpPr>
            <p:cNvPr id="7" name="泪滴形 6"/>
            <p:cNvSpPr/>
            <p:nvPr/>
          </p:nvSpPr>
          <p:spPr>
            <a:xfrm rot="8297680">
              <a:off x="1480341" y="924151"/>
              <a:ext cx="2504849" cy="2504849"/>
            </a:xfrm>
            <a:prstGeom prst="teardrop">
              <a:avLst>
                <a:gd name="adj" fmla="val 118789"/>
              </a:avLst>
            </a:prstGeom>
            <a:gradFill>
              <a:gsLst>
                <a:gs pos="5000">
                  <a:srgbClr val="FED755"/>
                </a:gs>
                <a:gs pos="100000">
                  <a:srgbClr val="FB5F05"/>
                </a:gs>
              </a:gsLst>
              <a:lin ang="13800000" scaled="0"/>
            </a:gradFill>
            <a:ln w="25400" cap="flat" cmpd="sng" algn="ctr">
              <a:solidFill>
                <a:sysClr val="window" lastClr="FFFFFF"/>
              </a:solidFill>
              <a:prstDash val="solid"/>
            </a:ln>
            <a:effectLst>
              <a:outerShdw dist="114300" dir="8100000" algn="tr" rotWithShape="0">
                <a:prstClr val="black">
                  <a:alpha val="13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8" name="椭圆 7"/>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7698" name="TextBox 43"/>
            <p:cNvSpPr txBox="1">
              <a:spLocks noChangeArrowheads="1"/>
            </p:cNvSpPr>
            <p:nvPr/>
          </p:nvSpPr>
          <p:spPr bwMode="auto">
            <a:xfrm flipH="1">
              <a:off x="1835696" y="1940581"/>
              <a:ext cx="1734031" cy="910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2400" b="1">
                  <a:solidFill>
                    <a:srgbClr val="9E7800"/>
                  </a:solidFill>
                  <a:latin typeface="Agency FB" pitchFamily="34" charset="0"/>
                  <a:ea typeface="微软雅黑" pitchFamily="34" charset="-122"/>
                  <a:cs typeface="Times New Roman" pitchFamily="18" charset="0"/>
                </a:rPr>
                <a:t>TEXT</a:t>
              </a:r>
              <a:endParaRPr lang="zh-CN" altLang="en-US" sz="2400" b="1">
                <a:solidFill>
                  <a:srgbClr val="9E7800"/>
                </a:solidFill>
                <a:latin typeface="Agency FB" pitchFamily="34" charset="0"/>
                <a:ea typeface="微软雅黑" pitchFamily="34" charset="-122"/>
                <a:cs typeface="Times New Roman" pitchFamily="18" charset="0"/>
              </a:endParaRPr>
            </a:p>
          </p:txBody>
        </p:sp>
      </p:grpSp>
      <p:sp>
        <p:nvSpPr>
          <p:cNvPr id="10" name="椭圆 9"/>
          <p:cNvSpPr/>
          <p:nvPr/>
        </p:nvSpPr>
        <p:spPr>
          <a:xfrm>
            <a:off x="2611438" y="3257550"/>
            <a:ext cx="157162" cy="157163"/>
          </a:xfrm>
          <a:prstGeom prst="ellipse">
            <a:avLst/>
          </a:prstGeom>
          <a:solidFill>
            <a:srgbClr val="FFC000"/>
          </a:solidFill>
          <a:ln w="25400" cap="flat" cmpd="sng" algn="ctr">
            <a:solidFill>
              <a:sysClr val="window" lastClr="FFFFFF"/>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11" name="圆角矩形 10"/>
          <p:cNvSpPr/>
          <p:nvPr/>
        </p:nvSpPr>
        <p:spPr>
          <a:xfrm>
            <a:off x="1943100" y="3609975"/>
            <a:ext cx="1573213" cy="2212975"/>
          </a:xfrm>
          <a:prstGeom prst="roundRect">
            <a:avLst/>
          </a:prstGeom>
          <a:gradFill>
            <a:gsLst>
              <a:gs pos="5000">
                <a:srgbClr val="FED755"/>
              </a:gs>
              <a:gs pos="100000">
                <a:srgbClr val="FB5F05"/>
              </a:gs>
            </a:gsLst>
            <a:lin ang="13800000" scaled="0"/>
          </a:gradFill>
          <a:ln w="25400" cap="flat" cmpd="sng" algn="ctr">
            <a:solidFill>
              <a:sysClr val="window" lastClr="FFFFFF"/>
            </a:solidFill>
            <a:prstDash val="solid"/>
          </a:ln>
          <a:effectLst>
            <a:outerShdw dist="114300" dir="8100000" algn="tr" rotWithShape="0">
              <a:prstClr val="black">
                <a:alpha val="13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12" name="椭圆 11"/>
          <p:cNvSpPr/>
          <p:nvPr/>
        </p:nvSpPr>
        <p:spPr>
          <a:xfrm>
            <a:off x="3090863" y="3438525"/>
            <a:ext cx="798512" cy="798513"/>
          </a:xfrm>
          <a:prstGeom prst="ellipse">
            <a:avLst/>
          </a:prstGeom>
          <a:solidFill>
            <a:sysClr val="window" lastClr="FFFFFF"/>
          </a:solidFill>
          <a:ln w="25400" cap="flat" cmpd="sng" algn="ctr">
            <a:solidFill>
              <a:srgbClr val="FFC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13" name="TextBox 47"/>
          <p:cNvSpPr txBox="1">
            <a:spLocks noChangeArrowheads="1"/>
          </p:cNvSpPr>
          <p:nvPr/>
        </p:nvSpPr>
        <p:spPr bwMode="auto">
          <a:xfrm flipH="1">
            <a:off x="3097213" y="3627438"/>
            <a:ext cx="75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2000" b="1">
                <a:solidFill>
                  <a:srgbClr val="9E7800"/>
                </a:solidFill>
                <a:latin typeface="Agency FB" pitchFamily="34" charset="0"/>
                <a:ea typeface="微软雅黑" pitchFamily="34" charset="-122"/>
                <a:cs typeface="Times New Roman" pitchFamily="18" charset="0"/>
              </a:rPr>
              <a:t>YOUR TEXT</a:t>
            </a:r>
            <a:endParaRPr lang="zh-CN" altLang="en-US" sz="2000" b="1">
              <a:solidFill>
                <a:srgbClr val="9E7800"/>
              </a:solidFill>
              <a:latin typeface="Agency FB" pitchFamily="34" charset="0"/>
              <a:ea typeface="微软雅黑" pitchFamily="34" charset="-122"/>
              <a:cs typeface="Times New Roman" pitchFamily="18" charset="0"/>
            </a:endParaRPr>
          </a:p>
        </p:txBody>
      </p:sp>
      <p:sp>
        <p:nvSpPr>
          <p:cNvPr id="14" name="TextBox 48"/>
          <p:cNvSpPr txBox="1"/>
          <p:nvPr/>
        </p:nvSpPr>
        <p:spPr>
          <a:xfrm>
            <a:off x="2049463" y="3921125"/>
            <a:ext cx="1333500" cy="1814513"/>
          </a:xfrm>
          <a:prstGeom prst="rect">
            <a:avLst/>
          </a:prstGeom>
          <a:noFill/>
        </p:spPr>
        <p:txBody>
          <a:bodyPr>
            <a:spAutoFit/>
          </a:bodyPr>
          <a:lstStyle/>
          <a:p>
            <a:pPr fontAlgn="auto">
              <a:spcBef>
                <a:spcPts val="0"/>
              </a:spcBef>
              <a:spcAft>
                <a:spcPts val="0"/>
              </a:spcAft>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grpSp>
        <p:nvGrpSpPr>
          <p:cNvPr id="15" name="组合 14"/>
          <p:cNvGrpSpPr>
            <a:grpSpLocks/>
          </p:cNvGrpSpPr>
          <p:nvPr/>
        </p:nvGrpSpPr>
        <p:grpSpPr bwMode="auto">
          <a:xfrm>
            <a:off x="4381500" y="1695450"/>
            <a:ext cx="1085850" cy="1085850"/>
            <a:chOff x="1480341" y="924151"/>
            <a:chExt cx="2504849" cy="2504849"/>
          </a:xfrm>
        </p:grpSpPr>
        <p:sp>
          <p:nvSpPr>
            <p:cNvPr id="16" name="泪滴形 15"/>
            <p:cNvSpPr/>
            <p:nvPr/>
          </p:nvSpPr>
          <p:spPr>
            <a:xfrm rot="8297680">
              <a:off x="1480341" y="924151"/>
              <a:ext cx="2504849" cy="2504849"/>
            </a:xfrm>
            <a:prstGeom prst="teardrop">
              <a:avLst>
                <a:gd name="adj" fmla="val 118789"/>
              </a:avLst>
            </a:prstGeom>
            <a:gradFill>
              <a:gsLst>
                <a:gs pos="5000">
                  <a:srgbClr val="FED755"/>
                </a:gs>
                <a:gs pos="100000">
                  <a:srgbClr val="FB5F05"/>
                </a:gs>
              </a:gsLst>
              <a:lin ang="13800000" scaled="0"/>
            </a:gradFill>
            <a:ln w="25400" cap="flat" cmpd="sng" algn="ctr">
              <a:solidFill>
                <a:sysClr val="window" lastClr="FFFFFF"/>
              </a:solidFill>
              <a:prstDash val="solid"/>
            </a:ln>
            <a:effectLst>
              <a:outerShdw dist="114300" dir="8100000" algn="tr" rotWithShape="0">
                <a:prstClr val="black">
                  <a:alpha val="13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17" name="椭圆 16"/>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7693" name="TextBox 52"/>
            <p:cNvSpPr txBox="1">
              <a:spLocks noChangeArrowheads="1"/>
            </p:cNvSpPr>
            <p:nvPr/>
          </p:nvSpPr>
          <p:spPr bwMode="auto">
            <a:xfrm flipH="1">
              <a:off x="1835696" y="1940581"/>
              <a:ext cx="1734031" cy="910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2400" b="1">
                  <a:solidFill>
                    <a:srgbClr val="9E7800"/>
                  </a:solidFill>
                  <a:latin typeface="Agency FB" pitchFamily="34" charset="0"/>
                  <a:ea typeface="微软雅黑" pitchFamily="34" charset="-122"/>
                  <a:cs typeface="Times New Roman" pitchFamily="18" charset="0"/>
                </a:rPr>
                <a:t>TEXT</a:t>
              </a:r>
              <a:endParaRPr lang="zh-CN" altLang="en-US" sz="2400" b="1">
                <a:solidFill>
                  <a:srgbClr val="9E7800"/>
                </a:solidFill>
                <a:latin typeface="Agency FB" pitchFamily="34" charset="0"/>
                <a:ea typeface="微软雅黑" pitchFamily="34" charset="-122"/>
                <a:cs typeface="Times New Roman" pitchFamily="18" charset="0"/>
              </a:endParaRPr>
            </a:p>
          </p:txBody>
        </p:sp>
      </p:grpSp>
      <p:sp>
        <p:nvSpPr>
          <p:cNvPr id="19" name="椭圆 18"/>
          <p:cNvSpPr/>
          <p:nvPr/>
        </p:nvSpPr>
        <p:spPr>
          <a:xfrm>
            <a:off x="4806950" y="3257550"/>
            <a:ext cx="157163" cy="157163"/>
          </a:xfrm>
          <a:prstGeom prst="ellipse">
            <a:avLst/>
          </a:prstGeom>
          <a:solidFill>
            <a:srgbClr val="FFC000"/>
          </a:solidFill>
          <a:ln w="25400" cap="flat" cmpd="sng" algn="ctr">
            <a:solidFill>
              <a:sysClr val="window" lastClr="FFFFFF"/>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0" name="圆角矩形 19"/>
          <p:cNvSpPr/>
          <p:nvPr/>
        </p:nvSpPr>
        <p:spPr>
          <a:xfrm>
            <a:off x="4138613" y="3609975"/>
            <a:ext cx="1573212" cy="2212975"/>
          </a:xfrm>
          <a:prstGeom prst="roundRect">
            <a:avLst/>
          </a:prstGeom>
          <a:gradFill>
            <a:gsLst>
              <a:gs pos="5000">
                <a:srgbClr val="FED755"/>
              </a:gs>
              <a:gs pos="100000">
                <a:srgbClr val="FB5F05"/>
              </a:gs>
            </a:gsLst>
            <a:lin ang="13800000" scaled="0"/>
          </a:gradFill>
          <a:ln w="25400" cap="flat" cmpd="sng" algn="ctr">
            <a:solidFill>
              <a:sysClr val="window" lastClr="FFFFFF"/>
            </a:solidFill>
            <a:prstDash val="solid"/>
          </a:ln>
          <a:effectLst>
            <a:outerShdw dist="114300" dir="8100000" algn="tr" rotWithShape="0">
              <a:prstClr val="black">
                <a:alpha val="13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1" name="椭圆 20"/>
          <p:cNvSpPr/>
          <p:nvPr/>
        </p:nvSpPr>
        <p:spPr>
          <a:xfrm>
            <a:off x="5286375" y="3438525"/>
            <a:ext cx="798513" cy="798513"/>
          </a:xfrm>
          <a:prstGeom prst="ellipse">
            <a:avLst/>
          </a:prstGeom>
          <a:solidFill>
            <a:sysClr val="window" lastClr="FFFFFF"/>
          </a:solidFill>
          <a:ln w="25400" cap="flat" cmpd="sng" algn="ctr">
            <a:solidFill>
              <a:srgbClr val="FFC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2" name="TextBox 56"/>
          <p:cNvSpPr txBox="1">
            <a:spLocks noChangeArrowheads="1"/>
          </p:cNvSpPr>
          <p:nvPr/>
        </p:nvSpPr>
        <p:spPr bwMode="auto">
          <a:xfrm flipH="1">
            <a:off x="5292725" y="3627438"/>
            <a:ext cx="750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2000" b="1">
                <a:solidFill>
                  <a:srgbClr val="9E7800"/>
                </a:solidFill>
                <a:latin typeface="Agency FB" pitchFamily="34" charset="0"/>
                <a:ea typeface="微软雅黑" pitchFamily="34" charset="-122"/>
                <a:cs typeface="Times New Roman" pitchFamily="18" charset="0"/>
              </a:rPr>
              <a:t>YOUR TEXT</a:t>
            </a:r>
            <a:endParaRPr lang="zh-CN" altLang="en-US" sz="2000" b="1">
              <a:solidFill>
                <a:srgbClr val="9E7800"/>
              </a:solidFill>
              <a:latin typeface="Agency FB" pitchFamily="34" charset="0"/>
              <a:ea typeface="微软雅黑" pitchFamily="34" charset="-122"/>
              <a:cs typeface="Times New Roman" pitchFamily="18" charset="0"/>
            </a:endParaRPr>
          </a:p>
        </p:txBody>
      </p:sp>
      <p:sp>
        <p:nvSpPr>
          <p:cNvPr id="23" name="TextBox 57"/>
          <p:cNvSpPr txBox="1"/>
          <p:nvPr/>
        </p:nvSpPr>
        <p:spPr>
          <a:xfrm>
            <a:off x="4244975" y="3921125"/>
            <a:ext cx="1236663" cy="1814513"/>
          </a:xfrm>
          <a:prstGeom prst="rect">
            <a:avLst/>
          </a:prstGeom>
          <a:noFill/>
        </p:spPr>
        <p:txBody>
          <a:bodyPr>
            <a:spAutoFit/>
          </a:bodyPr>
          <a:lstStyle/>
          <a:p>
            <a:pPr fontAlgn="auto">
              <a:spcBef>
                <a:spcPts val="0"/>
              </a:spcBef>
              <a:spcAft>
                <a:spcPts val="0"/>
              </a:spcAft>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grpSp>
        <p:nvGrpSpPr>
          <p:cNvPr id="24" name="组合 23"/>
          <p:cNvGrpSpPr>
            <a:grpSpLocks/>
          </p:cNvGrpSpPr>
          <p:nvPr/>
        </p:nvGrpSpPr>
        <p:grpSpPr bwMode="auto">
          <a:xfrm>
            <a:off x="6577013" y="1695450"/>
            <a:ext cx="1085850" cy="1085850"/>
            <a:chOff x="1480341" y="924151"/>
            <a:chExt cx="2504849" cy="2504849"/>
          </a:xfrm>
        </p:grpSpPr>
        <p:sp>
          <p:nvSpPr>
            <p:cNvPr id="25" name="泪滴形 24"/>
            <p:cNvSpPr/>
            <p:nvPr/>
          </p:nvSpPr>
          <p:spPr>
            <a:xfrm rot="8297680">
              <a:off x="1480341" y="924151"/>
              <a:ext cx="2504849" cy="2504849"/>
            </a:xfrm>
            <a:prstGeom prst="teardrop">
              <a:avLst>
                <a:gd name="adj" fmla="val 118789"/>
              </a:avLst>
            </a:prstGeom>
            <a:gradFill>
              <a:gsLst>
                <a:gs pos="5000">
                  <a:srgbClr val="FED755"/>
                </a:gs>
                <a:gs pos="100000">
                  <a:srgbClr val="FB5F05"/>
                </a:gs>
              </a:gsLst>
              <a:lin ang="13800000" scaled="0"/>
            </a:gradFill>
            <a:ln w="25400" cap="flat" cmpd="sng" algn="ctr">
              <a:solidFill>
                <a:sysClr val="window" lastClr="FFFFFF"/>
              </a:solidFill>
              <a:prstDash val="solid"/>
            </a:ln>
            <a:effectLst>
              <a:outerShdw dist="114300" dir="8100000" algn="tr" rotWithShape="0">
                <a:prstClr val="black">
                  <a:alpha val="13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6" name="椭圆 25"/>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7688" name="TextBox 61"/>
            <p:cNvSpPr txBox="1">
              <a:spLocks noChangeArrowheads="1"/>
            </p:cNvSpPr>
            <p:nvPr/>
          </p:nvSpPr>
          <p:spPr bwMode="auto">
            <a:xfrm flipH="1">
              <a:off x="1835696" y="1940581"/>
              <a:ext cx="1734031" cy="910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2400" b="1">
                  <a:solidFill>
                    <a:srgbClr val="9E7800"/>
                  </a:solidFill>
                  <a:latin typeface="Agency FB" pitchFamily="34" charset="0"/>
                  <a:ea typeface="微软雅黑" pitchFamily="34" charset="-122"/>
                  <a:cs typeface="Times New Roman" pitchFamily="18" charset="0"/>
                </a:rPr>
                <a:t>TEXT</a:t>
              </a:r>
              <a:endParaRPr lang="zh-CN" altLang="en-US" sz="2400" b="1">
                <a:solidFill>
                  <a:srgbClr val="9E7800"/>
                </a:solidFill>
                <a:latin typeface="Agency FB" pitchFamily="34" charset="0"/>
                <a:ea typeface="微软雅黑" pitchFamily="34" charset="-122"/>
                <a:cs typeface="Times New Roman" pitchFamily="18" charset="0"/>
              </a:endParaRPr>
            </a:p>
          </p:txBody>
        </p:sp>
      </p:grpSp>
      <p:sp>
        <p:nvSpPr>
          <p:cNvPr id="28" name="椭圆 27"/>
          <p:cNvSpPr/>
          <p:nvPr/>
        </p:nvSpPr>
        <p:spPr>
          <a:xfrm>
            <a:off x="7002463" y="3257550"/>
            <a:ext cx="157162" cy="157163"/>
          </a:xfrm>
          <a:prstGeom prst="ellipse">
            <a:avLst/>
          </a:prstGeom>
          <a:solidFill>
            <a:srgbClr val="FFC000"/>
          </a:solidFill>
          <a:ln w="25400" cap="flat" cmpd="sng" algn="ctr">
            <a:solidFill>
              <a:sysClr val="window" lastClr="FFFFFF"/>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9" name="圆角矩形 28"/>
          <p:cNvSpPr/>
          <p:nvPr/>
        </p:nvSpPr>
        <p:spPr>
          <a:xfrm>
            <a:off x="6332538" y="3609975"/>
            <a:ext cx="1573212" cy="2212975"/>
          </a:xfrm>
          <a:prstGeom prst="roundRect">
            <a:avLst/>
          </a:prstGeom>
          <a:gradFill>
            <a:gsLst>
              <a:gs pos="5000">
                <a:srgbClr val="FED755"/>
              </a:gs>
              <a:gs pos="100000">
                <a:srgbClr val="FB5F05"/>
              </a:gs>
            </a:gsLst>
            <a:lin ang="13800000" scaled="0"/>
          </a:gradFill>
          <a:ln w="25400" cap="flat" cmpd="sng" algn="ctr">
            <a:solidFill>
              <a:sysClr val="window" lastClr="FFFFFF"/>
            </a:solidFill>
            <a:prstDash val="solid"/>
          </a:ln>
          <a:effectLst>
            <a:outerShdw dist="114300" dir="8100000" algn="tr" rotWithShape="0">
              <a:prstClr val="black">
                <a:alpha val="13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0" name="椭圆 29"/>
          <p:cNvSpPr/>
          <p:nvPr/>
        </p:nvSpPr>
        <p:spPr>
          <a:xfrm>
            <a:off x="7481888" y="3438525"/>
            <a:ext cx="796925" cy="798513"/>
          </a:xfrm>
          <a:prstGeom prst="ellipse">
            <a:avLst/>
          </a:prstGeom>
          <a:solidFill>
            <a:sysClr val="window" lastClr="FFFFFF"/>
          </a:solidFill>
          <a:ln w="25400" cap="flat" cmpd="sng" algn="ctr">
            <a:solidFill>
              <a:srgbClr val="FDAD36"/>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1" name="TextBox 65"/>
          <p:cNvSpPr txBox="1">
            <a:spLocks noChangeArrowheads="1"/>
          </p:cNvSpPr>
          <p:nvPr/>
        </p:nvSpPr>
        <p:spPr bwMode="auto">
          <a:xfrm flipH="1">
            <a:off x="7486650" y="3627438"/>
            <a:ext cx="75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2000" b="1">
                <a:solidFill>
                  <a:srgbClr val="9E7800"/>
                </a:solidFill>
                <a:latin typeface="Agency FB" pitchFamily="34" charset="0"/>
                <a:ea typeface="微软雅黑" pitchFamily="34" charset="-122"/>
                <a:cs typeface="Times New Roman" pitchFamily="18" charset="0"/>
              </a:rPr>
              <a:t>YOUR TEXT</a:t>
            </a:r>
            <a:endParaRPr lang="zh-CN" altLang="en-US" sz="2000" b="1">
              <a:solidFill>
                <a:srgbClr val="9E7800"/>
              </a:solidFill>
              <a:latin typeface="Agency FB" pitchFamily="34" charset="0"/>
              <a:ea typeface="微软雅黑" pitchFamily="34" charset="-122"/>
              <a:cs typeface="Times New Roman" pitchFamily="18" charset="0"/>
            </a:endParaRPr>
          </a:p>
        </p:txBody>
      </p:sp>
      <p:sp>
        <p:nvSpPr>
          <p:cNvPr id="32" name="TextBox 66"/>
          <p:cNvSpPr txBox="1"/>
          <p:nvPr/>
        </p:nvSpPr>
        <p:spPr>
          <a:xfrm>
            <a:off x="6438900" y="3921125"/>
            <a:ext cx="1238250" cy="1814513"/>
          </a:xfrm>
          <a:prstGeom prst="rect">
            <a:avLst/>
          </a:prstGeom>
          <a:noFill/>
        </p:spPr>
        <p:txBody>
          <a:bodyPr>
            <a:spAutoFit/>
          </a:bodyPr>
          <a:lstStyle/>
          <a:p>
            <a:pPr fontAlgn="auto">
              <a:spcBef>
                <a:spcPts val="0"/>
              </a:spcBef>
              <a:spcAft>
                <a:spcPts val="0"/>
              </a:spcAft>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grpSp>
        <p:nvGrpSpPr>
          <p:cNvPr id="33" name="组合 32"/>
          <p:cNvGrpSpPr>
            <a:grpSpLocks/>
          </p:cNvGrpSpPr>
          <p:nvPr/>
        </p:nvGrpSpPr>
        <p:grpSpPr bwMode="auto">
          <a:xfrm>
            <a:off x="8739188" y="1695450"/>
            <a:ext cx="1085850" cy="1085850"/>
            <a:chOff x="1480341" y="924151"/>
            <a:chExt cx="2504849" cy="2504849"/>
          </a:xfrm>
        </p:grpSpPr>
        <p:sp>
          <p:nvSpPr>
            <p:cNvPr id="34" name="泪滴形 33"/>
            <p:cNvSpPr/>
            <p:nvPr/>
          </p:nvSpPr>
          <p:spPr>
            <a:xfrm rot="8297680">
              <a:off x="1480341" y="924151"/>
              <a:ext cx="2504849" cy="2504849"/>
            </a:xfrm>
            <a:prstGeom prst="teardrop">
              <a:avLst>
                <a:gd name="adj" fmla="val 118789"/>
              </a:avLst>
            </a:prstGeom>
            <a:gradFill>
              <a:gsLst>
                <a:gs pos="5000">
                  <a:srgbClr val="FED755"/>
                </a:gs>
                <a:gs pos="100000">
                  <a:srgbClr val="FB5F05"/>
                </a:gs>
              </a:gsLst>
              <a:lin ang="13800000" scaled="0"/>
            </a:gradFill>
            <a:ln w="25400" cap="flat" cmpd="sng" algn="ctr">
              <a:solidFill>
                <a:sysClr val="window" lastClr="FFFFFF"/>
              </a:solidFill>
              <a:prstDash val="solid"/>
            </a:ln>
            <a:effectLst>
              <a:outerShdw dist="114300" dir="8100000" algn="tr" rotWithShape="0">
                <a:prstClr val="black">
                  <a:alpha val="13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5" name="椭圆 34"/>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7683" name="TextBox 71"/>
            <p:cNvSpPr txBox="1">
              <a:spLocks noChangeArrowheads="1"/>
            </p:cNvSpPr>
            <p:nvPr/>
          </p:nvSpPr>
          <p:spPr bwMode="auto">
            <a:xfrm flipH="1">
              <a:off x="1835696" y="1940581"/>
              <a:ext cx="1734031" cy="910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2400" b="1">
                  <a:solidFill>
                    <a:srgbClr val="9E7800"/>
                  </a:solidFill>
                  <a:latin typeface="Agency FB" pitchFamily="34" charset="0"/>
                  <a:ea typeface="微软雅黑" pitchFamily="34" charset="-122"/>
                  <a:cs typeface="Times New Roman" pitchFamily="18" charset="0"/>
                </a:rPr>
                <a:t>TEXT</a:t>
              </a:r>
              <a:endParaRPr lang="zh-CN" altLang="en-US" sz="2400" b="1">
                <a:solidFill>
                  <a:srgbClr val="9E7800"/>
                </a:solidFill>
                <a:latin typeface="Agency FB" pitchFamily="34" charset="0"/>
                <a:ea typeface="微软雅黑" pitchFamily="34" charset="-122"/>
                <a:cs typeface="Times New Roman" pitchFamily="18" charset="0"/>
              </a:endParaRPr>
            </a:p>
          </p:txBody>
        </p:sp>
      </p:grpSp>
      <p:sp>
        <p:nvSpPr>
          <p:cNvPr id="37" name="椭圆 36"/>
          <p:cNvSpPr/>
          <p:nvPr/>
        </p:nvSpPr>
        <p:spPr>
          <a:xfrm>
            <a:off x="9164638" y="3257550"/>
            <a:ext cx="157162" cy="157163"/>
          </a:xfrm>
          <a:prstGeom prst="ellipse">
            <a:avLst/>
          </a:prstGeom>
          <a:solidFill>
            <a:srgbClr val="FFC000"/>
          </a:solidFill>
          <a:ln w="25400" cap="flat" cmpd="sng" algn="ctr">
            <a:solidFill>
              <a:sysClr val="window" lastClr="FFFFFF"/>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8" name="圆角矩形 37"/>
          <p:cNvSpPr/>
          <p:nvPr/>
        </p:nvSpPr>
        <p:spPr>
          <a:xfrm>
            <a:off x="8496300" y="3609975"/>
            <a:ext cx="1573213" cy="2212975"/>
          </a:xfrm>
          <a:prstGeom prst="roundRect">
            <a:avLst/>
          </a:prstGeom>
          <a:gradFill>
            <a:gsLst>
              <a:gs pos="5000">
                <a:srgbClr val="FED755"/>
              </a:gs>
              <a:gs pos="100000">
                <a:srgbClr val="FB5F05"/>
              </a:gs>
            </a:gsLst>
            <a:lin ang="13800000" scaled="0"/>
          </a:gradFill>
          <a:ln w="25400" cap="flat" cmpd="sng" algn="ctr">
            <a:solidFill>
              <a:sysClr val="window" lastClr="FFFFFF"/>
            </a:solidFill>
            <a:prstDash val="solid"/>
          </a:ln>
          <a:effectLst>
            <a:outerShdw dist="114300" dir="8100000" algn="tr" rotWithShape="0">
              <a:prstClr val="black">
                <a:alpha val="13000"/>
              </a:prstClr>
            </a:outerShdw>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9" name="椭圆 38"/>
          <p:cNvSpPr/>
          <p:nvPr/>
        </p:nvSpPr>
        <p:spPr>
          <a:xfrm>
            <a:off x="9644063" y="3438525"/>
            <a:ext cx="798512" cy="798513"/>
          </a:xfrm>
          <a:prstGeom prst="ellipse">
            <a:avLst/>
          </a:prstGeom>
          <a:solidFill>
            <a:sysClr val="window" lastClr="FFFFFF"/>
          </a:solidFill>
          <a:ln w="25400" cap="flat" cmpd="sng" algn="ctr">
            <a:solidFill>
              <a:srgbClr val="FDAD36"/>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40" name="TextBox 75"/>
          <p:cNvSpPr txBox="1">
            <a:spLocks noChangeArrowheads="1"/>
          </p:cNvSpPr>
          <p:nvPr/>
        </p:nvSpPr>
        <p:spPr bwMode="auto">
          <a:xfrm flipH="1">
            <a:off x="9650413" y="3627438"/>
            <a:ext cx="7508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80000"/>
              </a:lnSpc>
            </a:pPr>
            <a:r>
              <a:rPr lang="en-US" altLang="zh-CN" sz="2000" b="1">
                <a:solidFill>
                  <a:srgbClr val="9E7800"/>
                </a:solidFill>
                <a:latin typeface="Agency FB" pitchFamily="34" charset="0"/>
                <a:ea typeface="微软雅黑" pitchFamily="34" charset="-122"/>
                <a:cs typeface="Times New Roman" pitchFamily="18" charset="0"/>
              </a:rPr>
              <a:t>YOUR TEXT</a:t>
            </a:r>
            <a:endParaRPr lang="zh-CN" altLang="en-US" sz="2000" b="1">
              <a:solidFill>
                <a:srgbClr val="9E7800"/>
              </a:solidFill>
              <a:latin typeface="Agency FB" pitchFamily="34" charset="0"/>
              <a:ea typeface="微软雅黑" pitchFamily="34" charset="-122"/>
              <a:cs typeface="Times New Roman" pitchFamily="18" charset="0"/>
            </a:endParaRPr>
          </a:p>
        </p:txBody>
      </p:sp>
      <p:sp>
        <p:nvSpPr>
          <p:cNvPr id="41" name="TextBox 76"/>
          <p:cNvSpPr txBox="1"/>
          <p:nvPr/>
        </p:nvSpPr>
        <p:spPr>
          <a:xfrm>
            <a:off x="8601075" y="3921125"/>
            <a:ext cx="1238250" cy="1814513"/>
          </a:xfrm>
          <a:prstGeom prst="rect">
            <a:avLst/>
          </a:prstGeom>
          <a:noFill/>
        </p:spPr>
        <p:txBody>
          <a:bodyPr>
            <a:spAutoFit/>
          </a:bodyPr>
          <a:lstStyle/>
          <a:p>
            <a:pPr fontAlgn="auto">
              <a:spcBef>
                <a:spcPts val="0"/>
              </a:spcBef>
              <a:spcAft>
                <a:spcPts val="0"/>
              </a:spcAft>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4"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750"/>
                                        <p:tgtEl>
                                          <p:spTgt spid="11"/>
                                        </p:tgtEl>
                                        <p:attrNameLst>
                                          <p:attrName>ppt_y</p:attrName>
                                        </p:attrNameLst>
                                      </p:cBhvr>
                                      <p:tavLst>
                                        <p:tav tm="0">
                                          <p:val>
                                            <p:strVal val="#ppt_y+#ppt_h*1.125000"/>
                                          </p:val>
                                        </p:tav>
                                        <p:tav tm="100000">
                                          <p:val>
                                            <p:strVal val="#ppt_y"/>
                                          </p:val>
                                        </p:tav>
                                      </p:tavLst>
                                    </p:anim>
                                    <p:animEffect transition="in" filter="wipe(up)">
                                      <p:cBhvr>
                                        <p:cTn id="49" dur="750"/>
                                        <p:tgtEl>
                                          <p:spTgt spid="11"/>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p:tgtEl>
                                          <p:spTgt spid="13"/>
                                        </p:tgtEl>
                                        <p:attrNameLst>
                                          <p:attrName>ppt_y</p:attrName>
                                        </p:attrNameLst>
                                      </p:cBhvr>
                                      <p:tavLst>
                                        <p:tav tm="0">
                                          <p:val>
                                            <p:strVal val="#ppt_y+#ppt_h*1.125000"/>
                                          </p:val>
                                        </p:tav>
                                        <p:tav tm="100000">
                                          <p:val>
                                            <p:strVal val="#ppt_y"/>
                                          </p:val>
                                        </p:tav>
                                      </p:tavLst>
                                    </p:anim>
                                    <p:animEffect transition="in" filter="wipe(up)">
                                      <p:cBhvr>
                                        <p:cTn id="53" dur="750"/>
                                        <p:tgtEl>
                                          <p:spTgt spid="13"/>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750"/>
                                        <p:tgtEl>
                                          <p:spTgt spid="14"/>
                                        </p:tgtEl>
                                        <p:attrNameLst>
                                          <p:attrName>ppt_y</p:attrName>
                                        </p:attrNameLst>
                                      </p:cBhvr>
                                      <p:tavLst>
                                        <p:tav tm="0">
                                          <p:val>
                                            <p:strVal val="#ppt_y+#ppt_h*1.125000"/>
                                          </p:val>
                                        </p:tav>
                                        <p:tav tm="100000">
                                          <p:val>
                                            <p:strVal val="#ppt_y"/>
                                          </p:val>
                                        </p:tav>
                                      </p:tavLst>
                                    </p:anim>
                                    <p:animEffect transition="in" filter="wipe(up)">
                                      <p:cBhvr>
                                        <p:cTn id="57" dur="750"/>
                                        <p:tgtEl>
                                          <p:spTgt spid="14"/>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750"/>
                                        <p:tgtEl>
                                          <p:spTgt spid="20"/>
                                        </p:tgtEl>
                                        <p:attrNameLst>
                                          <p:attrName>ppt_y</p:attrName>
                                        </p:attrNameLst>
                                      </p:cBhvr>
                                      <p:tavLst>
                                        <p:tav tm="0">
                                          <p:val>
                                            <p:strVal val="#ppt_y+#ppt_h*1.125000"/>
                                          </p:val>
                                        </p:tav>
                                        <p:tav tm="100000">
                                          <p:val>
                                            <p:strVal val="#ppt_y"/>
                                          </p:val>
                                        </p:tav>
                                      </p:tavLst>
                                    </p:anim>
                                    <p:animEffect transition="in" filter="wipe(up)">
                                      <p:cBhvr>
                                        <p:cTn id="61" dur="750"/>
                                        <p:tgtEl>
                                          <p:spTgt spid="20"/>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750"/>
                                        <p:tgtEl>
                                          <p:spTgt spid="22"/>
                                        </p:tgtEl>
                                        <p:attrNameLst>
                                          <p:attrName>ppt_y</p:attrName>
                                        </p:attrNameLst>
                                      </p:cBhvr>
                                      <p:tavLst>
                                        <p:tav tm="0">
                                          <p:val>
                                            <p:strVal val="#ppt_y+#ppt_h*1.125000"/>
                                          </p:val>
                                        </p:tav>
                                        <p:tav tm="100000">
                                          <p:val>
                                            <p:strVal val="#ppt_y"/>
                                          </p:val>
                                        </p:tav>
                                      </p:tavLst>
                                    </p:anim>
                                    <p:animEffect transition="in" filter="wipe(up)">
                                      <p:cBhvr>
                                        <p:cTn id="65" dur="750"/>
                                        <p:tgtEl>
                                          <p:spTgt spid="22"/>
                                        </p:tgtEl>
                                      </p:cBhvr>
                                    </p:animEffect>
                                  </p:childTnLst>
                                </p:cTn>
                              </p:par>
                              <p:par>
                                <p:cTn id="66" presetID="12" presetClass="entr" presetSubtype="4"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750"/>
                                        <p:tgtEl>
                                          <p:spTgt spid="23"/>
                                        </p:tgtEl>
                                        <p:attrNameLst>
                                          <p:attrName>ppt_y</p:attrName>
                                        </p:attrNameLst>
                                      </p:cBhvr>
                                      <p:tavLst>
                                        <p:tav tm="0">
                                          <p:val>
                                            <p:strVal val="#ppt_y+#ppt_h*1.125000"/>
                                          </p:val>
                                        </p:tav>
                                        <p:tav tm="100000">
                                          <p:val>
                                            <p:strVal val="#ppt_y"/>
                                          </p:val>
                                        </p:tav>
                                      </p:tavLst>
                                    </p:anim>
                                    <p:animEffect transition="in" filter="wipe(up)">
                                      <p:cBhvr>
                                        <p:cTn id="69" dur="750"/>
                                        <p:tgtEl>
                                          <p:spTgt spid="23"/>
                                        </p:tgtEl>
                                      </p:cBhvr>
                                    </p:animEffect>
                                  </p:childTnLst>
                                </p:cTn>
                              </p:par>
                              <p:par>
                                <p:cTn id="70" presetID="12" presetClass="entr" presetSubtype="4"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750"/>
                                        <p:tgtEl>
                                          <p:spTgt spid="29"/>
                                        </p:tgtEl>
                                        <p:attrNameLst>
                                          <p:attrName>ppt_y</p:attrName>
                                        </p:attrNameLst>
                                      </p:cBhvr>
                                      <p:tavLst>
                                        <p:tav tm="0">
                                          <p:val>
                                            <p:strVal val="#ppt_y+#ppt_h*1.125000"/>
                                          </p:val>
                                        </p:tav>
                                        <p:tav tm="100000">
                                          <p:val>
                                            <p:strVal val="#ppt_y"/>
                                          </p:val>
                                        </p:tav>
                                      </p:tavLst>
                                    </p:anim>
                                    <p:animEffect transition="in" filter="wipe(up)">
                                      <p:cBhvr>
                                        <p:cTn id="73" dur="750"/>
                                        <p:tgtEl>
                                          <p:spTgt spid="29"/>
                                        </p:tgtEl>
                                      </p:cBhvr>
                                    </p:animEffect>
                                  </p:childTnLst>
                                </p:cTn>
                              </p:par>
                              <p:par>
                                <p:cTn id="74" presetID="12" presetClass="entr" presetSubtype="4"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750"/>
                                        <p:tgtEl>
                                          <p:spTgt spid="31"/>
                                        </p:tgtEl>
                                        <p:attrNameLst>
                                          <p:attrName>ppt_y</p:attrName>
                                        </p:attrNameLst>
                                      </p:cBhvr>
                                      <p:tavLst>
                                        <p:tav tm="0">
                                          <p:val>
                                            <p:strVal val="#ppt_y+#ppt_h*1.125000"/>
                                          </p:val>
                                        </p:tav>
                                        <p:tav tm="100000">
                                          <p:val>
                                            <p:strVal val="#ppt_y"/>
                                          </p:val>
                                        </p:tav>
                                      </p:tavLst>
                                    </p:anim>
                                    <p:animEffect transition="in" filter="wipe(up)">
                                      <p:cBhvr>
                                        <p:cTn id="77" dur="750"/>
                                        <p:tgtEl>
                                          <p:spTgt spid="31"/>
                                        </p:tgtEl>
                                      </p:cBhvr>
                                    </p:animEffect>
                                  </p:childTnLst>
                                </p:cTn>
                              </p:par>
                              <p:par>
                                <p:cTn id="78" presetID="12" presetClass="entr" presetSubtype="4"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750"/>
                                        <p:tgtEl>
                                          <p:spTgt spid="32"/>
                                        </p:tgtEl>
                                        <p:attrNameLst>
                                          <p:attrName>ppt_y</p:attrName>
                                        </p:attrNameLst>
                                      </p:cBhvr>
                                      <p:tavLst>
                                        <p:tav tm="0">
                                          <p:val>
                                            <p:strVal val="#ppt_y+#ppt_h*1.125000"/>
                                          </p:val>
                                        </p:tav>
                                        <p:tav tm="100000">
                                          <p:val>
                                            <p:strVal val="#ppt_y"/>
                                          </p:val>
                                        </p:tav>
                                      </p:tavLst>
                                    </p:anim>
                                    <p:animEffect transition="in" filter="wipe(up)">
                                      <p:cBhvr>
                                        <p:cTn id="81" dur="750"/>
                                        <p:tgtEl>
                                          <p:spTgt spid="32"/>
                                        </p:tgtEl>
                                      </p:cBhvr>
                                    </p:animEffect>
                                  </p:childTnLst>
                                </p:cTn>
                              </p:par>
                              <p:par>
                                <p:cTn id="82" presetID="12" presetClass="entr" presetSubtype="4" fill="hold" grpId="0" nodeType="withEffect">
                                  <p:stCondLst>
                                    <p:cond delay="0"/>
                                  </p:stCondLst>
                                  <p:childTnLst>
                                    <p:set>
                                      <p:cBhvr>
                                        <p:cTn id="83" dur="1" fill="hold">
                                          <p:stCondLst>
                                            <p:cond delay="0"/>
                                          </p:stCondLst>
                                        </p:cTn>
                                        <p:tgtEl>
                                          <p:spTgt spid="38"/>
                                        </p:tgtEl>
                                        <p:attrNameLst>
                                          <p:attrName>style.visibility</p:attrName>
                                        </p:attrNameLst>
                                      </p:cBhvr>
                                      <p:to>
                                        <p:strVal val="visible"/>
                                      </p:to>
                                    </p:set>
                                    <p:anim calcmode="lin" valueType="num">
                                      <p:cBhvr additive="base">
                                        <p:cTn id="84" dur="750"/>
                                        <p:tgtEl>
                                          <p:spTgt spid="38"/>
                                        </p:tgtEl>
                                        <p:attrNameLst>
                                          <p:attrName>ppt_y</p:attrName>
                                        </p:attrNameLst>
                                      </p:cBhvr>
                                      <p:tavLst>
                                        <p:tav tm="0">
                                          <p:val>
                                            <p:strVal val="#ppt_y+#ppt_h*1.125000"/>
                                          </p:val>
                                        </p:tav>
                                        <p:tav tm="100000">
                                          <p:val>
                                            <p:strVal val="#ppt_y"/>
                                          </p:val>
                                        </p:tav>
                                      </p:tavLst>
                                    </p:anim>
                                    <p:animEffect transition="in" filter="wipe(up)">
                                      <p:cBhvr>
                                        <p:cTn id="85" dur="750"/>
                                        <p:tgtEl>
                                          <p:spTgt spid="38"/>
                                        </p:tgtEl>
                                      </p:cBhvr>
                                    </p:animEffect>
                                  </p:childTnLst>
                                </p:cTn>
                              </p:par>
                              <p:par>
                                <p:cTn id="86" presetID="12" presetClass="entr" presetSubtype="4"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 calcmode="lin" valueType="num">
                                      <p:cBhvr additive="base">
                                        <p:cTn id="88" dur="750"/>
                                        <p:tgtEl>
                                          <p:spTgt spid="40"/>
                                        </p:tgtEl>
                                        <p:attrNameLst>
                                          <p:attrName>ppt_y</p:attrName>
                                        </p:attrNameLst>
                                      </p:cBhvr>
                                      <p:tavLst>
                                        <p:tav tm="0">
                                          <p:val>
                                            <p:strVal val="#ppt_y+#ppt_h*1.125000"/>
                                          </p:val>
                                        </p:tav>
                                        <p:tav tm="100000">
                                          <p:val>
                                            <p:strVal val="#ppt_y"/>
                                          </p:val>
                                        </p:tav>
                                      </p:tavLst>
                                    </p:anim>
                                    <p:animEffect transition="in" filter="wipe(up)">
                                      <p:cBhvr>
                                        <p:cTn id="89" dur="750"/>
                                        <p:tgtEl>
                                          <p:spTgt spid="40"/>
                                        </p:tgtEl>
                                      </p:cBhvr>
                                    </p:animEffect>
                                  </p:childTnLst>
                                </p:cTn>
                              </p:par>
                              <p:par>
                                <p:cTn id="90" presetID="12" presetClass="entr" presetSubtype="4"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 calcmode="lin" valueType="num">
                                      <p:cBhvr additive="base">
                                        <p:cTn id="92" dur="750"/>
                                        <p:tgtEl>
                                          <p:spTgt spid="41"/>
                                        </p:tgtEl>
                                        <p:attrNameLst>
                                          <p:attrName>ppt_y</p:attrName>
                                        </p:attrNameLst>
                                      </p:cBhvr>
                                      <p:tavLst>
                                        <p:tav tm="0">
                                          <p:val>
                                            <p:strVal val="#ppt_y+#ppt_h*1.125000"/>
                                          </p:val>
                                        </p:tav>
                                        <p:tav tm="100000">
                                          <p:val>
                                            <p:strVal val="#ppt_y"/>
                                          </p:val>
                                        </p:tav>
                                      </p:tavLst>
                                    </p:anim>
                                    <p:animEffect transition="in" filter="wipe(up)">
                                      <p:cBhvr>
                                        <p:cTn id="93" dur="750"/>
                                        <p:tgtEl>
                                          <p:spTgt spid="41"/>
                                        </p:tgtEl>
                                      </p:cBhvr>
                                    </p:animEffect>
                                  </p:childTnLst>
                                </p:cTn>
                              </p:par>
                              <p:par>
                                <p:cTn id="94" presetID="12" presetClass="entr" presetSubtype="4"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 calcmode="lin" valueType="num">
                                      <p:cBhvr additive="base">
                                        <p:cTn id="96" dur="750"/>
                                        <p:tgtEl>
                                          <p:spTgt spid="30"/>
                                        </p:tgtEl>
                                        <p:attrNameLst>
                                          <p:attrName>ppt_y</p:attrName>
                                        </p:attrNameLst>
                                      </p:cBhvr>
                                      <p:tavLst>
                                        <p:tav tm="0">
                                          <p:val>
                                            <p:strVal val="#ppt_y+#ppt_h*1.125000"/>
                                          </p:val>
                                        </p:tav>
                                        <p:tav tm="100000">
                                          <p:val>
                                            <p:strVal val="#ppt_y"/>
                                          </p:val>
                                        </p:tav>
                                      </p:tavLst>
                                    </p:anim>
                                    <p:animEffect transition="in" filter="wipe(up)">
                                      <p:cBhvr>
                                        <p:cTn id="97" dur="750"/>
                                        <p:tgtEl>
                                          <p:spTgt spid="30"/>
                                        </p:tgtEl>
                                      </p:cBhvr>
                                    </p:animEffect>
                                  </p:childTnLst>
                                </p:cTn>
                              </p:par>
                              <p:par>
                                <p:cTn id="98" presetID="12" presetClass="entr" presetSubtype="4" fill="hold" grpId="0" nodeType="withEffect">
                                  <p:stCondLst>
                                    <p:cond delay="0"/>
                                  </p:stCondLst>
                                  <p:childTnLst>
                                    <p:set>
                                      <p:cBhvr>
                                        <p:cTn id="99" dur="1" fill="hold">
                                          <p:stCondLst>
                                            <p:cond delay="0"/>
                                          </p:stCondLst>
                                        </p:cTn>
                                        <p:tgtEl>
                                          <p:spTgt spid="39"/>
                                        </p:tgtEl>
                                        <p:attrNameLst>
                                          <p:attrName>style.visibility</p:attrName>
                                        </p:attrNameLst>
                                      </p:cBhvr>
                                      <p:to>
                                        <p:strVal val="visible"/>
                                      </p:to>
                                    </p:set>
                                    <p:anim calcmode="lin" valueType="num">
                                      <p:cBhvr additive="base">
                                        <p:cTn id="100" dur="750"/>
                                        <p:tgtEl>
                                          <p:spTgt spid="39"/>
                                        </p:tgtEl>
                                        <p:attrNameLst>
                                          <p:attrName>ppt_y</p:attrName>
                                        </p:attrNameLst>
                                      </p:cBhvr>
                                      <p:tavLst>
                                        <p:tav tm="0">
                                          <p:val>
                                            <p:strVal val="#ppt_y+#ppt_h*1.125000"/>
                                          </p:val>
                                        </p:tav>
                                        <p:tav tm="100000">
                                          <p:val>
                                            <p:strVal val="#ppt_y"/>
                                          </p:val>
                                        </p:tav>
                                      </p:tavLst>
                                    </p:anim>
                                    <p:animEffect transition="in" filter="wipe(up)">
                                      <p:cBhvr>
                                        <p:cTn id="101" dur="750"/>
                                        <p:tgtEl>
                                          <p:spTgt spid="39"/>
                                        </p:tgtEl>
                                      </p:cBhvr>
                                    </p:animEffect>
                                  </p:childTnLst>
                                </p:cTn>
                              </p:par>
                              <p:par>
                                <p:cTn id="102" presetID="12" presetClass="entr" presetSubtype="4" fill="hold" grpId="0"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additive="base">
                                        <p:cTn id="104" dur="750"/>
                                        <p:tgtEl>
                                          <p:spTgt spid="21"/>
                                        </p:tgtEl>
                                        <p:attrNameLst>
                                          <p:attrName>ppt_y</p:attrName>
                                        </p:attrNameLst>
                                      </p:cBhvr>
                                      <p:tavLst>
                                        <p:tav tm="0">
                                          <p:val>
                                            <p:strVal val="#ppt_y+#ppt_h*1.125000"/>
                                          </p:val>
                                        </p:tav>
                                        <p:tav tm="100000">
                                          <p:val>
                                            <p:strVal val="#ppt_y"/>
                                          </p:val>
                                        </p:tav>
                                      </p:tavLst>
                                    </p:anim>
                                    <p:animEffect transition="in" filter="wipe(up)">
                                      <p:cBhvr>
                                        <p:cTn id="105" dur="750"/>
                                        <p:tgtEl>
                                          <p:spTgt spid="21"/>
                                        </p:tgtEl>
                                      </p:cBhvr>
                                    </p:animEffect>
                                  </p:childTnLst>
                                </p:cTn>
                              </p:par>
                              <p:par>
                                <p:cTn id="106" presetID="12" presetClass="entr" presetSubtype="4" fill="hold" grpId="0" nodeType="withEffect">
                                  <p:stCondLst>
                                    <p:cond delay="0"/>
                                  </p:stCondLst>
                                  <p:childTnLst>
                                    <p:set>
                                      <p:cBhvr>
                                        <p:cTn id="107" dur="1" fill="hold">
                                          <p:stCondLst>
                                            <p:cond delay="0"/>
                                          </p:stCondLst>
                                        </p:cTn>
                                        <p:tgtEl>
                                          <p:spTgt spid="12"/>
                                        </p:tgtEl>
                                        <p:attrNameLst>
                                          <p:attrName>style.visibility</p:attrName>
                                        </p:attrNameLst>
                                      </p:cBhvr>
                                      <p:to>
                                        <p:strVal val="visible"/>
                                      </p:to>
                                    </p:set>
                                    <p:anim calcmode="lin" valueType="num">
                                      <p:cBhvr additive="base">
                                        <p:cTn id="108" dur="750"/>
                                        <p:tgtEl>
                                          <p:spTgt spid="12"/>
                                        </p:tgtEl>
                                        <p:attrNameLst>
                                          <p:attrName>ppt_y</p:attrName>
                                        </p:attrNameLst>
                                      </p:cBhvr>
                                      <p:tavLst>
                                        <p:tav tm="0">
                                          <p:val>
                                            <p:strVal val="#ppt_y+#ppt_h*1.125000"/>
                                          </p:val>
                                        </p:tav>
                                        <p:tav tm="100000">
                                          <p:val>
                                            <p:strVal val="#ppt_y"/>
                                          </p:val>
                                        </p:tav>
                                      </p:tavLst>
                                    </p:anim>
                                    <p:animEffect transition="in" filter="wipe(up)">
                                      <p:cBhvr>
                                        <p:cTn id="109"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2" grpId="0" animBg="1"/>
      <p:bldP spid="13" grpId="0"/>
      <p:bldP spid="14" grpId="0"/>
      <p:bldP spid="19" grpId="0" animBg="1"/>
      <p:bldP spid="20" grpId="0" animBg="1"/>
      <p:bldP spid="21" grpId="0" animBg="1"/>
      <p:bldP spid="22" grpId="0"/>
      <p:bldP spid="23" grpId="0"/>
      <p:bldP spid="28" grpId="0" animBg="1"/>
      <p:bldP spid="29" grpId="0" animBg="1"/>
      <p:bldP spid="30" grpId="0" animBg="1"/>
      <p:bldP spid="31" grpId="0"/>
      <p:bldP spid="32" grpId="0"/>
      <p:bldP spid="37" grpId="0" animBg="1"/>
      <p:bldP spid="38" grpId="0" animBg="1"/>
      <p:bldP spid="39" grpId="0" animBg="1"/>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967413" y="0"/>
            <a:ext cx="0" cy="4093029"/>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2510971" y="3962400"/>
            <a:ext cx="6908800"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sp>
        <p:nvSpPr>
          <p:cNvPr id="5" name="TextBox 42" descr="6A3013BADB884660B194CAD3FEF2932C# #TextBox 42"/>
          <p:cNvSpPr txBox="1">
            <a:spLocks noChangeArrowheads="1"/>
          </p:cNvSpPr>
          <p:nvPr/>
        </p:nvSpPr>
        <p:spPr bwMode="auto">
          <a:xfrm>
            <a:off x="6445250" y="3446463"/>
            <a:ext cx="2955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3600">
                <a:latin typeface="微软雅黑" pitchFamily="34" charset="-122"/>
                <a:ea typeface="微软雅黑" pitchFamily="34" charset="-122"/>
              </a:rPr>
              <a:t>成果项目展示</a:t>
            </a:r>
          </a:p>
        </p:txBody>
      </p:sp>
      <p:sp>
        <p:nvSpPr>
          <p:cNvPr id="6" name="TextBox 42" descr="6A3013BADB884660B194CAD3FEF2932C# #TextBox 42"/>
          <p:cNvSpPr txBox="1">
            <a:spLocks noChangeArrowheads="1"/>
          </p:cNvSpPr>
          <p:nvPr/>
        </p:nvSpPr>
        <p:spPr bwMode="auto">
          <a:xfrm>
            <a:off x="2503488" y="1468438"/>
            <a:ext cx="3178175" cy="315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19900">
                <a:latin typeface="微软雅黑" pitchFamily="34" charset="-122"/>
                <a:ea typeface="微软雅黑" pitchFamily="34" charset="-122"/>
              </a:rPr>
              <a:t>03</a:t>
            </a:r>
            <a:endParaRPr lang="zh-CN" altLang="en-US" sz="19900">
              <a:latin typeface="微软雅黑" pitchFamily="34" charset="-122"/>
              <a:ea typeface="微软雅黑" pitchFamily="34"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10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Effect transition="in" filter="fade">
                                      <p:cBhvr>
                                        <p:cTn id="19" dur="1000"/>
                                        <p:tgtEl>
                                          <p:spTgt spid="6"/>
                                        </p:tgtEl>
                                      </p:cBhvr>
                                    </p:animEffect>
                                  </p:childTnLst>
                                </p:cTn>
                              </p:par>
                              <p:par>
                                <p:cTn id="20" presetID="23" presetClass="entr" presetSubtype="3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6*min(max(#ppt_w*#ppt_h,.3),1)-7.4)/-.7*#ppt_w"/>
                                          </p:val>
                                        </p:tav>
                                        <p:tav tm="100000">
                                          <p:val>
                                            <p:strVal val="#ppt_w"/>
                                          </p:val>
                                        </p:tav>
                                      </p:tavLst>
                                    </p:anim>
                                    <p:anim calcmode="lin" valueType="num">
                                      <p:cBhvr>
                                        <p:cTn id="23" dur="1000" fill="hold"/>
                                        <p:tgtEl>
                                          <p:spTgt spid="5"/>
                                        </p:tgtEl>
                                        <p:attrNameLst>
                                          <p:attrName>ppt_h</p:attrName>
                                        </p:attrNameLst>
                                      </p:cBhvr>
                                      <p:tavLst>
                                        <p:tav tm="0">
                                          <p:val>
                                            <p:strVal val="(6*min(max(#ppt_w*#ppt_h,.3),1)-7.4)/-.7*#ppt_h"/>
                                          </p:val>
                                        </p:tav>
                                        <p:tav tm="100000">
                                          <p:val>
                                            <p:strVal val="#ppt_h"/>
                                          </p:val>
                                        </p:tav>
                                      </p:tavLst>
                                    </p:anim>
                                    <p:anim calcmode="lin" valueType="num">
                                      <p:cBhvr>
                                        <p:cTn id="24" dur="1000" fill="hold"/>
                                        <p:tgtEl>
                                          <p:spTgt spid="5"/>
                                        </p:tgtEl>
                                        <p:attrNameLst>
                                          <p:attrName>ppt_x</p:attrName>
                                        </p:attrNameLst>
                                      </p:cBhvr>
                                      <p:tavLst>
                                        <p:tav tm="0">
                                          <p:val>
                                            <p:fltVal val="0.5"/>
                                          </p:val>
                                        </p:tav>
                                        <p:tav tm="100000">
                                          <p:val>
                                            <p:strVal val="#ppt_x"/>
                                          </p:val>
                                        </p:tav>
                                      </p:tavLst>
                                    </p:anim>
                                    <p:anim calcmode="lin" valueType="num">
                                      <p:cBhvr>
                                        <p:cTn id="25" dur="10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749"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pic>
        <p:nvPicPr>
          <p:cNvPr id="5"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29050" y="1155700"/>
            <a:ext cx="3876675" cy="5456238"/>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6" name="组合 5"/>
          <p:cNvGrpSpPr>
            <a:grpSpLocks/>
          </p:cNvGrpSpPr>
          <p:nvPr/>
        </p:nvGrpSpPr>
        <p:grpSpPr bwMode="auto">
          <a:xfrm>
            <a:off x="5257800" y="5448300"/>
            <a:ext cx="1019175" cy="1019175"/>
            <a:chOff x="3832873" y="2297208"/>
            <a:chExt cx="1516550" cy="1516550"/>
          </a:xfrm>
        </p:grpSpPr>
        <p:grpSp>
          <p:nvGrpSpPr>
            <p:cNvPr id="7" name="组合 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ysClr val="windowText" lastClr="000000"/>
                  </a:solidFill>
                  <a:latin typeface="Calibri"/>
                  <a:ea typeface="宋体"/>
                </a:endParaRPr>
              </a:p>
            </p:txBody>
          </p:sp>
          <p:sp>
            <p:nvSpPr>
              <p:cNvPr id="10" name="椭圆 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ysClr val="window" lastClr="FFFFFF"/>
                  </a:solidFill>
                  <a:latin typeface="Calibri"/>
                  <a:ea typeface="宋体"/>
                </a:endParaRPr>
              </a:p>
            </p:txBody>
          </p:sp>
        </p:grpSp>
        <p:sp>
          <p:nvSpPr>
            <p:cNvPr id="8" name="椭圆 7"/>
            <p:cNvSpPr/>
            <p:nvPr/>
          </p:nvSpPr>
          <p:spPr>
            <a:xfrm>
              <a:off x="3983164" y="2466913"/>
              <a:ext cx="1185736" cy="1185736"/>
            </a:xfrm>
            <a:prstGeom prst="ellipse">
              <a:avLst/>
            </a:prstGeom>
            <a:gradFill>
              <a:gsLst>
                <a:gs pos="5000">
                  <a:srgbClr val="FED755"/>
                </a:gs>
                <a:gs pos="100000">
                  <a:srgbClr val="FB5F05"/>
                </a:gs>
              </a:gsLst>
              <a:lin ang="138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grpSp>
        <p:nvGrpSpPr>
          <p:cNvPr id="11" name="组合 10"/>
          <p:cNvGrpSpPr>
            <a:grpSpLocks/>
          </p:cNvGrpSpPr>
          <p:nvPr/>
        </p:nvGrpSpPr>
        <p:grpSpPr bwMode="auto">
          <a:xfrm>
            <a:off x="4248150" y="4359275"/>
            <a:ext cx="1019175" cy="1020763"/>
            <a:chOff x="3832873" y="2297208"/>
            <a:chExt cx="1516550" cy="1516550"/>
          </a:xfrm>
        </p:grpSpPr>
        <p:grpSp>
          <p:nvGrpSpPr>
            <p:cNvPr id="12" name="组合 1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ysClr val="windowText" lastClr="000000"/>
                  </a:solidFill>
                  <a:latin typeface="Calibri"/>
                  <a:ea typeface="宋体"/>
                </a:endParaRPr>
              </a:p>
            </p:txBody>
          </p:sp>
          <p:sp>
            <p:nvSpPr>
              <p:cNvPr id="15" name="椭圆 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ysClr val="window" lastClr="FFFFFF"/>
                  </a:solidFill>
                  <a:latin typeface="Calibri"/>
                  <a:ea typeface="宋体"/>
                </a:endParaRPr>
              </a:p>
            </p:txBody>
          </p:sp>
        </p:grpSp>
        <p:sp>
          <p:nvSpPr>
            <p:cNvPr id="13" name="椭圆 12"/>
            <p:cNvSpPr/>
            <p:nvPr/>
          </p:nvSpPr>
          <p:spPr>
            <a:xfrm>
              <a:off x="3983164" y="2466913"/>
              <a:ext cx="1185736" cy="1185736"/>
            </a:xfrm>
            <a:prstGeom prst="ellipse">
              <a:avLst/>
            </a:prstGeom>
            <a:gradFill>
              <a:gsLst>
                <a:gs pos="5000">
                  <a:srgbClr val="FED755"/>
                </a:gs>
                <a:gs pos="100000">
                  <a:srgbClr val="FB5F05"/>
                </a:gs>
              </a:gsLst>
              <a:lin ang="138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grpSp>
        <p:nvGrpSpPr>
          <p:cNvPr id="16" name="组合 15"/>
          <p:cNvGrpSpPr>
            <a:grpSpLocks/>
          </p:cNvGrpSpPr>
          <p:nvPr/>
        </p:nvGrpSpPr>
        <p:grpSpPr bwMode="auto">
          <a:xfrm>
            <a:off x="6283325" y="3695700"/>
            <a:ext cx="1019175" cy="1019175"/>
            <a:chOff x="3832873" y="2297208"/>
            <a:chExt cx="1516550" cy="1516550"/>
          </a:xfrm>
        </p:grpSpPr>
        <p:grpSp>
          <p:nvGrpSpPr>
            <p:cNvPr id="17" name="组合 1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ysClr val="windowText" lastClr="000000"/>
                  </a:solidFill>
                  <a:latin typeface="Calibri"/>
                  <a:ea typeface="宋体"/>
                </a:endParaRPr>
              </a:p>
            </p:txBody>
          </p:sp>
          <p:sp>
            <p:nvSpPr>
              <p:cNvPr id="20" name="椭圆 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ysClr val="window" lastClr="FFFFFF"/>
                  </a:solidFill>
                  <a:latin typeface="Calibri"/>
                  <a:ea typeface="宋体"/>
                </a:endParaRPr>
              </a:p>
            </p:txBody>
          </p:sp>
        </p:grpSp>
        <p:sp>
          <p:nvSpPr>
            <p:cNvPr id="18" name="椭圆 17"/>
            <p:cNvSpPr/>
            <p:nvPr/>
          </p:nvSpPr>
          <p:spPr>
            <a:xfrm>
              <a:off x="3983164" y="2466913"/>
              <a:ext cx="1185736" cy="1185736"/>
            </a:xfrm>
            <a:prstGeom prst="ellipse">
              <a:avLst/>
            </a:prstGeom>
            <a:gradFill>
              <a:gsLst>
                <a:gs pos="5000">
                  <a:srgbClr val="FED755"/>
                </a:gs>
                <a:gs pos="100000">
                  <a:srgbClr val="FB5F05"/>
                </a:gs>
              </a:gsLst>
              <a:lin ang="138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grpSp>
        <p:nvGrpSpPr>
          <p:cNvPr id="21" name="组合 20"/>
          <p:cNvGrpSpPr>
            <a:grpSpLocks/>
          </p:cNvGrpSpPr>
          <p:nvPr/>
        </p:nvGrpSpPr>
        <p:grpSpPr bwMode="auto">
          <a:xfrm>
            <a:off x="4248150" y="3063875"/>
            <a:ext cx="1019175" cy="1020763"/>
            <a:chOff x="3832873" y="2297208"/>
            <a:chExt cx="1516550" cy="1516550"/>
          </a:xfrm>
        </p:grpSpPr>
        <p:grpSp>
          <p:nvGrpSpPr>
            <p:cNvPr id="22" name="组合 2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ysClr val="windowText" lastClr="000000"/>
                  </a:solidFill>
                  <a:latin typeface="Calibri"/>
                  <a:ea typeface="宋体"/>
                </a:endParaRPr>
              </a:p>
            </p:txBody>
          </p:sp>
          <p:sp>
            <p:nvSpPr>
              <p:cNvPr id="25" name="椭圆 2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ysClr val="window" lastClr="FFFFFF"/>
                  </a:solidFill>
                  <a:latin typeface="Calibri"/>
                  <a:ea typeface="宋体"/>
                </a:endParaRPr>
              </a:p>
            </p:txBody>
          </p:sp>
        </p:grpSp>
        <p:sp>
          <p:nvSpPr>
            <p:cNvPr id="23" name="椭圆 22"/>
            <p:cNvSpPr/>
            <p:nvPr/>
          </p:nvSpPr>
          <p:spPr>
            <a:xfrm>
              <a:off x="3983164" y="2466913"/>
              <a:ext cx="1185736" cy="1185736"/>
            </a:xfrm>
            <a:prstGeom prst="ellipse">
              <a:avLst/>
            </a:prstGeom>
            <a:gradFill>
              <a:gsLst>
                <a:gs pos="5000">
                  <a:srgbClr val="FED755"/>
                </a:gs>
                <a:gs pos="100000">
                  <a:srgbClr val="FB5F05"/>
                </a:gs>
              </a:gsLst>
              <a:lin ang="138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grpSp>
        <p:nvGrpSpPr>
          <p:cNvPr id="26" name="组合 25"/>
          <p:cNvGrpSpPr>
            <a:grpSpLocks/>
          </p:cNvGrpSpPr>
          <p:nvPr/>
        </p:nvGrpSpPr>
        <p:grpSpPr bwMode="auto">
          <a:xfrm>
            <a:off x="6283325" y="2384425"/>
            <a:ext cx="1019175" cy="1019175"/>
            <a:chOff x="3832873" y="2297208"/>
            <a:chExt cx="1516550" cy="1516550"/>
          </a:xfrm>
        </p:grpSpPr>
        <p:grpSp>
          <p:nvGrpSpPr>
            <p:cNvPr id="27" name="组合 2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ysClr val="windowText" lastClr="000000"/>
                  </a:solidFill>
                  <a:latin typeface="Calibri"/>
                  <a:ea typeface="宋体"/>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ysClr val="window" lastClr="FFFFFF"/>
                  </a:solidFill>
                  <a:latin typeface="Calibri"/>
                  <a:ea typeface="宋体"/>
                </a:endParaRPr>
              </a:p>
            </p:txBody>
          </p:sp>
        </p:grpSp>
        <p:sp>
          <p:nvSpPr>
            <p:cNvPr id="28" name="椭圆 27"/>
            <p:cNvSpPr/>
            <p:nvPr/>
          </p:nvSpPr>
          <p:spPr>
            <a:xfrm>
              <a:off x="3983164" y="2466913"/>
              <a:ext cx="1185736" cy="1185736"/>
            </a:xfrm>
            <a:prstGeom prst="ellipse">
              <a:avLst/>
            </a:prstGeom>
            <a:gradFill>
              <a:gsLst>
                <a:gs pos="5000">
                  <a:srgbClr val="FED755"/>
                </a:gs>
                <a:gs pos="100000">
                  <a:srgbClr val="FB5F05"/>
                </a:gs>
              </a:gsLst>
              <a:lin ang="138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grpSp>
        <p:nvGrpSpPr>
          <p:cNvPr id="31" name="组合 30"/>
          <p:cNvGrpSpPr>
            <a:grpSpLocks/>
          </p:cNvGrpSpPr>
          <p:nvPr/>
        </p:nvGrpSpPr>
        <p:grpSpPr bwMode="auto">
          <a:xfrm>
            <a:off x="5257800" y="1257300"/>
            <a:ext cx="1019175" cy="1019175"/>
            <a:chOff x="3832873" y="2297208"/>
            <a:chExt cx="1516550" cy="1516550"/>
          </a:xfrm>
        </p:grpSpPr>
        <p:grpSp>
          <p:nvGrpSpPr>
            <p:cNvPr id="32" name="组合 3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ysClr val="windowText" lastClr="000000"/>
                  </a:solidFill>
                  <a:latin typeface="Calibri"/>
                  <a:ea typeface="宋体"/>
                </a:endParaRPr>
              </a:p>
            </p:txBody>
          </p:sp>
          <p:sp>
            <p:nvSpPr>
              <p:cNvPr id="35" name="椭圆 3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ysClr val="window" lastClr="FFFFFF"/>
                  </a:solidFill>
                  <a:latin typeface="Calibri"/>
                  <a:ea typeface="宋体"/>
                </a:endParaRPr>
              </a:p>
            </p:txBody>
          </p:sp>
        </p:grpSp>
        <p:sp>
          <p:nvSpPr>
            <p:cNvPr id="33" name="椭圆 32"/>
            <p:cNvSpPr/>
            <p:nvPr/>
          </p:nvSpPr>
          <p:spPr>
            <a:xfrm>
              <a:off x="3983164" y="2466913"/>
              <a:ext cx="1185736" cy="1185736"/>
            </a:xfrm>
            <a:prstGeom prst="ellipse">
              <a:avLst/>
            </a:prstGeom>
            <a:gradFill>
              <a:gsLst>
                <a:gs pos="5000">
                  <a:srgbClr val="FED755"/>
                </a:gs>
                <a:gs pos="100000">
                  <a:srgbClr val="FB5F05"/>
                </a:gs>
              </a:gsLst>
              <a:lin ang="138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grpSp>
        <p:nvGrpSpPr>
          <p:cNvPr id="36" name="Group 34"/>
          <p:cNvGrpSpPr/>
          <p:nvPr/>
        </p:nvGrpSpPr>
        <p:grpSpPr>
          <a:xfrm>
            <a:off x="5579189" y="1540316"/>
            <a:ext cx="399325" cy="324941"/>
            <a:chOff x="1550139" y="1314466"/>
            <a:chExt cx="509139" cy="414300"/>
          </a:xfrm>
          <a:solidFill>
            <a:schemeClr val="bg1"/>
          </a:solidFill>
        </p:grpSpPr>
        <p:sp>
          <p:nvSpPr>
            <p:cNvPr id="37"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38"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39"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grpSp>
      <p:sp>
        <p:nvSpPr>
          <p:cNvPr id="40" name="矩形 3"/>
          <p:cNvSpPr>
            <a:spLocks noChangeArrowheads="1"/>
          </p:cNvSpPr>
          <p:nvPr/>
        </p:nvSpPr>
        <p:spPr bwMode="auto">
          <a:xfrm>
            <a:off x="6469063" y="1568450"/>
            <a:ext cx="954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3" tIns="45723" rIns="91443" bIns="45723">
            <a:spAutoFit/>
          </a:bodyPr>
          <a:lstStyle/>
          <a:p>
            <a:pPr>
              <a:defRPr/>
            </a:pPr>
            <a:r>
              <a:rPr lang="zh-CN" altLang="en-US" sz="2000" dirty="0">
                <a:solidFill>
                  <a:schemeClr val="tx1">
                    <a:lumMod val="75000"/>
                    <a:lumOff val="25000"/>
                  </a:schemeClr>
                </a:solidFill>
                <a:latin typeface="微软雅黑" pitchFamily="34" charset="-122"/>
                <a:ea typeface="微软雅黑" pitchFamily="34" charset="-122"/>
                <a:sym typeface="Arial" pitchFamily="34" charset="0"/>
              </a:rPr>
              <a:t>阶段一</a:t>
            </a:r>
          </a:p>
        </p:txBody>
      </p:sp>
      <p:sp>
        <p:nvSpPr>
          <p:cNvPr id="41" name="文本框 13"/>
          <p:cNvSpPr txBox="1"/>
          <p:nvPr/>
        </p:nvSpPr>
        <p:spPr>
          <a:xfrm>
            <a:off x="7604125" y="1370013"/>
            <a:ext cx="3251200" cy="754062"/>
          </a:xfrm>
          <a:prstGeom prst="rect">
            <a:avLst/>
          </a:prstGeom>
          <a:noFill/>
        </p:spPr>
        <p:txBody>
          <a:bodyPr lIns="87765" tIns="43881" rIns="87765" bIns="43881">
            <a:spAutoFit/>
          </a:bodyPr>
          <a:lstStyle/>
          <a:p>
            <a:pPr>
              <a:lnSpc>
                <a:spcPct val="120000"/>
              </a:lnSpc>
              <a:defRPr/>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42" name="矩形 3"/>
          <p:cNvSpPr>
            <a:spLocks noChangeArrowheads="1"/>
          </p:cNvSpPr>
          <p:nvPr/>
        </p:nvSpPr>
        <p:spPr bwMode="auto">
          <a:xfrm>
            <a:off x="7612063" y="2374900"/>
            <a:ext cx="954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3" tIns="45723" rIns="91443" bIns="45723">
            <a:spAutoFit/>
          </a:bodyPr>
          <a:lstStyle/>
          <a:p>
            <a:pPr>
              <a:defRPr/>
            </a:pPr>
            <a:r>
              <a:rPr lang="zh-CN" altLang="en-US" sz="2000" dirty="0">
                <a:solidFill>
                  <a:schemeClr val="tx1">
                    <a:lumMod val="75000"/>
                    <a:lumOff val="25000"/>
                  </a:schemeClr>
                </a:solidFill>
                <a:latin typeface="微软雅黑" pitchFamily="34" charset="-122"/>
                <a:ea typeface="微软雅黑" pitchFamily="34" charset="-122"/>
                <a:sym typeface="Arial" pitchFamily="34" charset="0"/>
              </a:rPr>
              <a:t>阶段二</a:t>
            </a:r>
          </a:p>
        </p:txBody>
      </p:sp>
      <p:sp>
        <p:nvSpPr>
          <p:cNvPr id="43" name="文本框 13"/>
          <p:cNvSpPr txBox="1"/>
          <p:nvPr/>
        </p:nvSpPr>
        <p:spPr>
          <a:xfrm>
            <a:off x="7604125" y="2781300"/>
            <a:ext cx="3251200" cy="752475"/>
          </a:xfrm>
          <a:prstGeom prst="rect">
            <a:avLst/>
          </a:prstGeom>
          <a:noFill/>
        </p:spPr>
        <p:txBody>
          <a:bodyPr lIns="87765" tIns="43881" rIns="87765" bIns="43881">
            <a:spAutoFit/>
          </a:bodyPr>
          <a:lstStyle/>
          <a:p>
            <a:pPr>
              <a:lnSpc>
                <a:spcPct val="120000"/>
              </a:lnSpc>
              <a:defRPr/>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44" name="Freeform 20"/>
          <p:cNvSpPr>
            <a:spLocks noEditPoints="1"/>
          </p:cNvSpPr>
          <p:nvPr/>
        </p:nvSpPr>
        <p:spPr bwMode="auto">
          <a:xfrm>
            <a:off x="6583363" y="2746375"/>
            <a:ext cx="398462" cy="271463"/>
          </a:xfrm>
          <a:custGeom>
            <a:avLst/>
            <a:gdLst>
              <a:gd name="T0" fmla="*/ 342108 w 157"/>
              <a:gd name="T1" fmla="*/ 116230 h 107"/>
              <a:gd name="T2" fmla="*/ 344642 w 157"/>
              <a:gd name="T3" fmla="*/ 93489 h 107"/>
              <a:gd name="T4" fmla="*/ 250879 w 157"/>
              <a:gd name="T5" fmla="*/ 0 h 107"/>
              <a:gd name="T6" fmla="*/ 184992 w 157"/>
              <a:gd name="T7" fmla="*/ 45481 h 107"/>
              <a:gd name="T8" fmla="*/ 114036 w 157"/>
              <a:gd name="T9" fmla="*/ 20214 h 107"/>
              <a:gd name="T10" fmla="*/ 48149 w 157"/>
              <a:gd name="T11" fmla="*/ 101069 h 107"/>
              <a:gd name="T12" fmla="*/ 50683 w 157"/>
              <a:gd name="T13" fmla="*/ 118756 h 107"/>
              <a:gd name="T14" fmla="*/ 0 w 157"/>
              <a:gd name="T15" fmla="*/ 192031 h 107"/>
              <a:gd name="T16" fmla="*/ 78558 w 157"/>
              <a:gd name="T17" fmla="*/ 270360 h 107"/>
              <a:gd name="T18" fmla="*/ 319301 w 157"/>
              <a:gd name="T19" fmla="*/ 270360 h 107"/>
              <a:gd name="T20" fmla="*/ 397859 w 157"/>
              <a:gd name="T21" fmla="*/ 192031 h 107"/>
              <a:gd name="T22" fmla="*/ 342108 w 157"/>
              <a:gd name="T23" fmla="*/ 116230 h 107"/>
              <a:gd name="T24" fmla="*/ 304096 w 157"/>
              <a:gd name="T25" fmla="*/ 252673 h 107"/>
              <a:gd name="T26" fmla="*/ 200197 w 157"/>
              <a:gd name="T27" fmla="*/ 252673 h 107"/>
              <a:gd name="T28" fmla="*/ 261016 w 157"/>
              <a:gd name="T29" fmla="*/ 189505 h 107"/>
              <a:gd name="T30" fmla="*/ 258482 w 157"/>
              <a:gd name="T31" fmla="*/ 181924 h 107"/>
              <a:gd name="T32" fmla="*/ 233140 w 157"/>
              <a:gd name="T33" fmla="*/ 181924 h 107"/>
              <a:gd name="T34" fmla="*/ 233140 w 157"/>
              <a:gd name="T35" fmla="*/ 171818 h 107"/>
              <a:gd name="T36" fmla="*/ 233140 w 157"/>
              <a:gd name="T37" fmla="*/ 93489 h 107"/>
              <a:gd name="T38" fmla="*/ 228072 w 157"/>
              <a:gd name="T39" fmla="*/ 90962 h 107"/>
              <a:gd name="T40" fmla="*/ 162185 w 157"/>
              <a:gd name="T41" fmla="*/ 90962 h 107"/>
              <a:gd name="T42" fmla="*/ 157116 w 157"/>
              <a:gd name="T43" fmla="*/ 96016 h 107"/>
              <a:gd name="T44" fmla="*/ 157116 w 157"/>
              <a:gd name="T45" fmla="*/ 171818 h 107"/>
              <a:gd name="T46" fmla="*/ 157116 w 157"/>
              <a:gd name="T47" fmla="*/ 184451 h 107"/>
              <a:gd name="T48" fmla="*/ 129241 w 157"/>
              <a:gd name="T49" fmla="*/ 184451 h 107"/>
              <a:gd name="T50" fmla="*/ 126707 w 157"/>
              <a:gd name="T51" fmla="*/ 192031 h 107"/>
              <a:gd name="T52" fmla="*/ 190060 w 157"/>
              <a:gd name="T53" fmla="*/ 252673 h 107"/>
              <a:gd name="T54" fmla="*/ 96297 w 157"/>
              <a:gd name="T55" fmla="*/ 252673 h 107"/>
              <a:gd name="T56" fmla="*/ 27875 w 157"/>
              <a:gd name="T57" fmla="*/ 186978 h 107"/>
              <a:gd name="T58" fmla="*/ 73490 w 157"/>
              <a:gd name="T59" fmla="*/ 126336 h 107"/>
              <a:gd name="T60" fmla="*/ 70956 w 157"/>
              <a:gd name="T61" fmla="*/ 111176 h 107"/>
              <a:gd name="T62" fmla="*/ 126707 w 157"/>
              <a:gd name="T63" fmla="*/ 42954 h 107"/>
              <a:gd name="T64" fmla="*/ 187526 w 157"/>
              <a:gd name="T65" fmla="*/ 73275 h 107"/>
              <a:gd name="T66" fmla="*/ 245811 w 157"/>
              <a:gd name="T67" fmla="*/ 27794 h 107"/>
              <a:gd name="T68" fmla="*/ 324369 w 157"/>
              <a:gd name="T69" fmla="*/ 106123 h 107"/>
              <a:gd name="T70" fmla="*/ 321835 w 157"/>
              <a:gd name="T71" fmla="*/ 126336 h 107"/>
              <a:gd name="T72" fmla="*/ 372518 w 157"/>
              <a:gd name="T73" fmla="*/ 186978 h 107"/>
              <a:gd name="T74" fmla="*/ 304096 w 157"/>
              <a:gd name="T75" fmla="*/ 252673 h 1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45" name="矩形 3"/>
          <p:cNvSpPr>
            <a:spLocks noChangeArrowheads="1"/>
          </p:cNvSpPr>
          <p:nvPr/>
        </p:nvSpPr>
        <p:spPr bwMode="auto">
          <a:xfrm>
            <a:off x="2916238" y="2882900"/>
            <a:ext cx="954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3" tIns="45723" rIns="91443" bIns="45723">
            <a:spAutoFit/>
          </a:bodyPr>
          <a:lstStyle/>
          <a:p>
            <a:pPr>
              <a:defRPr/>
            </a:pPr>
            <a:r>
              <a:rPr lang="zh-CN" altLang="en-US" sz="2000" dirty="0">
                <a:solidFill>
                  <a:schemeClr val="tx1">
                    <a:lumMod val="75000"/>
                    <a:lumOff val="25000"/>
                  </a:schemeClr>
                </a:solidFill>
                <a:latin typeface="微软雅黑" pitchFamily="34" charset="-122"/>
                <a:ea typeface="微软雅黑" pitchFamily="34" charset="-122"/>
                <a:sym typeface="Arial" pitchFamily="34" charset="0"/>
              </a:rPr>
              <a:t>阶段三</a:t>
            </a:r>
          </a:p>
        </p:txBody>
      </p:sp>
      <p:sp>
        <p:nvSpPr>
          <p:cNvPr id="46" name="文本框 13"/>
          <p:cNvSpPr txBox="1"/>
          <p:nvPr/>
        </p:nvSpPr>
        <p:spPr>
          <a:xfrm>
            <a:off x="898525" y="3273425"/>
            <a:ext cx="3111500" cy="754063"/>
          </a:xfrm>
          <a:prstGeom prst="rect">
            <a:avLst/>
          </a:prstGeom>
          <a:noFill/>
        </p:spPr>
        <p:txBody>
          <a:bodyPr lIns="87765" tIns="43881" rIns="87765" bIns="43881">
            <a:spAutoFit/>
          </a:bodyPr>
          <a:lstStyle/>
          <a:p>
            <a:pPr algn="r">
              <a:lnSpc>
                <a:spcPct val="120000"/>
              </a:lnSpc>
              <a:defRPr/>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grpSp>
        <p:nvGrpSpPr>
          <p:cNvPr id="47" name="Group 20"/>
          <p:cNvGrpSpPr/>
          <p:nvPr/>
        </p:nvGrpSpPr>
        <p:grpSpPr>
          <a:xfrm>
            <a:off x="4541012" y="3409911"/>
            <a:ext cx="412551" cy="285749"/>
            <a:chOff x="7416800" y="1122363"/>
            <a:chExt cx="366713" cy="254000"/>
          </a:xfrm>
          <a:solidFill>
            <a:schemeClr val="bg1"/>
          </a:solidFill>
        </p:grpSpPr>
        <p:sp>
          <p:nvSpPr>
            <p:cNvPr id="48"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49"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grpSp>
      <p:sp>
        <p:nvSpPr>
          <p:cNvPr id="50" name="矩形 3"/>
          <p:cNvSpPr>
            <a:spLocks noChangeArrowheads="1"/>
          </p:cNvSpPr>
          <p:nvPr/>
        </p:nvSpPr>
        <p:spPr bwMode="auto">
          <a:xfrm>
            <a:off x="7604125" y="3695700"/>
            <a:ext cx="9540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3" tIns="45723" rIns="91443" bIns="45723">
            <a:spAutoFit/>
          </a:bodyPr>
          <a:lstStyle/>
          <a:p>
            <a:pPr>
              <a:defRPr/>
            </a:pPr>
            <a:r>
              <a:rPr lang="zh-CN" altLang="en-US" sz="2000" dirty="0">
                <a:solidFill>
                  <a:schemeClr val="tx1">
                    <a:lumMod val="75000"/>
                    <a:lumOff val="25000"/>
                  </a:schemeClr>
                </a:solidFill>
                <a:latin typeface="微软雅黑" pitchFamily="34" charset="-122"/>
                <a:ea typeface="微软雅黑" pitchFamily="34" charset="-122"/>
                <a:sym typeface="Arial" pitchFamily="34" charset="0"/>
              </a:rPr>
              <a:t>阶段四</a:t>
            </a:r>
          </a:p>
        </p:txBody>
      </p:sp>
      <p:sp>
        <p:nvSpPr>
          <p:cNvPr id="51" name="文本框 13"/>
          <p:cNvSpPr txBox="1"/>
          <p:nvPr/>
        </p:nvSpPr>
        <p:spPr>
          <a:xfrm>
            <a:off x="7604125" y="4084638"/>
            <a:ext cx="3251200" cy="754062"/>
          </a:xfrm>
          <a:prstGeom prst="rect">
            <a:avLst/>
          </a:prstGeom>
          <a:noFill/>
        </p:spPr>
        <p:txBody>
          <a:bodyPr lIns="87765" tIns="43881" rIns="87765" bIns="43881">
            <a:spAutoFit/>
          </a:bodyPr>
          <a:lstStyle/>
          <a:p>
            <a:pPr>
              <a:lnSpc>
                <a:spcPct val="120000"/>
              </a:lnSpc>
              <a:defRPr/>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grpSp>
        <p:nvGrpSpPr>
          <p:cNvPr id="52" name="组合 51"/>
          <p:cNvGrpSpPr/>
          <p:nvPr/>
        </p:nvGrpSpPr>
        <p:grpSpPr>
          <a:xfrm>
            <a:off x="6586056" y="3959876"/>
            <a:ext cx="422291" cy="403672"/>
            <a:chOff x="3294063" y="754063"/>
            <a:chExt cx="5600701" cy="5353051"/>
          </a:xfrm>
          <a:solidFill>
            <a:schemeClr val="bg1"/>
          </a:solidFill>
        </p:grpSpPr>
        <p:sp>
          <p:nvSpPr>
            <p:cNvPr id="53"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54"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55"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56"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57"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58"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59"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60"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61"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62"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sp>
          <p:nvSpPr>
            <p:cNvPr id="63"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912684">
                <a:defRPr/>
              </a:pPr>
              <a:endParaRPr lang="zh-CN" altLang="en-US" sz="1867">
                <a:solidFill>
                  <a:prstClr val="black"/>
                </a:solidFill>
                <a:latin typeface="Calibri"/>
                <a:ea typeface="宋体"/>
              </a:endParaRPr>
            </a:p>
          </p:txBody>
        </p:sp>
      </p:grpSp>
      <p:sp>
        <p:nvSpPr>
          <p:cNvPr id="64" name="矩形 3"/>
          <p:cNvSpPr>
            <a:spLocks noChangeArrowheads="1"/>
          </p:cNvSpPr>
          <p:nvPr/>
        </p:nvSpPr>
        <p:spPr bwMode="auto">
          <a:xfrm>
            <a:off x="2916238" y="4432300"/>
            <a:ext cx="954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3" tIns="45723" rIns="91443" bIns="45723">
            <a:spAutoFit/>
          </a:bodyPr>
          <a:lstStyle/>
          <a:p>
            <a:pPr>
              <a:defRPr/>
            </a:pPr>
            <a:r>
              <a:rPr lang="zh-CN" altLang="en-US" sz="2000" dirty="0">
                <a:solidFill>
                  <a:schemeClr val="tx1">
                    <a:lumMod val="75000"/>
                    <a:lumOff val="25000"/>
                  </a:schemeClr>
                </a:solidFill>
                <a:latin typeface="微软雅黑" pitchFamily="34" charset="-122"/>
                <a:ea typeface="微软雅黑" pitchFamily="34" charset="-122"/>
                <a:sym typeface="Arial" pitchFamily="34" charset="0"/>
              </a:rPr>
              <a:t>阶段五</a:t>
            </a:r>
          </a:p>
        </p:txBody>
      </p:sp>
      <p:sp>
        <p:nvSpPr>
          <p:cNvPr id="65" name="文本框 13"/>
          <p:cNvSpPr txBox="1"/>
          <p:nvPr/>
        </p:nvSpPr>
        <p:spPr>
          <a:xfrm>
            <a:off x="898525" y="4784725"/>
            <a:ext cx="3111500" cy="754063"/>
          </a:xfrm>
          <a:prstGeom prst="rect">
            <a:avLst/>
          </a:prstGeom>
          <a:noFill/>
        </p:spPr>
        <p:txBody>
          <a:bodyPr lIns="87765" tIns="43881" rIns="87765" bIns="43881">
            <a:spAutoFit/>
          </a:bodyPr>
          <a:lstStyle/>
          <a:p>
            <a:pPr algn="r">
              <a:lnSpc>
                <a:spcPct val="120000"/>
              </a:lnSpc>
              <a:defRPr/>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grpSp>
        <p:nvGrpSpPr>
          <p:cNvPr id="66" name="Group 23"/>
          <p:cNvGrpSpPr/>
          <p:nvPr/>
        </p:nvGrpSpPr>
        <p:grpSpPr>
          <a:xfrm>
            <a:off x="4619921" y="4711048"/>
            <a:ext cx="342593" cy="298671"/>
            <a:chOff x="7540014" y="4306907"/>
            <a:chExt cx="389342" cy="339426"/>
          </a:xfrm>
          <a:solidFill>
            <a:schemeClr val="bg1"/>
          </a:solidFill>
        </p:grpSpPr>
        <p:sp>
          <p:nvSpPr>
            <p:cNvPr id="67"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68"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69"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70"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71"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72"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73"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74"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a:defRPr/>
              </a:pPr>
              <a:endParaRPr lang="en-US" sz="2400"/>
            </a:p>
          </p:txBody>
        </p:sp>
        <p:sp>
          <p:nvSpPr>
            <p:cNvPr id="75"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a:defRPr/>
              </a:pPr>
              <a:endParaRPr lang="en-US" sz="2400"/>
            </a:p>
          </p:txBody>
        </p:sp>
        <p:sp>
          <p:nvSpPr>
            <p:cNvPr id="76"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a:defRPr/>
              </a:pPr>
              <a:endParaRPr lang="en-US" sz="2400"/>
            </a:p>
          </p:txBody>
        </p:sp>
        <p:sp>
          <p:nvSpPr>
            <p:cNvPr id="77"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a:defRPr/>
              </a:pPr>
              <a:endParaRPr lang="en-US" sz="2400"/>
            </a:p>
          </p:txBody>
        </p:sp>
      </p:grpSp>
      <p:sp>
        <p:nvSpPr>
          <p:cNvPr id="78" name="矩形 3"/>
          <p:cNvSpPr>
            <a:spLocks noChangeArrowheads="1"/>
          </p:cNvSpPr>
          <p:nvPr/>
        </p:nvSpPr>
        <p:spPr bwMode="auto">
          <a:xfrm>
            <a:off x="6469063" y="5722938"/>
            <a:ext cx="954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3" tIns="45723" rIns="91443" bIns="45723">
            <a:spAutoFit/>
          </a:bodyPr>
          <a:lstStyle/>
          <a:p>
            <a:pPr>
              <a:defRPr/>
            </a:pPr>
            <a:r>
              <a:rPr lang="zh-CN" altLang="en-US" sz="2000" dirty="0">
                <a:solidFill>
                  <a:schemeClr val="tx1">
                    <a:lumMod val="75000"/>
                    <a:lumOff val="25000"/>
                  </a:schemeClr>
                </a:solidFill>
                <a:latin typeface="微软雅黑" pitchFamily="34" charset="-122"/>
                <a:ea typeface="微软雅黑" pitchFamily="34" charset="-122"/>
                <a:sym typeface="Arial" pitchFamily="34" charset="0"/>
              </a:rPr>
              <a:t>阶段六</a:t>
            </a:r>
          </a:p>
        </p:txBody>
      </p:sp>
      <p:sp>
        <p:nvSpPr>
          <p:cNvPr id="79" name="文本框 13"/>
          <p:cNvSpPr txBox="1"/>
          <p:nvPr/>
        </p:nvSpPr>
        <p:spPr>
          <a:xfrm>
            <a:off x="7604125" y="5526088"/>
            <a:ext cx="3251200" cy="754062"/>
          </a:xfrm>
          <a:prstGeom prst="rect">
            <a:avLst/>
          </a:prstGeom>
          <a:noFill/>
        </p:spPr>
        <p:txBody>
          <a:bodyPr lIns="87765" tIns="43881" rIns="87765" bIns="43881">
            <a:spAutoFit/>
          </a:bodyPr>
          <a:lstStyle/>
          <a:p>
            <a:pPr>
              <a:lnSpc>
                <a:spcPct val="120000"/>
              </a:lnSpc>
              <a:defRPr/>
            </a:pPr>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grpSp>
        <p:nvGrpSpPr>
          <p:cNvPr id="80" name="Group 9"/>
          <p:cNvGrpSpPr/>
          <p:nvPr/>
        </p:nvGrpSpPr>
        <p:grpSpPr>
          <a:xfrm>
            <a:off x="5574971" y="5838084"/>
            <a:ext cx="384811" cy="285347"/>
            <a:chOff x="4572000" y="3414713"/>
            <a:chExt cx="374651" cy="277813"/>
          </a:xfrm>
          <a:solidFill>
            <a:schemeClr val="bg1"/>
          </a:solidFill>
        </p:grpSpPr>
        <p:sp>
          <p:nvSpPr>
            <p:cNvPr id="81"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sp>
          <p:nvSpPr>
            <p:cNvPr id="82"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a:defRPr/>
              </a:pPr>
              <a:endParaRPr lang="en-US" sz="2400"/>
            </a:p>
          </p:txBody>
        </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nodeType="afterGroup">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400" fill="hold"/>
                                        <p:tgtEl>
                                          <p:spTgt spid="6"/>
                                        </p:tgtEl>
                                        <p:attrNameLst>
                                          <p:attrName>ppt_x</p:attrName>
                                        </p:attrNameLst>
                                      </p:cBhvr>
                                      <p:tavLst>
                                        <p:tav tm="0">
                                          <p:val>
                                            <p:strVal val="0-#ppt_w/2"/>
                                          </p:val>
                                        </p:tav>
                                        <p:tav tm="100000">
                                          <p:val>
                                            <p:strVal val="#ppt_x"/>
                                          </p:val>
                                        </p:tav>
                                      </p:tavLst>
                                    </p:anim>
                                    <p:anim calcmode="lin" valueType="num">
                                      <p:cBhvr additive="base">
                                        <p:cTn id="12" dur="14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400" fill="hold"/>
                                        <p:tgtEl>
                                          <p:spTgt spid="11"/>
                                        </p:tgtEl>
                                        <p:attrNameLst>
                                          <p:attrName>ppt_x</p:attrName>
                                        </p:attrNameLst>
                                      </p:cBhvr>
                                      <p:tavLst>
                                        <p:tav tm="0">
                                          <p:val>
                                            <p:strVal val="1+#ppt_w/2"/>
                                          </p:val>
                                        </p:tav>
                                        <p:tav tm="100000">
                                          <p:val>
                                            <p:strVal val="#ppt_x"/>
                                          </p:val>
                                        </p:tav>
                                      </p:tavLst>
                                    </p:anim>
                                    <p:anim calcmode="lin" valueType="num">
                                      <p:cBhvr additive="base">
                                        <p:cTn id="16" dur="14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400" fill="hold"/>
                                        <p:tgtEl>
                                          <p:spTgt spid="21"/>
                                        </p:tgtEl>
                                        <p:attrNameLst>
                                          <p:attrName>ppt_x</p:attrName>
                                        </p:attrNameLst>
                                      </p:cBhvr>
                                      <p:tavLst>
                                        <p:tav tm="0">
                                          <p:val>
                                            <p:strVal val="1+#ppt_w/2"/>
                                          </p:val>
                                        </p:tav>
                                        <p:tav tm="100000">
                                          <p:val>
                                            <p:strVal val="#ppt_x"/>
                                          </p:val>
                                        </p:tav>
                                      </p:tavLst>
                                    </p:anim>
                                    <p:anim calcmode="lin" valueType="num">
                                      <p:cBhvr additive="base">
                                        <p:cTn id="20" dur="1400" fill="hold"/>
                                        <p:tgtEl>
                                          <p:spTgt spid="21"/>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400" fill="hold"/>
                                        <p:tgtEl>
                                          <p:spTgt spid="26"/>
                                        </p:tgtEl>
                                        <p:attrNameLst>
                                          <p:attrName>ppt_x</p:attrName>
                                        </p:attrNameLst>
                                      </p:cBhvr>
                                      <p:tavLst>
                                        <p:tav tm="0">
                                          <p:val>
                                            <p:strVal val="0-#ppt_w/2"/>
                                          </p:val>
                                        </p:tav>
                                        <p:tav tm="100000">
                                          <p:val>
                                            <p:strVal val="#ppt_x"/>
                                          </p:val>
                                        </p:tav>
                                      </p:tavLst>
                                    </p:anim>
                                    <p:anim calcmode="lin" valueType="num">
                                      <p:cBhvr additive="base">
                                        <p:cTn id="24" dur="14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400" fill="hold"/>
                                        <p:tgtEl>
                                          <p:spTgt spid="31"/>
                                        </p:tgtEl>
                                        <p:attrNameLst>
                                          <p:attrName>ppt_x</p:attrName>
                                        </p:attrNameLst>
                                      </p:cBhvr>
                                      <p:tavLst>
                                        <p:tav tm="0">
                                          <p:val>
                                            <p:strVal val="1+#ppt_w/2"/>
                                          </p:val>
                                        </p:tav>
                                        <p:tav tm="100000">
                                          <p:val>
                                            <p:strVal val="#ppt_x"/>
                                          </p:val>
                                        </p:tav>
                                      </p:tavLst>
                                    </p:anim>
                                    <p:anim calcmode="lin" valueType="num">
                                      <p:cBhvr additive="base">
                                        <p:cTn id="28" dur="1400" fill="hold"/>
                                        <p:tgtEl>
                                          <p:spTgt spid="31"/>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400" fill="hold"/>
                                        <p:tgtEl>
                                          <p:spTgt spid="16"/>
                                        </p:tgtEl>
                                        <p:attrNameLst>
                                          <p:attrName>ppt_x</p:attrName>
                                        </p:attrNameLst>
                                      </p:cBhvr>
                                      <p:tavLst>
                                        <p:tav tm="0">
                                          <p:val>
                                            <p:strVal val="0-#ppt_w/2"/>
                                          </p:val>
                                        </p:tav>
                                        <p:tav tm="100000">
                                          <p:val>
                                            <p:strVal val="#ppt_x"/>
                                          </p:val>
                                        </p:tav>
                                      </p:tavLst>
                                    </p:anim>
                                    <p:anim calcmode="lin" valueType="num">
                                      <p:cBhvr additive="base">
                                        <p:cTn id="32" dur="1400" fill="hold"/>
                                        <p:tgtEl>
                                          <p:spTgt spid="16"/>
                                        </p:tgtEl>
                                        <p:attrNameLst>
                                          <p:attrName>ppt_y</p:attrName>
                                        </p:attrNameLst>
                                      </p:cBhvr>
                                      <p:tavLst>
                                        <p:tav tm="0">
                                          <p:val>
                                            <p:strVal val="1+#ppt_h/2"/>
                                          </p:val>
                                        </p:tav>
                                        <p:tav tm="100000">
                                          <p:val>
                                            <p:strVal val="#ppt_y"/>
                                          </p:val>
                                        </p:tav>
                                      </p:tavLst>
                                    </p:anim>
                                  </p:childTnLst>
                                </p:cTn>
                              </p:par>
                            </p:childTnLst>
                          </p:cTn>
                        </p:par>
                        <p:par>
                          <p:cTn id="33" fill="hold" nodeType="afterGroup">
                            <p:stCondLst>
                              <p:cond delay="1900"/>
                            </p:stCondLst>
                            <p:childTnLst>
                              <p:par>
                                <p:cTn id="34" presetID="31" presetClass="entr" presetSubtype="0"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 calcmode="lin" valueType="num">
                                      <p:cBhvr>
                                        <p:cTn id="38" dur="500" fill="hold"/>
                                        <p:tgtEl>
                                          <p:spTgt spid="36"/>
                                        </p:tgtEl>
                                        <p:attrNameLst>
                                          <p:attrName>style.rotation</p:attrName>
                                        </p:attrNameLst>
                                      </p:cBhvr>
                                      <p:tavLst>
                                        <p:tav tm="0">
                                          <p:val>
                                            <p:fltVal val="90"/>
                                          </p:val>
                                        </p:tav>
                                        <p:tav tm="100000">
                                          <p:val>
                                            <p:fltVal val="0"/>
                                          </p:val>
                                        </p:tav>
                                      </p:tavLst>
                                    </p:anim>
                                    <p:animEffect transition="in" filter="fade">
                                      <p:cBhvr>
                                        <p:cTn id="39" dur="500"/>
                                        <p:tgtEl>
                                          <p:spTgt spid="36"/>
                                        </p:tgtEl>
                                      </p:cBhvr>
                                    </p:animEffect>
                                  </p:childTnLst>
                                </p:cTn>
                              </p:par>
                            </p:childTnLst>
                          </p:cTn>
                        </p:par>
                        <p:par>
                          <p:cTn id="40" fill="hold" nodeType="afterGroup">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left)">
                                      <p:cBhvr>
                                        <p:cTn id="43" dur="500"/>
                                        <p:tgtEl>
                                          <p:spTgt spid="4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wipe(right)">
                                      <p:cBhvr>
                                        <p:cTn id="46" dur="750"/>
                                        <p:tgtEl>
                                          <p:spTgt spid="41"/>
                                        </p:tgtEl>
                                      </p:cBhvr>
                                    </p:animEffect>
                                  </p:childTnLst>
                                </p:cTn>
                              </p:par>
                            </p:childTnLst>
                          </p:cTn>
                        </p:par>
                        <p:par>
                          <p:cTn id="47" fill="hold" nodeType="afterGroup">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p:cTn id="50" dur="500" fill="hold"/>
                                        <p:tgtEl>
                                          <p:spTgt spid="44"/>
                                        </p:tgtEl>
                                        <p:attrNameLst>
                                          <p:attrName>ppt_w</p:attrName>
                                        </p:attrNameLst>
                                      </p:cBhvr>
                                      <p:tavLst>
                                        <p:tav tm="0">
                                          <p:val>
                                            <p:fltVal val="0"/>
                                          </p:val>
                                        </p:tav>
                                        <p:tav tm="100000">
                                          <p:val>
                                            <p:strVal val="#ppt_w"/>
                                          </p:val>
                                        </p:tav>
                                      </p:tavLst>
                                    </p:anim>
                                    <p:anim calcmode="lin" valueType="num">
                                      <p:cBhvr>
                                        <p:cTn id="51" dur="500" fill="hold"/>
                                        <p:tgtEl>
                                          <p:spTgt spid="44"/>
                                        </p:tgtEl>
                                        <p:attrNameLst>
                                          <p:attrName>ppt_h</p:attrName>
                                        </p:attrNameLst>
                                      </p:cBhvr>
                                      <p:tavLst>
                                        <p:tav tm="0">
                                          <p:val>
                                            <p:fltVal val="0"/>
                                          </p:val>
                                        </p:tav>
                                        <p:tav tm="100000">
                                          <p:val>
                                            <p:strVal val="#ppt_h"/>
                                          </p:val>
                                        </p:tav>
                                      </p:tavLst>
                                    </p:anim>
                                    <p:anim calcmode="lin" valueType="num">
                                      <p:cBhvr>
                                        <p:cTn id="52" dur="500" fill="hold"/>
                                        <p:tgtEl>
                                          <p:spTgt spid="44"/>
                                        </p:tgtEl>
                                        <p:attrNameLst>
                                          <p:attrName>style.rotation</p:attrName>
                                        </p:attrNameLst>
                                      </p:cBhvr>
                                      <p:tavLst>
                                        <p:tav tm="0">
                                          <p:val>
                                            <p:fltVal val="90"/>
                                          </p:val>
                                        </p:tav>
                                        <p:tav tm="100000">
                                          <p:val>
                                            <p:fltVal val="0"/>
                                          </p:val>
                                        </p:tav>
                                      </p:tavLst>
                                    </p:anim>
                                    <p:animEffect transition="in" filter="fade">
                                      <p:cBhvr>
                                        <p:cTn id="53" dur="500"/>
                                        <p:tgtEl>
                                          <p:spTgt spid="44"/>
                                        </p:tgtEl>
                                      </p:cBhvr>
                                    </p:animEffect>
                                  </p:childTnLst>
                                </p:cTn>
                              </p:par>
                            </p:childTnLst>
                          </p:cTn>
                        </p:par>
                        <p:par>
                          <p:cTn id="54" fill="hold" nodeType="afterGroup">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500"/>
                                        <p:tgtEl>
                                          <p:spTgt spid="42"/>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right)">
                                      <p:cBhvr>
                                        <p:cTn id="60" dur="750"/>
                                        <p:tgtEl>
                                          <p:spTgt spid="43"/>
                                        </p:tgtEl>
                                      </p:cBhvr>
                                    </p:animEffect>
                                  </p:childTnLst>
                                </p:cTn>
                              </p:par>
                            </p:childTnLst>
                          </p:cTn>
                        </p:par>
                        <p:par>
                          <p:cTn id="61" fill="hold" nodeType="afterGroup">
                            <p:stCondLst>
                              <p:cond delay="4400"/>
                            </p:stCondLst>
                            <p:childTnLst>
                              <p:par>
                                <p:cTn id="62" presetID="31" presetClass="entr" presetSubtype="0"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 calcmode="lin" valueType="num">
                                      <p:cBhvr>
                                        <p:cTn id="64" dur="500" fill="hold"/>
                                        <p:tgtEl>
                                          <p:spTgt spid="47"/>
                                        </p:tgtEl>
                                        <p:attrNameLst>
                                          <p:attrName>ppt_w</p:attrName>
                                        </p:attrNameLst>
                                      </p:cBhvr>
                                      <p:tavLst>
                                        <p:tav tm="0">
                                          <p:val>
                                            <p:fltVal val="0"/>
                                          </p:val>
                                        </p:tav>
                                        <p:tav tm="100000">
                                          <p:val>
                                            <p:strVal val="#ppt_w"/>
                                          </p:val>
                                        </p:tav>
                                      </p:tavLst>
                                    </p:anim>
                                    <p:anim calcmode="lin" valueType="num">
                                      <p:cBhvr>
                                        <p:cTn id="65" dur="500" fill="hold"/>
                                        <p:tgtEl>
                                          <p:spTgt spid="47"/>
                                        </p:tgtEl>
                                        <p:attrNameLst>
                                          <p:attrName>ppt_h</p:attrName>
                                        </p:attrNameLst>
                                      </p:cBhvr>
                                      <p:tavLst>
                                        <p:tav tm="0">
                                          <p:val>
                                            <p:fltVal val="0"/>
                                          </p:val>
                                        </p:tav>
                                        <p:tav tm="100000">
                                          <p:val>
                                            <p:strVal val="#ppt_h"/>
                                          </p:val>
                                        </p:tav>
                                      </p:tavLst>
                                    </p:anim>
                                    <p:anim calcmode="lin" valueType="num">
                                      <p:cBhvr>
                                        <p:cTn id="66" dur="500" fill="hold"/>
                                        <p:tgtEl>
                                          <p:spTgt spid="47"/>
                                        </p:tgtEl>
                                        <p:attrNameLst>
                                          <p:attrName>style.rotation</p:attrName>
                                        </p:attrNameLst>
                                      </p:cBhvr>
                                      <p:tavLst>
                                        <p:tav tm="0">
                                          <p:val>
                                            <p:fltVal val="90"/>
                                          </p:val>
                                        </p:tav>
                                        <p:tav tm="100000">
                                          <p:val>
                                            <p:fltVal val="0"/>
                                          </p:val>
                                        </p:tav>
                                      </p:tavLst>
                                    </p:anim>
                                    <p:animEffect transition="in" filter="fade">
                                      <p:cBhvr>
                                        <p:cTn id="67" dur="500"/>
                                        <p:tgtEl>
                                          <p:spTgt spid="47"/>
                                        </p:tgtEl>
                                      </p:cBhvr>
                                    </p:animEffect>
                                  </p:childTnLst>
                                </p:cTn>
                              </p:par>
                            </p:childTnLst>
                          </p:cTn>
                        </p:par>
                        <p:par>
                          <p:cTn id="68" fill="hold" nodeType="afterGroup">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left)">
                                      <p:cBhvr>
                                        <p:cTn id="71" dur="500"/>
                                        <p:tgtEl>
                                          <p:spTgt spid="45"/>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wipe(right)">
                                      <p:cBhvr>
                                        <p:cTn id="74" dur="750"/>
                                        <p:tgtEl>
                                          <p:spTgt spid="46"/>
                                        </p:tgtEl>
                                      </p:cBhvr>
                                    </p:animEffect>
                                  </p:childTnLst>
                                </p:cTn>
                              </p:par>
                            </p:childTnLst>
                          </p:cTn>
                        </p:par>
                        <p:par>
                          <p:cTn id="75" fill="hold" nodeType="afterGroup">
                            <p:stCondLst>
                              <p:cond delay="5650"/>
                            </p:stCondLst>
                            <p:childTnLst>
                              <p:par>
                                <p:cTn id="76" presetID="31" presetClass="entr" presetSubtype="0" fill="hold" nodeType="afterEffect">
                                  <p:stCondLst>
                                    <p:cond delay="0"/>
                                  </p:stCondLst>
                                  <p:childTnLst>
                                    <p:set>
                                      <p:cBhvr>
                                        <p:cTn id="77" dur="1" fill="hold">
                                          <p:stCondLst>
                                            <p:cond delay="0"/>
                                          </p:stCondLst>
                                        </p:cTn>
                                        <p:tgtEl>
                                          <p:spTgt spid="52"/>
                                        </p:tgtEl>
                                        <p:attrNameLst>
                                          <p:attrName>style.visibility</p:attrName>
                                        </p:attrNameLst>
                                      </p:cBhvr>
                                      <p:to>
                                        <p:strVal val="visible"/>
                                      </p:to>
                                    </p:set>
                                    <p:anim calcmode="lin" valueType="num">
                                      <p:cBhvr>
                                        <p:cTn id="78" dur="500" fill="hold"/>
                                        <p:tgtEl>
                                          <p:spTgt spid="52"/>
                                        </p:tgtEl>
                                        <p:attrNameLst>
                                          <p:attrName>ppt_w</p:attrName>
                                        </p:attrNameLst>
                                      </p:cBhvr>
                                      <p:tavLst>
                                        <p:tav tm="0">
                                          <p:val>
                                            <p:fltVal val="0"/>
                                          </p:val>
                                        </p:tav>
                                        <p:tav tm="100000">
                                          <p:val>
                                            <p:strVal val="#ppt_w"/>
                                          </p:val>
                                        </p:tav>
                                      </p:tavLst>
                                    </p:anim>
                                    <p:anim calcmode="lin" valueType="num">
                                      <p:cBhvr>
                                        <p:cTn id="79" dur="500" fill="hold"/>
                                        <p:tgtEl>
                                          <p:spTgt spid="52"/>
                                        </p:tgtEl>
                                        <p:attrNameLst>
                                          <p:attrName>ppt_h</p:attrName>
                                        </p:attrNameLst>
                                      </p:cBhvr>
                                      <p:tavLst>
                                        <p:tav tm="0">
                                          <p:val>
                                            <p:fltVal val="0"/>
                                          </p:val>
                                        </p:tav>
                                        <p:tav tm="100000">
                                          <p:val>
                                            <p:strVal val="#ppt_h"/>
                                          </p:val>
                                        </p:tav>
                                      </p:tavLst>
                                    </p:anim>
                                    <p:anim calcmode="lin" valueType="num">
                                      <p:cBhvr>
                                        <p:cTn id="80" dur="500" fill="hold"/>
                                        <p:tgtEl>
                                          <p:spTgt spid="52"/>
                                        </p:tgtEl>
                                        <p:attrNameLst>
                                          <p:attrName>style.rotation</p:attrName>
                                        </p:attrNameLst>
                                      </p:cBhvr>
                                      <p:tavLst>
                                        <p:tav tm="0">
                                          <p:val>
                                            <p:fltVal val="90"/>
                                          </p:val>
                                        </p:tav>
                                        <p:tav tm="100000">
                                          <p:val>
                                            <p:fltVal val="0"/>
                                          </p:val>
                                        </p:tav>
                                      </p:tavLst>
                                    </p:anim>
                                    <p:animEffect transition="in" filter="fade">
                                      <p:cBhvr>
                                        <p:cTn id="81" dur="500"/>
                                        <p:tgtEl>
                                          <p:spTgt spid="52"/>
                                        </p:tgtEl>
                                      </p:cBhvr>
                                    </p:animEffect>
                                  </p:childTnLst>
                                </p:cTn>
                              </p:par>
                            </p:childTnLst>
                          </p:cTn>
                        </p:par>
                        <p:par>
                          <p:cTn id="82" fill="hold" nodeType="afterGroup">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wipe(right)">
                                      <p:cBhvr>
                                        <p:cTn id="88" dur="750"/>
                                        <p:tgtEl>
                                          <p:spTgt spid="51"/>
                                        </p:tgtEl>
                                      </p:cBhvr>
                                    </p:animEffect>
                                  </p:childTnLst>
                                </p:cTn>
                              </p:par>
                            </p:childTnLst>
                          </p:cTn>
                        </p:par>
                        <p:par>
                          <p:cTn id="89" fill="hold" nodeType="afterGroup">
                            <p:stCondLst>
                              <p:cond delay="6900"/>
                            </p:stCondLst>
                            <p:childTnLst>
                              <p:par>
                                <p:cTn id="90" presetID="31" presetClass="entr" presetSubtype="0" fill="hold" nodeType="afterEffect">
                                  <p:stCondLst>
                                    <p:cond delay="0"/>
                                  </p:stCondLst>
                                  <p:childTnLst>
                                    <p:set>
                                      <p:cBhvr>
                                        <p:cTn id="91" dur="1" fill="hold">
                                          <p:stCondLst>
                                            <p:cond delay="0"/>
                                          </p:stCondLst>
                                        </p:cTn>
                                        <p:tgtEl>
                                          <p:spTgt spid="66"/>
                                        </p:tgtEl>
                                        <p:attrNameLst>
                                          <p:attrName>style.visibility</p:attrName>
                                        </p:attrNameLst>
                                      </p:cBhvr>
                                      <p:to>
                                        <p:strVal val="visible"/>
                                      </p:to>
                                    </p:set>
                                    <p:anim calcmode="lin" valueType="num">
                                      <p:cBhvr>
                                        <p:cTn id="92" dur="500" fill="hold"/>
                                        <p:tgtEl>
                                          <p:spTgt spid="66"/>
                                        </p:tgtEl>
                                        <p:attrNameLst>
                                          <p:attrName>ppt_w</p:attrName>
                                        </p:attrNameLst>
                                      </p:cBhvr>
                                      <p:tavLst>
                                        <p:tav tm="0">
                                          <p:val>
                                            <p:fltVal val="0"/>
                                          </p:val>
                                        </p:tav>
                                        <p:tav tm="100000">
                                          <p:val>
                                            <p:strVal val="#ppt_w"/>
                                          </p:val>
                                        </p:tav>
                                      </p:tavLst>
                                    </p:anim>
                                    <p:anim calcmode="lin" valueType="num">
                                      <p:cBhvr>
                                        <p:cTn id="93" dur="500" fill="hold"/>
                                        <p:tgtEl>
                                          <p:spTgt spid="66"/>
                                        </p:tgtEl>
                                        <p:attrNameLst>
                                          <p:attrName>ppt_h</p:attrName>
                                        </p:attrNameLst>
                                      </p:cBhvr>
                                      <p:tavLst>
                                        <p:tav tm="0">
                                          <p:val>
                                            <p:fltVal val="0"/>
                                          </p:val>
                                        </p:tav>
                                        <p:tav tm="100000">
                                          <p:val>
                                            <p:strVal val="#ppt_h"/>
                                          </p:val>
                                        </p:tav>
                                      </p:tavLst>
                                    </p:anim>
                                    <p:anim calcmode="lin" valueType="num">
                                      <p:cBhvr>
                                        <p:cTn id="94" dur="500" fill="hold"/>
                                        <p:tgtEl>
                                          <p:spTgt spid="66"/>
                                        </p:tgtEl>
                                        <p:attrNameLst>
                                          <p:attrName>style.rotation</p:attrName>
                                        </p:attrNameLst>
                                      </p:cBhvr>
                                      <p:tavLst>
                                        <p:tav tm="0">
                                          <p:val>
                                            <p:fltVal val="90"/>
                                          </p:val>
                                        </p:tav>
                                        <p:tav tm="100000">
                                          <p:val>
                                            <p:fltVal val="0"/>
                                          </p:val>
                                        </p:tav>
                                      </p:tavLst>
                                    </p:anim>
                                    <p:animEffect transition="in" filter="fade">
                                      <p:cBhvr>
                                        <p:cTn id="95" dur="500"/>
                                        <p:tgtEl>
                                          <p:spTgt spid="66"/>
                                        </p:tgtEl>
                                      </p:cBhvr>
                                    </p:animEffect>
                                  </p:childTnLst>
                                </p:cTn>
                              </p:par>
                            </p:childTnLst>
                          </p:cTn>
                        </p:par>
                        <p:par>
                          <p:cTn id="96" fill="hold" nodeType="afterGroup">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wipe(left)">
                                      <p:cBhvr>
                                        <p:cTn id="99" dur="500"/>
                                        <p:tgtEl>
                                          <p:spTgt spid="64"/>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5"/>
                                        </p:tgtEl>
                                        <p:attrNameLst>
                                          <p:attrName>style.visibility</p:attrName>
                                        </p:attrNameLst>
                                      </p:cBhvr>
                                      <p:to>
                                        <p:strVal val="visible"/>
                                      </p:to>
                                    </p:set>
                                    <p:animEffect transition="in" filter="wipe(right)">
                                      <p:cBhvr>
                                        <p:cTn id="102" dur="750"/>
                                        <p:tgtEl>
                                          <p:spTgt spid="65"/>
                                        </p:tgtEl>
                                      </p:cBhvr>
                                    </p:animEffect>
                                  </p:childTnLst>
                                </p:cTn>
                              </p:par>
                            </p:childTnLst>
                          </p:cTn>
                        </p:par>
                        <p:par>
                          <p:cTn id="103" fill="hold" nodeType="afterGroup">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80"/>
                                        </p:tgtEl>
                                        <p:attrNameLst>
                                          <p:attrName>style.visibility</p:attrName>
                                        </p:attrNameLst>
                                      </p:cBhvr>
                                      <p:to>
                                        <p:strVal val="visible"/>
                                      </p:to>
                                    </p:set>
                                    <p:anim calcmode="lin" valueType="num">
                                      <p:cBhvr>
                                        <p:cTn id="106" dur="500" fill="hold"/>
                                        <p:tgtEl>
                                          <p:spTgt spid="80"/>
                                        </p:tgtEl>
                                        <p:attrNameLst>
                                          <p:attrName>ppt_w</p:attrName>
                                        </p:attrNameLst>
                                      </p:cBhvr>
                                      <p:tavLst>
                                        <p:tav tm="0">
                                          <p:val>
                                            <p:fltVal val="0"/>
                                          </p:val>
                                        </p:tav>
                                        <p:tav tm="100000">
                                          <p:val>
                                            <p:strVal val="#ppt_w"/>
                                          </p:val>
                                        </p:tav>
                                      </p:tavLst>
                                    </p:anim>
                                    <p:anim calcmode="lin" valueType="num">
                                      <p:cBhvr>
                                        <p:cTn id="107" dur="500" fill="hold"/>
                                        <p:tgtEl>
                                          <p:spTgt spid="80"/>
                                        </p:tgtEl>
                                        <p:attrNameLst>
                                          <p:attrName>ppt_h</p:attrName>
                                        </p:attrNameLst>
                                      </p:cBhvr>
                                      <p:tavLst>
                                        <p:tav tm="0">
                                          <p:val>
                                            <p:fltVal val="0"/>
                                          </p:val>
                                        </p:tav>
                                        <p:tav tm="100000">
                                          <p:val>
                                            <p:strVal val="#ppt_h"/>
                                          </p:val>
                                        </p:tav>
                                      </p:tavLst>
                                    </p:anim>
                                    <p:anim calcmode="lin" valueType="num">
                                      <p:cBhvr>
                                        <p:cTn id="108" dur="500" fill="hold"/>
                                        <p:tgtEl>
                                          <p:spTgt spid="80"/>
                                        </p:tgtEl>
                                        <p:attrNameLst>
                                          <p:attrName>style.rotation</p:attrName>
                                        </p:attrNameLst>
                                      </p:cBhvr>
                                      <p:tavLst>
                                        <p:tav tm="0">
                                          <p:val>
                                            <p:fltVal val="90"/>
                                          </p:val>
                                        </p:tav>
                                        <p:tav tm="100000">
                                          <p:val>
                                            <p:fltVal val="0"/>
                                          </p:val>
                                        </p:tav>
                                      </p:tavLst>
                                    </p:anim>
                                    <p:animEffect transition="in" filter="fade">
                                      <p:cBhvr>
                                        <p:cTn id="109" dur="500"/>
                                        <p:tgtEl>
                                          <p:spTgt spid="80"/>
                                        </p:tgtEl>
                                      </p:cBhvr>
                                    </p:animEffect>
                                  </p:childTnLst>
                                </p:cTn>
                              </p:par>
                            </p:childTnLst>
                          </p:cTn>
                        </p:par>
                        <p:par>
                          <p:cTn id="110" fill="hold" nodeType="afterGroup">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78"/>
                                        </p:tgtEl>
                                        <p:attrNameLst>
                                          <p:attrName>style.visibility</p:attrName>
                                        </p:attrNameLst>
                                      </p:cBhvr>
                                      <p:to>
                                        <p:strVal val="visible"/>
                                      </p:to>
                                    </p:set>
                                    <p:animEffect transition="in" filter="wipe(left)">
                                      <p:cBhvr>
                                        <p:cTn id="113" dur="500"/>
                                        <p:tgtEl>
                                          <p:spTgt spid="78"/>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9"/>
                                        </p:tgtEl>
                                        <p:attrNameLst>
                                          <p:attrName>style.visibility</p:attrName>
                                        </p:attrNameLst>
                                      </p:cBhvr>
                                      <p:to>
                                        <p:strVal val="visible"/>
                                      </p:to>
                                    </p:set>
                                    <p:animEffect transition="in" filter="wipe(right)">
                                      <p:cBhvr>
                                        <p:cTn id="116" dur="7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animBg="1"/>
      <p:bldP spid="45" grpId="0"/>
      <p:bldP spid="46" grpId="0"/>
      <p:bldP spid="50" grpId="0"/>
      <p:bldP spid="51" grpId="0"/>
      <p:bldP spid="64" grpId="0"/>
      <p:bldP spid="65" grpId="0"/>
      <p:bldP spid="78" grpId="0"/>
      <p:bldP spid="7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797"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sp>
        <p:nvSpPr>
          <p:cNvPr id="5" name="矩形 4"/>
          <p:cNvSpPr/>
          <p:nvPr/>
        </p:nvSpPr>
        <p:spPr>
          <a:xfrm>
            <a:off x="11113" y="1830388"/>
            <a:ext cx="12192000" cy="2819400"/>
          </a:xfrm>
          <a:prstGeom prst="rect">
            <a:avLst/>
          </a:prstGeom>
          <a:gradFill>
            <a:gsLst>
              <a:gs pos="0">
                <a:srgbClr val="FED755"/>
              </a:gs>
              <a:gs pos="100000">
                <a:srgbClr val="FB5F0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2" descr="Monitor.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91150" y="1116013"/>
            <a:ext cx="4192588" cy="349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86334" y="1305979"/>
            <a:ext cx="3761925" cy="2191440"/>
          </a:xfrm>
          <a:prstGeom prst="rect">
            <a:avLst/>
          </a:prstGeom>
          <a:blipFill>
            <a:blip r:embed="rId5"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8" name="Picture 4" descr="Monitor-Light.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85113" y="1211263"/>
            <a:ext cx="1603375" cy="195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ipad.pn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767638" y="1789113"/>
            <a:ext cx="3973512" cy="381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655215" y="2007659"/>
            <a:ext cx="2080728" cy="2509580"/>
          </a:xfrm>
          <a:prstGeom prst="rect">
            <a:avLst/>
          </a:prstGeom>
          <a:effectLst>
            <a:innerShdw blurRad="63500" dist="25400" dir="13500000">
              <a:prstClr val="black">
                <a:alpha val="26000"/>
              </a:prstClr>
            </a:innerShdw>
          </a:effectLst>
        </p:spPr>
      </p:pic>
      <p:pic>
        <p:nvPicPr>
          <p:cNvPr id="11" name="Picture 7" descr="ipad-light.png"/>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bwMode="auto">
          <a:xfrm>
            <a:off x="9618663" y="1873250"/>
            <a:ext cx="1220787" cy="27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6"/>
          <p:cNvSpPr txBox="1"/>
          <p:nvPr/>
        </p:nvSpPr>
        <p:spPr>
          <a:xfrm>
            <a:off x="1679575" y="4933950"/>
            <a:ext cx="1416050" cy="460375"/>
          </a:xfrm>
          <a:prstGeom prst="rect">
            <a:avLst/>
          </a:prstGeom>
          <a:noFill/>
        </p:spPr>
        <p:txBody>
          <a:bodyPr wrap="none" lIns="91428" tIns="45713" rIns="91428" bIns="45713">
            <a:spAutoFit/>
          </a:bodyPr>
          <a:lstStyle/>
          <a:p>
            <a:pPr defTabSz="1219170">
              <a:defRPr/>
            </a:pPr>
            <a:r>
              <a:rPr lang="zh-CN" altLang="en-US" sz="2400" kern="0" dirty="0">
                <a:solidFill>
                  <a:schemeClr val="accent3">
                    <a:lumMod val="50000"/>
                  </a:schemeClr>
                </a:solidFill>
                <a:latin typeface="微软雅黑"/>
                <a:ea typeface="微软雅黑"/>
              </a:rPr>
              <a:t>项目分析</a:t>
            </a:r>
          </a:p>
        </p:txBody>
      </p:sp>
      <p:sp>
        <p:nvSpPr>
          <p:cNvPr id="13" name="TextBox 47"/>
          <p:cNvSpPr txBox="1"/>
          <p:nvPr/>
        </p:nvSpPr>
        <p:spPr>
          <a:xfrm>
            <a:off x="5135563" y="4933950"/>
            <a:ext cx="1416050" cy="460375"/>
          </a:xfrm>
          <a:prstGeom prst="rect">
            <a:avLst/>
          </a:prstGeom>
          <a:noFill/>
        </p:spPr>
        <p:txBody>
          <a:bodyPr wrap="none" lIns="91428" tIns="45713" rIns="91428" bIns="45713">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defRPr kumimoji="0" sz="2000" i="0" u="none" strike="noStrike" kern="0" cap="none" spc="0" normalizeH="0" baseline="0">
                <a:ln>
                  <a:noFill/>
                </a:ln>
                <a:solidFill>
                  <a:srgbClr val="1B323D"/>
                </a:solidFill>
                <a:effectLst/>
                <a:uLnTx/>
                <a:uFillTx/>
                <a:latin typeface="微软雅黑"/>
                <a:ea typeface="微软雅黑"/>
              </a:defRPr>
            </a:lvl1pPr>
          </a:lstStyle>
          <a:p>
            <a:pPr>
              <a:defRPr/>
            </a:pPr>
            <a:r>
              <a:rPr lang="zh-CN" altLang="en-US" sz="2400" dirty="0">
                <a:solidFill>
                  <a:schemeClr val="accent3">
                    <a:lumMod val="50000"/>
                  </a:schemeClr>
                </a:solidFill>
              </a:rPr>
              <a:t>项目分析</a:t>
            </a:r>
          </a:p>
        </p:txBody>
      </p:sp>
      <p:sp>
        <p:nvSpPr>
          <p:cNvPr id="14" name="TextBox 48"/>
          <p:cNvSpPr txBox="1"/>
          <p:nvPr/>
        </p:nvSpPr>
        <p:spPr>
          <a:xfrm>
            <a:off x="8783638" y="4933950"/>
            <a:ext cx="1416050" cy="460375"/>
          </a:xfrm>
          <a:prstGeom prst="rect">
            <a:avLst/>
          </a:prstGeom>
          <a:noFill/>
        </p:spPr>
        <p:txBody>
          <a:bodyPr wrap="none" lIns="91428" tIns="45713" rIns="91428" bIns="45713">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defRPr kumimoji="0" sz="2000" i="0" u="none" strike="noStrike" kern="0" cap="none" spc="0" normalizeH="0" baseline="0">
                <a:ln>
                  <a:noFill/>
                </a:ln>
                <a:solidFill>
                  <a:srgbClr val="FF9900"/>
                </a:solidFill>
                <a:effectLst/>
                <a:uLnTx/>
                <a:uFillTx/>
                <a:latin typeface="微软雅黑"/>
                <a:ea typeface="微软雅黑"/>
              </a:defRPr>
            </a:lvl1pPr>
          </a:lstStyle>
          <a:p>
            <a:pPr>
              <a:defRPr/>
            </a:pPr>
            <a:r>
              <a:rPr lang="zh-CN" altLang="en-US" sz="2400" dirty="0">
                <a:solidFill>
                  <a:schemeClr val="accent3">
                    <a:lumMod val="50000"/>
                  </a:schemeClr>
                </a:solidFill>
              </a:rPr>
              <a:t>项目分析</a:t>
            </a:r>
          </a:p>
        </p:txBody>
      </p:sp>
      <p:sp>
        <p:nvSpPr>
          <p:cNvPr id="15" name="TextBox 49"/>
          <p:cNvSpPr txBox="1"/>
          <p:nvPr/>
        </p:nvSpPr>
        <p:spPr>
          <a:xfrm>
            <a:off x="1012825" y="5478463"/>
            <a:ext cx="2928938" cy="831850"/>
          </a:xfrm>
          <a:prstGeom prst="rect">
            <a:avLst/>
          </a:prstGeom>
          <a:noFill/>
        </p:spPr>
        <p:txBody>
          <a:bodyPr lIns="91428" tIns="45713" rIns="91428" bIns="45713">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16" name="TextBox 50"/>
          <p:cNvSpPr txBox="1"/>
          <p:nvPr/>
        </p:nvSpPr>
        <p:spPr>
          <a:xfrm>
            <a:off x="4487863" y="5478463"/>
            <a:ext cx="2930525" cy="831850"/>
          </a:xfrm>
          <a:prstGeom prst="rect">
            <a:avLst/>
          </a:prstGeom>
          <a:noFill/>
        </p:spPr>
        <p:txBody>
          <a:bodyPr lIns="91428" tIns="45713" rIns="91428" bIns="45713">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17" name="TextBox 51"/>
          <p:cNvSpPr txBox="1"/>
          <p:nvPr/>
        </p:nvSpPr>
        <p:spPr>
          <a:xfrm>
            <a:off x="8074025" y="5478463"/>
            <a:ext cx="2928938" cy="831850"/>
          </a:xfrm>
          <a:prstGeom prst="rect">
            <a:avLst/>
          </a:prstGeom>
          <a:noFill/>
        </p:spPr>
        <p:txBody>
          <a:bodyPr lIns="91428" tIns="45713" rIns="91428" bIns="45713">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18" name="文本框 37"/>
          <p:cNvSpPr>
            <a:spLocks noChangeArrowheads="1"/>
          </p:cNvSpPr>
          <p:nvPr/>
        </p:nvSpPr>
        <p:spPr bwMode="auto">
          <a:xfrm>
            <a:off x="239713" y="3311525"/>
            <a:ext cx="53467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3" tIns="45723" rIns="91443" bIns="45723">
            <a:spAutoFit/>
          </a:bodyPr>
          <a:lstStyle/>
          <a:p>
            <a:pPr>
              <a:defRPr/>
            </a:pPr>
            <a:r>
              <a:rPr lang="en-US" sz="6400" dirty="0">
                <a:solidFill>
                  <a:schemeClr val="bg1"/>
                </a:solidFill>
                <a:latin typeface="+mj-ea"/>
                <a:ea typeface="+mj-ea"/>
                <a:sym typeface="Arial" pitchFamily="34" charset="0"/>
              </a:rPr>
              <a:t>P</a:t>
            </a:r>
            <a:r>
              <a:rPr lang="en-US" sz="3200" dirty="0">
                <a:solidFill>
                  <a:schemeClr val="bg1"/>
                </a:solidFill>
                <a:latin typeface="+mj-ea"/>
                <a:ea typeface="+mj-ea"/>
                <a:sym typeface="Arial" pitchFamily="34" charset="0"/>
              </a:rPr>
              <a:t>ROJECT DISPLAY</a:t>
            </a:r>
            <a:endParaRPr lang="zh-CN" altLang="en-US" sz="3200" baseline="-3000" dirty="0">
              <a:solidFill>
                <a:schemeClr val="bg1"/>
              </a:solidFill>
              <a:latin typeface="+mj-ea"/>
              <a:ea typeface="+mj-ea"/>
              <a:sym typeface="Arial" pitchFamily="34" charset="0"/>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nodeType="afterGroup">
                            <p:stCondLst>
                              <p:cond delay="1000"/>
                            </p:stCondLst>
                            <p:childTnLst>
                              <p:par>
                                <p:cTn id="13" presetID="42"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2000"/>
                            </p:stCondLst>
                            <p:childTnLst>
                              <p:par>
                                <p:cTn id="19" presetID="22" presetClass="entr" presetSubtype="1"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par>
                                <p:cTn id="22" presetID="22" presetClass="entr" presetSubtype="1"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500"/>
                                        <p:tgtEl>
                                          <p:spTgt spid="8"/>
                                        </p:tgtEl>
                                      </p:cBhvr>
                                    </p:animEffect>
                                  </p:childTnLst>
                                </p:cTn>
                              </p:par>
                            </p:childTnLst>
                          </p:cTn>
                        </p:par>
                        <p:par>
                          <p:cTn id="25" fill="hold" nodeType="afterGroup">
                            <p:stCondLst>
                              <p:cond delay="25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3500"/>
                            </p:stCondLst>
                            <p:childTnLst>
                              <p:par>
                                <p:cTn id="32" presetID="22" presetClass="entr" presetSubtype="1"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500"/>
                                        <p:tgtEl>
                                          <p:spTgt spid="10"/>
                                        </p:tgtEl>
                                      </p:cBhvr>
                                    </p:animEffect>
                                  </p:childTnLst>
                                </p:cTn>
                              </p:par>
                              <p:par>
                                <p:cTn id="35" presetID="22" presetClass="entr" presetSubtype="1"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childTnLst>
                          </p:cTn>
                        </p:par>
                        <p:par>
                          <p:cTn id="38" fill="hold" nodeType="afterGroup">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nodeType="afterGroup">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up)">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p:bldP spid="13" grpId="0"/>
      <p:bldP spid="14" grpId="0"/>
      <p:bldP spid="15" grpId="0"/>
      <p:bldP spid="16"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845"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pic>
        <p:nvPicPr>
          <p:cNvPr id="5" name="图片占位符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69036" y="1608329"/>
            <a:ext cx="2355851" cy="2355851"/>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6" name="图片占位符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70041" y="1607927"/>
            <a:ext cx="2355851" cy="2355851"/>
          </a:xfrm>
          <a:prstGeom prst="ellipse">
            <a:avLst/>
          </a:prstGeom>
          <a:blipFill>
            <a:blip r:embed="rId5" cstate="screen">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 name="图片占位符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65882" y="1607927"/>
            <a:ext cx="2355851" cy="2355851"/>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8" name="Rounded Rectangle 33"/>
          <p:cNvSpPr/>
          <p:nvPr/>
        </p:nvSpPr>
        <p:spPr>
          <a:xfrm>
            <a:off x="6548438" y="1762125"/>
            <a:ext cx="1085850" cy="274638"/>
          </a:xfrm>
          <a:prstGeom prst="roundRect">
            <a:avLst>
              <a:gd name="adj" fmla="val 50000"/>
            </a:avLst>
          </a:prstGeom>
          <a:gradFill>
            <a:gsLst>
              <a:gs pos="3000">
                <a:srgbClr val="FED755"/>
              </a:gs>
              <a:gs pos="92000">
                <a:srgbClr val="FB5F05"/>
              </a:gs>
            </a:gsLst>
            <a:lin ang="10200000" scaled="0"/>
          </a:gradFill>
          <a:ln>
            <a:noFill/>
          </a:ln>
          <a:effectLst/>
        </p:spPr>
        <p:style>
          <a:lnRef idx="1">
            <a:schemeClr val="accent1"/>
          </a:lnRef>
          <a:fillRef idx="3">
            <a:schemeClr val="accent1"/>
          </a:fillRef>
          <a:effectRef idx="2">
            <a:schemeClr val="accent1"/>
          </a:effectRef>
          <a:fontRef idx="minor">
            <a:schemeClr val="lt1"/>
          </a:fontRef>
        </p:style>
        <p:txBody>
          <a:bodyPr lIns="121893" tIns="0" rIns="0" bIns="60947"/>
          <a:lstStyle/>
          <a:p>
            <a:pPr>
              <a:defRPr/>
            </a:pPr>
            <a:r>
              <a:rPr lang="zh-CN" altLang="en-US" sz="1200" b="1" dirty="0">
                <a:latin typeface="微软雅黑" pitchFamily="34" charset="-122"/>
                <a:ea typeface="微软雅黑" pitchFamily="34" charset="-122"/>
                <a:cs typeface="Source Sans Pro ExtraLight"/>
              </a:rPr>
              <a:t>项目名称 </a:t>
            </a:r>
            <a:r>
              <a:rPr lang="en-US" altLang="zh-CN" sz="1200" b="1" dirty="0">
                <a:latin typeface="微软雅黑" pitchFamily="34" charset="-122"/>
                <a:ea typeface="微软雅黑" pitchFamily="34" charset="-122"/>
                <a:cs typeface="Source Sans Pro ExtraLight"/>
              </a:rPr>
              <a:t>0</a:t>
            </a:r>
            <a:r>
              <a:rPr lang="en-US" sz="1200" b="1" dirty="0">
                <a:latin typeface="微软雅黑" pitchFamily="34" charset="-122"/>
                <a:ea typeface="微软雅黑" pitchFamily="34" charset="-122"/>
                <a:cs typeface="Source Sans Pro ExtraLight"/>
              </a:rPr>
              <a:t>2</a:t>
            </a:r>
          </a:p>
        </p:txBody>
      </p:sp>
      <p:sp>
        <p:nvSpPr>
          <p:cNvPr id="9" name="Rounded Rectangle 32"/>
          <p:cNvSpPr/>
          <p:nvPr/>
        </p:nvSpPr>
        <p:spPr>
          <a:xfrm>
            <a:off x="3135313" y="1762125"/>
            <a:ext cx="1085850" cy="274638"/>
          </a:xfrm>
          <a:prstGeom prst="roundRect">
            <a:avLst>
              <a:gd name="adj" fmla="val 50000"/>
            </a:avLst>
          </a:prstGeom>
          <a:gradFill>
            <a:gsLst>
              <a:gs pos="3000">
                <a:srgbClr val="FED755"/>
              </a:gs>
              <a:gs pos="100000">
                <a:srgbClr val="FB5F05"/>
              </a:gs>
            </a:gsLst>
            <a:lin ang="10200000" scaled="0"/>
          </a:gradFill>
          <a:ln>
            <a:noFill/>
          </a:ln>
          <a:effectLst/>
        </p:spPr>
        <p:style>
          <a:lnRef idx="1">
            <a:schemeClr val="accent1"/>
          </a:lnRef>
          <a:fillRef idx="3">
            <a:schemeClr val="accent1"/>
          </a:fillRef>
          <a:effectRef idx="2">
            <a:schemeClr val="accent1"/>
          </a:effectRef>
          <a:fontRef idx="minor">
            <a:schemeClr val="lt1"/>
          </a:fontRef>
        </p:style>
        <p:txBody>
          <a:bodyPr lIns="121893" tIns="0" rIns="0" bIns="60947"/>
          <a:lstStyle/>
          <a:p>
            <a:pPr>
              <a:defRPr/>
            </a:pPr>
            <a:r>
              <a:rPr lang="zh-CN" altLang="en-US" sz="1200" b="1" dirty="0">
                <a:latin typeface="微软雅黑" pitchFamily="34" charset="-122"/>
                <a:ea typeface="微软雅黑" pitchFamily="34" charset="-122"/>
                <a:cs typeface="Source Sans Pro ExtraLight"/>
              </a:rPr>
              <a:t>项目名称 </a:t>
            </a:r>
            <a:r>
              <a:rPr lang="en-US" altLang="zh-CN" sz="1200" b="1" dirty="0">
                <a:latin typeface="微软雅黑" pitchFamily="34" charset="-122"/>
                <a:ea typeface="微软雅黑" pitchFamily="34" charset="-122"/>
                <a:cs typeface="Source Sans Pro ExtraLight"/>
              </a:rPr>
              <a:t>0</a:t>
            </a:r>
            <a:r>
              <a:rPr lang="en-US" sz="1200" b="1" dirty="0">
                <a:latin typeface="微软雅黑" pitchFamily="34" charset="-122"/>
                <a:ea typeface="微软雅黑" pitchFamily="34" charset="-122"/>
                <a:cs typeface="Source Sans Pro ExtraLight"/>
              </a:rPr>
              <a:t>1</a:t>
            </a:r>
          </a:p>
        </p:txBody>
      </p:sp>
      <p:sp>
        <p:nvSpPr>
          <p:cNvPr id="10" name="Rounded Rectangle 34"/>
          <p:cNvSpPr/>
          <p:nvPr/>
        </p:nvSpPr>
        <p:spPr>
          <a:xfrm>
            <a:off x="9701213" y="1762125"/>
            <a:ext cx="1084262" cy="274638"/>
          </a:xfrm>
          <a:prstGeom prst="roundRect">
            <a:avLst>
              <a:gd name="adj" fmla="val 50000"/>
            </a:avLst>
          </a:prstGeom>
          <a:gradFill>
            <a:gsLst>
              <a:gs pos="3000">
                <a:srgbClr val="FED755"/>
              </a:gs>
              <a:gs pos="92000">
                <a:srgbClr val="FB5F05"/>
              </a:gs>
            </a:gsLst>
            <a:lin ang="10200000" scaled="0"/>
          </a:gradFill>
          <a:ln>
            <a:noFill/>
          </a:ln>
          <a:effectLst/>
        </p:spPr>
        <p:style>
          <a:lnRef idx="1">
            <a:schemeClr val="accent1"/>
          </a:lnRef>
          <a:fillRef idx="3">
            <a:schemeClr val="accent1"/>
          </a:fillRef>
          <a:effectRef idx="2">
            <a:schemeClr val="accent1"/>
          </a:effectRef>
          <a:fontRef idx="minor">
            <a:schemeClr val="lt1"/>
          </a:fontRef>
        </p:style>
        <p:txBody>
          <a:bodyPr lIns="121893" tIns="0" rIns="0" bIns="60947"/>
          <a:lstStyle/>
          <a:p>
            <a:pPr>
              <a:defRPr/>
            </a:pPr>
            <a:r>
              <a:rPr lang="zh-CN" altLang="en-US" sz="1200" b="1" dirty="0">
                <a:latin typeface="微软雅黑" pitchFamily="34" charset="-122"/>
                <a:ea typeface="微软雅黑" pitchFamily="34" charset="-122"/>
                <a:cs typeface="Source Sans Pro ExtraLight"/>
              </a:rPr>
              <a:t>项目名称 </a:t>
            </a:r>
            <a:r>
              <a:rPr lang="en-US" altLang="zh-CN" sz="1200" b="1" dirty="0">
                <a:latin typeface="微软雅黑" pitchFamily="34" charset="-122"/>
                <a:ea typeface="微软雅黑" pitchFamily="34" charset="-122"/>
                <a:cs typeface="Source Sans Pro ExtraLight"/>
              </a:rPr>
              <a:t>03</a:t>
            </a:r>
            <a:endParaRPr lang="en-US" sz="1200" b="1" dirty="0">
              <a:latin typeface="微软雅黑" pitchFamily="34" charset="-122"/>
              <a:ea typeface="微软雅黑" pitchFamily="34" charset="-122"/>
              <a:cs typeface="Source Sans Pro ExtraLight"/>
            </a:endParaRPr>
          </a:p>
        </p:txBody>
      </p:sp>
      <p:sp>
        <p:nvSpPr>
          <p:cNvPr id="11" name="等腰三角形 10"/>
          <p:cNvSpPr/>
          <p:nvPr/>
        </p:nvSpPr>
        <p:spPr>
          <a:xfrm rot="10800000">
            <a:off x="2497138" y="4335463"/>
            <a:ext cx="363537" cy="363537"/>
          </a:xfrm>
          <a:prstGeom prst="triangle">
            <a:avLst/>
          </a:prstGeom>
          <a:gradFill>
            <a:gsLst>
              <a:gs pos="23000">
                <a:srgbClr val="FED755"/>
              </a:gs>
              <a:gs pos="97000">
                <a:srgbClr val="FB5F05"/>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等腰三角形 11"/>
          <p:cNvSpPr/>
          <p:nvPr/>
        </p:nvSpPr>
        <p:spPr>
          <a:xfrm rot="10800000">
            <a:off x="5903913" y="4335463"/>
            <a:ext cx="363537" cy="363537"/>
          </a:xfrm>
          <a:prstGeom prst="triangle">
            <a:avLst/>
          </a:prstGeom>
          <a:gradFill>
            <a:gsLst>
              <a:gs pos="23000">
                <a:srgbClr val="FED755"/>
              </a:gs>
              <a:gs pos="97000">
                <a:srgbClr val="FB5F05"/>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等腰三角形 12"/>
          <p:cNvSpPr/>
          <p:nvPr/>
        </p:nvSpPr>
        <p:spPr>
          <a:xfrm rot="10800000">
            <a:off x="9166225" y="4335463"/>
            <a:ext cx="361950" cy="363537"/>
          </a:xfrm>
          <a:prstGeom prst="triangle">
            <a:avLst/>
          </a:prstGeom>
          <a:gradFill>
            <a:gsLst>
              <a:gs pos="23000">
                <a:srgbClr val="FED755"/>
              </a:gs>
              <a:gs pos="97000">
                <a:srgbClr val="FB5F05"/>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8"/>
          <p:cNvSpPr txBox="1"/>
          <p:nvPr/>
        </p:nvSpPr>
        <p:spPr>
          <a:xfrm>
            <a:off x="1635125" y="4849813"/>
            <a:ext cx="2225675" cy="1060450"/>
          </a:xfrm>
          <a:prstGeom prst="rect">
            <a:avLst/>
          </a:prstGeom>
          <a:noFill/>
        </p:spPr>
        <p:txBody>
          <a:bodyPr lIns="121908" tIns="60953" rIns="121908" bIns="60953">
            <a:spAutoFit/>
          </a:bodyPr>
          <a:lstStyle/>
          <a:p>
            <a:pP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您的内容打在这里，或者通过您的内容打在这里，或者您的内容打在这里，内容打在这里，</a:t>
            </a:r>
          </a:p>
          <a:p>
            <a:pPr>
              <a:lnSpc>
                <a:spcPct val="130000"/>
              </a:lnSpc>
              <a:defRPr/>
            </a:pP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15" name="TextBox 8"/>
          <p:cNvSpPr txBox="1"/>
          <p:nvPr/>
        </p:nvSpPr>
        <p:spPr>
          <a:xfrm>
            <a:off x="4972050" y="4849813"/>
            <a:ext cx="2227263" cy="1060450"/>
          </a:xfrm>
          <a:prstGeom prst="rect">
            <a:avLst/>
          </a:prstGeom>
          <a:noFill/>
        </p:spPr>
        <p:txBody>
          <a:bodyPr lIns="121908" tIns="60953" rIns="121908" bIns="60953">
            <a:spAutoFit/>
          </a:bodyPr>
          <a:lstStyle/>
          <a:p>
            <a:pP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您的内容打在这里，或者通过您的内容打在这里，或者您的内容打在这里，内容打在这里，</a:t>
            </a:r>
          </a:p>
          <a:p>
            <a:pPr>
              <a:lnSpc>
                <a:spcPct val="130000"/>
              </a:lnSpc>
              <a:defRPr/>
            </a:pP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16" name="TextBox 8"/>
          <p:cNvSpPr txBox="1"/>
          <p:nvPr/>
        </p:nvSpPr>
        <p:spPr>
          <a:xfrm>
            <a:off x="8234363" y="4849813"/>
            <a:ext cx="2225675" cy="1060450"/>
          </a:xfrm>
          <a:prstGeom prst="rect">
            <a:avLst/>
          </a:prstGeom>
          <a:noFill/>
        </p:spPr>
        <p:txBody>
          <a:bodyPr lIns="121908" tIns="60953" rIns="121908" bIns="60953">
            <a:spAutoFit/>
          </a:bodyPr>
          <a:lstStyle/>
          <a:p>
            <a:pP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您的内容打在这里，或者通过您的内容打在这里，或者您的内容打在这里，内容打在这里，</a:t>
            </a:r>
          </a:p>
          <a:p>
            <a:pPr>
              <a:lnSpc>
                <a:spcPct val="130000"/>
              </a:lnSpc>
              <a:defRPr/>
            </a:pPr>
            <a:endParaRPr lang="zh-CN" altLang="en-US" sz="1200" dirty="0">
              <a:solidFill>
                <a:schemeClr val="tx1">
                  <a:lumMod val="65000"/>
                  <a:lumOff val="35000"/>
                </a:schemeClr>
              </a:solidFill>
              <a:latin typeface="微软雅黑" pitchFamily="34" charset="-122"/>
              <a:ea typeface="微软雅黑" pitchFamily="34"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accel="65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1+#ppt_w/2"/>
                                          </p:val>
                                        </p:tav>
                                        <p:tav tm="100000">
                                          <p:val>
                                            <p:strVal val="#ppt_x"/>
                                          </p:val>
                                        </p:tav>
                                      </p:tavLst>
                                    </p:anim>
                                    <p:anim calcmode="lin" valueType="num">
                                      <p:cBhvr additive="base">
                                        <p:cTn id="16" dur="1500" fill="hold"/>
                                        <p:tgtEl>
                                          <p:spTgt spid="5"/>
                                        </p:tgtEl>
                                        <p:attrNameLst>
                                          <p:attrName>ppt_y</p:attrName>
                                        </p:attrNameLst>
                                      </p:cBhvr>
                                      <p:tavLst>
                                        <p:tav tm="0">
                                          <p:val>
                                            <p:strVal val="0-#ppt_h/2"/>
                                          </p:val>
                                        </p:tav>
                                        <p:tav tm="100000">
                                          <p:val>
                                            <p:strVal val="#ppt_y"/>
                                          </p:val>
                                        </p:tav>
                                      </p:tavLst>
                                    </p:anim>
                                  </p:childTnLst>
                                </p:cTn>
                              </p:par>
                            </p:childTnLst>
                          </p:cTn>
                        </p:par>
                        <p:par>
                          <p:cTn id="17" fill="hold" nodeType="afterGroup">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nodeType="afterGroup">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nodeType="afterGroup">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1"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ppt_y</p:attrName>
                                        </p:attrNameLst>
                                      </p:cBhvr>
                                      <p:tavLst>
                                        <p:tav tm="0">
                                          <p:val>
                                            <p:strVal val="#ppt_y-#ppt_h*1.125000"/>
                                          </p:val>
                                        </p:tav>
                                        <p:tav tm="100000">
                                          <p:val>
                                            <p:strVal val="#ppt_y"/>
                                          </p:val>
                                        </p:tav>
                                      </p:tavLst>
                                    </p:anim>
                                    <p:animEffect transition="in" filter="wipe(down)">
                                      <p:cBhvr>
                                        <p:cTn id="40" dur="500"/>
                                        <p:tgtEl>
                                          <p:spTgt spid="11"/>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p:tgtEl>
                                          <p:spTgt spid="12"/>
                                        </p:tgtEl>
                                        <p:attrNameLst>
                                          <p:attrName>ppt_y</p:attrName>
                                        </p:attrNameLst>
                                      </p:cBhvr>
                                      <p:tavLst>
                                        <p:tav tm="0">
                                          <p:val>
                                            <p:strVal val="#ppt_y-#ppt_h*1.125000"/>
                                          </p:val>
                                        </p:tav>
                                        <p:tav tm="100000">
                                          <p:val>
                                            <p:strVal val="#ppt_y"/>
                                          </p:val>
                                        </p:tav>
                                      </p:tavLst>
                                    </p:anim>
                                    <p:animEffect transition="in" filter="wipe(down)">
                                      <p:cBhvr>
                                        <p:cTn id="44" dur="500"/>
                                        <p:tgtEl>
                                          <p:spTgt spid="12"/>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p:tgtEl>
                                          <p:spTgt spid="13"/>
                                        </p:tgtEl>
                                        <p:attrNameLst>
                                          <p:attrName>ppt_y</p:attrName>
                                        </p:attrNameLst>
                                      </p:cBhvr>
                                      <p:tavLst>
                                        <p:tav tm="0">
                                          <p:val>
                                            <p:strVal val="#ppt_y-#ppt_h*1.125000"/>
                                          </p:val>
                                        </p:tav>
                                        <p:tav tm="100000">
                                          <p:val>
                                            <p:strVal val="#ppt_y"/>
                                          </p:val>
                                        </p:tav>
                                      </p:tavLst>
                                    </p:anim>
                                    <p:animEffect transition="in" filter="wipe(down)">
                                      <p:cBhvr>
                                        <p:cTn id="48" dur="500"/>
                                        <p:tgtEl>
                                          <p:spTgt spid="13"/>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967413" y="0"/>
            <a:ext cx="0" cy="4093029"/>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2510971" y="3962400"/>
            <a:ext cx="6908800"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sp>
        <p:nvSpPr>
          <p:cNvPr id="5" name="TextBox 42" descr="6A3013BADB884660B194CAD3FEF2932C# #TextBox 42"/>
          <p:cNvSpPr txBox="1">
            <a:spLocks noChangeArrowheads="1"/>
          </p:cNvSpPr>
          <p:nvPr/>
        </p:nvSpPr>
        <p:spPr bwMode="auto">
          <a:xfrm>
            <a:off x="6445250" y="3446463"/>
            <a:ext cx="2955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3600">
                <a:latin typeface="微软雅黑" pitchFamily="34" charset="-122"/>
                <a:ea typeface="微软雅黑" pitchFamily="34" charset="-122"/>
              </a:rPr>
              <a:t>经验总结不足</a:t>
            </a:r>
          </a:p>
        </p:txBody>
      </p:sp>
      <p:sp>
        <p:nvSpPr>
          <p:cNvPr id="6" name="TextBox 42" descr="6A3013BADB884660B194CAD3FEF2932C# #TextBox 42"/>
          <p:cNvSpPr txBox="1">
            <a:spLocks noChangeArrowheads="1"/>
          </p:cNvSpPr>
          <p:nvPr/>
        </p:nvSpPr>
        <p:spPr bwMode="auto">
          <a:xfrm>
            <a:off x="2503488" y="1468438"/>
            <a:ext cx="3178175" cy="315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19900">
                <a:latin typeface="微软雅黑" pitchFamily="34" charset="-122"/>
                <a:ea typeface="微软雅黑" pitchFamily="34" charset="-122"/>
              </a:rPr>
              <a:t>04</a:t>
            </a:r>
            <a:endParaRPr lang="zh-CN" altLang="en-US" sz="19900">
              <a:latin typeface="微软雅黑" pitchFamily="34" charset="-122"/>
              <a:ea typeface="微软雅黑" pitchFamily="34"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10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Effect transition="in" filter="fade">
                                      <p:cBhvr>
                                        <p:cTn id="19" dur="1000"/>
                                        <p:tgtEl>
                                          <p:spTgt spid="6"/>
                                        </p:tgtEl>
                                      </p:cBhvr>
                                    </p:animEffect>
                                  </p:childTnLst>
                                </p:cTn>
                              </p:par>
                              <p:par>
                                <p:cTn id="20" presetID="23" presetClass="entr" presetSubtype="3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6*min(max(#ppt_w*#ppt_h,.3),1)-7.4)/-.7*#ppt_w"/>
                                          </p:val>
                                        </p:tav>
                                        <p:tav tm="100000">
                                          <p:val>
                                            <p:strVal val="#ppt_w"/>
                                          </p:val>
                                        </p:tav>
                                      </p:tavLst>
                                    </p:anim>
                                    <p:anim calcmode="lin" valueType="num">
                                      <p:cBhvr>
                                        <p:cTn id="23" dur="1000" fill="hold"/>
                                        <p:tgtEl>
                                          <p:spTgt spid="5"/>
                                        </p:tgtEl>
                                        <p:attrNameLst>
                                          <p:attrName>ppt_h</p:attrName>
                                        </p:attrNameLst>
                                      </p:cBhvr>
                                      <p:tavLst>
                                        <p:tav tm="0">
                                          <p:val>
                                            <p:strVal val="(6*min(max(#ppt_w*#ppt_h,.3),1)-7.4)/-.7*#ppt_h"/>
                                          </p:val>
                                        </p:tav>
                                        <p:tav tm="100000">
                                          <p:val>
                                            <p:strVal val="#ppt_h"/>
                                          </p:val>
                                        </p:tav>
                                      </p:tavLst>
                                    </p:anim>
                                    <p:anim calcmode="lin" valueType="num">
                                      <p:cBhvr>
                                        <p:cTn id="24" dur="1000" fill="hold"/>
                                        <p:tgtEl>
                                          <p:spTgt spid="5"/>
                                        </p:tgtEl>
                                        <p:attrNameLst>
                                          <p:attrName>ppt_x</p:attrName>
                                        </p:attrNameLst>
                                      </p:cBhvr>
                                      <p:tavLst>
                                        <p:tav tm="0">
                                          <p:val>
                                            <p:fltVal val="0.5"/>
                                          </p:val>
                                        </p:tav>
                                        <p:tav tm="100000">
                                          <p:val>
                                            <p:strVal val="#ppt_x"/>
                                          </p:val>
                                        </p:tav>
                                      </p:tavLst>
                                    </p:anim>
                                    <p:anim calcmode="lin" valueType="num">
                                      <p:cBhvr>
                                        <p:cTn id="25" dur="10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9941"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grpSp>
        <p:nvGrpSpPr>
          <p:cNvPr id="5" name="组合 4"/>
          <p:cNvGrpSpPr>
            <a:grpSpLocks/>
          </p:cNvGrpSpPr>
          <p:nvPr/>
        </p:nvGrpSpPr>
        <p:grpSpPr bwMode="auto">
          <a:xfrm>
            <a:off x="1263650" y="1868488"/>
            <a:ext cx="4500563" cy="1404937"/>
            <a:chOff x="1617835" y="1852788"/>
            <a:chExt cx="4500445" cy="1404983"/>
          </a:xfrm>
        </p:grpSpPr>
        <p:sp>
          <p:nvSpPr>
            <p:cNvPr id="6" name="圆角矩形 5"/>
            <p:cNvSpPr/>
            <p:nvPr/>
          </p:nvSpPr>
          <p:spPr>
            <a:xfrm>
              <a:off x="1617835" y="1852788"/>
              <a:ext cx="4500445" cy="1404983"/>
            </a:xfrm>
            <a:prstGeom prst="roundRect">
              <a:avLst>
                <a:gd name="adj" fmla="val 50000"/>
              </a:avLst>
            </a:prstGeom>
            <a:gradFill flip="none" rotWithShape="1">
              <a:gsLst>
                <a:gs pos="0">
                  <a:srgbClr val="D5D5D5"/>
                </a:gs>
                <a:gs pos="100000">
                  <a:srgbClr val="FBFBFB"/>
                </a:gs>
              </a:gsLst>
              <a:lin ang="5400000" scaled="1"/>
              <a:tileRect/>
            </a:gradFill>
            <a:ln w="19050">
              <a:gradFill>
                <a:gsLst>
                  <a:gs pos="0">
                    <a:schemeClr val="bg1"/>
                  </a:gs>
                  <a:gs pos="100000">
                    <a:srgbClr val="CBCBCB"/>
                  </a:gs>
                </a:gsLst>
                <a:lin ang="5400000" scaled="0"/>
              </a:gradFill>
            </a:ln>
            <a:effectLst>
              <a:outerShdw blurRad="127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矩形 6"/>
            <p:cNvSpPr/>
            <p:nvPr/>
          </p:nvSpPr>
          <p:spPr>
            <a:xfrm>
              <a:off x="2226254" y="2077029"/>
              <a:ext cx="373493" cy="373493"/>
            </a:xfrm>
            <a:prstGeom prst="rect">
              <a:avLst/>
            </a:prstGeom>
            <a:solidFill>
              <a:srgbClr val="FFB850"/>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a:xfrm>
              <a:off x="2744414" y="2077029"/>
              <a:ext cx="2757226" cy="373493"/>
            </a:xfrm>
            <a:prstGeom prst="rect">
              <a:avLst/>
            </a:prstGeom>
            <a:gradFill>
              <a:gsLst>
                <a:gs pos="23000">
                  <a:srgbClr val="FED755"/>
                </a:gs>
                <a:gs pos="97000">
                  <a:srgbClr val="FB5F05"/>
                </a:gs>
              </a:gsLst>
              <a:lin ang="10200000" scaled="0"/>
            </a:gra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0021" name="组合 8"/>
            <p:cNvGrpSpPr>
              <a:grpSpLocks/>
            </p:cNvGrpSpPr>
            <p:nvPr/>
          </p:nvGrpSpPr>
          <p:grpSpPr bwMode="auto">
            <a:xfrm>
              <a:off x="1733888" y="2451370"/>
              <a:ext cx="207818" cy="207818"/>
              <a:chOff x="4559531" y="2227811"/>
              <a:chExt cx="207818" cy="207818"/>
            </a:xfrm>
          </p:grpSpPr>
          <p:sp>
            <p:nvSpPr>
              <p:cNvPr id="16" name="椭圆 15"/>
              <p:cNvSpPr/>
              <p:nvPr/>
            </p:nvSpPr>
            <p:spPr>
              <a:xfrm>
                <a:off x="4559363" y="2227736"/>
                <a:ext cx="207957" cy="207970"/>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六边形 16"/>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endParaRPr>
              </a:p>
            </p:txBody>
          </p:sp>
        </p:grpSp>
        <p:grpSp>
          <p:nvGrpSpPr>
            <p:cNvPr id="40022" name="组合 9"/>
            <p:cNvGrpSpPr>
              <a:grpSpLocks/>
            </p:cNvGrpSpPr>
            <p:nvPr/>
          </p:nvGrpSpPr>
          <p:grpSpPr bwMode="auto">
            <a:xfrm>
              <a:off x="5792932" y="2451370"/>
              <a:ext cx="207818" cy="207818"/>
              <a:chOff x="4559531" y="2227811"/>
              <a:chExt cx="207818" cy="207818"/>
            </a:xfrm>
          </p:grpSpPr>
          <p:sp>
            <p:nvSpPr>
              <p:cNvPr id="14" name="椭圆 13"/>
              <p:cNvSpPr/>
              <p:nvPr/>
            </p:nvSpPr>
            <p:spPr>
              <a:xfrm>
                <a:off x="4559450" y="2227736"/>
                <a:ext cx="207958" cy="207970"/>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六边形 14"/>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endParaRPr>
              </a:p>
            </p:txBody>
          </p:sp>
        </p:grpSp>
        <p:sp>
          <p:nvSpPr>
            <p:cNvPr id="40023" name="文本框 10"/>
            <p:cNvSpPr txBox="1">
              <a:spLocks noChangeArrowheads="1"/>
            </p:cNvSpPr>
            <p:nvPr/>
          </p:nvSpPr>
          <p:spPr bwMode="auto">
            <a:xfrm>
              <a:off x="2811450" y="2081190"/>
              <a:ext cx="15563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时尚中黑简体" pitchFamily="2" charset="-122"/>
                  <a:ea typeface="时尚中黑简体" pitchFamily="2" charset="-122"/>
                </a:rPr>
                <a:t>在此添加标题</a:t>
              </a:r>
            </a:p>
          </p:txBody>
        </p:sp>
        <p:sp>
          <p:nvSpPr>
            <p:cNvPr id="40024" name="文本框 11"/>
            <p:cNvSpPr txBox="1">
              <a:spLocks noChangeArrowheads="1"/>
            </p:cNvSpPr>
            <p:nvPr/>
          </p:nvSpPr>
          <p:spPr bwMode="auto">
            <a:xfrm>
              <a:off x="2187575" y="2081190"/>
              <a:ext cx="450850" cy="369332"/>
            </a:xfrm>
            <a:prstGeom prst="rect">
              <a:avLst/>
            </a:prstGeom>
            <a:gradFill rotWithShape="0">
              <a:gsLst>
                <a:gs pos="0">
                  <a:srgbClr val="FED755"/>
                </a:gs>
                <a:gs pos="23000">
                  <a:srgbClr val="FED755"/>
                </a:gs>
                <a:gs pos="100000">
                  <a:srgbClr val="FB5F05"/>
                </a:gs>
              </a:gsLst>
              <a:lin ang="10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a:solidFill>
                    <a:schemeClr val="bg1"/>
                  </a:solidFill>
                  <a:latin typeface="Impact" pitchFamily="34" charset="0"/>
                </a:rPr>
                <a:t>01</a:t>
              </a:r>
              <a:endParaRPr lang="zh-CN" altLang="en-US">
                <a:solidFill>
                  <a:schemeClr val="bg1"/>
                </a:solidFill>
                <a:latin typeface="Impact" pitchFamily="34" charset="0"/>
              </a:endParaRPr>
            </a:p>
          </p:txBody>
        </p:sp>
        <p:sp>
          <p:nvSpPr>
            <p:cNvPr id="13" name="文本框 12"/>
            <p:cNvSpPr txBox="1"/>
            <p:nvPr/>
          </p:nvSpPr>
          <p:spPr>
            <a:xfrm>
              <a:off x="2141696" y="2594174"/>
              <a:ext cx="3459072" cy="523892"/>
            </a:xfrm>
            <a:prstGeom prst="rect">
              <a:avLst/>
            </a:prstGeom>
            <a:noFill/>
          </p:spPr>
          <p:txBody>
            <a:bodyPr>
              <a:spAutoFit/>
            </a:bodyPr>
            <a:lstStyle/>
            <a:p>
              <a:pPr algn="just">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有中国最大的原创</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制作团队，欢迎加入</a:t>
              </a:r>
            </a:p>
          </p:txBody>
        </p:sp>
      </p:grpSp>
      <p:grpSp>
        <p:nvGrpSpPr>
          <p:cNvPr id="18" name="组合 17"/>
          <p:cNvGrpSpPr>
            <a:grpSpLocks/>
          </p:cNvGrpSpPr>
          <p:nvPr/>
        </p:nvGrpSpPr>
        <p:grpSpPr bwMode="auto">
          <a:xfrm>
            <a:off x="6505575" y="1868488"/>
            <a:ext cx="4500563" cy="1404937"/>
            <a:chOff x="1617835" y="1852788"/>
            <a:chExt cx="4500445" cy="1404983"/>
          </a:xfrm>
        </p:grpSpPr>
        <p:sp>
          <p:nvSpPr>
            <p:cNvPr id="19" name="圆角矩形 18"/>
            <p:cNvSpPr/>
            <p:nvPr/>
          </p:nvSpPr>
          <p:spPr>
            <a:xfrm>
              <a:off x="1617835" y="1852788"/>
              <a:ext cx="4500445" cy="1404983"/>
            </a:xfrm>
            <a:prstGeom prst="roundRect">
              <a:avLst>
                <a:gd name="adj" fmla="val 50000"/>
              </a:avLst>
            </a:prstGeom>
            <a:gradFill flip="none" rotWithShape="1">
              <a:gsLst>
                <a:gs pos="0">
                  <a:srgbClr val="D5D5D5"/>
                </a:gs>
                <a:gs pos="100000">
                  <a:srgbClr val="FBFBFB"/>
                </a:gs>
              </a:gsLst>
              <a:lin ang="5400000" scaled="1"/>
              <a:tileRect/>
            </a:gradFill>
            <a:ln w="19050">
              <a:gradFill>
                <a:gsLst>
                  <a:gs pos="0">
                    <a:schemeClr val="bg1"/>
                  </a:gs>
                  <a:gs pos="100000">
                    <a:srgbClr val="CBCBCB"/>
                  </a:gs>
                </a:gsLst>
                <a:lin ang="5400000" scaled="0"/>
              </a:gradFill>
            </a:ln>
            <a:effectLst>
              <a:outerShdw blurRad="127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矩形 19"/>
            <p:cNvSpPr/>
            <p:nvPr/>
          </p:nvSpPr>
          <p:spPr>
            <a:xfrm>
              <a:off x="2226254" y="2077029"/>
              <a:ext cx="373493" cy="373493"/>
            </a:xfrm>
            <a:prstGeom prst="rect">
              <a:avLst/>
            </a:prstGeom>
            <a:solidFill>
              <a:srgbClr val="E87071"/>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矩形 20"/>
            <p:cNvSpPr/>
            <p:nvPr/>
          </p:nvSpPr>
          <p:spPr>
            <a:xfrm>
              <a:off x="2744414" y="2077029"/>
              <a:ext cx="2757226" cy="373493"/>
            </a:xfrm>
            <a:prstGeom prst="rect">
              <a:avLst/>
            </a:prstGeom>
            <a:gradFill>
              <a:gsLst>
                <a:gs pos="23000">
                  <a:srgbClr val="FED755"/>
                </a:gs>
                <a:gs pos="97000">
                  <a:srgbClr val="FB5F05"/>
                </a:gs>
              </a:gsLst>
              <a:lin ang="10200000" scaled="0"/>
            </a:gra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9999" name="组合 21"/>
            <p:cNvGrpSpPr>
              <a:grpSpLocks/>
            </p:cNvGrpSpPr>
            <p:nvPr/>
          </p:nvGrpSpPr>
          <p:grpSpPr bwMode="auto">
            <a:xfrm>
              <a:off x="1733888" y="2451370"/>
              <a:ext cx="207818" cy="207818"/>
              <a:chOff x="4559531" y="2227811"/>
              <a:chExt cx="207818" cy="207818"/>
            </a:xfrm>
          </p:grpSpPr>
          <p:sp>
            <p:nvSpPr>
              <p:cNvPr id="29" name="椭圆 28"/>
              <p:cNvSpPr/>
              <p:nvPr/>
            </p:nvSpPr>
            <p:spPr>
              <a:xfrm>
                <a:off x="4559363" y="2227736"/>
                <a:ext cx="207957" cy="207970"/>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六边形 29"/>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endParaRPr>
              </a:p>
            </p:txBody>
          </p:sp>
        </p:grpSp>
        <p:grpSp>
          <p:nvGrpSpPr>
            <p:cNvPr id="40000" name="组合 22"/>
            <p:cNvGrpSpPr>
              <a:grpSpLocks/>
            </p:cNvGrpSpPr>
            <p:nvPr/>
          </p:nvGrpSpPr>
          <p:grpSpPr bwMode="auto">
            <a:xfrm>
              <a:off x="5792932" y="2451370"/>
              <a:ext cx="207818" cy="207818"/>
              <a:chOff x="4559531" y="2227811"/>
              <a:chExt cx="207818" cy="207818"/>
            </a:xfrm>
          </p:grpSpPr>
          <p:sp>
            <p:nvSpPr>
              <p:cNvPr id="27" name="椭圆 26"/>
              <p:cNvSpPr/>
              <p:nvPr/>
            </p:nvSpPr>
            <p:spPr>
              <a:xfrm>
                <a:off x="4559450" y="2227736"/>
                <a:ext cx="207958" cy="207970"/>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六边形 27"/>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endParaRPr>
              </a:p>
            </p:txBody>
          </p:sp>
        </p:grpSp>
        <p:sp>
          <p:nvSpPr>
            <p:cNvPr id="40001" name="文本框 23"/>
            <p:cNvSpPr txBox="1">
              <a:spLocks noChangeArrowheads="1"/>
            </p:cNvSpPr>
            <p:nvPr/>
          </p:nvSpPr>
          <p:spPr bwMode="auto">
            <a:xfrm>
              <a:off x="2811450" y="2081190"/>
              <a:ext cx="15563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时尚中黑简体" pitchFamily="2" charset="-122"/>
                  <a:ea typeface="时尚中黑简体" pitchFamily="2" charset="-122"/>
                </a:rPr>
                <a:t>在此添加标题</a:t>
              </a:r>
            </a:p>
          </p:txBody>
        </p:sp>
        <p:sp>
          <p:nvSpPr>
            <p:cNvPr id="40002" name="文本框 24"/>
            <p:cNvSpPr txBox="1">
              <a:spLocks noChangeArrowheads="1"/>
            </p:cNvSpPr>
            <p:nvPr/>
          </p:nvSpPr>
          <p:spPr bwMode="auto">
            <a:xfrm>
              <a:off x="2187575" y="2081190"/>
              <a:ext cx="450850" cy="369332"/>
            </a:xfrm>
            <a:prstGeom prst="rect">
              <a:avLst/>
            </a:prstGeom>
            <a:gradFill rotWithShape="0">
              <a:gsLst>
                <a:gs pos="0">
                  <a:srgbClr val="FED755"/>
                </a:gs>
                <a:gs pos="23000">
                  <a:srgbClr val="FED755"/>
                </a:gs>
                <a:gs pos="100000">
                  <a:srgbClr val="FB5F05"/>
                </a:gs>
              </a:gsLst>
              <a:lin ang="10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a:solidFill>
                    <a:schemeClr val="bg1"/>
                  </a:solidFill>
                  <a:latin typeface="Impact" pitchFamily="34" charset="0"/>
                </a:rPr>
                <a:t>02</a:t>
              </a:r>
              <a:endParaRPr lang="zh-CN" altLang="en-US">
                <a:solidFill>
                  <a:schemeClr val="bg1"/>
                </a:solidFill>
                <a:latin typeface="Impact" pitchFamily="34" charset="0"/>
              </a:endParaRPr>
            </a:p>
          </p:txBody>
        </p:sp>
        <p:sp>
          <p:nvSpPr>
            <p:cNvPr id="26" name="文本框 25"/>
            <p:cNvSpPr txBox="1"/>
            <p:nvPr/>
          </p:nvSpPr>
          <p:spPr>
            <a:xfrm>
              <a:off x="2141696" y="2594174"/>
              <a:ext cx="3459072" cy="523892"/>
            </a:xfrm>
            <a:prstGeom prst="rect">
              <a:avLst/>
            </a:prstGeom>
            <a:noFill/>
          </p:spPr>
          <p:txBody>
            <a:bodyPr>
              <a:spAutoFit/>
            </a:bodyPr>
            <a:lstStyle/>
            <a:p>
              <a:pPr algn="just">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有中国最大的原创</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制作团队，欢迎加入</a:t>
              </a:r>
            </a:p>
          </p:txBody>
        </p:sp>
      </p:grpSp>
      <p:grpSp>
        <p:nvGrpSpPr>
          <p:cNvPr id="31" name="组合 30"/>
          <p:cNvGrpSpPr>
            <a:grpSpLocks/>
          </p:cNvGrpSpPr>
          <p:nvPr/>
        </p:nvGrpSpPr>
        <p:grpSpPr bwMode="auto">
          <a:xfrm>
            <a:off x="1296988" y="4418013"/>
            <a:ext cx="4500562" cy="1404937"/>
            <a:chOff x="1617835" y="1852788"/>
            <a:chExt cx="4500445" cy="1404983"/>
          </a:xfrm>
        </p:grpSpPr>
        <p:sp>
          <p:nvSpPr>
            <p:cNvPr id="32" name="圆角矩形 31"/>
            <p:cNvSpPr/>
            <p:nvPr/>
          </p:nvSpPr>
          <p:spPr>
            <a:xfrm>
              <a:off x="1617835" y="1852788"/>
              <a:ext cx="4500445" cy="1404983"/>
            </a:xfrm>
            <a:prstGeom prst="roundRect">
              <a:avLst>
                <a:gd name="adj" fmla="val 50000"/>
              </a:avLst>
            </a:prstGeom>
            <a:gradFill flip="none" rotWithShape="1">
              <a:gsLst>
                <a:gs pos="0">
                  <a:srgbClr val="D5D5D5"/>
                </a:gs>
                <a:gs pos="100000">
                  <a:srgbClr val="FBFBFB"/>
                </a:gs>
              </a:gsLst>
              <a:lin ang="5400000" scaled="1"/>
              <a:tileRect/>
            </a:gradFill>
            <a:ln w="19050">
              <a:gradFill>
                <a:gsLst>
                  <a:gs pos="0">
                    <a:schemeClr val="bg1"/>
                  </a:gs>
                  <a:gs pos="100000">
                    <a:srgbClr val="CBCBCB"/>
                  </a:gs>
                </a:gsLst>
                <a:lin ang="5400000" scaled="0"/>
              </a:gradFill>
            </a:ln>
            <a:effectLst>
              <a:outerShdw blurRad="127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矩形 32"/>
            <p:cNvSpPr/>
            <p:nvPr/>
          </p:nvSpPr>
          <p:spPr>
            <a:xfrm>
              <a:off x="2226254" y="2077029"/>
              <a:ext cx="373493" cy="373493"/>
            </a:xfrm>
            <a:prstGeom prst="rect">
              <a:avLst/>
            </a:prstGeom>
            <a:solidFill>
              <a:srgbClr val="01ACBE"/>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矩形 33"/>
            <p:cNvSpPr/>
            <p:nvPr/>
          </p:nvSpPr>
          <p:spPr>
            <a:xfrm>
              <a:off x="2744414" y="2077029"/>
              <a:ext cx="2757226" cy="373493"/>
            </a:xfrm>
            <a:prstGeom prst="rect">
              <a:avLst/>
            </a:prstGeom>
            <a:gradFill>
              <a:gsLst>
                <a:gs pos="23000">
                  <a:srgbClr val="FED755"/>
                </a:gs>
                <a:gs pos="97000">
                  <a:srgbClr val="FB5F05"/>
                </a:gs>
              </a:gsLst>
              <a:lin ang="10200000" scaled="0"/>
            </a:gra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9977" name="组合 34"/>
            <p:cNvGrpSpPr>
              <a:grpSpLocks/>
            </p:cNvGrpSpPr>
            <p:nvPr/>
          </p:nvGrpSpPr>
          <p:grpSpPr bwMode="auto">
            <a:xfrm>
              <a:off x="1733888" y="2451370"/>
              <a:ext cx="207818" cy="207818"/>
              <a:chOff x="4559531" y="2227811"/>
              <a:chExt cx="207818" cy="207818"/>
            </a:xfrm>
          </p:grpSpPr>
          <p:sp>
            <p:nvSpPr>
              <p:cNvPr id="42" name="椭圆 41"/>
              <p:cNvSpPr/>
              <p:nvPr/>
            </p:nvSpPr>
            <p:spPr>
              <a:xfrm>
                <a:off x="4559362" y="2227736"/>
                <a:ext cx="207958" cy="207970"/>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六边形 42"/>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endParaRPr>
              </a:p>
            </p:txBody>
          </p:sp>
        </p:grpSp>
        <p:grpSp>
          <p:nvGrpSpPr>
            <p:cNvPr id="39978" name="组合 35"/>
            <p:cNvGrpSpPr>
              <a:grpSpLocks/>
            </p:cNvGrpSpPr>
            <p:nvPr/>
          </p:nvGrpSpPr>
          <p:grpSpPr bwMode="auto">
            <a:xfrm>
              <a:off x="5792932" y="2451370"/>
              <a:ext cx="207818" cy="207818"/>
              <a:chOff x="4559531" y="2227811"/>
              <a:chExt cx="207818" cy="207818"/>
            </a:xfrm>
          </p:grpSpPr>
          <p:sp>
            <p:nvSpPr>
              <p:cNvPr id="40" name="椭圆 39"/>
              <p:cNvSpPr/>
              <p:nvPr/>
            </p:nvSpPr>
            <p:spPr>
              <a:xfrm>
                <a:off x="4559450" y="2227736"/>
                <a:ext cx="207957" cy="207970"/>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1" name="六边形 40"/>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endParaRPr>
              </a:p>
            </p:txBody>
          </p:sp>
        </p:grpSp>
        <p:sp>
          <p:nvSpPr>
            <p:cNvPr id="39979" name="文本框 36"/>
            <p:cNvSpPr txBox="1">
              <a:spLocks noChangeArrowheads="1"/>
            </p:cNvSpPr>
            <p:nvPr/>
          </p:nvSpPr>
          <p:spPr bwMode="auto">
            <a:xfrm>
              <a:off x="2811450" y="2081190"/>
              <a:ext cx="15563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时尚中黑简体" pitchFamily="2" charset="-122"/>
                  <a:ea typeface="时尚中黑简体" pitchFamily="2" charset="-122"/>
                </a:rPr>
                <a:t>在此添加标题</a:t>
              </a:r>
            </a:p>
          </p:txBody>
        </p:sp>
        <p:sp>
          <p:nvSpPr>
            <p:cNvPr id="39980" name="文本框 37"/>
            <p:cNvSpPr txBox="1">
              <a:spLocks noChangeArrowheads="1"/>
            </p:cNvSpPr>
            <p:nvPr/>
          </p:nvSpPr>
          <p:spPr bwMode="auto">
            <a:xfrm>
              <a:off x="2187575" y="2081190"/>
              <a:ext cx="450850" cy="369332"/>
            </a:xfrm>
            <a:prstGeom prst="rect">
              <a:avLst/>
            </a:prstGeom>
            <a:gradFill rotWithShape="0">
              <a:gsLst>
                <a:gs pos="0">
                  <a:srgbClr val="FED755"/>
                </a:gs>
                <a:gs pos="23000">
                  <a:srgbClr val="FED755"/>
                </a:gs>
                <a:gs pos="100000">
                  <a:srgbClr val="FB5F05"/>
                </a:gs>
              </a:gsLst>
              <a:lin ang="10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a:solidFill>
                    <a:schemeClr val="bg1"/>
                  </a:solidFill>
                  <a:latin typeface="Impact" pitchFamily="34" charset="0"/>
                </a:rPr>
                <a:t>03</a:t>
              </a:r>
              <a:endParaRPr lang="zh-CN" altLang="en-US">
                <a:solidFill>
                  <a:schemeClr val="bg1"/>
                </a:solidFill>
                <a:latin typeface="Impact" pitchFamily="34" charset="0"/>
              </a:endParaRPr>
            </a:p>
          </p:txBody>
        </p:sp>
        <p:sp>
          <p:nvSpPr>
            <p:cNvPr id="39" name="文本框 38"/>
            <p:cNvSpPr txBox="1"/>
            <p:nvPr/>
          </p:nvSpPr>
          <p:spPr>
            <a:xfrm>
              <a:off x="2141696" y="2594174"/>
              <a:ext cx="3459072" cy="523892"/>
            </a:xfrm>
            <a:prstGeom prst="rect">
              <a:avLst/>
            </a:prstGeom>
            <a:noFill/>
          </p:spPr>
          <p:txBody>
            <a:bodyPr>
              <a:spAutoFit/>
            </a:bodyPr>
            <a:lstStyle/>
            <a:p>
              <a:pPr algn="just">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有中国最大的原创</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制作团队，欢迎加入</a:t>
              </a:r>
            </a:p>
          </p:txBody>
        </p:sp>
      </p:grpSp>
      <p:grpSp>
        <p:nvGrpSpPr>
          <p:cNvPr id="44" name="组合 43"/>
          <p:cNvGrpSpPr>
            <a:grpSpLocks/>
          </p:cNvGrpSpPr>
          <p:nvPr/>
        </p:nvGrpSpPr>
        <p:grpSpPr bwMode="auto">
          <a:xfrm>
            <a:off x="6710363" y="4418013"/>
            <a:ext cx="4500562" cy="1404937"/>
            <a:chOff x="1617835" y="1852788"/>
            <a:chExt cx="4500445" cy="1404983"/>
          </a:xfrm>
        </p:grpSpPr>
        <p:sp>
          <p:nvSpPr>
            <p:cNvPr id="45" name="圆角矩形 44"/>
            <p:cNvSpPr/>
            <p:nvPr/>
          </p:nvSpPr>
          <p:spPr>
            <a:xfrm>
              <a:off x="1617835" y="1852788"/>
              <a:ext cx="4500445" cy="1404983"/>
            </a:xfrm>
            <a:prstGeom prst="roundRect">
              <a:avLst>
                <a:gd name="adj" fmla="val 50000"/>
              </a:avLst>
            </a:prstGeom>
            <a:gradFill flip="none" rotWithShape="1">
              <a:gsLst>
                <a:gs pos="0">
                  <a:srgbClr val="D5D5D5"/>
                </a:gs>
                <a:gs pos="100000">
                  <a:srgbClr val="FBFBFB"/>
                </a:gs>
              </a:gsLst>
              <a:lin ang="5400000" scaled="1"/>
              <a:tileRect/>
            </a:gradFill>
            <a:ln w="19050">
              <a:gradFill>
                <a:gsLst>
                  <a:gs pos="0">
                    <a:schemeClr val="bg1"/>
                  </a:gs>
                  <a:gs pos="100000">
                    <a:srgbClr val="CBCBCB"/>
                  </a:gs>
                </a:gsLst>
                <a:lin ang="5400000" scaled="0"/>
              </a:gradFill>
            </a:ln>
            <a:effectLst>
              <a:outerShdw blurRad="127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矩形 45"/>
            <p:cNvSpPr/>
            <p:nvPr/>
          </p:nvSpPr>
          <p:spPr>
            <a:xfrm>
              <a:off x="2226254" y="2077029"/>
              <a:ext cx="373493" cy="373493"/>
            </a:xfrm>
            <a:prstGeom prst="rect">
              <a:avLst/>
            </a:prstGeom>
            <a:solidFill>
              <a:srgbClr val="663A77"/>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7" name="矩形 46"/>
            <p:cNvSpPr/>
            <p:nvPr/>
          </p:nvSpPr>
          <p:spPr>
            <a:xfrm>
              <a:off x="2744414" y="2077029"/>
              <a:ext cx="2757226" cy="373493"/>
            </a:xfrm>
            <a:prstGeom prst="rect">
              <a:avLst/>
            </a:prstGeom>
            <a:gradFill>
              <a:gsLst>
                <a:gs pos="23000">
                  <a:srgbClr val="FED755"/>
                </a:gs>
                <a:gs pos="97000">
                  <a:srgbClr val="FB5F05"/>
                </a:gs>
              </a:gsLst>
              <a:lin ang="10200000" scaled="0"/>
            </a:gra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9955" name="组合 47"/>
            <p:cNvGrpSpPr>
              <a:grpSpLocks/>
            </p:cNvGrpSpPr>
            <p:nvPr/>
          </p:nvGrpSpPr>
          <p:grpSpPr bwMode="auto">
            <a:xfrm>
              <a:off x="1733888" y="2451370"/>
              <a:ext cx="207818" cy="207818"/>
              <a:chOff x="4559531" y="2227811"/>
              <a:chExt cx="207818" cy="207818"/>
            </a:xfrm>
          </p:grpSpPr>
          <p:sp>
            <p:nvSpPr>
              <p:cNvPr id="55" name="椭圆 54"/>
              <p:cNvSpPr/>
              <p:nvPr/>
            </p:nvSpPr>
            <p:spPr>
              <a:xfrm>
                <a:off x="4559362" y="2227736"/>
                <a:ext cx="207958" cy="207970"/>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6" name="六边形 55"/>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endParaRPr>
              </a:p>
            </p:txBody>
          </p:sp>
        </p:grpSp>
        <p:grpSp>
          <p:nvGrpSpPr>
            <p:cNvPr id="39956" name="组合 48"/>
            <p:cNvGrpSpPr>
              <a:grpSpLocks/>
            </p:cNvGrpSpPr>
            <p:nvPr/>
          </p:nvGrpSpPr>
          <p:grpSpPr bwMode="auto">
            <a:xfrm>
              <a:off x="5792932" y="2451370"/>
              <a:ext cx="207818" cy="207818"/>
              <a:chOff x="4559531" y="2227811"/>
              <a:chExt cx="207818" cy="207818"/>
            </a:xfrm>
          </p:grpSpPr>
          <p:sp>
            <p:nvSpPr>
              <p:cNvPr id="53" name="椭圆 52"/>
              <p:cNvSpPr/>
              <p:nvPr/>
            </p:nvSpPr>
            <p:spPr>
              <a:xfrm>
                <a:off x="4559450" y="2227736"/>
                <a:ext cx="207957" cy="207970"/>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4" name="六边形 53"/>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endParaRPr>
              </a:p>
            </p:txBody>
          </p:sp>
        </p:grpSp>
        <p:sp>
          <p:nvSpPr>
            <p:cNvPr id="39957" name="文本框 49"/>
            <p:cNvSpPr txBox="1">
              <a:spLocks noChangeArrowheads="1"/>
            </p:cNvSpPr>
            <p:nvPr/>
          </p:nvSpPr>
          <p:spPr bwMode="auto">
            <a:xfrm>
              <a:off x="2811450" y="2081190"/>
              <a:ext cx="15563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时尚中黑简体" pitchFamily="2" charset="-122"/>
                  <a:ea typeface="时尚中黑简体" pitchFamily="2" charset="-122"/>
                </a:rPr>
                <a:t>在此添加标题</a:t>
              </a:r>
            </a:p>
          </p:txBody>
        </p:sp>
        <p:sp>
          <p:nvSpPr>
            <p:cNvPr id="39958" name="文本框 50"/>
            <p:cNvSpPr txBox="1">
              <a:spLocks noChangeArrowheads="1"/>
            </p:cNvSpPr>
            <p:nvPr/>
          </p:nvSpPr>
          <p:spPr bwMode="auto">
            <a:xfrm>
              <a:off x="2187575" y="2081190"/>
              <a:ext cx="450850" cy="369332"/>
            </a:xfrm>
            <a:prstGeom prst="rect">
              <a:avLst/>
            </a:prstGeom>
            <a:gradFill rotWithShape="0">
              <a:gsLst>
                <a:gs pos="0">
                  <a:srgbClr val="FED755"/>
                </a:gs>
                <a:gs pos="23000">
                  <a:srgbClr val="FED755"/>
                </a:gs>
                <a:gs pos="100000">
                  <a:srgbClr val="FB5F05"/>
                </a:gs>
              </a:gsLst>
              <a:lin ang="10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a:solidFill>
                    <a:schemeClr val="bg1"/>
                  </a:solidFill>
                  <a:latin typeface="Impact" pitchFamily="34" charset="0"/>
                </a:rPr>
                <a:t>04</a:t>
              </a:r>
              <a:endParaRPr lang="zh-CN" altLang="en-US">
                <a:solidFill>
                  <a:schemeClr val="bg1"/>
                </a:solidFill>
                <a:latin typeface="Impact" pitchFamily="34" charset="0"/>
              </a:endParaRPr>
            </a:p>
          </p:txBody>
        </p:sp>
        <p:sp>
          <p:nvSpPr>
            <p:cNvPr id="52" name="文本框 51"/>
            <p:cNvSpPr txBox="1"/>
            <p:nvPr/>
          </p:nvSpPr>
          <p:spPr>
            <a:xfrm>
              <a:off x="2141696" y="2594174"/>
              <a:ext cx="3459072" cy="523892"/>
            </a:xfrm>
            <a:prstGeom prst="rect">
              <a:avLst/>
            </a:prstGeom>
            <a:noFill/>
          </p:spPr>
          <p:txBody>
            <a:bodyPr>
              <a:spAutoFit/>
            </a:bodyPr>
            <a:lstStyle/>
            <a:p>
              <a:pPr algn="just">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有中国最大的原创</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制作团队，欢迎加入</a:t>
              </a:r>
            </a:p>
          </p:txBody>
        </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8"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p:tgtEl>
                                          <p:spTgt spid="31"/>
                                        </p:tgtEl>
                                        <p:attrNameLst>
                                          <p:attrName>ppt_x</p:attrName>
                                        </p:attrNameLst>
                                      </p:cBhvr>
                                      <p:tavLst>
                                        <p:tav tm="0">
                                          <p:val>
                                            <p:strVal val="#ppt_x-#ppt_w*1.125000"/>
                                          </p:val>
                                        </p:tav>
                                        <p:tav tm="100000">
                                          <p:val>
                                            <p:strVal val="#ppt_x"/>
                                          </p:val>
                                        </p:tav>
                                      </p:tavLst>
                                    </p:anim>
                                    <p:animEffect transition="in" filter="wipe(right)">
                                      <p:cBhvr>
                                        <p:cTn id="22" dur="500"/>
                                        <p:tgtEl>
                                          <p:spTgt spid="3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2"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p:tgtEl>
                                          <p:spTgt spid="44"/>
                                        </p:tgtEl>
                                        <p:attrNameLst>
                                          <p:attrName>ppt_x</p:attrName>
                                        </p:attrNameLst>
                                      </p:cBhvr>
                                      <p:tavLst>
                                        <p:tav tm="0">
                                          <p:val>
                                            <p:strVal val="#ppt_x+#ppt_w*1.125000"/>
                                          </p:val>
                                        </p:tav>
                                        <p:tav tm="100000">
                                          <p:val>
                                            <p:strVal val="#ppt_x"/>
                                          </p:val>
                                        </p:tav>
                                      </p:tavLst>
                                    </p:anim>
                                    <p:animEffect transition="in" filter="wipe(left)">
                                      <p:cBhvr>
                                        <p:cTn id="2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1989"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grpSp>
        <p:nvGrpSpPr>
          <p:cNvPr id="5" name="组合 4"/>
          <p:cNvGrpSpPr>
            <a:grpSpLocks/>
          </p:cNvGrpSpPr>
          <p:nvPr/>
        </p:nvGrpSpPr>
        <p:grpSpPr bwMode="auto">
          <a:xfrm>
            <a:off x="1069975" y="1484313"/>
            <a:ext cx="2709863" cy="2709862"/>
            <a:chOff x="1632856" y="2106385"/>
            <a:chExt cx="2710544" cy="2710544"/>
          </a:xfrm>
        </p:grpSpPr>
        <p:sp>
          <p:nvSpPr>
            <p:cNvPr id="6" name="椭圆 5"/>
            <p:cNvSpPr/>
            <p:nvPr/>
          </p:nvSpPr>
          <p:spPr>
            <a:xfrm>
              <a:off x="1632856" y="2106385"/>
              <a:ext cx="2710544" cy="2710544"/>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椭圆 6"/>
            <p:cNvSpPr/>
            <p:nvPr/>
          </p:nvSpPr>
          <p:spPr>
            <a:xfrm>
              <a:off x="1784922" y="2258451"/>
              <a:ext cx="2406413" cy="2406413"/>
            </a:xfrm>
            <a:prstGeom prst="ellipse">
              <a:avLst/>
            </a:prstGeom>
            <a:gradFill>
              <a:gsLst>
                <a:gs pos="0">
                  <a:srgbClr val="FED755"/>
                </a:gs>
                <a:gs pos="100000">
                  <a:srgbClr val="FB5F05"/>
                </a:gs>
              </a:gsLst>
              <a:lin ang="2700000" scaled="1"/>
            </a:gra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椭圆 7"/>
            <p:cNvSpPr/>
            <p:nvPr/>
          </p:nvSpPr>
          <p:spPr>
            <a:xfrm>
              <a:off x="1919423" y="2392952"/>
              <a:ext cx="2137410" cy="2137410"/>
            </a:xfrm>
            <a:prstGeom prst="ellipse">
              <a:avLst/>
            </a:pr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2029" name="组合 8"/>
            <p:cNvGrpSpPr>
              <a:grpSpLocks/>
            </p:cNvGrpSpPr>
            <p:nvPr/>
          </p:nvGrpSpPr>
          <p:grpSpPr bwMode="auto">
            <a:xfrm>
              <a:off x="2208581" y="3263809"/>
              <a:ext cx="1923123" cy="931711"/>
              <a:chOff x="223455" y="2766059"/>
              <a:chExt cx="1923123" cy="931711"/>
            </a:xfrm>
          </p:grpSpPr>
          <p:sp>
            <p:nvSpPr>
              <p:cNvPr id="11" name="文本框 10"/>
              <p:cNvSpPr txBox="1"/>
              <p:nvPr/>
            </p:nvSpPr>
            <p:spPr>
              <a:xfrm>
                <a:off x="224138" y="2766213"/>
                <a:ext cx="1922945" cy="369981"/>
              </a:xfrm>
              <a:prstGeom prst="rect">
                <a:avLst/>
              </a:prstGeom>
              <a:noFill/>
            </p:spPr>
            <p:txBody>
              <a:bodyPr>
                <a:spAutoFit/>
              </a:bodyPr>
              <a:lstStyle/>
              <a:p>
                <a:pPr>
                  <a:defRPr/>
                </a:pPr>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42032" name="文本框 11"/>
              <p:cNvSpPr txBox="1">
                <a:spLocks noChangeArrowheads="1"/>
              </p:cNvSpPr>
              <p:nvPr/>
            </p:nvSpPr>
            <p:spPr bwMode="auto">
              <a:xfrm>
                <a:off x="229376" y="3051439"/>
                <a:ext cx="15593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r>
                  <a:rPr lang="zh-CN" altLang="en-US" sz="1200">
                    <a:solidFill>
                      <a:srgbClr val="7F7F7F"/>
                    </a:solidFill>
                    <a:latin typeface="微软雅黑" pitchFamily="34" charset="-122"/>
                    <a:ea typeface="微软雅黑" pitchFamily="34" charset="-122"/>
                  </a:rPr>
                  <a:t>有中国最大的原创</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素材站有中国最强的</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制作团队</a:t>
                </a:r>
              </a:p>
            </p:txBody>
          </p:sp>
        </p:grpSp>
        <p:sp>
          <p:nvSpPr>
            <p:cNvPr id="10" name="文本框 9"/>
            <p:cNvSpPr txBox="1"/>
            <p:nvPr/>
          </p:nvSpPr>
          <p:spPr>
            <a:xfrm>
              <a:off x="2614056" y="2663794"/>
              <a:ext cx="748144" cy="646331"/>
            </a:xfrm>
            <a:prstGeom prst="rect">
              <a:avLst/>
            </a:prstGeom>
            <a:noFill/>
          </p:spPr>
          <p:txBody>
            <a:bodyPr>
              <a:spAutoFit/>
            </a:bodyPr>
            <a:lstStyle/>
            <a:p>
              <a:pPr algn="ctr">
                <a:defRPr/>
              </a:pPr>
              <a:r>
                <a:rPr lang="en-US" altLang="zh-CN" sz="3600" dirty="0">
                  <a:solidFill>
                    <a:srgbClr val="FB5F05"/>
                  </a:solidFill>
                  <a:effectLst>
                    <a:innerShdw blurRad="63500" dist="50800" dir="13500000">
                      <a:prstClr val="black">
                        <a:alpha val="50000"/>
                      </a:prstClr>
                    </a:innerShdw>
                  </a:effectLst>
                  <a:latin typeface="Impact" panose="020B0806030902050204" pitchFamily="34" charset="0"/>
                </a:rPr>
                <a:t>01</a:t>
              </a:r>
              <a:endParaRPr lang="zh-CN" altLang="en-US" sz="3600" dirty="0">
                <a:solidFill>
                  <a:srgbClr val="FB5F05"/>
                </a:solidFill>
                <a:effectLst>
                  <a:innerShdw blurRad="63500" dist="50800" dir="13500000">
                    <a:prstClr val="black">
                      <a:alpha val="50000"/>
                    </a:prstClr>
                  </a:innerShdw>
                </a:effectLst>
                <a:latin typeface="Impact" panose="020B0806030902050204" pitchFamily="34" charset="0"/>
              </a:endParaRPr>
            </a:p>
          </p:txBody>
        </p:sp>
      </p:grpSp>
      <p:grpSp>
        <p:nvGrpSpPr>
          <p:cNvPr id="13" name="组合 12"/>
          <p:cNvGrpSpPr>
            <a:grpSpLocks/>
          </p:cNvGrpSpPr>
          <p:nvPr/>
        </p:nvGrpSpPr>
        <p:grpSpPr bwMode="auto">
          <a:xfrm>
            <a:off x="4543425" y="1484313"/>
            <a:ext cx="2709863" cy="2709862"/>
            <a:chOff x="1632856" y="2106385"/>
            <a:chExt cx="2710544" cy="2710544"/>
          </a:xfrm>
        </p:grpSpPr>
        <p:sp>
          <p:nvSpPr>
            <p:cNvPr id="14" name="椭圆 13"/>
            <p:cNvSpPr/>
            <p:nvPr/>
          </p:nvSpPr>
          <p:spPr>
            <a:xfrm>
              <a:off x="1632856" y="2106385"/>
              <a:ext cx="2710544" cy="2710544"/>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椭圆 14"/>
            <p:cNvSpPr/>
            <p:nvPr/>
          </p:nvSpPr>
          <p:spPr>
            <a:xfrm>
              <a:off x="1784922" y="2258451"/>
              <a:ext cx="2406413" cy="2406413"/>
            </a:xfrm>
            <a:prstGeom prst="ellipse">
              <a:avLst/>
            </a:prstGeom>
            <a:gradFill>
              <a:gsLst>
                <a:gs pos="0">
                  <a:srgbClr val="FED755"/>
                </a:gs>
                <a:gs pos="100000">
                  <a:srgbClr val="FB5F05"/>
                </a:gs>
              </a:gsLst>
              <a:lin ang="2700000" scaled="1"/>
            </a:gra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B850"/>
                </a:solidFill>
              </a:endParaRPr>
            </a:p>
          </p:txBody>
        </p:sp>
        <p:sp>
          <p:nvSpPr>
            <p:cNvPr id="16" name="椭圆 15"/>
            <p:cNvSpPr/>
            <p:nvPr/>
          </p:nvSpPr>
          <p:spPr>
            <a:xfrm>
              <a:off x="1919423" y="2392952"/>
              <a:ext cx="2137410" cy="2137410"/>
            </a:xfrm>
            <a:prstGeom prst="ellipse">
              <a:avLst/>
            </a:pr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2016" name="组合 16"/>
            <p:cNvGrpSpPr>
              <a:grpSpLocks/>
            </p:cNvGrpSpPr>
            <p:nvPr/>
          </p:nvGrpSpPr>
          <p:grpSpPr bwMode="auto">
            <a:xfrm>
              <a:off x="2208581" y="3263809"/>
              <a:ext cx="1923123" cy="931711"/>
              <a:chOff x="223455" y="2766059"/>
              <a:chExt cx="1923123" cy="931711"/>
            </a:xfrm>
          </p:grpSpPr>
          <p:sp>
            <p:nvSpPr>
              <p:cNvPr id="19" name="文本框 18"/>
              <p:cNvSpPr txBox="1"/>
              <p:nvPr/>
            </p:nvSpPr>
            <p:spPr>
              <a:xfrm>
                <a:off x="224138" y="2766213"/>
                <a:ext cx="1922945" cy="369981"/>
              </a:xfrm>
              <a:prstGeom prst="rect">
                <a:avLst/>
              </a:prstGeom>
              <a:noFill/>
            </p:spPr>
            <p:txBody>
              <a:bodyPr>
                <a:spAutoFit/>
              </a:bodyPr>
              <a:lstStyle/>
              <a:p>
                <a:pPr>
                  <a:defRPr/>
                </a:pPr>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42019" name="文本框 19"/>
              <p:cNvSpPr txBox="1">
                <a:spLocks noChangeArrowheads="1"/>
              </p:cNvSpPr>
              <p:nvPr/>
            </p:nvSpPr>
            <p:spPr bwMode="auto">
              <a:xfrm>
                <a:off x="229376" y="3051439"/>
                <a:ext cx="15593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r>
                  <a:rPr lang="zh-CN" altLang="en-US" sz="1200">
                    <a:solidFill>
                      <a:srgbClr val="7F7F7F"/>
                    </a:solidFill>
                    <a:latin typeface="微软雅黑" pitchFamily="34" charset="-122"/>
                    <a:ea typeface="微软雅黑" pitchFamily="34" charset="-122"/>
                  </a:rPr>
                  <a:t>有中国最大的原创</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素材站有中国最强的</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制作团队</a:t>
                </a:r>
              </a:p>
            </p:txBody>
          </p:sp>
        </p:grpSp>
        <p:sp>
          <p:nvSpPr>
            <p:cNvPr id="18" name="文本框 17"/>
            <p:cNvSpPr txBox="1"/>
            <p:nvPr/>
          </p:nvSpPr>
          <p:spPr>
            <a:xfrm>
              <a:off x="2614056" y="2663794"/>
              <a:ext cx="748144" cy="646331"/>
            </a:xfrm>
            <a:prstGeom prst="rect">
              <a:avLst/>
            </a:prstGeom>
            <a:noFill/>
          </p:spPr>
          <p:txBody>
            <a:bodyPr>
              <a:spAutoFit/>
            </a:bodyPr>
            <a:lstStyle/>
            <a:p>
              <a:pPr algn="ctr">
                <a:defRPr/>
              </a:pPr>
              <a:r>
                <a:rPr lang="en-US" altLang="zh-CN" sz="3600" dirty="0">
                  <a:solidFill>
                    <a:srgbClr val="FB5F05"/>
                  </a:solidFill>
                  <a:effectLst>
                    <a:innerShdw blurRad="63500" dist="50800" dir="13500000">
                      <a:prstClr val="black">
                        <a:alpha val="50000"/>
                      </a:prstClr>
                    </a:innerShdw>
                  </a:effectLst>
                  <a:latin typeface="Impact" panose="020B0806030902050204" pitchFamily="34" charset="0"/>
                </a:rPr>
                <a:t>02</a:t>
              </a:r>
              <a:endParaRPr lang="zh-CN" altLang="en-US" sz="3600" dirty="0">
                <a:solidFill>
                  <a:srgbClr val="FB5F05"/>
                </a:solidFill>
                <a:effectLst>
                  <a:innerShdw blurRad="63500" dist="50800" dir="13500000">
                    <a:prstClr val="black">
                      <a:alpha val="50000"/>
                    </a:prstClr>
                  </a:innerShdw>
                </a:effectLst>
                <a:latin typeface="Impact" panose="020B0806030902050204" pitchFamily="34" charset="0"/>
              </a:endParaRPr>
            </a:p>
          </p:txBody>
        </p:sp>
      </p:grpSp>
      <p:grpSp>
        <p:nvGrpSpPr>
          <p:cNvPr id="21" name="组合 20"/>
          <p:cNvGrpSpPr>
            <a:grpSpLocks/>
          </p:cNvGrpSpPr>
          <p:nvPr/>
        </p:nvGrpSpPr>
        <p:grpSpPr bwMode="auto">
          <a:xfrm>
            <a:off x="8016875" y="1484313"/>
            <a:ext cx="2709863" cy="2709862"/>
            <a:chOff x="1632856" y="2106385"/>
            <a:chExt cx="2710544" cy="2710544"/>
          </a:xfrm>
        </p:grpSpPr>
        <p:sp>
          <p:nvSpPr>
            <p:cNvPr id="22" name="椭圆 21"/>
            <p:cNvSpPr/>
            <p:nvPr/>
          </p:nvSpPr>
          <p:spPr>
            <a:xfrm>
              <a:off x="1632856" y="2106385"/>
              <a:ext cx="2710544" cy="2710544"/>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椭圆 22"/>
            <p:cNvSpPr/>
            <p:nvPr/>
          </p:nvSpPr>
          <p:spPr>
            <a:xfrm>
              <a:off x="1784922" y="2258451"/>
              <a:ext cx="2406413" cy="2406413"/>
            </a:xfrm>
            <a:prstGeom prst="ellipse">
              <a:avLst/>
            </a:prstGeom>
            <a:gradFill>
              <a:gsLst>
                <a:gs pos="0">
                  <a:srgbClr val="FED755"/>
                </a:gs>
                <a:gs pos="100000">
                  <a:srgbClr val="FB5F05"/>
                </a:gs>
              </a:gsLst>
              <a:lin ang="2700000" scaled="1"/>
            </a:gra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23"/>
            <p:cNvSpPr/>
            <p:nvPr/>
          </p:nvSpPr>
          <p:spPr>
            <a:xfrm>
              <a:off x="1919423" y="2392952"/>
              <a:ext cx="2137410" cy="2137410"/>
            </a:xfrm>
            <a:prstGeom prst="ellipse">
              <a:avLst/>
            </a:pr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2003" name="组合 24"/>
            <p:cNvGrpSpPr>
              <a:grpSpLocks/>
            </p:cNvGrpSpPr>
            <p:nvPr/>
          </p:nvGrpSpPr>
          <p:grpSpPr bwMode="auto">
            <a:xfrm>
              <a:off x="2208581" y="3263809"/>
              <a:ext cx="1923123" cy="931711"/>
              <a:chOff x="223455" y="2766059"/>
              <a:chExt cx="1923123" cy="931711"/>
            </a:xfrm>
          </p:grpSpPr>
          <p:sp>
            <p:nvSpPr>
              <p:cNvPr id="27" name="文本框 26"/>
              <p:cNvSpPr txBox="1"/>
              <p:nvPr/>
            </p:nvSpPr>
            <p:spPr>
              <a:xfrm>
                <a:off x="224138" y="2766213"/>
                <a:ext cx="1922945" cy="369981"/>
              </a:xfrm>
              <a:prstGeom prst="rect">
                <a:avLst/>
              </a:prstGeom>
              <a:noFill/>
            </p:spPr>
            <p:txBody>
              <a:bodyPr>
                <a:spAutoFit/>
              </a:bodyPr>
              <a:lstStyle/>
              <a:p>
                <a:pPr>
                  <a:defRPr/>
                </a:pPr>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42006" name="文本框 27"/>
              <p:cNvSpPr txBox="1">
                <a:spLocks noChangeArrowheads="1"/>
              </p:cNvSpPr>
              <p:nvPr/>
            </p:nvSpPr>
            <p:spPr bwMode="auto">
              <a:xfrm>
                <a:off x="229376" y="3051439"/>
                <a:ext cx="15593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r>
                  <a:rPr lang="zh-CN" altLang="en-US" sz="1200">
                    <a:solidFill>
                      <a:srgbClr val="7F7F7F"/>
                    </a:solidFill>
                    <a:latin typeface="微软雅黑" pitchFamily="34" charset="-122"/>
                    <a:ea typeface="微软雅黑" pitchFamily="34" charset="-122"/>
                  </a:rPr>
                  <a:t>有中国最大的原创</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素材站有中国最强的</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制作团队</a:t>
                </a:r>
              </a:p>
            </p:txBody>
          </p:sp>
        </p:grpSp>
        <p:sp>
          <p:nvSpPr>
            <p:cNvPr id="26" name="文本框 25"/>
            <p:cNvSpPr txBox="1"/>
            <p:nvPr/>
          </p:nvSpPr>
          <p:spPr>
            <a:xfrm>
              <a:off x="2614056" y="2663794"/>
              <a:ext cx="748144" cy="646331"/>
            </a:xfrm>
            <a:prstGeom prst="rect">
              <a:avLst/>
            </a:prstGeom>
            <a:noFill/>
          </p:spPr>
          <p:txBody>
            <a:bodyPr>
              <a:spAutoFit/>
            </a:bodyPr>
            <a:lstStyle/>
            <a:p>
              <a:pPr algn="ctr">
                <a:defRPr/>
              </a:pPr>
              <a:r>
                <a:rPr lang="en-US" altLang="zh-CN" sz="3600" dirty="0">
                  <a:solidFill>
                    <a:srgbClr val="FB5F05"/>
                  </a:solidFill>
                  <a:effectLst>
                    <a:innerShdw blurRad="63500" dist="50800" dir="13500000">
                      <a:prstClr val="black">
                        <a:alpha val="50000"/>
                      </a:prstClr>
                    </a:innerShdw>
                  </a:effectLst>
                  <a:latin typeface="Impact" panose="020B0806030902050204" pitchFamily="34" charset="0"/>
                </a:rPr>
                <a:t>03</a:t>
              </a:r>
              <a:endParaRPr lang="zh-CN" altLang="en-US" sz="3600" dirty="0">
                <a:solidFill>
                  <a:srgbClr val="FB5F05"/>
                </a:solidFill>
                <a:effectLst>
                  <a:innerShdw blurRad="63500" dist="50800" dir="13500000">
                    <a:prstClr val="black">
                      <a:alpha val="50000"/>
                    </a:prstClr>
                  </a:innerShdw>
                </a:effectLst>
                <a:latin typeface="Impact" panose="020B0806030902050204" pitchFamily="34" charset="0"/>
              </a:endParaRPr>
            </a:p>
          </p:txBody>
        </p:sp>
      </p:grpSp>
      <p:sp>
        <p:nvSpPr>
          <p:cNvPr id="29" name="TextBox 22"/>
          <p:cNvSpPr txBox="1"/>
          <p:nvPr/>
        </p:nvSpPr>
        <p:spPr>
          <a:xfrm>
            <a:off x="1277938" y="4906963"/>
            <a:ext cx="9459912" cy="952500"/>
          </a:xfrm>
          <a:prstGeom prst="rect">
            <a:avLst/>
          </a:prstGeom>
          <a:noFill/>
        </p:spPr>
        <p:txBody>
          <a:bodyPr lIns="65828" tIns="32914" rIns="65828" bIns="32914">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algn="ctr" fontAlgn="auto">
              <a:spcBef>
                <a:spcPts val="0"/>
              </a:spcBef>
              <a:defRPr/>
            </a:pPr>
            <a:r>
              <a:rPr lang="zh-CN" altLang="en-US" sz="1600" kern="0" noProof="1">
                <a:solidFill>
                  <a:schemeClr val="tx1">
                    <a:lumMod val="50000"/>
                    <a:lumOff val="50000"/>
                  </a:schemeClr>
                </a:solidFill>
              </a:rPr>
              <a:t>您的内容打在这里，或者通过复制您的文本后，在此框中选择粘贴，并选择只保留文字您的内容打在这里，或者通过复制您的文本后，在此框中选择粘贴，并选择只保留文字</a:t>
            </a:r>
            <a:r>
              <a:rPr lang="zh-CN" altLang="en-US" sz="1600" kern="0" noProof="1" smtClean="0">
                <a:solidFill>
                  <a:schemeClr val="tx1">
                    <a:lumMod val="50000"/>
                    <a:lumOff val="50000"/>
                  </a:schemeClr>
                </a:solidFill>
              </a:rPr>
              <a:t>。</a:t>
            </a:r>
            <a:r>
              <a:rPr lang="zh-CN" altLang="en-US" sz="1600" kern="0" noProof="1">
                <a:solidFill>
                  <a:schemeClr val="tx1">
                    <a:lumMod val="50000"/>
                    <a:lumOff val="50000"/>
                  </a:schemeClr>
                </a:solidFill>
              </a:rPr>
              <a:t>您的内容打在这里，或者通过复制您的文本后，在此框中选择</a:t>
            </a:r>
            <a:r>
              <a:rPr lang="zh-CN" altLang="en-US" sz="1600" kern="0" noProof="1" smtClean="0">
                <a:solidFill>
                  <a:schemeClr val="tx1">
                    <a:lumMod val="50000"/>
                    <a:lumOff val="50000"/>
                  </a:schemeClr>
                </a:solidFill>
              </a:rPr>
              <a:t>粘贴</a:t>
            </a:r>
            <a:endParaRPr lang="en-US" altLang="zh-CN" sz="1600" kern="0" noProof="1">
              <a:solidFill>
                <a:schemeClr val="tx1">
                  <a:lumMod val="50000"/>
                  <a:lumOff val="50000"/>
                </a:schemeClr>
              </a:solidFill>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fltVal val="0"/>
                                          </p:val>
                                        </p:tav>
                                        <p:tav tm="100000">
                                          <p:val>
                                            <p:strVal val="#ppt_w"/>
                                          </p:val>
                                        </p:tav>
                                      </p:tavLst>
                                    </p:anim>
                                    <p:anim calcmode="lin" valueType="num">
                                      <p:cBhvr>
                                        <p:cTn id="15" dur="1000" fill="hold"/>
                                        <p:tgtEl>
                                          <p:spTgt spid="13"/>
                                        </p:tgtEl>
                                        <p:attrNameLst>
                                          <p:attrName>ppt_h</p:attrName>
                                        </p:attrNameLst>
                                      </p:cBhvr>
                                      <p:tavLst>
                                        <p:tav tm="0">
                                          <p:val>
                                            <p:fltVal val="0"/>
                                          </p:val>
                                        </p:tav>
                                        <p:tav tm="100000">
                                          <p:val>
                                            <p:strVal val="#ppt_h"/>
                                          </p:val>
                                        </p:tav>
                                      </p:tavLst>
                                    </p:anim>
                                    <p:animEffect transition="in" filter="fade">
                                      <p:cBhvr>
                                        <p:cTn id="16" dur="1000"/>
                                        <p:tgtEl>
                                          <p:spTgt spid="1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1000" fill="hold"/>
                                        <p:tgtEl>
                                          <p:spTgt spid="21"/>
                                        </p:tgtEl>
                                        <p:attrNameLst>
                                          <p:attrName>ppt_w</p:attrName>
                                        </p:attrNameLst>
                                      </p:cBhvr>
                                      <p:tavLst>
                                        <p:tav tm="0">
                                          <p:val>
                                            <p:fltVal val="0"/>
                                          </p:val>
                                        </p:tav>
                                        <p:tav tm="100000">
                                          <p:val>
                                            <p:strVal val="#ppt_w"/>
                                          </p:val>
                                        </p:tav>
                                      </p:tavLst>
                                    </p:anim>
                                    <p:anim calcmode="lin" valueType="num">
                                      <p:cBhvr>
                                        <p:cTn id="22" dur="1000" fill="hold"/>
                                        <p:tgtEl>
                                          <p:spTgt spid="21"/>
                                        </p:tgtEl>
                                        <p:attrNameLst>
                                          <p:attrName>ppt_h</p:attrName>
                                        </p:attrNameLst>
                                      </p:cBhvr>
                                      <p:tavLst>
                                        <p:tav tm="0">
                                          <p:val>
                                            <p:fltVal val="0"/>
                                          </p:val>
                                        </p:tav>
                                        <p:tav tm="100000">
                                          <p:val>
                                            <p:strVal val="#ppt_h"/>
                                          </p:val>
                                        </p:tav>
                                      </p:tavLst>
                                    </p:anim>
                                    <p:animEffect transition="in" filter="fade">
                                      <p:cBhvr>
                                        <p:cTn id="23" dur="1000"/>
                                        <p:tgtEl>
                                          <p:spTgt spid="21"/>
                                        </p:tgtEl>
                                      </p:cBhvr>
                                    </p:animEffect>
                                  </p:childTnLst>
                                </p:cTn>
                              </p:par>
                            </p:childTnLst>
                          </p:cTn>
                        </p:par>
                        <p:par>
                          <p:cTn id="24" fill="hold" nodeType="afterGroup">
                            <p:stCondLst>
                              <p:cond delay="1000"/>
                            </p:stCondLst>
                            <p:childTnLst>
                              <p:par>
                                <p:cTn id="25" presetID="16" presetClass="entr" presetSubtype="21"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arn(inVertical)">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 descr="6A3013BADB884660B194CAD3FEF2932C# #TextBox 42"/>
          <p:cNvSpPr txBox="1">
            <a:spLocks noChangeArrowheads="1"/>
          </p:cNvSpPr>
          <p:nvPr/>
        </p:nvSpPr>
        <p:spPr bwMode="auto">
          <a:xfrm>
            <a:off x="4943475" y="0"/>
            <a:ext cx="15827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5400">
                <a:latin typeface="方正兰亭中粗黑_GBK"/>
                <a:ea typeface="方正兰亭中粗黑_GBK"/>
                <a:cs typeface="方正兰亭中粗黑_GBK"/>
              </a:rPr>
              <a:t>目录</a:t>
            </a:r>
          </a:p>
        </p:txBody>
      </p:sp>
      <p:cxnSp>
        <p:nvCxnSpPr>
          <p:cNvPr id="3" name="直接连接符 2"/>
          <p:cNvCxnSpPr/>
          <p:nvPr/>
        </p:nvCxnSpPr>
        <p:spPr>
          <a:xfrm>
            <a:off x="5608638" y="1179083"/>
            <a:ext cx="0" cy="5317053"/>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sp>
        <p:nvSpPr>
          <p:cNvPr id="4" name="TextBox 42" descr="6A3013BADB884660B194CAD3FEF2932C# #TextBox 42"/>
          <p:cNvSpPr txBox="1">
            <a:spLocks noChangeArrowheads="1"/>
          </p:cNvSpPr>
          <p:nvPr/>
        </p:nvSpPr>
        <p:spPr bwMode="auto">
          <a:xfrm>
            <a:off x="5735638" y="1735138"/>
            <a:ext cx="3865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3600">
                <a:latin typeface="微软雅黑" pitchFamily="34" charset="-122"/>
                <a:ea typeface="微软雅黑" pitchFamily="34" charset="-122"/>
              </a:rPr>
              <a:t>01  </a:t>
            </a:r>
            <a:r>
              <a:rPr lang="zh-CN" altLang="en-US" sz="3600">
                <a:latin typeface="微软雅黑" pitchFamily="34" charset="-122"/>
                <a:ea typeface="微软雅黑" pitchFamily="34" charset="-122"/>
              </a:rPr>
              <a:t>工作完成情况</a:t>
            </a:r>
          </a:p>
        </p:txBody>
      </p:sp>
      <p:cxnSp>
        <p:nvCxnSpPr>
          <p:cNvPr id="5" name="直接连接符 4"/>
          <p:cNvCxnSpPr/>
          <p:nvPr/>
        </p:nvCxnSpPr>
        <p:spPr>
          <a:xfrm>
            <a:off x="5735391" y="2243138"/>
            <a:ext cx="4393333"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342058" y="3181350"/>
            <a:ext cx="4393333"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735390" y="4084638"/>
            <a:ext cx="4393333"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342057" y="5010150"/>
            <a:ext cx="4393333"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735389" y="5913438"/>
            <a:ext cx="4393333"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sp>
        <p:nvSpPr>
          <p:cNvPr id="10" name="TextBox 42" descr="6A3013BADB884660B194CAD3FEF2932C# #TextBox 42"/>
          <p:cNvSpPr txBox="1">
            <a:spLocks noChangeArrowheads="1"/>
          </p:cNvSpPr>
          <p:nvPr/>
        </p:nvSpPr>
        <p:spPr bwMode="auto">
          <a:xfrm>
            <a:off x="1393055" y="2640013"/>
            <a:ext cx="42306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3600" dirty="0">
                <a:latin typeface="微软雅黑" pitchFamily="34" charset="-122"/>
                <a:ea typeface="微软雅黑" pitchFamily="34" charset="-122"/>
              </a:rPr>
              <a:t>02  </a:t>
            </a:r>
            <a:r>
              <a:rPr lang="zh-CN" altLang="en-US" sz="3600" dirty="0">
                <a:latin typeface="微软雅黑" pitchFamily="34" charset="-122"/>
                <a:ea typeface="微软雅黑" pitchFamily="34" charset="-122"/>
              </a:rPr>
              <a:t>本学期</a:t>
            </a:r>
            <a:r>
              <a:rPr lang="zh-CN" altLang="en-US" sz="3600" dirty="0" smtClean="0">
                <a:latin typeface="微软雅黑" pitchFamily="34" charset="-122"/>
                <a:ea typeface="微软雅黑" pitchFamily="34" charset="-122"/>
              </a:rPr>
              <a:t>工</a:t>
            </a:r>
            <a:r>
              <a:rPr lang="zh-CN" altLang="en-US" sz="3600" dirty="0">
                <a:latin typeface="微软雅黑" pitchFamily="34" charset="-122"/>
                <a:ea typeface="微软雅黑" pitchFamily="34" charset="-122"/>
              </a:rPr>
              <a:t>作概述</a:t>
            </a:r>
          </a:p>
        </p:txBody>
      </p:sp>
      <p:sp>
        <p:nvSpPr>
          <p:cNvPr id="11" name="TextBox 42" descr="6A3013BADB884660B194CAD3FEF2932C# #TextBox 42"/>
          <p:cNvSpPr txBox="1">
            <a:spLocks noChangeArrowheads="1"/>
          </p:cNvSpPr>
          <p:nvPr/>
        </p:nvSpPr>
        <p:spPr bwMode="auto">
          <a:xfrm>
            <a:off x="5735638" y="3567113"/>
            <a:ext cx="3865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3600" dirty="0">
                <a:latin typeface="微软雅黑" pitchFamily="34" charset="-122"/>
                <a:ea typeface="微软雅黑" pitchFamily="34" charset="-122"/>
              </a:rPr>
              <a:t>03  </a:t>
            </a:r>
            <a:r>
              <a:rPr lang="zh-CN" altLang="en-US" sz="3600" dirty="0">
                <a:latin typeface="微软雅黑" pitchFamily="34" charset="-122"/>
                <a:ea typeface="微软雅黑" pitchFamily="34" charset="-122"/>
              </a:rPr>
              <a:t>成功项目展示</a:t>
            </a:r>
          </a:p>
        </p:txBody>
      </p:sp>
      <p:sp>
        <p:nvSpPr>
          <p:cNvPr id="12" name="TextBox 42" descr="6A3013BADB884660B194CAD3FEF2932C# #TextBox 42"/>
          <p:cNvSpPr txBox="1">
            <a:spLocks noChangeArrowheads="1"/>
          </p:cNvSpPr>
          <p:nvPr/>
        </p:nvSpPr>
        <p:spPr bwMode="auto">
          <a:xfrm>
            <a:off x="1341438" y="4468813"/>
            <a:ext cx="43338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3600">
                <a:latin typeface="微软雅黑" pitchFamily="34" charset="-122"/>
                <a:ea typeface="微软雅黑" pitchFamily="34" charset="-122"/>
              </a:rPr>
              <a:t>04  </a:t>
            </a:r>
            <a:r>
              <a:rPr lang="zh-CN" altLang="en-US" sz="3600">
                <a:latin typeface="微软雅黑" pitchFamily="34" charset="-122"/>
                <a:ea typeface="微软雅黑" pitchFamily="34" charset="-122"/>
              </a:rPr>
              <a:t>经验总结与不足</a:t>
            </a:r>
          </a:p>
        </p:txBody>
      </p:sp>
      <p:sp>
        <p:nvSpPr>
          <p:cNvPr id="13" name="TextBox 42" descr="6A3013BADB884660B194CAD3FEF2932C# #TextBox 42"/>
          <p:cNvSpPr txBox="1">
            <a:spLocks noChangeArrowheads="1"/>
          </p:cNvSpPr>
          <p:nvPr/>
        </p:nvSpPr>
        <p:spPr bwMode="auto">
          <a:xfrm>
            <a:off x="5735638" y="5397500"/>
            <a:ext cx="43322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3600" dirty="0">
                <a:latin typeface="微软雅黑" pitchFamily="34" charset="-122"/>
                <a:ea typeface="微软雅黑" pitchFamily="34" charset="-122"/>
              </a:rPr>
              <a:t>05  </a:t>
            </a:r>
            <a:r>
              <a:rPr lang="zh-CN" altLang="en-US" sz="3600" dirty="0" smtClean="0">
                <a:latin typeface="微软雅黑" pitchFamily="34" charset="-122"/>
                <a:ea typeface="微软雅黑" pitchFamily="34" charset="-122"/>
              </a:rPr>
              <a:t>下学期工</a:t>
            </a:r>
            <a:r>
              <a:rPr lang="zh-CN" altLang="en-US" sz="3600" dirty="0">
                <a:latin typeface="微软雅黑" pitchFamily="34" charset="-122"/>
                <a:ea typeface="微软雅黑" pitchFamily="34" charset="-122"/>
              </a:rPr>
              <a:t>作计划</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strVal val="(6*min(max(#ppt_w*#ppt_h,.3),1)-7.4)/-.7*#ppt_w"/>
                                          </p:val>
                                        </p:tav>
                                        <p:tav tm="100000">
                                          <p:val>
                                            <p:strVal val="#ppt_w"/>
                                          </p:val>
                                        </p:tav>
                                      </p:tavLst>
                                    </p:anim>
                                    <p:anim calcmode="lin" valueType="num">
                                      <p:cBhvr>
                                        <p:cTn id="8" dur="750" fill="hold"/>
                                        <p:tgtEl>
                                          <p:spTgt spid="2"/>
                                        </p:tgtEl>
                                        <p:attrNameLst>
                                          <p:attrName>ppt_h</p:attrName>
                                        </p:attrNameLst>
                                      </p:cBhvr>
                                      <p:tavLst>
                                        <p:tav tm="0">
                                          <p:val>
                                            <p:strVal val="(6*min(max(#ppt_w*#ppt_h,.3),1)-7.4)/-.7*#ppt_h"/>
                                          </p:val>
                                        </p:tav>
                                        <p:tav tm="100000">
                                          <p:val>
                                            <p:strVal val="#ppt_h"/>
                                          </p:val>
                                        </p:tav>
                                      </p:tavLst>
                                    </p:anim>
                                    <p:anim calcmode="lin" valueType="num">
                                      <p:cBhvr>
                                        <p:cTn id="9" dur="750" fill="hold"/>
                                        <p:tgtEl>
                                          <p:spTgt spid="2"/>
                                        </p:tgtEl>
                                        <p:attrNameLst>
                                          <p:attrName>ppt_x</p:attrName>
                                        </p:attrNameLst>
                                      </p:cBhvr>
                                      <p:tavLst>
                                        <p:tav tm="0">
                                          <p:val>
                                            <p:fltVal val="0.5"/>
                                          </p:val>
                                        </p:tav>
                                        <p:tav tm="100000">
                                          <p:val>
                                            <p:strVal val="#ppt_x"/>
                                          </p:val>
                                        </p:tav>
                                      </p:tavLst>
                                    </p:anim>
                                    <p:anim calcmode="lin" valueType="num">
                                      <p:cBhvr>
                                        <p:cTn id="10" dur="75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750"/>
                                        <p:tgtEl>
                                          <p:spTgt spid="5"/>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750"/>
                                        <p:tgtEl>
                                          <p:spTgt spid="4"/>
                                        </p:tgtEl>
                                      </p:cBhvr>
                                    </p:animEffect>
                                    <p:anim calcmode="lin" valueType="num">
                                      <p:cBhvr>
                                        <p:cTn id="24" dur="750" fill="hold"/>
                                        <p:tgtEl>
                                          <p:spTgt spid="4"/>
                                        </p:tgtEl>
                                        <p:attrNameLst>
                                          <p:attrName>ppt_x</p:attrName>
                                        </p:attrNameLst>
                                      </p:cBhvr>
                                      <p:tavLst>
                                        <p:tav tm="0">
                                          <p:val>
                                            <p:strVal val="#ppt_x"/>
                                          </p:val>
                                        </p:tav>
                                        <p:tav tm="100000">
                                          <p:val>
                                            <p:strVal val="#ppt_x"/>
                                          </p:val>
                                        </p:tav>
                                      </p:tavLst>
                                    </p:anim>
                                    <p:anim calcmode="lin" valueType="num">
                                      <p:cBhvr>
                                        <p:cTn id="25" dur="7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right)">
                                      <p:cBhvr>
                                        <p:cTn id="30" dur="750"/>
                                        <p:tgtEl>
                                          <p:spTgt spid="6"/>
                                        </p:tgtEl>
                                      </p:cBhvr>
                                    </p:animEffect>
                                  </p:childTnLst>
                                </p:cTn>
                              </p:par>
                              <p:par>
                                <p:cTn id="31" presetID="47"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750"/>
                                        <p:tgtEl>
                                          <p:spTgt spid="10"/>
                                        </p:tgtEl>
                                      </p:cBhvr>
                                    </p:animEffect>
                                    <p:anim calcmode="lin" valueType="num">
                                      <p:cBhvr>
                                        <p:cTn id="34" dur="750" fill="hold"/>
                                        <p:tgtEl>
                                          <p:spTgt spid="10"/>
                                        </p:tgtEl>
                                        <p:attrNameLst>
                                          <p:attrName>ppt_x</p:attrName>
                                        </p:attrNameLst>
                                      </p:cBhvr>
                                      <p:tavLst>
                                        <p:tav tm="0">
                                          <p:val>
                                            <p:strVal val="#ppt_x"/>
                                          </p:val>
                                        </p:tav>
                                        <p:tav tm="100000">
                                          <p:val>
                                            <p:strVal val="#ppt_x"/>
                                          </p:val>
                                        </p:tav>
                                      </p:tavLst>
                                    </p:anim>
                                    <p:anim calcmode="lin" valueType="num">
                                      <p:cBhvr>
                                        <p:cTn id="35" dur="7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750"/>
                                        <p:tgtEl>
                                          <p:spTgt spid="7"/>
                                        </p:tgtEl>
                                      </p:cBhvr>
                                    </p:animEffect>
                                  </p:childTnLst>
                                </p:cTn>
                              </p:par>
                              <p:par>
                                <p:cTn id="41" presetID="47"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750"/>
                                        <p:tgtEl>
                                          <p:spTgt spid="11"/>
                                        </p:tgtEl>
                                      </p:cBhvr>
                                    </p:animEffect>
                                    <p:anim calcmode="lin" valueType="num">
                                      <p:cBhvr>
                                        <p:cTn id="44" dur="750" fill="hold"/>
                                        <p:tgtEl>
                                          <p:spTgt spid="11"/>
                                        </p:tgtEl>
                                        <p:attrNameLst>
                                          <p:attrName>ppt_x</p:attrName>
                                        </p:attrNameLst>
                                      </p:cBhvr>
                                      <p:tavLst>
                                        <p:tav tm="0">
                                          <p:val>
                                            <p:strVal val="#ppt_x"/>
                                          </p:val>
                                        </p:tav>
                                        <p:tav tm="100000">
                                          <p:val>
                                            <p:strVal val="#ppt_x"/>
                                          </p:val>
                                        </p:tav>
                                      </p:tavLst>
                                    </p:anim>
                                    <p:anim calcmode="lin" valueType="num">
                                      <p:cBhvr>
                                        <p:cTn id="45" dur="7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2" fill="hold"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right)">
                                      <p:cBhvr>
                                        <p:cTn id="50" dur="750"/>
                                        <p:tgtEl>
                                          <p:spTgt spid="8"/>
                                        </p:tgtEl>
                                      </p:cBhvr>
                                    </p:animEffect>
                                  </p:childTnLst>
                                </p:cTn>
                              </p:par>
                              <p:par>
                                <p:cTn id="51" presetID="47"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750"/>
                                        <p:tgtEl>
                                          <p:spTgt spid="12"/>
                                        </p:tgtEl>
                                      </p:cBhvr>
                                    </p:animEffect>
                                    <p:anim calcmode="lin" valueType="num">
                                      <p:cBhvr>
                                        <p:cTn id="54" dur="750" fill="hold"/>
                                        <p:tgtEl>
                                          <p:spTgt spid="12"/>
                                        </p:tgtEl>
                                        <p:attrNameLst>
                                          <p:attrName>ppt_x</p:attrName>
                                        </p:attrNameLst>
                                      </p:cBhvr>
                                      <p:tavLst>
                                        <p:tav tm="0">
                                          <p:val>
                                            <p:strVal val="#ppt_x"/>
                                          </p:val>
                                        </p:tav>
                                        <p:tav tm="100000">
                                          <p:val>
                                            <p:strVal val="#ppt_x"/>
                                          </p:val>
                                        </p:tav>
                                      </p:tavLst>
                                    </p:anim>
                                    <p:anim calcmode="lin" valueType="num">
                                      <p:cBhvr>
                                        <p:cTn id="55" dur="75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nodeType="click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left)">
                                      <p:cBhvr>
                                        <p:cTn id="60" dur="750"/>
                                        <p:tgtEl>
                                          <p:spTgt spid="9"/>
                                        </p:tgtEl>
                                      </p:cBhvr>
                                    </p:animEffect>
                                  </p:childTnLst>
                                </p:cTn>
                              </p:par>
                              <p:par>
                                <p:cTn id="61" presetID="47"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750"/>
                                        <p:tgtEl>
                                          <p:spTgt spid="13"/>
                                        </p:tgtEl>
                                      </p:cBhvr>
                                    </p:animEffect>
                                    <p:anim calcmode="lin" valueType="num">
                                      <p:cBhvr>
                                        <p:cTn id="64" dur="750" fill="hold"/>
                                        <p:tgtEl>
                                          <p:spTgt spid="13"/>
                                        </p:tgtEl>
                                        <p:attrNameLst>
                                          <p:attrName>ppt_x</p:attrName>
                                        </p:attrNameLst>
                                      </p:cBhvr>
                                      <p:tavLst>
                                        <p:tav tm="0">
                                          <p:val>
                                            <p:strVal val="#ppt_x"/>
                                          </p:val>
                                        </p:tav>
                                        <p:tav tm="100000">
                                          <p:val>
                                            <p:strVal val="#ppt_x"/>
                                          </p:val>
                                        </p:tav>
                                      </p:tavLst>
                                    </p:anim>
                                    <p:anim calcmode="lin" valueType="num">
                                      <p:cBhvr>
                                        <p:cTn id="65"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4037"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grpSp>
        <p:nvGrpSpPr>
          <p:cNvPr id="5" name="组合 4"/>
          <p:cNvGrpSpPr>
            <a:grpSpLocks/>
          </p:cNvGrpSpPr>
          <p:nvPr/>
        </p:nvGrpSpPr>
        <p:grpSpPr bwMode="auto">
          <a:xfrm>
            <a:off x="1563688" y="1747838"/>
            <a:ext cx="1839912" cy="3873500"/>
            <a:chOff x="1563777" y="1747578"/>
            <a:chExt cx="1839650" cy="3873783"/>
          </a:xfrm>
        </p:grpSpPr>
        <p:sp>
          <p:nvSpPr>
            <p:cNvPr id="6" name="圆角矩形 5"/>
            <p:cNvSpPr/>
            <p:nvPr/>
          </p:nvSpPr>
          <p:spPr>
            <a:xfrm>
              <a:off x="1573132" y="1849008"/>
              <a:ext cx="1821437" cy="3772353"/>
            </a:xfrm>
            <a:prstGeom prst="roundRect">
              <a:avLst>
                <a:gd name="adj" fmla="val 10427"/>
              </a:avLst>
            </a:prstGeom>
            <a:solidFill>
              <a:srgbClr val="F5F5F5"/>
            </a:solidFill>
            <a:ln w="19050">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4117" name="组合 6"/>
            <p:cNvGrpSpPr>
              <a:grpSpLocks/>
            </p:cNvGrpSpPr>
            <p:nvPr/>
          </p:nvGrpSpPr>
          <p:grpSpPr bwMode="auto">
            <a:xfrm>
              <a:off x="1645229" y="1747578"/>
              <a:ext cx="1677242" cy="1677242"/>
              <a:chOff x="5219336" y="1411604"/>
              <a:chExt cx="2903584" cy="2903584"/>
            </a:xfrm>
          </p:grpSpPr>
          <p:sp>
            <p:nvSpPr>
              <p:cNvPr id="21" name="椭圆 20"/>
              <p:cNvSpPr/>
              <p:nvPr/>
            </p:nvSpPr>
            <p:spPr>
              <a:xfrm>
                <a:off x="5219336" y="1411604"/>
                <a:ext cx="2903584" cy="2903584"/>
              </a:xfrm>
              <a:prstGeom prst="ellipse">
                <a:avLst/>
              </a:prstGeom>
              <a:gradFill flip="none" rotWithShape="1">
                <a:gsLst>
                  <a:gs pos="0">
                    <a:srgbClr val="F9F9F9"/>
                  </a:gs>
                  <a:gs pos="100000">
                    <a:srgbClr val="E0E0E0"/>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椭圆 21"/>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椭圆 22"/>
              <p:cNvSpPr/>
              <p:nvPr/>
            </p:nvSpPr>
            <p:spPr>
              <a:xfrm>
                <a:off x="5954887" y="2148183"/>
                <a:ext cx="1431622" cy="1429182"/>
              </a:xfrm>
              <a:prstGeom prst="ellipse">
                <a:avLst/>
              </a:prstGeom>
              <a:solidFill>
                <a:srgbClr val="FB5F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23"/>
              <p:cNvSpPr/>
              <p:nvPr/>
            </p:nvSpPr>
            <p:spPr>
              <a:xfrm>
                <a:off x="6012592" y="2205899"/>
                <a:ext cx="1316212" cy="131374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椭圆 24"/>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44118" name="组合 7"/>
            <p:cNvGrpSpPr>
              <a:grpSpLocks/>
            </p:cNvGrpSpPr>
            <p:nvPr/>
          </p:nvGrpSpPr>
          <p:grpSpPr bwMode="auto">
            <a:xfrm>
              <a:off x="1961995" y="2314781"/>
              <a:ext cx="1034186" cy="508570"/>
              <a:chOff x="2615293" y="1775288"/>
              <a:chExt cx="1034186" cy="508570"/>
            </a:xfrm>
          </p:grpSpPr>
          <p:sp>
            <p:nvSpPr>
              <p:cNvPr id="44125" name="文本框 18"/>
              <p:cNvSpPr txBox="1">
                <a:spLocks noChangeArrowheads="1"/>
              </p:cNvSpPr>
              <p:nvPr/>
            </p:nvSpPr>
            <p:spPr bwMode="auto">
              <a:xfrm>
                <a:off x="2615293" y="1775288"/>
                <a:ext cx="10305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2400">
                    <a:solidFill>
                      <a:srgbClr val="FB5F05"/>
                    </a:solidFill>
                    <a:latin typeface="Impact" pitchFamily="34" charset="0"/>
                  </a:rPr>
                  <a:t>01</a:t>
                </a:r>
                <a:endParaRPr lang="zh-CN" altLang="en-US" sz="2400">
                  <a:solidFill>
                    <a:srgbClr val="FB5F05"/>
                  </a:solidFill>
                  <a:latin typeface="Impact" pitchFamily="34" charset="0"/>
                </a:endParaRPr>
              </a:p>
            </p:txBody>
          </p:sp>
          <p:sp>
            <p:nvSpPr>
              <p:cNvPr id="20" name="文本框 19"/>
              <p:cNvSpPr txBox="1"/>
              <p:nvPr/>
            </p:nvSpPr>
            <p:spPr>
              <a:xfrm>
                <a:off x="2618655" y="2068572"/>
                <a:ext cx="1030142" cy="215916"/>
              </a:xfrm>
              <a:prstGeom prst="rect">
                <a:avLst/>
              </a:prstGeom>
              <a:noFill/>
            </p:spPr>
            <p:txBody>
              <a:bodyPr>
                <a:spAutoFit/>
              </a:bodyPr>
              <a:lstStyle/>
              <a:p>
                <a:pPr algn="ctr">
                  <a:defRPr/>
                </a:pPr>
                <a:r>
                  <a:rPr lang="en-US" altLang="zh-CN" sz="8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8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sp>
          <p:nvSpPr>
            <p:cNvPr id="9" name="矩形 8"/>
            <p:cNvSpPr/>
            <p:nvPr/>
          </p:nvSpPr>
          <p:spPr>
            <a:xfrm>
              <a:off x="1563777" y="3427276"/>
              <a:ext cx="1839650" cy="269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a:xfrm>
              <a:off x="1563777" y="5116499"/>
              <a:ext cx="1839650" cy="2540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4121" name="组合 10"/>
            <p:cNvGrpSpPr>
              <a:grpSpLocks/>
            </p:cNvGrpSpPr>
            <p:nvPr/>
          </p:nvGrpSpPr>
          <p:grpSpPr bwMode="auto">
            <a:xfrm>
              <a:off x="1700983" y="4046832"/>
              <a:ext cx="1565237" cy="931711"/>
              <a:chOff x="1891878" y="3593218"/>
              <a:chExt cx="1565237" cy="931711"/>
            </a:xfrm>
          </p:grpSpPr>
          <p:sp>
            <p:nvSpPr>
              <p:cNvPr id="17" name="文本框 16"/>
              <p:cNvSpPr txBox="1"/>
              <p:nvPr/>
            </p:nvSpPr>
            <p:spPr>
              <a:xfrm>
                <a:off x="1891177" y="3592832"/>
                <a:ext cx="1566639" cy="369914"/>
              </a:xfrm>
              <a:prstGeom prst="rect">
                <a:avLst/>
              </a:prstGeom>
              <a:noFill/>
            </p:spPr>
            <p:txBody>
              <a:bodyPr>
                <a:spAutoFit/>
              </a:bodyPr>
              <a:lstStyle/>
              <a:p>
                <a:pPr>
                  <a:defRPr/>
                </a:pPr>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44124" name="文本框 17"/>
              <p:cNvSpPr txBox="1">
                <a:spLocks noChangeArrowheads="1"/>
              </p:cNvSpPr>
              <p:nvPr/>
            </p:nvSpPr>
            <p:spPr bwMode="auto">
              <a:xfrm>
                <a:off x="1897799" y="3878598"/>
                <a:ext cx="15593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r>
                  <a:rPr lang="zh-CN" altLang="en-US" sz="1200">
                    <a:solidFill>
                      <a:srgbClr val="7F7F7F"/>
                    </a:solidFill>
                    <a:latin typeface="微软雅黑" pitchFamily="34" charset="-122"/>
                    <a:ea typeface="微软雅黑" pitchFamily="34" charset="-122"/>
                  </a:rPr>
                  <a:t>有中国最大的原创</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素材站有中国最强的</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制作团队</a:t>
                </a:r>
              </a:p>
            </p:txBody>
          </p:sp>
        </p:grpSp>
        <p:grpSp>
          <p:nvGrpSpPr>
            <p:cNvPr id="12" name="Group 4"/>
            <p:cNvGrpSpPr>
              <a:grpSpLocks noChangeAspect="1"/>
            </p:cNvGrpSpPr>
            <p:nvPr/>
          </p:nvGrpSpPr>
          <p:grpSpPr bwMode="auto">
            <a:xfrm>
              <a:off x="2336095" y="3709356"/>
              <a:ext cx="299144" cy="350562"/>
              <a:chOff x="1776" y="1776"/>
              <a:chExt cx="64" cy="75"/>
            </a:xfrm>
            <a:solidFill>
              <a:srgbClr val="FB5F05"/>
            </a:solidFill>
            <a:effectLst/>
          </p:grpSpPr>
          <p:sp>
            <p:nvSpPr>
              <p:cNvPr id="13"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4"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5"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6"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grpSp>
        <p:nvGrpSpPr>
          <p:cNvPr id="26" name="组合 25"/>
          <p:cNvGrpSpPr>
            <a:grpSpLocks/>
          </p:cNvGrpSpPr>
          <p:nvPr/>
        </p:nvGrpSpPr>
        <p:grpSpPr bwMode="auto">
          <a:xfrm>
            <a:off x="3957638" y="1747838"/>
            <a:ext cx="1838325" cy="3873500"/>
            <a:chOff x="3957051" y="1747578"/>
            <a:chExt cx="1839650" cy="3873783"/>
          </a:xfrm>
        </p:grpSpPr>
        <p:sp>
          <p:nvSpPr>
            <p:cNvPr id="27" name="圆角矩形 26"/>
            <p:cNvSpPr/>
            <p:nvPr/>
          </p:nvSpPr>
          <p:spPr>
            <a:xfrm>
              <a:off x="3966406" y="1849008"/>
              <a:ext cx="1821437" cy="3772353"/>
            </a:xfrm>
            <a:prstGeom prst="roundRect">
              <a:avLst>
                <a:gd name="adj" fmla="val 10427"/>
              </a:avLst>
            </a:prstGeom>
            <a:solidFill>
              <a:srgbClr val="F5F5F5"/>
            </a:solidFill>
            <a:ln w="19050">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4093" name="组合 27"/>
            <p:cNvGrpSpPr>
              <a:grpSpLocks/>
            </p:cNvGrpSpPr>
            <p:nvPr/>
          </p:nvGrpSpPr>
          <p:grpSpPr bwMode="auto">
            <a:xfrm>
              <a:off x="4038503" y="1747578"/>
              <a:ext cx="1677242" cy="1677242"/>
              <a:chOff x="5219336" y="1411604"/>
              <a:chExt cx="2903584" cy="2903584"/>
            </a:xfrm>
          </p:grpSpPr>
          <p:sp>
            <p:nvSpPr>
              <p:cNvPr id="43" name="椭圆 42"/>
              <p:cNvSpPr/>
              <p:nvPr/>
            </p:nvSpPr>
            <p:spPr>
              <a:xfrm>
                <a:off x="5219336" y="1411604"/>
                <a:ext cx="2903584" cy="2903584"/>
              </a:xfrm>
              <a:prstGeom prst="ellipse">
                <a:avLst/>
              </a:prstGeom>
              <a:gradFill flip="none" rotWithShape="1">
                <a:gsLst>
                  <a:gs pos="0">
                    <a:srgbClr val="F9F9F9"/>
                  </a:gs>
                  <a:gs pos="100000">
                    <a:srgbClr val="E0E0E0"/>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4" name="椭圆 43"/>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5" name="椭圆 44"/>
              <p:cNvSpPr/>
              <p:nvPr/>
            </p:nvSpPr>
            <p:spPr>
              <a:xfrm>
                <a:off x="5955645" y="2148183"/>
                <a:ext cx="1430107" cy="1429182"/>
              </a:xfrm>
              <a:prstGeom prst="ellipse">
                <a:avLst/>
              </a:prstGeom>
              <a:solidFill>
                <a:srgbClr val="FB5F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椭圆 45"/>
              <p:cNvSpPr/>
              <p:nvPr/>
            </p:nvSpPr>
            <p:spPr>
              <a:xfrm>
                <a:off x="6013400" y="2205899"/>
                <a:ext cx="1314599" cy="131374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7" name="椭圆 46"/>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44094" name="组合 28"/>
            <p:cNvGrpSpPr>
              <a:grpSpLocks/>
            </p:cNvGrpSpPr>
            <p:nvPr/>
          </p:nvGrpSpPr>
          <p:grpSpPr bwMode="auto">
            <a:xfrm>
              <a:off x="4355269" y="2314781"/>
              <a:ext cx="1034186" cy="508570"/>
              <a:chOff x="2615293" y="1775288"/>
              <a:chExt cx="1034186" cy="508570"/>
            </a:xfrm>
          </p:grpSpPr>
          <p:sp>
            <p:nvSpPr>
              <p:cNvPr id="44101" name="文本框 40"/>
              <p:cNvSpPr txBox="1">
                <a:spLocks noChangeArrowheads="1"/>
              </p:cNvSpPr>
              <p:nvPr/>
            </p:nvSpPr>
            <p:spPr bwMode="auto">
              <a:xfrm>
                <a:off x="2615293" y="1775288"/>
                <a:ext cx="10305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2400">
                    <a:solidFill>
                      <a:srgbClr val="FB5F05"/>
                    </a:solidFill>
                    <a:latin typeface="Impact" pitchFamily="34" charset="0"/>
                  </a:rPr>
                  <a:t>02</a:t>
                </a:r>
                <a:endParaRPr lang="zh-CN" altLang="en-US" sz="2400">
                  <a:solidFill>
                    <a:srgbClr val="FB5F05"/>
                  </a:solidFill>
                  <a:latin typeface="Impact" pitchFamily="34" charset="0"/>
                </a:endParaRPr>
              </a:p>
            </p:txBody>
          </p:sp>
          <p:sp>
            <p:nvSpPr>
              <p:cNvPr id="42" name="文本框 41"/>
              <p:cNvSpPr txBox="1"/>
              <p:nvPr/>
            </p:nvSpPr>
            <p:spPr>
              <a:xfrm>
                <a:off x="2619002" y="2068572"/>
                <a:ext cx="1031031" cy="215916"/>
              </a:xfrm>
              <a:prstGeom prst="rect">
                <a:avLst/>
              </a:prstGeom>
              <a:noFill/>
            </p:spPr>
            <p:txBody>
              <a:bodyPr>
                <a:spAutoFit/>
              </a:bodyPr>
              <a:lstStyle/>
              <a:p>
                <a:pPr algn="ctr">
                  <a:defRPr/>
                </a:pPr>
                <a:r>
                  <a:rPr lang="en-US" altLang="zh-CN" sz="8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8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sp>
          <p:nvSpPr>
            <p:cNvPr id="30" name="矩形 29"/>
            <p:cNvSpPr/>
            <p:nvPr/>
          </p:nvSpPr>
          <p:spPr>
            <a:xfrm>
              <a:off x="3957051" y="3427276"/>
              <a:ext cx="1839650" cy="269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矩形 30"/>
            <p:cNvSpPr/>
            <p:nvPr/>
          </p:nvSpPr>
          <p:spPr>
            <a:xfrm>
              <a:off x="3957051" y="5116499"/>
              <a:ext cx="1839650" cy="2540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4097" name="组合 31"/>
            <p:cNvGrpSpPr>
              <a:grpSpLocks/>
            </p:cNvGrpSpPr>
            <p:nvPr/>
          </p:nvGrpSpPr>
          <p:grpSpPr bwMode="auto">
            <a:xfrm>
              <a:off x="4094257" y="4046832"/>
              <a:ext cx="1565237" cy="931711"/>
              <a:chOff x="1891878" y="3593218"/>
              <a:chExt cx="1565237" cy="931711"/>
            </a:xfrm>
          </p:grpSpPr>
          <p:sp>
            <p:nvSpPr>
              <p:cNvPr id="39" name="文本框 38"/>
              <p:cNvSpPr txBox="1"/>
              <p:nvPr/>
            </p:nvSpPr>
            <p:spPr>
              <a:xfrm>
                <a:off x="1891296" y="3592832"/>
                <a:ext cx="1566403" cy="369914"/>
              </a:xfrm>
              <a:prstGeom prst="rect">
                <a:avLst/>
              </a:prstGeom>
              <a:noFill/>
            </p:spPr>
            <p:txBody>
              <a:bodyPr>
                <a:spAutoFit/>
              </a:bodyPr>
              <a:lstStyle/>
              <a:p>
                <a:pPr>
                  <a:defRPr/>
                </a:pPr>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44100" name="文本框 39"/>
              <p:cNvSpPr txBox="1">
                <a:spLocks noChangeArrowheads="1"/>
              </p:cNvSpPr>
              <p:nvPr/>
            </p:nvSpPr>
            <p:spPr bwMode="auto">
              <a:xfrm>
                <a:off x="1897799" y="3878598"/>
                <a:ext cx="15593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r>
                  <a:rPr lang="zh-CN" altLang="en-US" sz="1200">
                    <a:solidFill>
                      <a:srgbClr val="7F7F7F"/>
                    </a:solidFill>
                    <a:latin typeface="微软雅黑" pitchFamily="34" charset="-122"/>
                    <a:ea typeface="微软雅黑" pitchFamily="34" charset="-122"/>
                  </a:rPr>
                  <a:t>有中国最大的原创</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素材站有中国最强的</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制作团队</a:t>
                </a:r>
              </a:p>
            </p:txBody>
          </p:sp>
        </p:grpSp>
        <p:grpSp>
          <p:nvGrpSpPr>
            <p:cNvPr id="33" name="Group 18"/>
            <p:cNvGrpSpPr>
              <a:grpSpLocks noChangeAspect="1"/>
            </p:cNvGrpSpPr>
            <p:nvPr/>
          </p:nvGrpSpPr>
          <p:grpSpPr bwMode="auto">
            <a:xfrm>
              <a:off x="4735807" y="3728937"/>
              <a:ext cx="334186" cy="311400"/>
              <a:chOff x="3802" y="2858"/>
              <a:chExt cx="616" cy="574"/>
            </a:xfrm>
            <a:solidFill>
              <a:srgbClr val="FB5F05"/>
            </a:solidFill>
            <a:effectLst/>
          </p:grpSpPr>
          <p:sp>
            <p:nvSpPr>
              <p:cNvPr id="3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solidFill>
                    <a:prstClr val="black"/>
                  </a:solidFill>
                </a:endParaRPr>
              </a:p>
            </p:txBody>
          </p:sp>
          <p:sp>
            <p:nvSpPr>
              <p:cNvPr id="3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solidFill>
                    <a:prstClr val="black"/>
                  </a:solidFill>
                </a:endParaRPr>
              </a:p>
            </p:txBody>
          </p:sp>
          <p:sp>
            <p:nvSpPr>
              <p:cNvPr id="3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solidFill>
                    <a:prstClr val="black"/>
                  </a:solidFill>
                </a:endParaRPr>
              </a:p>
            </p:txBody>
          </p:sp>
          <p:sp>
            <p:nvSpPr>
              <p:cNvPr id="3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solidFill>
                    <a:prstClr val="black"/>
                  </a:solidFill>
                </a:endParaRPr>
              </a:p>
            </p:txBody>
          </p:sp>
          <p:sp>
            <p:nvSpPr>
              <p:cNvPr id="3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grpSp>
        <p:nvGrpSpPr>
          <p:cNvPr id="48" name="组合 47"/>
          <p:cNvGrpSpPr>
            <a:grpSpLocks/>
          </p:cNvGrpSpPr>
          <p:nvPr/>
        </p:nvGrpSpPr>
        <p:grpSpPr bwMode="auto">
          <a:xfrm>
            <a:off x="6324600" y="1747838"/>
            <a:ext cx="1839913" cy="3873500"/>
            <a:chOff x="6324694" y="1747578"/>
            <a:chExt cx="1839650" cy="3873783"/>
          </a:xfrm>
        </p:grpSpPr>
        <p:sp>
          <p:nvSpPr>
            <p:cNvPr id="49" name="圆角矩形 48"/>
            <p:cNvSpPr/>
            <p:nvPr/>
          </p:nvSpPr>
          <p:spPr>
            <a:xfrm>
              <a:off x="6334049" y="1849008"/>
              <a:ext cx="1821437" cy="3772353"/>
            </a:xfrm>
            <a:prstGeom prst="roundRect">
              <a:avLst>
                <a:gd name="adj" fmla="val 10427"/>
              </a:avLst>
            </a:prstGeom>
            <a:solidFill>
              <a:srgbClr val="F5F5F5"/>
            </a:solidFill>
            <a:ln w="19050">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4069" name="组合 49"/>
            <p:cNvGrpSpPr>
              <a:grpSpLocks/>
            </p:cNvGrpSpPr>
            <p:nvPr/>
          </p:nvGrpSpPr>
          <p:grpSpPr bwMode="auto">
            <a:xfrm>
              <a:off x="6406146" y="1747578"/>
              <a:ext cx="1677242" cy="1677242"/>
              <a:chOff x="5219336" y="1411604"/>
              <a:chExt cx="2903584" cy="2903584"/>
            </a:xfrm>
          </p:grpSpPr>
          <p:sp>
            <p:nvSpPr>
              <p:cNvPr id="62" name="椭圆 61"/>
              <p:cNvSpPr/>
              <p:nvPr/>
            </p:nvSpPr>
            <p:spPr>
              <a:xfrm>
                <a:off x="5219336" y="1411604"/>
                <a:ext cx="2903584" cy="2903584"/>
              </a:xfrm>
              <a:prstGeom prst="ellipse">
                <a:avLst/>
              </a:prstGeom>
              <a:gradFill flip="none" rotWithShape="1">
                <a:gsLst>
                  <a:gs pos="0">
                    <a:srgbClr val="F9F9F9"/>
                  </a:gs>
                  <a:gs pos="100000">
                    <a:srgbClr val="E0E0E0"/>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3" name="椭圆 62"/>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4" name="椭圆 63"/>
              <p:cNvSpPr/>
              <p:nvPr/>
            </p:nvSpPr>
            <p:spPr>
              <a:xfrm>
                <a:off x="5954888" y="2148183"/>
                <a:ext cx="1431620" cy="1429182"/>
              </a:xfrm>
              <a:prstGeom prst="ellipse">
                <a:avLst/>
              </a:prstGeom>
              <a:solidFill>
                <a:srgbClr val="FB5F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5" name="椭圆 64"/>
              <p:cNvSpPr/>
              <p:nvPr/>
            </p:nvSpPr>
            <p:spPr>
              <a:xfrm>
                <a:off x="6012592" y="2205899"/>
                <a:ext cx="1316213" cy="131374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6" name="椭圆 65"/>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44070" name="组合 50"/>
            <p:cNvGrpSpPr>
              <a:grpSpLocks/>
            </p:cNvGrpSpPr>
            <p:nvPr/>
          </p:nvGrpSpPr>
          <p:grpSpPr bwMode="auto">
            <a:xfrm>
              <a:off x="6722912" y="2314781"/>
              <a:ext cx="1034186" cy="508570"/>
              <a:chOff x="2615293" y="1775288"/>
              <a:chExt cx="1034186" cy="508570"/>
            </a:xfrm>
          </p:grpSpPr>
          <p:sp>
            <p:nvSpPr>
              <p:cNvPr id="44077" name="文本框 59"/>
              <p:cNvSpPr txBox="1">
                <a:spLocks noChangeArrowheads="1"/>
              </p:cNvSpPr>
              <p:nvPr/>
            </p:nvSpPr>
            <p:spPr bwMode="auto">
              <a:xfrm>
                <a:off x="2615293" y="1775288"/>
                <a:ext cx="10305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2400">
                    <a:solidFill>
                      <a:srgbClr val="FB5F05"/>
                    </a:solidFill>
                    <a:latin typeface="Impact" pitchFamily="34" charset="0"/>
                  </a:rPr>
                  <a:t>03</a:t>
                </a:r>
                <a:endParaRPr lang="zh-CN" altLang="en-US" sz="2400">
                  <a:solidFill>
                    <a:srgbClr val="FB5F05"/>
                  </a:solidFill>
                  <a:latin typeface="Impact" pitchFamily="34" charset="0"/>
                </a:endParaRPr>
              </a:p>
            </p:txBody>
          </p:sp>
          <p:sp>
            <p:nvSpPr>
              <p:cNvPr id="61" name="文本框 60"/>
              <p:cNvSpPr txBox="1"/>
              <p:nvPr/>
            </p:nvSpPr>
            <p:spPr>
              <a:xfrm>
                <a:off x="2618656" y="2068572"/>
                <a:ext cx="1030140" cy="215916"/>
              </a:xfrm>
              <a:prstGeom prst="rect">
                <a:avLst/>
              </a:prstGeom>
              <a:noFill/>
            </p:spPr>
            <p:txBody>
              <a:bodyPr>
                <a:spAutoFit/>
              </a:bodyPr>
              <a:lstStyle/>
              <a:p>
                <a:pPr algn="ctr">
                  <a:defRPr/>
                </a:pPr>
                <a:r>
                  <a:rPr lang="en-US" altLang="zh-CN" sz="8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8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sp>
          <p:nvSpPr>
            <p:cNvPr id="52" name="矩形 51"/>
            <p:cNvSpPr/>
            <p:nvPr/>
          </p:nvSpPr>
          <p:spPr>
            <a:xfrm>
              <a:off x="6324694" y="3427276"/>
              <a:ext cx="1839650" cy="269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3" name="矩形 52"/>
            <p:cNvSpPr/>
            <p:nvPr/>
          </p:nvSpPr>
          <p:spPr>
            <a:xfrm>
              <a:off x="6324694" y="5116499"/>
              <a:ext cx="1839650" cy="2540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4073" name="组合 53"/>
            <p:cNvGrpSpPr>
              <a:grpSpLocks/>
            </p:cNvGrpSpPr>
            <p:nvPr/>
          </p:nvGrpSpPr>
          <p:grpSpPr bwMode="auto">
            <a:xfrm>
              <a:off x="6461900" y="4046832"/>
              <a:ext cx="1565237" cy="931711"/>
              <a:chOff x="1891878" y="3593218"/>
              <a:chExt cx="1565237" cy="931711"/>
            </a:xfrm>
          </p:grpSpPr>
          <p:sp>
            <p:nvSpPr>
              <p:cNvPr id="58" name="文本框 57"/>
              <p:cNvSpPr txBox="1"/>
              <p:nvPr/>
            </p:nvSpPr>
            <p:spPr>
              <a:xfrm>
                <a:off x="1891177" y="3592832"/>
                <a:ext cx="1566639" cy="369914"/>
              </a:xfrm>
              <a:prstGeom prst="rect">
                <a:avLst/>
              </a:prstGeom>
              <a:noFill/>
            </p:spPr>
            <p:txBody>
              <a:bodyPr>
                <a:spAutoFit/>
              </a:bodyPr>
              <a:lstStyle/>
              <a:p>
                <a:pPr>
                  <a:defRPr/>
                </a:pPr>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44076" name="文本框 58"/>
              <p:cNvSpPr txBox="1">
                <a:spLocks noChangeArrowheads="1"/>
              </p:cNvSpPr>
              <p:nvPr/>
            </p:nvSpPr>
            <p:spPr bwMode="auto">
              <a:xfrm>
                <a:off x="1897799" y="3878598"/>
                <a:ext cx="15593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r>
                  <a:rPr lang="zh-CN" altLang="en-US" sz="1200">
                    <a:solidFill>
                      <a:srgbClr val="7F7F7F"/>
                    </a:solidFill>
                    <a:latin typeface="微软雅黑" pitchFamily="34" charset="-122"/>
                    <a:ea typeface="微软雅黑" pitchFamily="34" charset="-122"/>
                  </a:rPr>
                  <a:t>有中国最大的原创</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素材站有中国最强的</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制作团队</a:t>
                </a:r>
              </a:p>
            </p:txBody>
          </p:sp>
        </p:grpSp>
        <p:grpSp>
          <p:nvGrpSpPr>
            <p:cNvPr id="55" name="Group 13"/>
            <p:cNvGrpSpPr>
              <a:grpSpLocks noChangeAspect="1"/>
            </p:cNvGrpSpPr>
            <p:nvPr/>
          </p:nvGrpSpPr>
          <p:grpSpPr bwMode="auto">
            <a:xfrm>
              <a:off x="7099636" y="3700085"/>
              <a:ext cx="364796" cy="369104"/>
              <a:chOff x="2426" y="2781"/>
              <a:chExt cx="593" cy="600"/>
            </a:xfrm>
            <a:solidFill>
              <a:srgbClr val="FB5F05"/>
            </a:solidFill>
            <a:effectLst/>
          </p:grpSpPr>
          <p:sp>
            <p:nvSpPr>
              <p:cNvPr id="5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5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grpSp>
        <p:nvGrpSpPr>
          <p:cNvPr id="67" name="组合 66"/>
          <p:cNvGrpSpPr>
            <a:grpSpLocks/>
          </p:cNvGrpSpPr>
          <p:nvPr/>
        </p:nvGrpSpPr>
        <p:grpSpPr bwMode="auto">
          <a:xfrm>
            <a:off x="8789988" y="1747838"/>
            <a:ext cx="1839912" cy="3873500"/>
            <a:chOff x="8790308" y="1747578"/>
            <a:chExt cx="1839650" cy="3873783"/>
          </a:xfrm>
        </p:grpSpPr>
        <p:sp>
          <p:nvSpPr>
            <p:cNvPr id="68" name="圆角矩形 67"/>
            <p:cNvSpPr/>
            <p:nvPr/>
          </p:nvSpPr>
          <p:spPr>
            <a:xfrm>
              <a:off x="8799663" y="1849008"/>
              <a:ext cx="1821437" cy="3772353"/>
            </a:xfrm>
            <a:prstGeom prst="roundRect">
              <a:avLst>
                <a:gd name="adj" fmla="val 10427"/>
              </a:avLst>
            </a:prstGeom>
            <a:solidFill>
              <a:srgbClr val="F5F5F5"/>
            </a:solidFill>
            <a:ln w="19050">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4045" name="组合 68"/>
            <p:cNvGrpSpPr>
              <a:grpSpLocks/>
            </p:cNvGrpSpPr>
            <p:nvPr/>
          </p:nvGrpSpPr>
          <p:grpSpPr bwMode="auto">
            <a:xfrm>
              <a:off x="8871760" y="1747578"/>
              <a:ext cx="1677242" cy="1677242"/>
              <a:chOff x="5219336" y="1411604"/>
              <a:chExt cx="2903584" cy="2903584"/>
            </a:xfrm>
          </p:grpSpPr>
          <p:sp>
            <p:nvSpPr>
              <p:cNvPr id="83" name="椭圆 82"/>
              <p:cNvSpPr/>
              <p:nvPr/>
            </p:nvSpPr>
            <p:spPr>
              <a:xfrm>
                <a:off x="5219336" y="1411604"/>
                <a:ext cx="2903584" cy="2903584"/>
              </a:xfrm>
              <a:prstGeom prst="ellipse">
                <a:avLst/>
              </a:prstGeom>
              <a:gradFill flip="none" rotWithShape="1">
                <a:gsLst>
                  <a:gs pos="0">
                    <a:srgbClr val="F9F9F9"/>
                  </a:gs>
                  <a:gs pos="100000">
                    <a:srgbClr val="E0E0E0"/>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4" name="椭圆 83"/>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5" name="椭圆 84"/>
              <p:cNvSpPr/>
              <p:nvPr/>
            </p:nvSpPr>
            <p:spPr>
              <a:xfrm>
                <a:off x="5954887" y="2148183"/>
                <a:ext cx="1431622" cy="1429182"/>
              </a:xfrm>
              <a:prstGeom prst="ellipse">
                <a:avLst/>
              </a:prstGeom>
              <a:solidFill>
                <a:srgbClr val="FB5F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6" name="椭圆 85"/>
              <p:cNvSpPr/>
              <p:nvPr/>
            </p:nvSpPr>
            <p:spPr>
              <a:xfrm>
                <a:off x="6012592" y="2205899"/>
                <a:ext cx="1316212" cy="131374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7" name="椭圆 86"/>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44046" name="组合 69"/>
            <p:cNvGrpSpPr>
              <a:grpSpLocks/>
            </p:cNvGrpSpPr>
            <p:nvPr/>
          </p:nvGrpSpPr>
          <p:grpSpPr bwMode="auto">
            <a:xfrm>
              <a:off x="9188526" y="2314781"/>
              <a:ext cx="1034186" cy="508570"/>
              <a:chOff x="2615293" y="1775288"/>
              <a:chExt cx="1034186" cy="508570"/>
            </a:xfrm>
          </p:grpSpPr>
          <p:sp>
            <p:nvSpPr>
              <p:cNvPr id="44053" name="文本框 80"/>
              <p:cNvSpPr txBox="1">
                <a:spLocks noChangeArrowheads="1"/>
              </p:cNvSpPr>
              <p:nvPr/>
            </p:nvSpPr>
            <p:spPr bwMode="auto">
              <a:xfrm>
                <a:off x="2615293" y="1775288"/>
                <a:ext cx="10305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2400">
                    <a:solidFill>
                      <a:srgbClr val="FB5F05"/>
                    </a:solidFill>
                    <a:latin typeface="Impact" pitchFamily="34" charset="0"/>
                  </a:rPr>
                  <a:t>04</a:t>
                </a:r>
                <a:endParaRPr lang="zh-CN" altLang="en-US" sz="2400">
                  <a:solidFill>
                    <a:srgbClr val="FB5F05"/>
                  </a:solidFill>
                  <a:latin typeface="Impact" pitchFamily="34" charset="0"/>
                </a:endParaRPr>
              </a:p>
            </p:txBody>
          </p:sp>
          <p:sp>
            <p:nvSpPr>
              <p:cNvPr id="82" name="文本框 81"/>
              <p:cNvSpPr txBox="1"/>
              <p:nvPr/>
            </p:nvSpPr>
            <p:spPr>
              <a:xfrm>
                <a:off x="2618655" y="2068572"/>
                <a:ext cx="1030142" cy="215916"/>
              </a:xfrm>
              <a:prstGeom prst="rect">
                <a:avLst/>
              </a:prstGeom>
              <a:noFill/>
            </p:spPr>
            <p:txBody>
              <a:bodyPr>
                <a:spAutoFit/>
              </a:bodyPr>
              <a:lstStyle/>
              <a:p>
                <a:pPr algn="ctr">
                  <a:defRPr/>
                </a:pPr>
                <a:r>
                  <a:rPr lang="en-US" altLang="zh-CN" sz="8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8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sp>
          <p:nvSpPr>
            <p:cNvPr id="71" name="矩形 70"/>
            <p:cNvSpPr/>
            <p:nvPr/>
          </p:nvSpPr>
          <p:spPr>
            <a:xfrm>
              <a:off x="8790308" y="3427276"/>
              <a:ext cx="1839650" cy="269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2" name="矩形 71"/>
            <p:cNvSpPr/>
            <p:nvPr/>
          </p:nvSpPr>
          <p:spPr>
            <a:xfrm>
              <a:off x="8790308" y="5116499"/>
              <a:ext cx="1839650" cy="2540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4049" name="组合 72"/>
            <p:cNvGrpSpPr>
              <a:grpSpLocks/>
            </p:cNvGrpSpPr>
            <p:nvPr/>
          </p:nvGrpSpPr>
          <p:grpSpPr bwMode="auto">
            <a:xfrm>
              <a:off x="8927514" y="4046832"/>
              <a:ext cx="1565237" cy="931711"/>
              <a:chOff x="1891878" y="3593218"/>
              <a:chExt cx="1565237" cy="931711"/>
            </a:xfrm>
          </p:grpSpPr>
          <p:sp>
            <p:nvSpPr>
              <p:cNvPr id="79" name="文本框 78"/>
              <p:cNvSpPr txBox="1"/>
              <p:nvPr/>
            </p:nvSpPr>
            <p:spPr>
              <a:xfrm>
                <a:off x="1891177" y="3592832"/>
                <a:ext cx="1566639" cy="369914"/>
              </a:xfrm>
              <a:prstGeom prst="rect">
                <a:avLst/>
              </a:prstGeom>
              <a:noFill/>
            </p:spPr>
            <p:txBody>
              <a:bodyPr>
                <a:spAutoFit/>
              </a:bodyPr>
              <a:lstStyle/>
              <a:p>
                <a:pPr>
                  <a:defRPr/>
                </a:pPr>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44052" name="文本框 79"/>
              <p:cNvSpPr txBox="1">
                <a:spLocks noChangeArrowheads="1"/>
              </p:cNvSpPr>
              <p:nvPr/>
            </p:nvSpPr>
            <p:spPr bwMode="auto">
              <a:xfrm>
                <a:off x="1897799" y="3878598"/>
                <a:ext cx="15593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r>
                  <a:rPr lang="zh-CN" altLang="en-US" sz="1200">
                    <a:solidFill>
                      <a:srgbClr val="7F7F7F"/>
                    </a:solidFill>
                    <a:latin typeface="微软雅黑" pitchFamily="34" charset="-122"/>
                    <a:ea typeface="微软雅黑" pitchFamily="34" charset="-122"/>
                  </a:rPr>
                  <a:t>有中国最大的原创</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素材站有中国最强的</a:t>
                </a:r>
                <a:r>
                  <a:rPr lang="en-US" altLang="zh-CN" sz="1200">
                    <a:solidFill>
                      <a:srgbClr val="7F7F7F"/>
                    </a:solidFill>
                    <a:latin typeface="微软雅黑" pitchFamily="34" charset="-122"/>
                    <a:ea typeface="微软雅黑" pitchFamily="34" charset="-122"/>
                  </a:rPr>
                  <a:t>PPT</a:t>
                </a:r>
                <a:r>
                  <a:rPr lang="zh-CN" altLang="en-US" sz="1200">
                    <a:solidFill>
                      <a:srgbClr val="7F7F7F"/>
                    </a:solidFill>
                    <a:latin typeface="微软雅黑" pitchFamily="34" charset="-122"/>
                    <a:ea typeface="微软雅黑" pitchFamily="34" charset="-122"/>
                  </a:rPr>
                  <a:t>制作团队</a:t>
                </a:r>
              </a:p>
            </p:txBody>
          </p:sp>
        </p:grpSp>
        <p:grpSp>
          <p:nvGrpSpPr>
            <p:cNvPr id="74" name="组合 73"/>
            <p:cNvGrpSpPr/>
            <p:nvPr/>
          </p:nvGrpSpPr>
          <p:grpSpPr>
            <a:xfrm>
              <a:off x="9564945" y="3697007"/>
              <a:ext cx="344844" cy="375260"/>
              <a:chOff x="4873620" y="1965325"/>
              <a:chExt cx="269882" cy="293688"/>
            </a:xfrm>
            <a:solidFill>
              <a:srgbClr val="FB5F05"/>
            </a:solidFill>
            <a:effectLst/>
          </p:grpSpPr>
          <p:sp>
            <p:nvSpPr>
              <p:cNvPr id="75"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76"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77"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78"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p:tgtEl>
                                          <p:spTgt spid="5"/>
                                        </p:tgtEl>
                                        <p:attrNameLst>
                                          <p:attrName>ppt_y</p:attrName>
                                        </p:attrNameLst>
                                      </p:cBhvr>
                                      <p:tavLst>
                                        <p:tav tm="0">
                                          <p:val>
                                            <p:strVal val="#ppt_y+#ppt_h*1.125000"/>
                                          </p:val>
                                        </p:tav>
                                        <p:tav tm="100000">
                                          <p:val>
                                            <p:strVal val="#ppt_y"/>
                                          </p:val>
                                        </p:tav>
                                      </p:tavLst>
                                    </p:anim>
                                    <p:animEffect transition="in" filter="wipe(up)">
                                      <p:cBhvr>
                                        <p:cTn id="8" dur="1000"/>
                                        <p:tgtEl>
                                          <p:spTgt spid="5"/>
                                        </p:tgtEl>
                                      </p:cBhvr>
                                    </p:animEffect>
                                  </p:childTnLst>
                                </p:cTn>
                              </p:par>
                              <p:par>
                                <p:cTn id="9" presetID="12" presetClass="entr" presetSubtype="1"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p:tgtEl>
                                          <p:spTgt spid="26"/>
                                        </p:tgtEl>
                                        <p:attrNameLst>
                                          <p:attrName>ppt_y</p:attrName>
                                        </p:attrNameLst>
                                      </p:cBhvr>
                                      <p:tavLst>
                                        <p:tav tm="0">
                                          <p:val>
                                            <p:strVal val="#ppt_y-#ppt_h*1.125000"/>
                                          </p:val>
                                        </p:tav>
                                        <p:tav tm="100000">
                                          <p:val>
                                            <p:strVal val="#ppt_y"/>
                                          </p:val>
                                        </p:tav>
                                      </p:tavLst>
                                    </p:anim>
                                    <p:animEffect transition="in" filter="wipe(down)">
                                      <p:cBhvr>
                                        <p:cTn id="12" dur="1000"/>
                                        <p:tgtEl>
                                          <p:spTgt spid="26"/>
                                        </p:tgtEl>
                                      </p:cBhvr>
                                    </p:animEffect>
                                  </p:childTnLst>
                                </p:cTn>
                              </p:par>
                              <p:par>
                                <p:cTn id="13" presetID="12" presetClass="entr" presetSubtype="4"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1000"/>
                                        <p:tgtEl>
                                          <p:spTgt spid="48"/>
                                        </p:tgtEl>
                                        <p:attrNameLst>
                                          <p:attrName>ppt_y</p:attrName>
                                        </p:attrNameLst>
                                      </p:cBhvr>
                                      <p:tavLst>
                                        <p:tav tm="0">
                                          <p:val>
                                            <p:strVal val="#ppt_y+#ppt_h*1.125000"/>
                                          </p:val>
                                        </p:tav>
                                        <p:tav tm="100000">
                                          <p:val>
                                            <p:strVal val="#ppt_y"/>
                                          </p:val>
                                        </p:tav>
                                      </p:tavLst>
                                    </p:anim>
                                    <p:animEffect transition="in" filter="wipe(up)">
                                      <p:cBhvr>
                                        <p:cTn id="16" dur="1000"/>
                                        <p:tgtEl>
                                          <p:spTgt spid="48"/>
                                        </p:tgtEl>
                                      </p:cBhvr>
                                    </p:animEffect>
                                  </p:childTnLst>
                                </p:cTn>
                              </p:par>
                              <p:par>
                                <p:cTn id="17" presetID="12" presetClass="entr" presetSubtype="1"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p:tgtEl>
                                          <p:spTgt spid="67"/>
                                        </p:tgtEl>
                                        <p:attrNameLst>
                                          <p:attrName>ppt_y</p:attrName>
                                        </p:attrNameLst>
                                      </p:cBhvr>
                                      <p:tavLst>
                                        <p:tav tm="0">
                                          <p:val>
                                            <p:strVal val="#ppt_y-#ppt_h*1.125000"/>
                                          </p:val>
                                        </p:tav>
                                        <p:tav tm="100000">
                                          <p:val>
                                            <p:strVal val="#ppt_y"/>
                                          </p:val>
                                        </p:tav>
                                      </p:tavLst>
                                    </p:anim>
                                    <p:animEffect transition="in" filter="wipe(down)">
                                      <p:cBhvr>
                                        <p:cTn id="20"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085"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grpSp>
        <p:nvGrpSpPr>
          <p:cNvPr id="5" name="组合 4"/>
          <p:cNvGrpSpPr>
            <a:grpSpLocks/>
          </p:cNvGrpSpPr>
          <p:nvPr/>
        </p:nvGrpSpPr>
        <p:grpSpPr bwMode="auto">
          <a:xfrm>
            <a:off x="798513" y="1700213"/>
            <a:ext cx="2009775" cy="2009775"/>
            <a:chOff x="3481448" y="2338049"/>
            <a:chExt cx="2181104" cy="2181104"/>
          </a:xfrm>
        </p:grpSpPr>
        <p:grpSp>
          <p:nvGrpSpPr>
            <p:cNvPr id="6" name="组合 5"/>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chemeClr val="tx1">
                      <a:lumMod val="85000"/>
                      <a:lumOff val="15000"/>
                    </a:schemeClr>
                  </a:solidFill>
                  <a:latin typeface="+mj-ea"/>
                  <a:ea typeface="+mj-ea"/>
                </a:endParaRPr>
              </a:p>
            </p:txBody>
          </p:sp>
          <p:sp>
            <p:nvSpPr>
              <p:cNvPr id="9" name="椭圆 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chemeClr val="tx1">
                      <a:lumMod val="85000"/>
                      <a:lumOff val="15000"/>
                    </a:schemeClr>
                  </a:solidFill>
                  <a:latin typeface="+mj-ea"/>
                  <a:ea typeface="+mj-ea"/>
                </a:endParaRPr>
              </a:p>
            </p:txBody>
          </p:sp>
        </p:grpSp>
        <p:sp>
          <p:nvSpPr>
            <p:cNvPr id="7" name="TextBox 41"/>
            <p:cNvSpPr txBox="1"/>
            <p:nvPr/>
          </p:nvSpPr>
          <p:spPr>
            <a:xfrm>
              <a:off x="3858747" y="3125382"/>
              <a:ext cx="1378265" cy="546138"/>
            </a:xfrm>
            <a:prstGeom prst="rect">
              <a:avLst/>
            </a:prstGeom>
            <a:noFill/>
          </p:spPr>
          <p:txBody>
            <a:bodyPr wrap="none">
              <a:spAutoFit/>
            </a:bodyPr>
            <a:lstStyle/>
            <a:p>
              <a:pPr defTabSz="1219170">
                <a:defRPr/>
              </a:pPr>
              <a:r>
                <a:rPr lang="zh-CN" altLang="en-US" sz="2667" kern="0" dirty="0">
                  <a:solidFill>
                    <a:srgbClr val="FB5F05"/>
                  </a:solidFill>
                  <a:latin typeface="+mj-ea"/>
                  <a:ea typeface="+mj-ea"/>
                </a:rPr>
                <a:t>方案</a:t>
              </a:r>
              <a:r>
                <a:rPr lang="en-US" altLang="zh-CN" sz="2667" kern="0" dirty="0">
                  <a:solidFill>
                    <a:srgbClr val="FB5F05"/>
                  </a:solidFill>
                  <a:latin typeface="+mj-ea"/>
                  <a:ea typeface="+mj-ea"/>
                </a:rPr>
                <a:t>01</a:t>
              </a:r>
              <a:endParaRPr lang="zh-CN" altLang="en-US" sz="2667" kern="0" dirty="0">
                <a:solidFill>
                  <a:srgbClr val="FB5F05"/>
                </a:solidFill>
                <a:latin typeface="+mj-ea"/>
                <a:ea typeface="+mj-ea"/>
              </a:endParaRPr>
            </a:p>
          </p:txBody>
        </p:sp>
      </p:grpSp>
      <p:sp>
        <p:nvSpPr>
          <p:cNvPr id="10" name="矩形 9"/>
          <p:cNvSpPr/>
          <p:nvPr/>
        </p:nvSpPr>
        <p:spPr>
          <a:xfrm>
            <a:off x="758825" y="4024313"/>
            <a:ext cx="2089150" cy="1938337"/>
          </a:xfrm>
          <a:prstGeom prst="rect">
            <a:avLst/>
          </a:prstGeom>
          <a:noFill/>
          <a:ln>
            <a:noFill/>
          </a:ln>
        </p:spPr>
        <p:txBody>
          <a:bodyPr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11" name="组合 10"/>
          <p:cNvGrpSpPr>
            <a:grpSpLocks/>
          </p:cNvGrpSpPr>
          <p:nvPr/>
        </p:nvGrpSpPr>
        <p:grpSpPr bwMode="auto">
          <a:xfrm>
            <a:off x="2936875" y="4133850"/>
            <a:ext cx="631825" cy="636588"/>
            <a:chOff x="3041651" y="3326606"/>
            <a:chExt cx="631825" cy="636588"/>
          </a:xfrm>
        </p:grpSpPr>
        <p:sp>
          <p:nvSpPr>
            <p:cNvPr id="12" name="Oval 9"/>
            <p:cNvSpPr>
              <a:spLocks noChangeArrowheads="1"/>
            </p:cNvSpPr>
            <p:nvPr/>
          </p:nvSpPr>
          <p:spPr bwMode="auto">
            <a:xfrm>
              <a:off x="3041651" y="3326606"/>
              <a:ext cx="631825" cy="636588"/>
            </a:xfrm>
            <a:prstGeom prst="ellipse">
              <a:avLst/>
            </a:prstGeom>
            <a:gradFill>
              <a:gsLst>
                <a:gs pos="0">
                  <a:srgbClr val="FED755"/>
                </a:gs>
                <a:gs pos="69000">
                  <a:srgbClr val="FB5F05"/>
                </a:gs>
              </a:gsLst>
              <a:lin ang="2700000" scaled="1"/>
            </a:gradFill>
            <a:ln>
              <a:solidFill>
                <a:srgbClr val="FFFFFF"/>
              </a:solidFill>
            </a:ln>
          </p:spPr>
          <p:txBody>
            <a:bodyPr lIns="121920" tIns="60960" rIns="121920" bIns="60960"/>
            <a:lstStyle/>
            <a:p>
              <a:pPr defTabSz="1219170">
                <a:defRPr/>
              </a:pPr>
              <a:endParaRPr lang="zh-CN" altLang="en-US" sz="2400" kern="0">
                <a:solidFill>
                  <a:sysClr val="windowText" lastClr="000000"/>
                </a:solidFill>
              </a:endParaRPr>
            </a:p>
          </p:txBody>
        </p:sp>
        <p:sp>
          <p:nvSpPr>
            <p:cNvPr id="13"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1219170">
                <a:defRPr/>
              </a:pPr>
              <a:endParaRPr lang="zh-CN" altLang="en-US" sz="2400" kern="0">
                <a:solidFill>
                  <a:sysClr val="windowText" lastClr="000000"/>
                </a:solidFill>
              </a:endParaRPr>
            </a:p>
          </p:txBody>
        </p:sp>
        <p:sp>
          <p:nvSpPr>
            <p:cNvPr id="14" name="Freeform 11"/>
            <p:cNvSpPr/>
            <p:nvPr/>
          </p:nvSpPr>
          <p:spPr bwMode="auto">
            <a:xfrm>
              <a:off x="31829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1219170">
                <a:defRPr/>
              </a:pPr>
              <a:endParaRPr lang="zh-CN" altLang="en-US" sz="2400" kern="0">
                <a:solidFill>
                  <a:sysClr val="windowText" lastClr="000000"/>
                </a:solidFill>
              </a:endParaRPr>
            </a:p>
          </p:txBody>
        </p:sp>
      </p:grpSp>
      <p:grpSp>
        <p:nvGrpSpPr>
          <p:cNvPr id="15" name="组合 14"/>
          <p:cNvGrpSpPr>
            <a:grpSpLocks/>
          </p:cNvGrpSpPr>
          <p:nvPr/>
        </p:nvGrpSpPr>
        <p:grpSpPr bwMode="auto">
          <a:xfrm>
            <a:off x="3783013" y="1700213"/>
            <a:ext cx="2009775" cy="2009775"/>
            <a:chOff x="3481448" y="2338049"/>
            <a:chExt cx="2181104" cy="2181104"/>
          </a:xfrm>
        </p:grpSpPr>
        <p:grpSp>
          <p:nvGrpSpPr>
            <p:cNvPr id="16" name="组合 15"/>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chemeClr val="tx1">
                      <a:lumMod val="85000"/>
                      <a:lumOff val="15000"/>
                    </a:schemeClr>
                  </a:solidFill>
                  <a:latin typeface="+mj-ea"/>
                  <a:ea typeface="+mj-ea"/>
                </a:endParaRPr>
              </a:p>
            </p:txBody>
          </p:sp>
          <p:sp>
            <p:nvSpPr>
              <p:cNvPr id="19" name="椭圆 1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chemeClr val="tx1">
                      <a:lumMod val="85000"/>
                      <a:lumOff val="15000"/>
                    </a:schemeClr>
                  </a:solidFill>
                  <a:latin typeface="+mj-ea"/>
                  <a:ea typeface="+mj-ea"/>
                </a:endParaRPr>
              </a:p>
            </p:txBody>
          </p:sp>
        </p:grpSp>
        <p:sp>
          <p:nvSpPr>
            <p:cNvPr id="17" name="TextBox 51"/>
            <p:cNvSpPr txBox="1"/>
            <p:nvPr/>
          </p:nvSpPr>
          <p:spPr>
            <a:xfrm>
              <a:off x="3838073" y="3125382"/>
              <a:ext cx="1376542" cy="546138"/>
            </a:xfrm>
            <a:prstGeom prst="rect">
              <a:avLst/>
            </a:prstGeom>
            <a:noFill/>
          </p:spPr>
          <p:txBody>
            <a:bodyPr wrap="none">
              <a:spAutoFit/>
            </a:bodyPr>
            <a:lstStyle/>
            <a:p>
              <a:pPr defTabSz="1219170">
                <a:defRPr/>
              </a:pPr>
              <a:r>
                <a:rPr lang="zh-CN" altLang="en-US" sz="2667" kern="0" dirty="0">
                  <a:solidFill>
                    <a:srgbClr val="FB5F05"/>
                  </a:solidFill>
                  <a:latin typeface="+mj-ea"/>
                  <a:ea typeface="+mj-ea"/>
                </a:rPr>
                <a:t>方案</a:t>
              </a:r>
              <a:r>
                <a:rPr lang="en-US" altLang="zh-CN" sz="2667" kern="0" dirty="0">
                  <a:solidFill>
                    <a:srgbClr val="FB5F05"/>
                  </a:solidFill>
                  <a:latin typeface="+mj-ea"/>
                  <a:ea typeface="+mj-ea"/>
                </a:rPr>
                <a:t>02</a:t>
              </a:r>
              <a:endParaRPr lang="zh-CN" altLang="en-US" sz="2667" kern="0" dirty="0">
                <a:solidFill>
                  <a:srgbClr val="FB5F05"/>
                </a:solidFill>
                <a:latin typeface="+mj-ea"/>
                <a:ea typeface="+mj-ea"/>
              </a:endParaRPr>
            </a:p>
          </p:txBody>
        </p:sp>
      </p:grpSp>
      <p:sp>
        <p:nvSpPr>
          <p:cNvPr id="20" name="矩形 19"/>
          <p:cNvSpPr/>
          <p:nvPr/>
        </p:nvSpPr>
        <p:spPr>
          <a:xfrm>
            <a:off x="3702050" y="4024313"/>
            <a:ext cx="2090738" cy="1938337"/>
          </a:xfrm>
          <a:prstGeom prst="rect">
            <a:avLst/>
          </a:prstGeom>
          <a:noFill/>
          <a:ln>
            <a:noFill/>
          </a:ln>
        </p:spPr>
        <p:txBody>
          <a:bodyPr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21" name="组合 20"/>
          <p:cNvGrpSpPr>
            <a:grpSpLocks/>
          </p:cNvGrpSpPr>
          <p:nvPr/>
        </p:nvGrpSpPr>
        <p:grpSpPr bwMode="auto">
          <a:xfrm>
            <a:off x="5918200" y="4133850"/>
            <a:ext cx="631825" cy="636588"/>
            <a:chOff x="3041651" y="3326606"/>
            <a:chExt cx="631825" cy="636588"/>
          </a:xfrm>
        </p:grpSpPr>
        <p:sp>
          <p:nvSpPr>
            <p:cNvPr id="22" name="Oval 9"/>
            <p:cNvSpPr>
              <a:spLocks noChangeArrowheads="1"/>
            </p:cNvSpPr>
            <p:nvPr/>
          </p:nvSpPr>
          <p:spPr bwMode="auto">
            <a:xfrm>
              <a:off x="3041651" y="3326606"/>
              <a:ext cx="631825" cy="636588"/>
            </a:xfrm>
            <a:prstGeom prst="ellipse">
              <a:avLst/>
            </a:prstGeom>
            <a:gradFill>
              <a:gsLst>
                <a:gs pos="0">
                  <a:srgbClr val="FED755"/>
                </a:gs>
                <a:gs pos="69000">
                  <a:srgbClr val="FB5F05"/>
                </a:gs>
              </a:gsLst>
              <a:lin ang="2700000" scaled="1"/>
            </a:gradFill>
            <a:ln>
              <a:solidFill>
                <a:srgbClr val="FFFFFF"/>
              </a:solidFill>
            </a:ln>
          </p:spPr>
          <p:txBody>
            <a:bodyPr lIns="121920" tIns="60960" rIns="121920" bIns="60960"/>
            <a:lstStyle/>
            <a:p>
              <a:pPr defTabSz="1219170">
                <a:defRPr/>
              </a:pPr>
              <a:endParaRPr lang="zh-CN" altLang="en-US" sz="2400" kern="0">
                <a:solidFill>
                  <a:sysClr val="windowText" lastClr="000000"/>
                </a:solidFill>
              </a:endParaRPr>
            </a:p>
          </p:txBody>
        </p:sp>
        <p:sp>
          <p:nvSpPr>
            <p:cNvPr id="23"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1219170">
                <a:defRPr/>
              </a:pPr>
              <a:endParaRPr lang="zh-CN" altLang="en-US" sz="2400" kern="0">
                <a:solidFill>
                  <a:sysClr val="windowText" lastClr="000000"/>
                </a:solidFill>
              </a:endParaRPr>
            </a:p>
          </p:txBody>
        </p:sp>
        <p:sp>
          <p:nvSpPr>
            <p:cNvPr id="24" name="Freeform 11"/>
            <p:cNvSpPr/>
            <p:nvPr/>
          </p:nvSpPr>
          <p:spPr bwMode="auto">
            <a:xfrm>
              <a:off x="31829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1219170">
                <a:defRPr/>
              </a:pPr>
              <a:endParaRPr lang="zh-CN" altLang="en-US" sz="2400" kern="0">
                <a:solidFill>
                  <a:sysClr val="windowText" lastClr="000000"/>
                </a:solidFill>
              </a:endParaRPr>
            </a:p>
          </p:txBody>
        </p:sp>
      </p:grpSp>
      <p:grpSp>
        <p:nvGrpSpPr>
          <p:cNvPr id="25" name="组合 24"/>
          <p:cNvGrpSpPr>
            <a:grpSpLocks/>
          </p:cNvGrpSpPr>
          <p:nvPr/>
        </p:nvGrpSpPr>
        <p:grpSpPr bwMode="auto">
          <a:xfrm>
            <a:off x="6707188" y="1700213"/>
            <a:ext cx="2008187" cy="2009775"/>
            <a:chOff x="3481448" y="2338049"/>
            <a:chExt cx="2181104" cy="2181104"/>
          </a:xfrm>
        </p:grpSpPr>
        <p:grpSp>
          <p:nvGrpSpPr>
            <p:cNvPr id="26" name="组合 25"/>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chemeClr val="tx1">
                      <a:lumMod val="85000"/>
                      <a:lumOff val="15000"/>
                    </a:schemeClr>
                  </a:solidFill>
                  <a:latin typeface="+mj-ea"/>
                  <a:ea typeface="+mj-ea"/>
                </a:endParaRPr>
              </a:p>
            </p:txBody>
          </p:sp>
          <p:sp>
            <p:nvSpPr>
              <p:cNvPr id="29" name="椭圆 2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chemeClr val="tx1">
                      <a:lumMod val="85000"/>
                      <a:lumOff val="15000"/>
                    </a:schemeClr>
                  </a:solidFill>
                  <a:latin typeface="+mj-ea"/>
                  <a:ea typeface="+mj-ea"/>
                </a:endParaRPr>
              </a:p>
            </p:txBody>
          </p:sp>
        </p:grpSp>
        <p:sp>
          <p:nvSpPr>
            <p:cNvPr id="27" name="TextBox 61"/>
            <p:cNvSpPr txBox="1"/>
            <p:nvPr/>
          </p:nvSpPr>
          <p:spPr>
            <a:xfrm>
              <a:off x="3836632" y="3125382"/>
              <a:ext cx="1375906" cy="546138"/>
            </a:xfrm>
            <a:prstGeom prst="rect">
              <a:avLst/>
            </a:prstGeom>
            <a:noFill/>
          </p:spPr>
          <p:txBody>
            <a:bodyPr wrap="none">
              <a:spAutoFit/>
            </a:bodyPr>
            <a:lstStyle/>
            <a:p>
              <a:pPr defTabSz="1219170">
                <a:defRPr/>
              </a:pPr>
              <a:r>
                <a:rPr lang="zh-CN" altLang="en-US" sz="2667" kern="0" dirty="0">
                  <a:solidFill>
                    <a:srgbClr val="FB5F05"/>
                  </a:solidFill>
                  <a:latin typeface="+mj-ea"/>
                  <a:ea typeface="+mj-ea"/>
                </a:rPr>
                <a:t>方案</a:t>
              </a:r>
              <a:r>
                <a:rPr lang="en-US" altLang="zh-CN" sz="2667" kern="0" dirty="0">
                  <a:solidFill>
                    <a:srgbClr val="FB5F05"/>
                  </a:solidFill>
                  <a:latin typeface="+mj-ea"/>
                  <a:ea typeface="+mj-ea"/>
                </a:rPr>
                <a:t>03</a:t>
              </a:r>
              <a:endParaRPr lang="zh-CN" altLang="en-US" sz="2667" kern="0" dirty="0">
                <a:solidFill>
                  <a:srgbClr val="FB5F05"/>
                </a:solidFill>
                <a:latin typeface="+mj-ea"/>
                <a:ea typeface="+mj-ea"/>
              </a:endParaRPr>
            </a:p>
          </p:txBody>
        </p:sp>
      </p:grpSp>
      <p:sp>
        <p:nvSpPr>
          <p:cNvPr id="30" name="矩形 29"/>
          <p:cNvSpPr/>
          <p:nvPr/>
        </p:nvSpPr>
        <p:spPr>
          <a:xfrm>
            <a:off x="6605588" y="4024313"/>
            <a:ext cx="2089150" cy="1938337"/>
          </a:xfrm>
          <a:prstGeom prst="rect">
            <a:avLst/>
          </a:prstGeom>
          <a:noFill/>
          <a:ln>
            <a:noFill/>
          </a:ln>
        </p:spPr>
        <p:txBody>
          <a:bodyPr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31" name="组合 30"/>
          <p:cNvGrpSpPr>
            <a:grpSpLocks/>
          </p:cNvGrpSpPr>
          <p:nvPr/>
        </p:nvGrpSpPr>
        <p:grpSpPr bwMode="auto">
          <a:xfrm>
            <a:off x="8802688" y="4133850"/>
            <a:ext cx="631825" cy="636588"/>
            <a:chOff x="3041651" y="3326606"/>
            <a:chExt cx="631825" cy="636588"/>
          </a:xfrm>
        </p:grpSpPr>
        <p:sp>
          <p:nvSpPr>
            <p:cNvPr id="32" name="Oval 9"/>
            <p:cNvSpPr>
              <a:spLocks noChangeArrowheads="1"/>
            </p:cNvSpPr>
            <p:nvPr/>
          </p:nvSpPr>
          <p:spPr bwMode="auto">
            <a:xfrm>
              <a:off x="3041651" y="3326606"/>
              <a:ext cx="631825" cy="636588"/>
            </a:xfrm>
            <a:prstGeom prst="ellipse">
              <a:avLst/>
            </a:prstGeom>
            <a:gradFill>
              <a:gsLst>
                <a:gs pos="0">
                  <a:srgbClr val="FED755"/>
                </a:gs>
                <a:gs pos="69000">
                  <a:srgbClr val="FB5F05"/>
                </a:gs>
              </a:gsLst>
              <a:lin ang="2700000" scaled="1"/>
            </a:gradFill>
            <a:ln>
              <a:solidFill>
                <a:srgbClr val="FFFFFF"/>
              </a:solidFill>
            </a:ln>
          </p:spPr>
          <p:txBody>
            <a:bodyPr lIns="121920" tIns="60960" rIns="121920" bIns="60960"/>
            <a:lstStyle/>
            <a:p>
              <a:pPr defTabSz="1219170">
                <a:defRPr/>
              </a:pPr>
              <a:endParaRPr lang="zh-CN" altLang="en-US" sz="2400" kern="0">
                <a:solidFill>
                  <a:sysClr val="windowText" lastClr="000000"/>
                </a:solidFill>
              </a:endParaRPr>
            </a:p>
          </p:txBody>
        </p:sp>
        <p:sp>
          <p:nvSpPr>
            <p:cNvPr id="33"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1219170">
                <a:defRPr/>
              </a:pPr>
              <a:endParaRPr lang="zh-CN" altLang="en-US" sz="2400" kern="0">
                <a:solidFill>
                  <a:sysClr val="windowText" lastClr="000000"/>
                </a:solidFill>
              </a:endParaRPr>
            </a:p>
          </p:txBody>
        </p:sp>
        <p:sp>
          <p:nvSpPr>
            <p:cNvPr id="34"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1219170">
                <a:defRPr/>
              </a:pPr>
              <a:endParaRPr lang="zh-CN" altLang="en-US" sz="2400" kern="0">
                <a:solidFill>
                  <a:sysClr val="windowText" lastClr="000000"/>
                </a:solidFill>
              </a:endParaRPr>
            </a:p>
          </p:txBody>
        </p:sp>
      </p:grpSp>
      <p:grpSp>
        <p:nvGrpSpPr>
          <p:cNvPr id="35" name="组合 34"/>
          <p:cNvGrpSpPr>
            <a:grpSpLocks/>
          </p:cNvGrpSpPr>
          <p:nvPr/>
        </p:nvGrpSpPr>
        <p:grpSpPr bwMode="auto">
          <a:xfrm>
            <a:off x="9471025" y="1700213"/>
            <a:ext cx="2009775" cy="2009775"/>
            <a:chOff x="3481448" y="2338049"/>
            <a:chExt cx="2181104" cy="2181104"/>
          </a:xfrm>
        </p:grpSpPr>
        <p:grpSp>
          <p:nvGrpSpPr>
            <p:cNvPr id="36" name="组合 35"/>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1219170">
                  <a:defRPr/>
                </a:pPr>
                <a:endParaRPr lang="zh-CN" altLang="en-US" sz="2400" kern="0">
                  <a:solidFill>
                    <a:schemeClr val="tx1">
                      <a:lumMod val="85000"/>
                      <a:lumOff val="15000"/>
                    </a:schemeClr>
                  </a:solidFill>
                  <a:latin typeface="+mj-ea"/>
                  <a:ea typeface="+mj-ea"/>
                </a:endParaRPr>
              </a:p>
            </p:txBody>
          </p:sp>
          <p:sp>
            <p:nvSpPr>
              <p:cNvPr id="39" name="椭圆 3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1219170">
                  <a:defRPr/>
                </a:pPr>
                <a:endParaRPr lang="zh-CN" altLang="en-US" sz="2400" kern="0">
                  <a:solidFill>
                    <a:schemeClr val="tx1">
                      <a:lumMod val="85000"/>
                      <a:lumOff val="15000"/>
                    </a:schemeClr>
                  </a:solidFill>
                  <a:latin typeface="+mj-ea"/>
                  <a:ea typeface="+mj-ea"/>
                </a:endParaRPr>
              </a:p>
            </p:txBody>
          </p:sp>
        </p:grpSp>
        <p:sp>
          <p:nvSpPr>
            <p:cNvPr id="37" name="TextBox 71"/>
            <p:cNvSpPr txBox="1"/>
            <p:nvPr/>
          </p:nvSpPr>
          <p:spPr>
            <a:xfrm>
              <a:off x="3834629" y="3125382"/>
              <a:ext cx="1376541" cy="546138"/>
            </a:xfrm>
            <a:prstGeom prst="rect">
              <a:avLst/>
            </a:prstGeom>
            <a:noFill/>
          </p:spPr>
          <p:txBody>
            <a:bodyPr wrap="none">
              <a:spAutoFit/>
            </a:bodyPr>
            <a:lstStyle/>
            <a:p>
              <a:pPr defTabSz="1219170">
                <a:defRPr/>
              </a:pPr>
              <a:r>
                <a:rPr lang="zh-CN" altLang="en-US" sz="2667" kern="0" dirty="0">
                  <a:solidFill>
                    <a:srgbClr val="FB5F05"/>
                  </a:solidFill>
                  <a:latin typeface="+mj-ea"/>
                  <a:ea typeface="+mj-ea"/>
                </a:rPr>
                <a:t>方案</a:t>
              </a:r>
              <a:r>
                <a:rPr lang="en-US" altLang="zh-CN" sz="2667" kern="0" dirty="0">
                  <a:solidFill>
                    <a:srgbClr val="FB5F05"/>
                  </a:solidFill>
                  <a:latin typeface="+mj-ea"/>
                  <a:ea typeface="+mj-ea"/>
                </a:rPr>
                <a:t>04</a:t>
              </a:r>
              <a:endParaRPr lang="zh-CN" altLang="en-US" sz="2667" kern="0" dirty="0">
                <a:solidFill>
                  <a:srgbClr val="FB5F05"/>
                </a:solidFill>
                <a:latin typeface="+mj-ea"/>
                <a:ea typeface="+mj-ea"/>
              </a:endParaRPr>
            </a:p>
          </p:txBody>
        </p:sp>
      </p:grpSp>
      <p:sp>
        <p:nvSpPr>
          <p:cNvPr id="40" name="矩形 39"/>
          <p:cNvSpPr/>
          <p:nvPr/>
        </p:nvSpPr>
        <p:spPr>
          <a:xfrm>
            <a:off x="9525000" y="4024313"/>
            <a:ext cx="2089150" cy="1938337"/>
          </a:xfrm>
          <a:prstGeom prst="rect">
            <a:avLst/>
          </a:prstGeom>
          <a:noFill/>
          <a:ln>
            <a:noFill/>
          </a:ln>
        </p:spPr>
        <p:txBody>
          <a:bodyPr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300" fill="hold"/>
                                        <p:tgtEl>
                                          <p:spTgt spid="5"/>
                                        </p:tgtEl>
                                        <p:attrNameLst>
                                          <p:attrName>ppt_x</p:attrName>
                                        </p:attrNameLst>
                                      </p:cBhvr>
                                      <p:tavLst>
                                        <p:tav tm="0">
                                          <p:val>
                                            <p:strVal val="#ppt_x"/>
                                          </p:val>
                                        </p:tav>
                                        <p:tav tm="100000">
                                          <p:val>
                                            <p:strVal val="#ppt_x"/>
                                          </p:val>
                                        </p:tav>
                                      </p:tavLst>
                                    </p:anim>
                                    <p:anim calcmode="lin" valueType="num">
                                      <p:cBhvr additive="base">
                                        <p:cTn id="8" dur="1300" fill="hold"/>
                                        <p:tgtEl>
                                          <p:spTgt spid="5"/>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par>
                          <p:cTn id="13" fill="hold" nodeType="afterGroup">
                            <p:stCondLst>
                              <p:cond delay="1800"/>
                            </p:stCondLst>
                            <p:childTnLst>
                              <p:par>
                                <p:cTn id="14" presetID="2" presetClass="entr" presetSubtype="8"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0-#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2300"/>
                            </p:stCondLst>
                            <p:childTnLst>
                              <p:par>
                                <p:cTn id="19" presetID="2" presetClass="entr" presetSubtype="1" accel="520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300" fill="hold"/>
                                        <p:tgtEl>
                                          <p:spTgt spid="15"/>
                                        </p:tgtEl>
                                        <p:attrNameLst>
                                          <p:attrName>ppt_x</p:attrName>
                                        </p:attrNameLst>
                                      </p:cBhvr>
                                      <p:tavLst>
                                        <p:tav tm="0">
                                          <p:val>
                                            <p:strVal val="#ppt_x"/>
                                          </p:val>
                                        </p:tav>
                                        <p:tav tm="100000">
                                          <p:val>
                                            <p:strVal val="#ppt_x"/>
                                          </p:val>
                                        </p:tav>
                                      </p:tavLst>
                                    </p:anim>
                                    <p:anim calcmode="lin" valueType="num">
                                      <p:cBhvr additive="base">
                                        <p:cTn id="22" dur="1300" fill="hold"/>
                                        <p:tgtEl>
                                          <p:spTgt spid="15"/>
                                        </p:tgtEl>
                                        <p:attrNameLst>
                                          <p:attrName>ppt_y</p:attrName>
                                        </p:attrNameLst>
                                      </p:cBhvr>
                                      <p:tavLst>
                                        <p:tav tm="0">
                                          <p:val>
                                            <p:strVal val="0-#ppt_h/2"/>
                                          </p:val>
                                        </p:tav>
                                        <p:tav tm="100000">
                                          <p:val>
                                            <p:strVal val="#ppt_y"/>
                                          </p:val>
                                        </p:tav>
                                      </p:tavLst>
                                    </p:anim>
                                  </p:childTnLst>
                                </p:cTn>
                              </p:par>
                            </p:childTnLst>
                          </p:cTn>
                        </p:par>
                        <p:par>
                          <p:cTn id="23" fill="hold" nodeType="afterGroup">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up)">
                                      <p:cBhvr>
                                        <p:cTn id="26" dur="500"/>
                                        <p:tgtEl>
                                          <p:spTgt spid="20"/>
                                        </p:tgtEl>
                                      </p:cBhvr>
                                    </p:animEffect>
                                  </p:childTnLst>
                                </p:cTn>
                              </p:par>
                            </p:childTnLst>
                          </p:cTn>
                        </p:par>
                        <p:par>
                          <p:cTn id="27" fill="hold" nodeType="afterGroup">
                            <p:stCondLst>
                              <p:cond delay="4100"/>
                            </p:stCondLst>
                            <p:childTnLst>
                              <p:par>
                                <p:cTn id="28" presetID="2" presetClass="entr" presetSubtype="8"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0-#ppt_w/2"/>
                                          </p:val>
                                        </p:tav>
                                        <p:tav tm="100000">
                                          <p:val>
                                            <p:strVal val="#ppt_x"/>
                                          </p:val>
                                        </p:tav>
                                      </p:tavLst>
                                    </p:anim>
                                    <p:anim calcmode="lin" valueType="num">
                                      <p:cBhvr additive="base">
                                        <p:cTn id="31" dur="500" fill="hold"/>
                                        <p:tgtEl>
                                          <p:spTgt spid="21"/>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4600"/>
                            </p:stCondLst>
                            <p:childTnLst>
                              <p:par>
                                <p:cTn id="33" presetID="2" presetClass="entr" presetSubtype="1" accel="5200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1300" fill="hold"/>
                                        <p:tgtEl>
                                          <p:spTgt spid="25"/>
                                        </p:tgtEl>
                                        <p:attrNameLst>
                                          <p:attrName>ppt_x</p:attrName>
                                        </p:attrNameLst>
                                      </p:cBhvr>
                                      <p:tavLst>
                                        <p:tav tm="0">
                                          <p:val>
                                            <p:strVal val="#ppt_x"/>
                                          </p:val>
                                        </p:tav>
                                        <p:tav tm="100000">
                                          <p:val>
                                            <p:strVal val="#ppt_x"/>
                                          </p:val>
                                        </p:tav>
                                      </p:tavLst>
                                    </p:anim>
                                    <p:anim calcmode="lin" valueType="num">
                                      <p:cBhvr additive="base">
                                        <p:cTn id="36" dur="1300" fill="hold"/>
                                        <p:tgtEl>
                                          <p:spTgt spid="25"/>
                                        </p:tgtEl>
                                        <p:attrNameLst>
                                          <p:attrName>ppt_y</p:attrName>
                                        </p:attrNameLst>
                                      </p:cBhvr>
                                      <p:tavLst>
                                        <p:tav tm="0">
                                          <p:val>
                                            <p:strVal val="0-#ppt_h/2"/>
                                          </p:val>
                                        </p:tav>
                                        <p:tav tm="100000">
                                          <p:val>
                                            <p:strVal val="#ppt_y"/>
                                          </p:val>
                                        </p:tav>
                                      </p:tavLst>
                                    </p:anim>
                                  </p:childTnLst>
                                </p:cTn>
                              </p:par>
                            </p:childTnLst>
                          </p:cTn>
                        </p:par>
                        <p:par>
                          <p:cTn id="37" fill="hold" nodeType="afterGroup">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up)">
                                      <p:cBhvr>
                                        <p:cTn id="40" dur="500"/>
                                        <p:tgtEl>
                                          <p:spTgt spid="30"/>
                                        </p:tgtEl>
                                      </p:cBhvr>
                                    </p:animEffect>
                                  </p:childTnLst>
                                </p:cTn>
                              </p:par>
                            </p:childTnLst>
                          </p:cTn>
                        </p:par>
                        <p:par>
                          <p:cTn id="41" fill="hold" nodeType="afterGroup">
                            <p:stCondLst>
                              <p:cond delay="6400"/>
                            </p:stCondLst>
                            <p:childTnLst>
                              <p:par>
                                <p:cTn id="42" presetID="2" presetClass="entr" presetSubtype="8" fill="hold"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0-#ppt_w/2"/>
                                          </p:val>
                                        </p:tav>
                                        <p:tav tm="100000">
                                          <p:val>
                                            <p:strVal val="#ppt_x"/>
                                          </p:val>
                                        </p:tav>
                                      </p:tavLst>
                                    </p:anim>
                                    <p:anim calcmode="lin" valueType="num">
                                      <p:cBhvr additive="base">
                                        <p:cTn id="45" dur="500" fill="hold"/>
                                        <p:tgtEl>
                                          <p:spTgt spid="31"/>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6900"/>
                            </p:stCondLst>
                            <p:childTnLst>
                              <p:par>
                                <p:cTn id="47" presetID="2" presetClass="entr" presetSubtype="1" accel="52000"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1300" fill="hold"/>
                                        <p:tgtEl>
                                          <p:spTgt spid="35"/>
                                        </p:tgtEl>
                                        <p:attrNameLst>
                                          <p:attrName>ppt_x</p:attrName>
                                        </p:attrNameLst>
                                      </p:cBhvr>
                                      <p:tavLst>
                                        <p:tav tm="0">
                                          <p:val>
                                            <p:strVal val="#ppt_x"/>
                                          </p:val>
                                        </p:tav>
                                        <p:tav tm="100000">
                                          <p:val>
                                            <p:strVal val="#ppt_x"/>
                                          </p:val>
                                        </p:tav>
                                      </p:tavLst>
                                    </p:anim>
                                    <p:anim calcmode="lin" valueType="num">
                                      <p:cBhvr additive="base">
                                        <p:cTn id="50" dur="1300" fill="hold"/>
                                        <p:tgtEl>
                                          <p:spTgt spid="35"/>
                                        </p:tgtEl>
                                        <p:attrNameLst>
                                          <p:attrName>ppt_y</p:attrName>
                                        </p:attrNameLst>
                                      </p:cBhvr>
                                      <p:tavLst>
                                        <p:tav tm="0">
                                          <p:val>
                                            <p:strVal val="0-#ppt_h/2"/>
                                          </p:val>
                                        </p:tav>
                                        <p:tav tm="100000">
                                          <p:val>
                                            <p:strVal val="#ppt_y"/>
                                          </p:val>
                                        </p:tav>
                                      </p:tavLst>
                                    </p:anim>
                                  </p:childTnLst>
                                </p:cTn>
                              </p:par>
                            </p:childTnLst>
                          </p:cTn>
                        </p:par>
                        <p:par>
                          <p:cTn id="51" fill="hold" nodeType="afterGroup">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up)">
                                      <p:cBhvr>
                                        <p:cTn id="5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0" grpId="0"/>
      <p:bldP spid="30"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8133"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sp>
        <p:nvSpPr>
          <p:cNvPr id="5" name="圆角矩形 4"/>
          <p:cNvSpPr/>
          <p:nvPr/>
        </p:nvSpPr>
        <p:spPr>
          <a:xfrm>
            <a:off x="938213" y="2949575"/>
            <a:ext cx="3265487" cy="316706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nvGrpSpPr>
          <p:cNvPr id="6" name="组合 5"/>
          <p:cNvGrpSpPr/>
          <p:nvPr/>
        </p:nvGrpSpPr>
        <p:grpSpPr>
          <a:xfrm>
            <a:off x="1578644" y="1440529"/>
            <a:ext cx="1929923" cy="192992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sp>
        <p:nvSpPr>
          <p:cNvPr id="9" name="椭圆 8"/>
          <p:cNvSpPr/>
          <p:nvPr/>
        </p:nvSpPr>
        <p:spPr>
          <a:xfrm>
            <a:off x="3051175" y="2700338"/>
            <a:ext cx="496888" cy="498475"/>
          </a:xfrm>
          <a:prstGeom prst="ellipse">
            <a:avLst/>
          </a:prstGeom>
          <a:solidFill>
            <a:srgbClr val="FB5F0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t>1</a:t>
            </a:r>
            <a:endParaRPr lang="zh-CN" altLang="en-US" sz="2400" dirty="0"/>
          </a:p>
        </p:txBody>
      </p:sp>
      <p:sp>
        <p:nvSpPr>
          <p:cNvPr id="10" name="矩形 9"/>
          <p:cNvSpPr>
            <a:spLocks noChangeArrowheads="1"/>
          </p:cNvSpPr>
          <p:nvPr/>
        </p:nvSpPr>
        <p:spPr bwMode="auto">
          <a:xfrm>
            <a:off x="1822450" y="2135188"/>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FB5F05"/>
                </a:solidFill>
                <a:latin typeface="微软雅黑" pitchFamily="34" charset="-122"/>
                <a:ea typeface="微软雅黑" pitchFamily="34" charset="-122"/>
              </a:rPr>
              <a:t>市场方面</a:t>
            </a:r>
          </a:p>
        </p:txBody>
      </p:sp>
      <p:sp>
        <p:nvSpPr>
          <p:cNvPr id="11" name="圆角矩形 10"/>
          <p:cNvSpPr/>
          <p:nvPr/>
        </p:nvSpPr>
        <p:spPr>
          <a:xfrm>
            <a:off x="4562475" y="2949575"/>
            <a:ext cx="3263900" cy="316706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12" name="圆角矩形 11"/>
          <p:cNvSpPr/>
          <p:nvPr/>
        </p:nvSpPr>
        <p:spPr>
          <a:xfrm>
            <a:off x="8208963" y="2949575"/>
            <a:ext cx="3263900" cy="316706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nvGrpSpPr>
          <p:cNvPr id="13" name="组合 12"/>
          <p:cNvGrpSpPr/>
          <p:nvPr/>
        </p:nvGrpSpPr>
        <p:grpSpPr>
          <a:xfrm>
            <a:off x="5229936" y="1499077"/>
            <a:ext cx="1929923" cy="1929923"/>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grpSp>
        <p:nvGrpSpPr>
          <p:cNvPr id="16" name="组合 15"/>
          <p:cNvGrpSpPr/>
          <p:nvPr/>
        </p:nvGrpSpPr>
        <p:grpSpPr>
          <a:xfrm>
            <a:off x="8875455" y="1440529"/>
            <a:ext cx="1929923" cy="192992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sp>
        <p:nvSpPr>
          <p:cNvPr id="19" name="椭圆 18"/>
          <p:cNvSpPr/>
          <p:nvPr/>
        </p:nvSpPr>
        <p:spPr>
          <a:xfrm>
            <a:off x="6772275" y="2700338"/>
            <a:ext cx="498475" cy="498475"/>
          </a:xfrm>
          <a:prstGeom prst="ellipse">
            <a:avLst/>
          </a:prstGeom>
          <a:solidFill>
            <a:srgbClr val="FB5F0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t>2</a:t>
            </a:r>
            <a:endParaRPr lang="zh-CN" altLang="en-US" sz="2400" dirty="0"/>
          </a:p>
        </p:txBody>
      </p:sp>
      <p:sp>
        <p:nvSpPr>
          <p:cNvPr id="20" name="椭圆 19"/>
          <p:cNvSpPr/>
          <p:nvPr/>
        </p:nvSpPr>
        <p:spPr>
          <a:xfrm>
            <a:off x="10421938" y="2700338"/>
            <a:ext cx="496887" cy="498475"/>
          </a:xfrm>
          <a:prstGeom prst="ellipse">
            <a:avLst/>
          </a:prstGeom>
          <a:solidFill>
            <a:srgbClr val="FB5F0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t>3</a:t>
            </a:r>
            <a:endParaRPr lang="zh-CN" altLang="en-US" sz="2400" dirty="0"/>
          </a:p>
        </p:txBody>
      </p:sp>
      <p:sp>
        <p:nvSpPr>
          <p:cNvPr id="21" name="矩形 20"/>
          <p:cNvSpPr>
            <a:spLocks noChangeArrowheads="1"/>
          </p:cNvSpPr>
          <p:nvPr/>
        </p:nvSpPr>
        <p:spPr bwMode="auto">
          <a:xfrm>
            <a:off x="5456238" y="2168525"/>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FB5F05"/>
                </a:solidFill>
                <a:latin typeface="微软雅黑" pitchFamily="34" charset="-122"/>
                <a:ea typeface="微软雅黑" pitchFamily="34" charset="-122"/>
              </a:rPr>
              <a:t>产品方面</a:t>
            </a:r>
          </a:p>
        </p:txBody>
      </p:sp>
      <p:sp>
        <p:nvSpPr>
          <p:cNvPr id="22" name="矩形 21"/>
          <p:cNvSpPr>
            <a:spLocks noChangeArrowheads="1"/>
          </p:cNvSpPr>
          <p:nvPr/>
        </p:nvSpPr>
        <p:spPr bwMode="auto">
          <a:xfrm>
            <a:off x="9101138" y="2168525"/>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2400">
                <a:solidFill>
                  <a:srgbClr val="FB5F05"/>
                </a:solidFill>
                <a:latin typeface="微软雅黑" pitchFamily="34" charset="-122"/>
                <a:ea typeface="微软雅黑" pitchFamily="34" charset="-122"/>
              </a:rPr>
              <a:t>服务方面</a:t>
            </a:r>
          </a:p>
        </p:txBody>
      </p:sp>
      <p:sp>
        <p:nvSpPr>
          <p:cNvPr id="23" name="TextBox 20"/>
          <p:cNvSpPr txBox="1"/>
          <p:nvPr/>
        </p:nvSpPr>
        <p:spPr>
          <a:xfrm>
            <a:off x="1290638" y="3676650"/>
            <a:ext cx="2592387" cy="2133600"/>
          </a:xfrm>
          <a:prstGeom prst="rect">
            <a:avLst/>
          </a:prstGeom>
          <a:noFill/>
        </p:spPr>
        <p:txBody>
          <a:bodyPr lIns="0" tIns="0" rIns="0" bIns="0">
            <a:spAutoFit/>
          </a:bodyPr>
          <a:lstStyle/>
          <a:p>
            <a:pPr>
              <a:lnSpc>
                <a:spcPct val="130000"/>
              </a:lnSpc>
              <a:defRPr/>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33" dirty="0">
              <a:solidFill>
                <a:schemeClr val="tx1">
                  <a:lumMod val="75000"/>
                  <a:lumOff val="25000"/>
                </a:schemeClr>
              </a:solidFill>
              <a:latin typeface="微软雅黑" pitchFamily="34" charset="-122"/>
              <a:ea typeface="微软雅黑" pitchFamily="34" charset="-122"/>
            </a:endParaRPr>
          </a:p>
          <a:p>
            <a:pPr>
              <a:lnSpc>
                <a:spcPct val="130000"/>
              </a:lnSpc>
              <a:defRPr/>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33" b="1" dirty="0">
              <a:solidFill>
                <a:schemeClr val="tx1">
                  <a:lumMod val="75000"/>
                  <a:lumOff val="25000"/>
                </a:schemeClr>
              </a:solidFill>
              <a:latin typeface="微软雅黑" pitchFamily="34" charset="-122"/>
              <a:ea typeface="微软雅黑" pitchFamily="34" charset="-122"/>
            </a:endParaRPr>
          </a:p>
        </p:txBody>
      </p:sp>
      <p:sp>
        <p:nvSpPr>
          <p:cNvPr id="24" name="TextBox 21"/>
          <p:cNvSpPr txBox="1"/>
          <p:nvPr/>
        </p:nvSpPr>
        <p:spPr>
          <a:xfrm>
            <a:off x="4899025" y="3668713"/>
            <a:ext cx="2592388" cy="2133600"/>
          </a:xfrm>
          <a:prstGeom prst="rect">
            <a:avLst/>
          </a:prstGeom>
          <a:noFill/>
        </p:spPr>
        <p:txBody>
          <a:bodyPr lIns="0" tIns="0" rIns="0" bIns="0">
            <a:spAutoFit/>
          </a:bodyPr>
          <a:lstStyle/>
          <a:p>
            <a:pPr>
              <a:lnSpc>
                <a:spcPct val="130000"/>
              </a:lnSpc>
              <a:defRPr/>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33" dirty="0">
              <a:solidFill>
                <a:schemeClr val="tx1">
                  <a:lumMod val="75000"/>
                  <a:lumOff val="25000"/>
                </a:schemeClr>
              </a:solidFill>
              <a:latin typeface="微软雅黑" pitchFamily="34" charset="-122"/>
              <a:ea typeface="微软雅黑" pitchFamily="34" charset="-122"/>
            </a:endParaRPr>
          </a:p>
          <a:p>
            <a:pPr>
              <a:lnSpc>
                <a:spcPct val="130000"/>
              </a:lnSpc>
              <a:defRPr/>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33" b="1" dirty="0">
              <a:solidFill>
                <a:schemeClr val="tx1">
                  <a:lumMod val="75000"/>
                  <a:lumOff val="25000"/>
                </a:schemeClr>
              </a:solidFill>
              <a:latin typeface="微软雅黑" pitchFamily="34" charset="-122"/>
              <a:ea typeface="微软雅黑" pitchFamily="34" charset="-122"/>
            </a:endParaRPr>
          </a:p>
        </p:txBody>
      </p:sp>
      <p:sp>
        <p:nvSpPr>
          <p:cNvPr id="25" name="TextBox 22"/>
          <p:cNvSpPr txBox="1"/>
          <p:nvPr/>
        </p:nvSpPr>
        <p:spPr>
          <a:xfrm>
            <a:off x="8543925" y="3678238"/>
            <a:ext cx="2592388" cy="2133600"/>
          </a:xfrm>
          <a:prstGeom prst="rect">
            <a:avLst/>
          </a:prstGeom>
          <a:noFill/>
        </p:spPr>
        <p:txBody>
          <a:bodyPr lIns="0" tIns="0" rIns="0" bIns="0">
            <a:spAutoFit/>
          </a:bodyPr>
          <a:lstStyle/>
          <a:p>
            <a:pPr>
              <a:lnSpc>
                <a:spcPct val="130000"/>
              </a:lnSpc>
              <a:defRPr/>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33" dirty="0">
              <a:solidFill>
                <a:schemeClr val="tx1">
                  <a:lumMod val="75000"/>
                  <a:lumOff val="25000"/>
                </a:schemeClr>
              </a:solidFill>
              <a:latin typeface="微软雅黑" pitchFamily="34" charset="-122"/>
              <a:ea typeface="微软雅黑" pitchFamily="34" charset="-122"/>
            </a:endParaRPr>
          </a:p>
          <a:p>
            <a:pPr>
              <a:lnSpc>
                <a:spcPct val="130000"/>
              </a:lnSpc>
              <a:defRPr/>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33" b="1" dirty="0">
              <a:solidFill>
                <a:schemeClr val="tx1">
                  <a:lumMod val="75000"/>
                  <a:lumOff val="25000"/>
                </a:schemeClr>
              </a:solidFill>
              <a:latin typeface="微软雅黑" pitchFamily="34" charset="-122"/>
              <a:ea typeface="微软雅黑" pitchFamily="34"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400" fill="hold"/>
                                        <p:tgtEl>
                                          <p:spTgt spid="6"/>
                                        </p:tgtEl>
                                        <p:attrNameLst>
                                          <p:attrName>ppt_x</p:attrName>
                                        </p:attrNameLst>
                                      </p:cBhvr>
                                      <p:tavLst>
                                        <p:tav tm="0">
                                          <p:val>
                                            <p:strVal val="0-#ppt_w/2"/>
                                          </p:val>
                                        </p:tav>
                                        <p:tav tm="100000">
                                          <p:val>
                                            <p:strVal val="#ppt_x"/>
                                          </p:val>
                                        </p:tav>
                                      </p:tavLst>
                                    </p:anim>
                                    <p:anim calcmode="lin" valueType="num">
                                      <p:cBhvr additive="base">
                                        <p:cTn id="8" dur="14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400" fill="hold"/>
                                        <p:tgtEl>
                                          <p:spTgt spid="13"/>
                                        </p:tgtEl>
                                        <p:attrNameLst>
                                          <p:attrName>ppt_x</p:attrName>
                                        </p:attrNameLst>
                                      </p:cBhvr>
                                      <p:tavLst>
                                        <p:tav tm="0">
                                          <p:val>
                                            <p:strVal val="#ppt_x"/>
                                          </p:val>
                                        </p:tav>
                                        <p:tav tm="100000">
                                          <p:val>
                                            <p:strVal val="#ppt_x"/>
                                          </p:val>
                                        </p:tav>
                                      </p:tavLst>
                                    </p:anim>
                                    <p:anim calcmode="lin" valueType="num">
                                      <p:cBhvr additive="base">
                                        <p:cTn id="12" dur="14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400" fill="hold"/>
                                        <p:tgtEl>
                                          <p:spTgt spid="16"/>
                                        </p:tgtEl>
                                        <p:attrNameLst>
                                          <p:attrName>ppt_x</p:attrName>
                                        </p:attrNameLst>
                                      </p:cBhvr>
                                      <p:tavLst>
                                        <p:tav tm="0">
                                          <p:val>
                                            <p:strVal val="1+#ppt_w/2"/>
                                          </p:val>
                                        </p:tav>
                                        <p:tav tm="100000">
                                          <p:val>
                                            <p:strVal val="#ppt_x"/>
                                          </p:val>
                                        </p:tav>
                                      </p:tavLst>
                                    </p:anim>
                                    <p:anim calcmode="lin" valueType="num">
                                      <p:cBhvr additive="base">
                                        <p:cTn id="16" dur="1400" fill="hold"/>
                                        <p:tgtEl>
                                          <p:spTgt spid="16"/>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childTnLst>
                          </p:cTn>
                        </p:par>
                        <p:par>
                          <p:cTn id="33" fill="hold" nodeType="afterGroup">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barn(outVertical)">
                                      <p:cBhvr>
                                        <p:cTn id="36" dur="500"/>
                                        <p:tgtEl>
                                          <p:spTgt spid="21"/>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arn(outVertical)">
                                      <p:cBhvr>
                                        <p:cTn id="42" dur="500"/>
                                        <p:tgtEl>
                                          <p:spTgt spid="22"/>
                                        </p:tgtEl>
                                      </p:cBhvr>
                                    </p:animEffect>
                                  </p:childTnLst>
                                </p:cTn>
                              </p:par>
                            </p:childTnLst>
                          </p:cTn>
                        </p:par>
                        <p:par>
                          <p:cTn id="43" fill="hold" nodeType="afterGroup">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heel(1)">
                                      <p:cBhvr>
                                        <p:cTn id="46" dur="800"/>
                                        <p:tgtEl>
                                          <p:spTgt spid="5"/>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11"/>
                                        </p:tgtEl>
                                        <p:attrNameLst>
                                          <p:attrName>style.visibility</p:attrName>
                                        </p:attrNameLst>
                                      </p:cBhvr>
                                      <p:to>
                                        <p:strVal val="visible"/>
                                      </p:to>
                                    </p:set>
                                    <p:animEffect transition="in" filter="wheel(1)">
                                      <p:cBhvr>
                                        <p:cTn id="49" dur="800"/>
                                        <p:tgtEl>
                                          <p:spTgt spid="11"/>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2"/>
                                        </p:tgtEl>
                                        <p:attrNameLst>
                                          <p:attrName>style.visibility</p:attrName>
                                        </p:attrNameLst>
                                      </p:cBhvr>
                                      <p:to>
                                        <p:strVal val="visible"/>
                                      </p:to>
                                    </p:set>
                                    <p:animEffect transition="in" filter="wheel(1)">
                                      <p:cBhvr>
                                        <p:cTn id="52" dur="800"/>
                                        <p:tgtEl>
                                          <p:spTgt spid="12"/>
                                        </p:tgtEl>
                                      </p:cBhvr>
                                    </p:animEffect>
                                  </p:childTnLst>
                                </p:cTn>
                              </p:par>
                            </p:childTnLst>
                          </p:cTn>
                        </p:par>
                        <p:par>
                          <p:cTn id="53" fill="hold" nodeType="afterGroup">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3"/>
                                        </p:tgtEl>
                                        <p:attrNameLst>
                                          <p:attrName>style.visibility</p:attrName>
                                        </p:attrNameLst>
                                      </p:cBhvr>
                                      <p:to>
                                        <p:strVal val="visible"/>
                                      </p:to>
                                    </p:set>
                                    <p:animEffect transition="in" filter="wipe(left)">
                                      <p:cBhvr>
                                        <p:cTn id="56" dur="50"/>
                                        <p:tgtEl>
                                          <p:spTgt spid="23"/>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3"/>
                                        </p:tgtEl>
                                      </p:cBhvr>
                                      <p:to x="80000" y="100000"/>
                                    </p:animScale>
                                    <p:anim by="(#ppt_w*0.10)" calcmode="lin" valueType="num">
                                      <p:cBhvr>
                                        <p:cTn id="59" dur="25" autoRev="1" fill="hold">
                                          <p:stCondLst>
                                            <p:cond delay="0"/>
                                          </p:stCondLst>
                                        </p:cTn>
                                        <p:tgtEl>
                                          <p:spTgt spid="23"/>
                                        </p:tgtEl>
                                        <p:attrNameLst>
                                          <p:attrName>ppt_x</p:attrName>
                                        </p:attrNameLst>
                                      </p:cBhvr>
                                    </p:anim>
                                    <p:anim by="(-#ppt_w*0.10)" calcmode="lin" valueType="num">
                                      <p:cBhvr>
                                        <p:cTn id="60" dur="25" autoRev="1" fill="hold">
                                          <p:stCondLst>
                                            <p:cond delay="0"/>
                                          </p:stCondLst>
                                        </p:cTn>
                                        <p:tgtEl>
                                          <p:spTgt spid="23"/>
                                        </p:tgtEl>
                                        <p:attrNameLst>
                                          <p:attrName>ppt_y</p:attrName>
                                        </p:attrNameLst>
                                      </p:cBhvr>
                                    </p:anim>
                                    <p:animRot by="-480000">
                                      <p:cBhvr>
                                        <p:cTn id="61" dur="25" autoRev="1" fill="hold">
                                          <p:stCondLst>
                                            <p:cond delay="0"/>
                                          </p:stCondLst>
                                        </p:cTn>
                                        <p:tgtEl>
                                          <p:spTgt spid="23"/>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4"/>
                                        </p:tgtEl>
                                        <p:attrNameLst>
                                          <p:attrName>style.visibility</p:attrName>
                                        </p:attrNameLst>
                                      </p:cBhvr>
                                      <p:to>
                                        <p:strVal val="visible"/>
                                      </p:to>
                                    </p:set>
                                    <p:animEffect transition="in" filter="wipe(left)">
                                      <p:cBhvr>
                                        <p:cTn id="64" dur="50"/>
                                        <p:tgtEl>
                                          <p:spTgt spid="24"/>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4"/>
                                        </p:tgtEl>
                                      </p:cBhvr>
                                      <p:to x="80000" y="100000"/>
                                    </p:animScale>
                                    <p:anim by="(#ppt_w*0.10)" calcmode="lin" valueType="num">
                                      <p:cBhvr>
                                        <p:cTn id="67" dur="25" autoRev="1" fill="hold">
                                          <p:stCondLst>
                                            <p:cond delay="0"/>
                                          </p:stCondLst>
                                        </p:cTn>
                                        <p:tgtEl>
                                          <p:spTgt spid="24"/>
                                        </p:tgtEl>
                                        <p:attrNameLst>
                                          <p:attrName>ppt_x</p:attrName>
                                        </p:attrNameLst>
                                      </p:cBhvr>
                                    </p:anim>
                                    <p:anim by="(-#ppt_w*0.10)" calcmode="lin" valueType="num">
                                      <p:cBhvr>
                                        <p:cTn id="68" dur="25" autoRev="1" fill="hold">
                                          <p:stCondLst>
                                            <p:cond delay="0"/>
                                          </p:stCondLst>
                                        </p:cTn>
                                        <p:tgtEl>
                                          <p:spTgt spid="24"/>
                                        </p:tgtEl>
                                        <p:attrNameLst>
                                          <p:attrName>ppt_y</p:attrName>
                                        </p:attrNameLst>
                                      </p:cBhvr>
                                    </p:anim>
                                    <p:animRot by="-480000">
                                      <p:cBhvr>
                                        <p:cTn id="69" dur="25" autoRev="1" fill="hold">
                                          <p:stCondLst>
                                            <p:cond delay="0"/>
                                          </p:stCondLst>
                                        </p:cTn>
                                        <p:tgtEl>
                                          <p:spTgt spid="24"/>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5"/>
                                        </p:tgtEl>
                                        <p:attrNameLst>
                                          <p:attrName>style.visibility</p:attrName>
                                        </p:attrNameLst>
                                      </p:cBhvr>
                                      <p:to>
                                        <p:strVal val="visible"/>
                                      </p:to>
                                    </p:set>
                                    <p:animEffect transition="in" filter="wipe(left)">
                                      <p:cBhvr>
                                        <p:cTn id="72" dur="50"/>
                                        <p:tgtEl>
                                          <p:spTgt spid="25"/>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5"/>
                                        </p:tgtEl>
                                      </p:cBhvr>
                                      <p:to x="80000" y="100000"/>
                                    </p:animScale>
                                    <p:anim by="(#ppt_w*0.10)" calcmode="lin" valueType="num">
                                      <p:cBhvr>
                                        <p:cTn id="75" dur="25" autoRev="1" fill="hold">
                                          <p:stCondLst>
                                            <p:cond delay="0"/>
                                          </p:stCondLst>
                                        </p:cTn>
                                        <p:tgtEl>
                                          <p:spTgt spid="25"/>
                                        </p:tgtEl>
                                        <p:attrNameLst>
                                          <p:attrName>ppt_x</p:attrName>
                                        </p:attrNameLst>
                                      </p:cBhvr>
                                    </p:anim>
                                    <p:anim by="(-#ppt_w*0.10)" calcmode="lin" valueType="num">
                                      <p:cBhvr>
                                        <p:cTn id="76" dur="25" autoRev="1" fill="hold">
                                          <p:stCondLst>
                                            <p:cond delay="0"/>
                                          </p:stCondLst>
                                        </p:cTn>
                                        <p:tgtEl>
                                          <p:spTgt spid="25"/>
                                        </p:tgtEl>
                                        <p:attrNameLst>
                                          <p:attrName>ppt_y</p:attrName>
                                        </p:attrNameLst>
                                      </p:cBhvr>
                                    </p:anim>
                                    <p:animRot by="-480000">
                                      <p:cBhvr>
                                        <p:cTn id="77" dur="25"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p:bldP spid="11" grpId="0" animBg="1"/>
      <p:bldP spid="12" grpId="0" animBg="1"/>
      <p:bldP spid="19" grpId="0" animBg="1"/>
      <p:bldP spid="20" grpId="0" animBg="1"/>
      <p:bldP spid="21" grpId="0"/>
      <p:bldP spid="22" grpId="0"/>
      <p:bldP spid="23" grpId="0"/>
      <p:bldP spid="23" grpId="1"/>
      <p:bldP spid="24" grpId="0"/>
      <p:bldP spid="24" grpId="1"/>
      <p:bldP spid="25" grpId="0"/>
      <p:bldP spid="25"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图片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rot="3466435">
            <a:off x="7262019" y="2458244"/>
            <a:ext cx="747713" cy="148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3115980" y="2737941"/>
            <a:ext cx="6445995" cy="923330"/>
          </a:xfrm>
          <a:prstGeom prst="rect">
            <a:avLst/>
          </a:prstGeom>
          <a:noFill/>
        </p:spPr>
        <p:txBody>
          <a:bodyPr wrap="none">
            <a:spAutoFit/>
          </a:bodyPr>
          <a:lstStyle/>
          <a:p>
            <a:pPr>
              <a:defRPr/>
            </a:pPr>
            <a:r>
              <a:rPr lang="zh-CN" altLang="en-US" sz="5400" b="1" dirty="0">
                <a:ln w="0"/>
                <a:gradFill>
                  <a:gsLst>
                    <a:gs pos="0">
                      <a:srgbClr val="C00000"/>
                    </a:gs>
                    <a:gs pos="53200">
                      <a:srgbClr val="FB7008"/>
                    </a:gs>
                    <a:gs pos="100000">
                      <a:srgbClr val="FED755"/>
                    </a:gs>
                  </a:gsLst>
                  <a:lin ang="5400000" scaled="1"/>
                </a:gradFill>
                <a:effectLst>
                  <a:reflection blurRad="6350" stA="53000" endA="300" endPos="35500" dir="5400000" sy="-90000" algn="bl" rotWithShape="0"/>
                </a:effectLst>
              </a:rPr>
              <a:t>感谢各位领导的聆听</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6" fill="hold" nodeType="afterEffect">
                                  <p:stCondLst>
                                    <p:cond delay="0"/>
                                  </p:stCondLst>
                                  <p:iterate type="wd">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6" presetClass="emph" presetSubtype="0" fill="hold" nodeType="clickEffect">
                                  <p:stCondLst>
                                    <p:cond delay="0"/>
                                  </p:stCondLst>
                                  <p:iterate type="wd">
                                    <p:tmPct val="10000"/>
                                  </p:iterate>
                                  <p:childTnLst>
                                    <p:animEffect transition="out" filter="fade">
                                      <p:cBhvr>
                                        <p:cTn id="14" dur="1000" tmFilter="0, 0; .2, .5; .8, .5; 1, 0"/>
                                        <p:tgtEl>
                                          <p:spTgt spid="3"/>
                                        </p:tgtEl>
                                      </p:cBhvr>
                                    </p:animEffect>
                                    <p:animScale>
                                      <p:cBhvr>
                                        <p:cTn id="15" dur="50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021239"/>
            <a:ext cx="10515600" cy="1325563"/>
          </a:xfrm>
        </p:spPr>
        <p:txBody>
          <a:bodyPr/>
          <a:lstStyle/>
          <a:p>
            <a:r>
              <a:rPr lang="en-US" altLang="zh-CN" dirty="0" smtClean="0"/>
              <a:t>51PPT</a:t>
            </a:r>
            <a:r>
              <a:rPr lang="zh-CN" altLang="en-US" dirty="0" smtClean="0"/>
              <a:t>模板网   </a:t>
            </a:r>
            <a:r>
              <a:rPr lang="en-US" altLang="zh-CN" dirty="0" smtClean="0">
                <a:hlinkClick r:id="rId2"/>
              </a:rPr>
              <a:t>www.51pptmoban.com</a:t>
            </a:r>
            <a:r>
              <a:rPr lang="en-US" altLang="zh-CN" dirty="0" smtClean="0"/>
              <a:t>   </a:t>
            </a:r>
            <a:r>
              <a:rPr lang="zh-CN" altLang="en-US" dirty="0" smtClean="0"/>
              <a:t>整理发布</a:t>
            </a:r>
            <a:endParaRPr lang="zh-CN" altLang="en-US" dirty="0"/>
          </a:p>
        </p:txBody>
      </p:sp>
    </p:spTree>
    <p:extLst>
      <p:ext uri="{BB962C8B-B14F-4D97-AF65-F5344CB8AC3E}">
        <p14:creationId xmlns:p14="http://schemas.microsoft.com/office/powerpoint/2010/main" val="2733140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967413" y="0"/>
            <a:ext cx="0" cy="4093029"/>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2510971" y="3962400"/>
            <a:ext cx="6908800"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sp>
        <p:nvSpPr>
          <p:cNvPr id="5" name="TextBox 42" descr="6A3013BADB884660B194CAD3FEF2932C# #TextBox 42"/>
          <p:cNvSpPr txBox="1">
            <a:spLocks noChangeArrowheads="1"/>
          </p:cNvSpPr>
          <p:nvPr/>
        </p:nvSpPr>
        <p:spPr bwMode="auto">
          <a:xfrm>
            <a:off x="6426200" y="3446463"/>
            <a:ext cx="2994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3600">
                <a:latin typeface="微软雅黑" pitchFamily="34" charset="-122"/>
                <a:ea typeface="微软雅黑" pitchFamily="34" charset="-122"/>
              </a:rPr>
              <a:t>工作完成情况</a:t>
            </a:r>
          </a:p>
        </p:txBody>
      </p:sp>
      <p:sp>
        <p:nvSpPr>
          <p:cNvPr id="6" name="TextBox 42" descr="6A3013BADB884660B194CAD3FEF2932C# #TextBox 42"/>
          <p:cNvSpPr txBox="1">
            <a:spLocks noChangeArrowheads="1"/>
          </p:cNvSpPr>
          <p:nvPr/>
        </p:nvSpPr>
        <p:spPr bwMode="auto">
          <a:xfrm>
            <a:off x="2503488" y="1468438"/>
            <a:ext cx="3178175" cy="315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19900">
                <a:latin typeface="微软雅黑" pitchFamily="34" charset="-122"/>
                <a:ea typeface="微软雅黑" pitchFamily="34" charset="-122"/>
              </a:rPr>
              <a:t>01</a:t>
            </a:r>
            <a:endParaRPr lang="zh-CN" altLang="en-US" sz="19900">
              <a:latin typeface="微软雅黑" pitchFamily="34" charset="-122"/>
              <a:ea typeface="微软雅黑" pitchFamily="34"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10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Effect transition="in" filter="fade">
                                      <p:cBhvr>
                                        <p:cTn id="19" dur="1000"/>
                                        <p:tgtEl>
                                          <p:spTgt spid="6"/>
                                        </p:tgtEl>
                                      </p:cBhvr>
                                    </p:animEffect>
                                  </p:childTnLst>
                                </p:cTn>
                              </p:par>
                              <p:par>
                                <p:cTn id="20" presetID="23" presetClass="entr" presetSubtype="3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6*min(max(#ppt_w*#ppt_h,.3),1)-7.4)/-.7*#ppt_w"/>
                                          </p:val>
                                        </p:tav>
                                        <p:tav tm="100000">
                                          <p:val>
                                            <p:strVal val="#ppt_w"/>
                                          </p:val>
                                        </p:tav>
                                      </p:tavLst>
                                    </p:anim>
                                    <p:anim calcmode="lin" valueType="num">
                                      <p:cBhvr>
                                        <p:cTn id="23" dur="1000" fill="hold"/>
                                        <p:tgtEl>
                                          <p:spTgt spid="5"/>
                                        </p:tgtEl>
                                        <p:attrNameLst>
                                          <p:attrName>ppt_h</p:attrName>
                                        </p:attrNameLst>
                                      </p:cBhvr>
                                      <p:tavLst>
                                        <p:tav tm="0">
                                          <p:val>
                                            <p:strVal val="(6*min(max(#ppt_w*#ppt_h,.3),1)-7.4)/-.7*#ppt_h"/>
                                          </p:val>
                                        </p:tav>
                                        <p:tav tm="100000">
                                          <p:val>
                                            <p:strVal val="#ppt_h"/>
                                          </p:val>
                                        </p:tav>
                                      </p:tavLst>
                                    </p:anim>
                                    <p:anim calcmode="lin" valueType="num">
                                      <p:cBhvr>
                                        <p:cTn id="24" dur="1000" fill="hold"/>
                                        <p:tgtEl>
                                          <p:spTgt spid="5"/>
                                        </p:tgtEl>
                                        <p:attrNameLst>
                                          <p:attrName>ppt_x</p:attrName>
                                        </p:attrNameLst>
                                      </p:cBhvr>
                                      <p:tavLst>
                                        <p:tav tm="0">
                                          <p:val>
                                            <p:fltVal val="0.5"/>
                                          </p:val>
                                        </p:tav>
                                        <p:tav tm="100000">
                                          <p:val>
                                            <p:strVal val="#ppt_x"/>
                                          </p:val>
                                        </p:tav>
                                      </p:tavLst>
                                    </p:anim>
                                    <p:anim calcmode="lin" valueType="num">
                                      <p:cBhvr>
                                        <p:cTn id="25" dur="10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269"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grpSp>
        <p:nvGrpSpPr>
          <p:cNvPr id="5" name="Group 18"/>
          <p:cNvGrpSpPr>
            <a:grpSpLocks noChangeAspect="1"/>
          </p:cNvGrpSpPr>
          <p:nvPr/>
        </p:nvGrpSpPr>
        <p:grpSpPr bwMode="auto">
          <a:xfrm>
            <a:off x="2316303" y="2534887"/>
            <a:ext cx="854418" cy="569615"/>
            <a:chOff x="0" y="0"/>
            <a:chExt cx="576000" cy="385071"/>
          </a:xfrm>
          <a:effectLst>
            <a:glow rad="88900">
              <a:srgbClr val="FFC000">
                <a:alpha val="30000"/>
              </a:srgbClr>
            </a:glow>
          </a:effectLst>
        </p:grpSpPr>
        <p:sp>
          <p:nvSpPr>
            <p:cNvPr id="6" name="燕尾形 55"/>
            <p:cNvSpPr>
              <a:spLocks noChangeArrowheads="1"/>
            </p:cNvSpPr>
            <p:nvPr/>
          </p:nvSpPr>
          <p:spPr bwMode="auto">
            <a:xfrm rot="5400000">
              <a:off x="180251" y="-180251"/>
              <a:ext cx="215498" cy="576000"/>
            </a:xfrm>
            <a:prstGeom prst="chevron">
              <a:avLst>
                <a:gd name="adj" fmla="val 63227"/>
              </a:avLst>
            </a:prstGeom>
            <a:noFill/>
            <a:ln w="12700">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a:p>
          </p:txBody>
        </p:sp>
        <p:sp>
          <p:nvSpPr>
            <p:cNvPr id="7" name="燕尾形 56"/>
            <p:cNvSpPr>
              <a:spLocks noChangeArrowheads="1"/>
            </p:cNvSpPr>
            <p:nvPr/>
          </p:nvSpPr>
          <p:spPr bwMode="auto">
            <a:xfrm rot="5400000">
              <a:off x="180251" y="-10678"/>
              <a:ext cx="215498" cy="576000"/>
            </a:xfrm>
            <a:prstGeom prst="chevron">
              <a:avLst>
                <a:gd name="adj" fmla="val 63227"/>
              </a:avLst>
            </a:prstGeom>
            <a:noFill/>
            <a:ln w="12700">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a:p>
          </p:txBody>
        </p:sp>
      </p:grpSp>
      <p:sp>
        <p:nvSpPr>
          <p:cNvPr id="8" name="TextBox 42" descr="6A3013BADB884660B194CAD3FEF2932C# #TextBox 42"/>
          <p:cNvSpPr txBox="1">
            <a:spLocks noChangeArrowheads="1"/>
          </p:cNvSpPr>
          <p:nvPr/>
        </p:nvSpPr>
        <p:spPr bwMode="auto">
          <a:xfrm>
            <a:off x="2290763" y="1622425"/>
            <a:ext cx="9064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4800" dirty="0" smtClean="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1648644" y="3383295"/>
            <a:ext cx="2189736" cy="2641600"/>
          </a:xfrm>
          <a:prstGeom prst="roundRect">
            <a:avLst/>
          </a:prstGeom>
          <a:noFill/>
          <a:ln>
            <a:solidFill>
              <a:schemeClr val="bg1"/>
            </a:solidFill>
          </a:ln>
          <a:effectLst>
            <a:glow rad="1270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TextBox 145"/>
          <p:cNvSpPr txBox="1"/>
          <p:nvPr/>
        </p:nvSpPr>
        <p:spPr>
          <a:xfrm>
            <a:off x="1662113" y="4041775"/>
            <a:ext cx="2163762" cy="2500313"/>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defRPr/>
            </a:pPr>
            <a:endParaRPr lang="zh-CN" altLang="en-US" sz="1200" dirty="0">
              <a:solidFill>
                <a:schemeClr val="accent1">
                  <a:lumMod val="60000"/>
                  <a:lumOff val="40000"/>
                </a:schemeClr>
              </a:solidFill>
              <a:latin typeface="微软雅黑" pitchFamily="34" charset="-122"/>
              <a:ea typeface="微软雅黑" pitchFamily="34" charset="-122"/>
            </a:endParaRPr>
          </a:p>
          <a:p>
            <a:pPr>
              <a:lnSpc>
                <a:spcPct val="130000"/>
              </a:lnSpc>
              <a:defRPr/>
            </a:pPr>
            <a:endParaRPr lang="zh-CN" altLang="en-US" sz="1200" dirty="0">
              <a:solidFill>
                <a:schemeClr val="accent1">
                  <a:lumMod val="60000"/>
                  <a:lumOff val="40000"/>
                </a:schemeClr>
              </a:solidFill>
              <a:latin typeface="微软雅黑" pitchFamily="34" charset="-122"/>
              <a:ea typeface="微软雅黑" pitchFamily="34" charset="-122"/>
            </a:endParaRPr>
          </a:p>
          <a:p>
            <a:pPr>
              <a:lnSpc>
                <a:spcPct val="130000"/>
              </a:lnSpc>
              <a:defRPr/>
            </a:pPr>
            <a:endParaRPr lang="zh-CN" altLang="en-US" sz="1200" dirty="0">
              <a:solidFill>
                <a:schemeClr val="accent1">
                  <a:lumMod val="60000"/>
                  <a:lumOff val="40000"/>
                </a:schemeClr>
              </a:solidFill>
              <a:latin typeface="微软雅黑" pitchFamily="34" charset="-122"/>
              <a:ea typeface="微软雅黑" pitchFamily="34" charset="-122"/>
            </a:endParaRPr>
          </a:p>
        </p:txBody>
      </p:sp>
      <p:cxnSp>
        <p:nvCxnSpPr>
          <p:cNvPr id="11" name="直接连接符 10"/>
          <p:cNvCxnSpPr/>
          <p:nvPr/>
        </p:nvCxnSpPr>
        <p:spPr>
          <a:xfrm>
            <a:off x="1648644" y="3797300"/>
            <a:ext cx="2177004"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804988" y="3500438"/>
            <a:ext cx="1878012" cy="338137"/>
          </a:xfrm>
          <a:prstGeom prst="rect">
            <a:avLst/>
          </a:prstGeom>
          <a:noFill/>
        </p:spPr>
        <p:txBody>
          <a:bodyPr wrap="none">
            <a:spAutoFit/>
          </a:bodyPr>
          <a:lstStyle/>
          <a:p>
            <a:pPr>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单击此处添加标题</a:t>
            </a:r>
          </a:p>
        </p:txBody>
      </p:sp>
      <p:grpSp>
        <p:nvGrpSpPr>
          <p:cNvPr id="13" name="Group 18"/>
          <p:cNvGrpSpPr>
            <a:grpSpLocks noChangeAspect="1"/>
          </p:cNvGrpSpPr>
          <p:nvPr/>
        </p:nvGrpSpPr>
        <p:grpSpPr bwMode="auto">
          <a:xfrm>
            <a:off x="5611046" y="2534887"/>
            <a:ext cx="854418" cy="569615"/>
            <a:chOff x="0" y="0"/>
            <a:chExt cx="576000" cy="385071"/>
          </a:xfrm>
          <a:effectLst>
            <a:glow rad="88900">
              <a:srgbClr val="FFC000">
                <a:alpha val="30000"/>
              </a:srgbClr>
            </a:glow>
          </a:effectLst>
        </p:grpSpPr>
        <p:sp>
          <p:nvSpPr>
            <p:cNvPr id="14" name="燕尾形 55"/>
            <p:cNvSpPr>
              <a:spLocks noChangeArrowheads="1"/>
            </p:cNvSpPr>
            <p:nvPr/>
          </p:nvSpPr>
          <p:spPr bwMode="auto">
            <a:xfrm rot="5400000">
              <a:off x="180251" y="-180251"/>
              <a:ext cx="215498" cy="576000"/>
            </a:xfrm>
            <a:prstGeom prst="chevron">
              <a:avLst>
                <a:gd name="adj" fmla="val 63227"/>
              </a:avLst>
            </a:prstGeom>
            <a:noFill/>
            <a:ln w="12700">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a:p>
          </p:txBody>
        </p:sp>
        <p:sp>
          <p:nvSpPr>
            <p:cNvPr id="15" name="燕尾形 56"/>
            <p:cNvSpPr>
              <a:spLocks noChangeArrowheads="1"/>
            </p:cNvSpPr>
            <p:nvPr/>
          </p:nvSpPr>
          <p:spPr bwMode="auto">
            <a:xfrm rot="5400000">
              <a:off x="180251" y="-10678"/>
              <a:ext cx="215498" cy="576000"/>
            </a:xfrm>
            <a:prstGeom prst="chevron">
              <a:avLst>
                <a:gd name="adj" fmla="val 63227"/>
              </a:avLst>
            </a:prstGeom>
            <a:noFill/>
            <a:ln w="12700">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a:p>
          </p:txBody>
        </p:sp>
      </p:grpSp>
      <p:sp>
        <p:nvSpPr>
          <p:cNvPr id="16" name="TextBox 42" descr="6A3013BADB884660B194CAD3FEF2932C# #TextBox 42"/>
          <p:cNvSpPr txBox="1">
            <a:spLocks noChangeArrowheads="1"/>
          </p:cNvSpPr>
          <p:nvPr/>
        </p:nvSpPr>
        <p:spPr bwMode="auto">
          <a:xfrm>
            <a:off x="5584825" y="1622425"/>
            <a:ext cx="9064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4800" dirty="0" smtClean="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4943387" y="3383295"/>
            <a:ext cx="2189736" cy="2641600"/>
          </a:xfrm>
          <a:prstGeom prst="roundRect">
            <a:avLst/>
          </a:prstGeom>
          <a:noFill/>
          <a:ln>
            <a:solidFill>
              <a:schemeClr val="bg1"/>
            </a:solidFill>
          </a:ln>
          <a:effectLst>
            <a:glow rad="1270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TextBox 145"/>
          <p:cNvSpPr txBox="1"/>
          <p:nvPr/>
        </p:nvSpPr>
        <p:spPr>
          <a:xfrm>
            <a:off x="4956175" y="4041775"/>
            <a:ext cx="2163763" cy="2500313"/>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defRPr/>
            </a:pPr>
            <a:endParaRPr lang="zh-CN" altLang="en-US" sz="1200" dirty="0">
              <a:solidFill>
                <a:schemeClr val="accent1">
                  <a:lumMod val="60000"/>
                  <a:lumOff val="40000"/>
                </a:schemeClr>
              </a:solidFill>
              <a:latin typeface="微软雅黑" pitchFamily="34" charset="-122"/>
              <a:ea typeface="微软雅黑" pitchFamily="34" charset="-122"/>
            </a:endParaRPr>
          </a:p>
          <a:p>
            <a:pPr>
              <a:lnSpc>
                <a:spcPct val="130000"/>
              </a:lnSpc>
              <a:defRPr/>
            </a:pPr>
            <a:endParaRPr lang="zh-CN" altLang="en-US" sz="1200" dirty="0">
              <a:solidFill>
                <a:schemeClr val="accent1">
                  <a:lumMod val="60000"/>
                  <a:lumOff val="40000"/>
                </a:schemeClr>
              </a:solidFill>
              <a:latin typeface="微软雅黑" pitchFamily="34" charset="-122"/>
              <a:ea typeface="微软雅黑" pitchFamily="34" charset="-122"/>
            </a:endParaRPr>
          </a:p>
          <a:p>
            <a:pPr>
              <a:lnSpc>
                <a:spcPct val="130000"/>
              </a:lnSpc>
              <a:defRPr/>
            </a:pPr>
            <a:endParaRPr lang="zh-CN" altLang="en-US" sz="1200" dirty="0">
              <a:solidFill>
                <a:schemeClr val="accent1">
                  <a:lumMod val="60000"/>
                  <a:lumOff val="40000"/>
                </a:schemeClr>
              </a:solidFill>
              <a:latin typeface="微软雅黑" pitchFamily="34" charset="-122"/>
              <a:ea typeface="微软雅黑" pitchFamily="34" charset="-122"/>
            </a:endParaRPr>
          </a:p>
        </p:txBody>
      </p:sp>
      <p:cxnSp>
        <p:nvCxnSpPr>
          <p:cNvPr id="19" name="直接连接符 18"/>
          <p:cNvCxnSpPr/>
          <p:nvPr/>
        </p:nvCxnSpPr>
        <p:spPr>
          <a:xfrm>
            <a:off x="4943387" y="3797300"/>
            <a:ext cx="2177004"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5099050" y="3500438"/>
            <a:ext cx="1878013" cy="338137"/>
          </a:xfrm>
          <a:prstGeom prst="rect">
            <a:avLst/>
          </a:prstGeom>
          <a:noFill/>
        </p:spPr>
        <p:txBody>
          <a:bodyPr wrap="none">
            <a:spAutoFit/>
          </a:bodyPr>
          <a:lstStyle/>
          <a:p>
            <a:pPr>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单击此处添加标题</a:t>
            </a:r>
          </a:p>
        </p:txBody>
      </p:sp>
      <p:grpSp>
        <p:nvGrpSpPr>
          <p:cNvPr id="21" name="Group 18"/>
          <p:cNvGrpSpPr>
            <a:grpSpLocks noChangeAspect="1"/>
          </p:cNvGrpSpPr>
          <p:nvPr/>
        </p:nvGrpSpPr>
        <p:grpSpPr bwMode="auto">
          <a:xfrm>
            <a:off x="8905789" y="2534887"/>
            <a:ext cx="854418" cy="569615"/>
            <a:chOff x="0" y="0"/>
            <a:chExt cx="576000" cy="385071"/>
          </a:xfrm>
          <a:effectLst>
            <a:glow rad="88900">
              <a:srgbClr val="FFC000">
                <a:alpha val="30000"/>
              </a:srgbClr>
            </a:glow>
          </a:effectLst>
        </p:grpSpPr>
        <p:sp>
          <p:nvSpPr>
            <p:cNvPr id="22" name="燕尾形 55"/>
            <p:cNvSpPr>
              <a:spLocks noChangeArrowheads="1"/>
            </p:cNvSpPr>
            <p:nvPr/>
          </p:nvSpPr>
          <p:spPr bwMode="auto">
            <a:xfrm rot="5400000">
              <a:off x="180251" y="-180251"/>
              <a:ext cx="215498" cy="576000"/>
            </a:xfrm>
            <a:prstGeom prst="chevron">
              <a:avLst>
                <a:gd name="adj" fmla="val 63227"/>
              </a:avLst>
            </a:prstGeom>
            <a:noFill/>
            <a:ln w="12700">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a:p>
          </p:txBody>
        </p:sp>
        <p:sp>
          <p:nvSpPr>
            <p:cNvPr id="23" name="燕尾形 56"/>
            <p:cNvSpPr>
              <a:spLocks noChangeArrowheads="1"/>
            </p:cNvSpPr>
            <p:nvPr/>
          </p:nvSpPr>
          <p:spPr bwMode="auto">
            <a:xfrm rot="5400000">
              <a:off x="180251" y="-10678"/>
              <a:ext cx="215498" cy="576000"/>
            </a:xfrm>
            <a:prstGeom prst="chevron">
              <a:avLst>
                <a:gd name="adj" fmla="val 63227"/>
              </a:avLst>
            </a:prstGeom>
            <a:noFill/>
            <a:ln w="12700">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a:p>
          </p:txBody>
        </p:sp>
      </p:grpSp>
      <p:sp>
        <p:nvSpPr>
          <p:cNvPr id="24" name="TextBox 42" descr="6A3013BADB884660B194CAD3FEF2932C# #TextBox 42"/>
          <p:cNvSpPr txBox="1">
            <a:spLocks noChangeArrowheads="1"/>
          </p:cNvSpPr>
          <p:nvPr/>
        </p:nvSpPr>
        <p:spPr bwMode="auto">
          <a:xfrm>
            <a:off x="8880475" y="1622425"/>
            <a:ext cx="9048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4800" dirty="0" smtClean="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圆角矩形 24"/>
          <p:cNvSpPr/>
          <p:nvPr/>
        </p:nvSpPr>
        <p:spPr>
          <a:xfrm>
            <a:off x="8238130" y="3383295"/>
            <a:ext cx="2189736" cy="2641600"/>
          </a:xfrm>
          <a:prstGeom prst="roundRect">
            <a:avLst/>
          </a:prstGeom>
          <a:noFill/>
          <a:ln>
            <a:solidFill>
              <a:schemeClr val="bg1"/>
            </a:solidFill>
          </a:ln>
          <a:effectLst>
            <a:glow rad="1270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TextBox 145"/>
          <p:cNvSpPr txBox="1"/>
          <p:nvPr/>
        </p:nvSpPr>
        <p:spPr>
          <a:xfrm>
            <a:off x="8250238" y="4041775"/>
            <a:ext cx="2165350" cy="2500313"/>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defRPr/>
            </a:pPr>
            <a:endParaRPr lang="zh-CN" altLang="en-US" sz="1200" dirty="0">
              <a:solidFill>
                <a:schemeClr val="accent1">
                  <a:lumMod val="60000"/>
                  <a:lumOff val="40000"/>
                </a:schemeClr>
              </a:solidFill>
              <a:latin typeface="微软雅黑" pitchFamily="34" charset="-122"/>
              <a:ea typeface="微软雅黑" pitchFamily="34" charset="-122"/>
            </a:endParaRPr>
          </a:p>
          <a:p>
            <a:pPr>
              <a:lnSpc>
                <a:spcPct val="130000"/>
              </a:lnSpc>
              <a:defRPr/>
            </a:pPr>
            <a:endParaRPr lang="zh-CN" altLang="en-US" sz="1200" dirty="0">
              <a:solidFill>
                <a:schemeClr val="accent1">
                  <a:lumMod val="60000"/>
                  <a:lumOff val="40000"/>
                </a:schemeClr>
              </a:solidFill>
              <a:latin typeface="微软雅黑" pitchFamily="34" charset="-122"/>
              <a:ea typeface="微软雅黑" pitchFamily="34" charset="-122"/>
            </a:endParaRPr>
          </a:p>
          <a:p>
            <a:pPr>
              <a:lnSpc>
                <a:spcPct val="130000"/>
              </a:lnSpc>
              <a:defRPr/>
            </a:pPr>
            <a:endParaRPr lang="zh-CN" altLang="en-US" sz="1200" dirty="0">
              <a:solidFill>
                <a:schemeClr val="accent1">
                  <a:lumMod val="60000"/>
                  <a:lumOff val="40000"/>
                </a:schemeClr>
              </a:solidFill>
              <a:latin typeface="微软雅黑" pitchFamily="34" charset="-122"/>
              <a:ea typeface="微软雅黑" pitchFamily="34" charset="-122"/>
            </a:endParaRPr>
          </a:p>
        </p:txBody>
      </p:sp>
      <p:cxnSp>
        <p:nvCxnSpPr>
          <p:cNvPr id="27" name="直接连接符 26"/>
          <p:cNvCxnSpPr/>
          <p:nvPr/>
        </p:nvCxnSpPr>
        <p:spPr>
          <a:xfrm>
            <a:off x="8238130" y="3797300"/>
            <a:ext cx="2177004"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8394700" y="3500438"/>
            <a:ext cx="1876425" cy="338137"/>
          </a:xfrm>
          <a:prstGeom prst="rect">
            <a:avLst/>
          </a:prstGeom>
          <a:noFill/>
        </p:spPr>
        <p:txBody>
          <a:bodyPr wrap="none">
            <a:spAutoFit/>
          </a:bodyPr>
          <a:lstStyle/>
          <a:p>
            <a:pPr>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单击此处添加标题</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Effect transition="in" filter="fade">
                                      <p:cBhvr>
                                        <p:cTn id="9" dur="750"/>
                                        <p:tgtEl>
                                          <p:spTgt spid="8"/>
                                        </p:tgtEl>
                                      </p:cBhvr>
                                    </p:animEffect>
                                  </p:childTnLst>
                                </p:cTn>
                              </p:par>
                            </p:childTnLst>
                          </p:cTn>
                        </p:par>
                        <p:par>
                          <p:cTn id="10" fill="hold" nodeType="afterGroup">
                            <p:stCondLst>
                              <p:cond delay="750"/>
                            </p:stCondLst>
                            <p:childTnLst>
                              <p:par>
                                <p:cTn id="11" presetID="1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lide(fromTop)">
                                      <p:cBhvr>
                                        <p:cTn id="13" dur="500"/>
                                        <p:tgtEl>
                                          <p:spTgt spid="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1"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animEffect transition="in" filter="wipe(up)">
                                      <p:cBhvr>
                                        <p:cTn id="35" dur="750"/>
                                        <p:tgtEl>
                                          <p:spTgt spid="10">
                                            <p:txEl>
                                              <p:pRg st="0" end="0"/>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750" fill="hold"/>
                                        <p:tgtEl>
                                          <p:spTgt spid="16"/>
                                        </p:tgtEl>
                                        <p:attrNameLst>
                                          <p:attrName>ppt_w</p:attrName>
                                        </p:attrNameLst>
                                      </p:cBhvr>
                                      <p:tavLst>
                                        <p:tav tm="0">
                                          <p:val>
                                            <p:fltVal val="0"/>
                                          </p:val>
                                        </p:tav>
                                        <p:tav tm="100000">
                                          <p:val>
                                            <p:strVal val="#ppt_w"/>
                                          </p:val>
                                        </p:tav>
                                      </p:tavLst>
                                    </p:anim>
                                    <p:anim calcmode="lin" valueType="num">
                                      <p:cBhvr>
                                        <p:cTn id="41" dur="750" fill="hold"/>
                                        <p:tgtEl>
                                          <p:spTgt spid="16"/>
                                        </p:tgtEl>
                                        <p:attrNameLst>
                                          <p:attrName>ppt_h</p:attrName>
                                        </p:attrNameLst>
                                      </p:cBhvr>
                                      <p:tavLst>
                                        <p:tav tm="0">
                                          <p:val>
                                            <p:fltVal val="0"/>
                                          </p:val>
                                        </p:tav>
                                        <p:tav tm="100000">
                                          <p:val>
                                            <p:strVal val="#ppt_h"/>
                                          </p:val>
                                        </p:tav>
                                      </p:tavLst>
                                    </p:anim>
                                    <p:animEffect transition="in" filter="fade">
                                      <p:cBhvr>
                                        <p:cTn id="42" dur="750"/>
                                        <p:tgtEl>
                                          <p:spTgt spid="16"/>
                                        </p:tgtEl>
                                      </p:cBhvr>
                                    </p:animEffect>
                                  </p:childTnLst>
                                </p:cTn>
                              </p:par>
                            </p:childTnLst>
                          </p:cTn>
                        </p:par>
                        <p:par>
                          <p:cTn id="43" fill="hold" nodeType="afterGroup">
                            <p:stCondLst>
                              <p:cond delay="750"/>
                            </p:stCondLst>
                            <p:childTnLst>
                              <p:par>
                                <p:cTn id="44" presetID="12" presetClass="entr" presetSubtype="1"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slide(fromTop)">
                                      <p:cBhvr>
                                        <p:cTn id="46" dur="500"/>
                                        <p:tgtEl>
                                          <p:spTgt spid="13"/>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4"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down)">
                                      <p:cBhvr>
                                        <p:cTn id="51" dur="500"/>
                                        <p:tgtEl>
                                          <p:spTgt spid="1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1000"/>
                                        <p:tgtEl>
                                          <p:spTgt spid="20"/>
                                        </p:tgtEl>
                                      </p:cBhvr>
                                    </p:animEffect>
                                    <p:anim calcmode="lin" valueType="num">
                                      <p:cBhvr>
                                        <p:cTn id="57" dur="1000" fill="hold"/>
                                        <p:tgtEl>
                                          <p:spTgt spid="20"/>
                                        </p:tgtEl>
                                        <p:attrNameLst>
                                          <p:attrName>ppt_x</p:attrName>
                                        </p:attrNameLst>
                                      </p:cBhvr>
                                      <p:tavLst>
                                        <p:tav tm="0">
                                          <p:val>
                                            <p:strVal val="#ppt_x"/>
                                          </p:val>
                                        </p:tav>
                                        <p:tav tm="100000">
                                          <p:val>
                                            <p:strVal val="#ppt_x"/>
                                          </p:val>
                                        </p:tav>
                                      </p:tavLst>
                                    </p:anim>
                                    <p:anim calcmode="lin" valueType="num">
                                      <p:cBhvr>
                                        <p:cTn id="5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8"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2" presetClass="entr" presetSubtype="1" fill="hold" nodeType="clickEffect">
                                  <p:stCondLst>
                                    <p:cond delay="0"/>
                                  </p:stCondLst>
                                  <p:childTnLst>
                                    <p:set>
                                      <p:cBhvr>
                                        <p:cTn id="67" dur="1" fill="hold">
                                          <p:stCondLst>
                                            <p:cond delay="0"/>
                                          </p:stCondLst>
                                        </p:cTn>
                                        <p:tgtEl>
                                          <p:spTgt spid="18">
                                            <p:txEl>
                                              <p:pRg st="0" end="0"/>
                                            </p:txEl>
                                          </p:spTgt>
                                        </p:tgtEl>
                                        <p:attrNameLst>
                                          <p:attrName>style.visibility</p:attrName>
                                        </p:attrNameLst>
                                      </p:cBhvr>
                                      <p:to>
                                        <p:strVal val="visible"/>
                                      </p:to>
                                    </p:set>
                                    <p:animEffect transition="in" filter="wipe(up)">
                                      <p:cBhvr>
                                        <p:cTn id="68" dur="750"/>
                                        <p:tgtEl>
                                          <p:spTgt spid="18">
                                            <p:txEl>
                                              <p:pRg st="0" end="0"/>
                                            </p:txEl>
                                          </p:spTgt>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750" fill="hold"/>
                                        <p:tgtEl>
                                          <p:spTgt spid="24"/>
                                        </p:tgtEl>
                                        <p:attrNameLst>
                                          <p:attrName>ppt_w</p:attrName>
                                        </p:attrNameLst>
                                      </p:cBhvr>
                                      <p:tavLst>
                                        <p:tav tm="0">
                                          <p:val>
                                            <p:fltVal val="0"/>
                                          </p:val>
                                        </p:tav>
                                        <p:tav tm="100000">
                                          <p:val>
                                            <p:strVal val="#ppt_w"/>
                                          </p:val>
                                        </p:tav>
                                      </p:tavLst>
                                    </p:anim>
                                    <p:anim calcmode="lin" valueType="num">
                                      <p:cBhvr>
                                        <p:cTn id="74" dur="750" fill="hold"/>
                                        <p:tgtEl>
                                          <p:spTgt spid="24"/>
                                        </p:tgtEl>
                                        <p:attrNameLst>
                                          <p:attrName>ppt_h</p:attrName>
                                        </p:attrNameLst>
                                      </p:cBhvr>
                                      <p:tavLst>
                                        <p:tav tm="0">
                                          <p:val>
                                            <p:fltVal val="0"/>
                                          </p:val>
                                        </p:tav>
                                        <p:tav tm="100000">
                                          <p:val>
                                            <p:strVal val="#ppt_h"/>
                                          </p:val>
                                        </p:tav>
                                      </p:tavLst>
                                    </p:anim>
                                    <p:animEffect transition="in" filter="fade">
                                      <p:cBhvr>
                                        <p:cTn id="75" dur="750"/>
                                        <p:tgtEl>
                                          <p:spTgt spid="24"/>
                                        </p:tgtEl>
                                      </p:cBhvr>
                                    </p:animEffect>
                                  </p:childTnLst>
                                </p:cTn>
                              </p:par>
                            </p:childTnLst>
                          </p:cTn>
                        </p:par>
                        <p:par>
                          <p:cTn id="76" fill="hold" nodeType="afterGroup">
                            <p:stCondLst>
                              <p:cond delay="750"/>
                            </p:stCondLst>
                            <p:childTnLst>
                              <p:par>
                                <p:cTn id="77" presetID="12" presetClass="entr" presetSubtype="1"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slide(fromTop)">
                                      <p:cBhvr>
                                        <p:cTn id="79" dur="500"/>
                                        <p:tgtEl>
                                          <p:spTgt spid="21"/>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4" fill="hold" nodeType="click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down)">
                                      <p:cBhvr>
                                        <p:cTn id="84" dur="500"/>
                                        <p:tgtEl>
                                          <p:spTgt spid="25"/>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47" presetClass="entr" presetSubtype="0" fill="hold" grpId="0" nodeType="click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1000"/>
                                        <p:tgtEl>
                                          <p:spTgt spid="28"/>
                                        </p:tgtEl>
                                      </p:cBhvr>
                                    </p:animEffect>
                                    <p:anim calcmode="lin" valueType="num">
                                      <p:cBhvr>
                                        <p:cTn id="90" dur="1000" fill="hold"/>
                                        <p:tgtEl>
                                          <p:spTgt spid="28"/>
                                        </p:tgtEl>
                                        <p:attrNameLst>
                                          <p:attrName>ppt_x</p:attrName>
                                        </p:attrNameLst>
                                      </p:cBhvr>
                                      <p:tavLst>
                                        <p:tav tm="0">
                                          <p:val>
                                            <p:strVal val="#ppt_x"/>
                                          </p:val>
                                        </p:tav>
                                        <p:tav tm="100000">
                                          <p:val>
                                            <p:strVal val="#ppt_x"/>
                                          </p:val>
                                        </p:tav>
                                      </p:tavLst>
                                    </p:anim>
                                    <p:anim calcmode="lin" valueType="num">
                                      <p:cBhvr>
                                        <p:cTn id="9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92" fill="hold" nodeType="clickPar">
                      <p:stCondLst>
                        <p:cond delay="indefinite"/>
                      </p:stCondLst>
                      <p:childTnLst>
                        <p:par>
                          <p:cTn id="93" fill="hold" nodeType="withGroup">
                            <p:stCondLst>
                              <p:cond delay="0"/>
                            </p:stCondLst>
                            <p:childTnLst>
                              <p:par>
                                <p:cTn id="94" presetID="22" presetClass="entr" presetSubtype="8" fill="hold" nodeType="click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left)">
                                      <p:cBhvr>
                                        <p:cTn id="96" dur="500"/>
                                        <p:tgtEl>
                                          <p:spTgt spid="27"/>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22" presetClass="entr" presetSubtype="1" fill="hold" nodeType="clickEffect">
                                  <p:stCondLst>
                                    <p:cond delay="0"/>
                                  </p:stCondLst>
                                  <p:childTnLst>
                                    <p:set>
                                      <p:cBhvr>
                                        <p:cTn id="100" dur="1" fill="hold">
                                          <p:stCondLst>
                                            <p:cond delay="0"/>
                                          </p:stCondLst>
                                        </p:cTn>
                                        <p:tgtEl>
                                          <p:spTgt spid="26">
                                            <p:txEl>
                                              <p:pRg st="0" end="0"/>
                                            </p:txEl>
                                          </p:spTgt>
                                        </p:tgtEl>
                                        <p:attrNameLst>
                                          <p:attrName>style.visibility</p:attrName>
                                        </p:attrNameLst>
                                      </p:cBhvr>
                                      <p:to>
                                        <p:strVal val="visible"/>
                                      </p:to>
                                    </p:set>
                                    <p:animEffect transition="in" filter="wipe(up)">
                                      <p:cBhvr>
                                        <p:cTn id="101" dur="75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4"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317"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sp>
        <p:nvSpPr>
          <p:cNvPr id="5" name="椭圆 4"/>
          <p:cNvSpPr/>
          <p:nvPr/>
        </p:nvSpPr>
        <p:spPr>
          <a:xfrm>
            <a:off x="1752600" y="1597025"/>
            <a:ext cx="1844675" cy="1844675"/>
          </a:xfrm>
          <a:prstGeom prst="ellipse">
            <a:avLst/>
          </a:prstGeom>
          <a:solidFill>
            <a:schemeClr val="tx1">
              <a:lumMod val="75000"/>
              <a:lumOff val="2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椭圆 5"/>
          <p:cNvSpPr/>
          <p:nvPr/>
        </p:nvSpPr>
        <p:spPr>
          <a:xfrm>
            <a:off x="1919288" y="1757363"/>
            <a:ext cx="1511300" cy="1512887"/>
          </a:xfrm>
          <a:prstGeom prst="ellipse">
            <a:avLst/>
          </a:prstGeom>
          <a:solidFill>
            <a:srgbClr val="FFC000"/>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文本框 6"/>
          <p:cNvSpPr txBox="1">
            <a:spLocks noChangeArrowheads="1"/>
          </p:cNvSpPr>
          <p:nvPr/>
        </p:nvSpPr>
        <p:spPr bwMode="auto">
          <a:xfrm>
            <a:off x="2135188" y="2006600"/>
            <a:ext cx="1079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6000">
                <a:solidFill>
                  <a:schemeClr val="bg1"/>
                </a:solidFill>
                <a:latin typeface="微软雅黑" pitchFamily="34" charset="-122"/>
                <a:ea typeface="微软雅黑" pitchFamily="34" charset="-122"/>
              </a:rPr>
              <a:t>01</a:t>
            </a:r>
            <a:endParaRPr lang="zh-CN" altLang="en-US" sz="6000">
              <a:solidFill>
                <a:schemeClr val="bg1"/>
              </a:solidFill>
              <a:latin typeface="微软雅黑" pitchFamily="34" charset="-122"/>
              <a:ea typeface="微软雅黑" pitchFamily="34" charset="-122"/>
            </a:endParaRPr>
          </a:p>
        </p:txBody>
      </p:sp>
      <p:cxnSp>
        <p:nvCxnSpPr>
          <p:cNvPr id="8" name="直接连接符 7"/>
          <p:cNvCxnSpPr/>
          <p:nvPr/>
        </p:nvCxnSpPr>
        <p:spPr>
          <a:xfrm>
            <a:off x="2671763" y="4518025"/>
            <a:ext cx="6967537" cy="0"/>
          </a:xfrm>
          <a:prstGeom prst="line">
            <a:avLst/>
          </a:prstGeom>
          <a:ln>
            <a:solidFill>
              <a:schemeClr val="bg1"/>
            </a:solidFill>
          </a:ln>
          <a:effectLst>
            <a:outerShdw sx="1000" sy="1000" algn="ctr" rotWithShape="0">
              <a:srgbClr val="000000"/>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752600" y="5194300"/>
            <a:ext cx="8015288" cy="954088"/>
          </a:xfrm>
          <a:prstGeom prst="rect">
            <a:avLst/>
          </a:prstGeom>
          <a:noFill/>
          <a:effectLst>
            <a:outerShdw sx="1000" sy="1000" algn="ctr" rotWithShape="0">
              <a:srgbClr val="000000"/>
            </a:outerShdw>
          </a:effectLst>
        </p:spPr>
        <p:txBody>
          <a:bodyPr>
            <a:spAutoFit/>
          </a:bodyPr>
          <a:lstStyle/>
          <a:p>
            <a:pPr algn="ctr">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defRPr/>
            </a:pP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椭圆 9"/>
          <p:cNvSpPr/>
          <p:nvPr/>
        </p:nvSpPr>
        <p:spPr>
          <a:xfrm>
            <a:off x="4662488" y="1597025"/>
            <a:ext cx="1844675" cy="1844675"/>
          </a:xfrm>
          <a:prstGeom prst="ellipse">
            <a:avLst/>
          </a:prstGeom>
          <a:solidFill>
            <a:schemeClr val="tx1">
              <a:lumMod val="75000"/>
              <a:lumOff val="2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椭圆 10"/>
          <p:cNvSpPr/>
          <p:nvPr/>
        </p:nvSpPr>
        <p:spPr>
          <a:xfrm>
            <a:off x="4829175" y="1757363"/>
            <a:ext cx="1511300" cy="1512887"/>
          </a:xfrm>
          <a:prstGeom prst="ellipse">
            <a:avLst/>
          </a:prstGeom>
          <a:solidFill>
            <a:srgbClr val="FFC000"/>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文本框 11"/>
          <p:cNvSpPr txBox="1">
            <a:spLocks noChangeArrowheads="1"/>
          </p:cNvSpPr>
          <p:nvPr/>
        </p:nvSpPr>
        <p:spPr bwMode="auto">
          <a:xfrm>
            <a:off x="5045075" y="2006600"/>
            <a:ext cx="1079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6000">
                <a:solidFill>
                  <a:schemeClr val="bg1"/>
                </a:solidFill>
                <a:latin typeface="微软雅黑" pitchFamily="34" charset="-122"/>
                <a:ea typeface="微软雅黑" pitchFamily="34" charset="-122"/>
              </a:rPr>
              <a:t>02</a:t>
            </a:r>
            <a:endParaRPr lang="zh-CN" altLang="en-US" sz="6000">
              <a:solidFill>
                <a:schemeClr val="bg1"/>
              </a:solidFill>
              <a:latin typeface="微软雅黑" pitchFamily="34" charset="-122"/>
              <a:ea typeface="微软雅黑" pitchFamily="34" charset="-122"/>
            </a:endParaRPr>
          </a:p>
        </p:txBody>
      </p:sp>
      <p:sp>
        <p:nvSpPr>
          <p:cNvPr id="13" name="椭圆 12"/>
          <p:cNvSpPr/>
          <p:nvPr/>
        </p:nvSpPr>
        <p:spPr>
          <a:xfrm>
            <a:off x="7572375" y="1597025"/>
            <a:ext cx="1844675" cy="1844675"/>
          </a:xfrm>
          <a:prstGeom prst="ellipse">
            <a:avLst/>
          </a:prstGeom>
          <a:solidFill>
            <a:schemeClr val="tx1">
              <a:lumMod val="75000"/>
              <a:lumOff val="2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7737475" y="1757363"/>
            <a:ext cx="1512888" cy="1512887"/>
          </a:xfrm>
          <a:prstGeom prst="ellipse">
            <a:avLst/>
          </a:prstGeom>
          <a:solidFill>
            <a:srgbClr val="FFC000"/>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文本框 14"/>
          <p:cNvSpPr txBox="1">
            <a:spLocks noChangeArrowheads="1"/>
          </p:cNvSpPr>
          <p:nvPr/>
        </p:nvSpPr>
        <p:spPr bwMode="auto">
          <a:xfrm>
            <a:off x="7954963" y="2006600"/>
            <a:ext cx="10779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6000">
                <a:solidFill>
                  <a:schemeClr val="bg1"/>
                </a:solidFill>
                <a:latin typeface="微软雅黑" pitchFamily="34" charset="-122"/>
                <a:ea typeface="微软雅黑" pitchFamily="34" charset="-122"/>
              </a:rPr>
              <a:t>03</a:t>
            </a:r>
            <a:endParaRPr lang="zh-CN" altLang="en-US" sz="6000">
              <a:solidFill>
                <a:schemeClr val="bg1"/>
              </a:solidFill>
              <a:latin typeface="微软雅黑" pitchFamily="34" charset="-122"/>
              <a:ea typeface="微软雅黑" pitchFamily="34" charset="-122"/>
            </a:endParaRPr>
          </a:p>
        </p:txBody>
      </p:sp>
      <p:sp>
        <p:nvSpPr>
          <p:cNvPr id="16" name="矩形 15"/>
          <p:cNvSpPr/>
          <p:nvPr/>
        </p:nvSpPr>
        <p:spPr>
          <a:xfrm>
            <a:off x="1609725" y="3851275"/>
            <a:ext cx="2124075" cy="933450"/>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17" name="矩形 16"/>
          <p:cNvSpPr/>
          <p:nvPr/>
        </p:nvSpPr>
        <p:spPr>
          <a:xfrm>
            <a:off x="4560888" y="3852863"/>
            <a:ext cx="2125662" cy="931862"/>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18" name="矩形 17"/>
          <p:cNvSpPr/>
          <p:nvPr/>
        </p:nvSpPr>
        <p:spPr>
          <a:xfrm>
            <a:off x="7491413" y="3852863"/>
            <a:ext cx="2125662" cy="931862"/>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19" name="等腰三角形 18"/>
          <p:cNvSpPr/>
          <p:nvPr/>
        </p:nvSpPr>
        <p:spPr>
          <a:xfrm rot="10800000">
            <a:off x="2513013" y="3597275"/>
            <a:ext cx="317500" cy="247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等腰三角形 19"/>
          <p:cNvSpPr/>
          <p:nvPr/>
        </p:nvSpPr>
        <p:spPr>
          <a:xfrm rot="10800000">
            <a:off x="5464175" y="3597275"/>
            <a:ext cx="319088" cy="247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等腰三角形 20"/>
          <p:cNvSpPr/>
          <p:nvPr/>
        </p:nvSpPr>
        <p:spPr>
          <a:xfrm rot="10800000">
            <a:off x="8402638" y="3597275"/>
            <a:ext cx="317500" cy="247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22" name="直接连接符 21"/>
          <p:cNvCxnSpPr/>
          <p:nvPr/>
        </p:nvCxnSpPr>
        <p:spPr>
          <a:xfrm>
            <a:off x="1609725" y="5092700"/>
            <a:ext cx="0" cy="95408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9920288" y="5092700"/>
            <a:ext cx="0" cy="95408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750"/>
                                        <p:tgtEl>
                                          <p:spTgt spid="19"/>
                                        </p:tgtEl>
                                      </p:cBhvr>
                                    </p:animEffect>
                                    <p:anim calcmode="lin" valueType="num">
                                      <p:cBhvr>
                                        <p:cTn id="21" dur="750" fill="hold"/>
                                        <p:tgtEl>
                                          <p:spTgt spid="19"/>
                                        </p:tgtEl>
                                        <p:attrNameLst>
                                          <p:attrName>ppt_x</p:attrName>
                                        </p:attrNameLst>
                                      </p:cBhvr>
                                      <p:tavLst>
                                        <p:tav tm="0">
                                          <p:val>
                                            <p:strVal val="#ppt_x"/>
                                          </p:val>
                                        </p:tav>
                                        <p:tav tm="100000">
                                          <p:val>
                                            <p:strVal val="#ppt_x"/>
                                          </p:val>
                                        </p:tav>
                                      </p:tavLst>
                                    </p:anim>
                                    <p:anim calcmode="lin" valueType="num">
                                      <p:cBhvr>
                                        <p:cTn id="22" dur="75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1"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p:tgtEl>
                                          <p:spTgt spid="16"/>
                                        </p:tgtEl>
                                        <p:attrNameLst>
                                          <p:attrName>ppt_y</p:attrName>
                                        </p:attrNameLst>
                                      </p:cBhvr>
                                      <p:tavLst>
                                        <p:tav tm="0">
                                          <p:val>
                                            <p:strVal val="#ppt_y-#ppt_h*1.125000"/>
                                          </p:val>
                                        </p:tav>
                                        <p:tav tm="100000">
                                          <p:val>
                                            <p:strVal val="#ppt_y"/>
                                          </p:val>
                                        </p:tav>
                                      </p:tavLst>
                                    </p:anim>
                                    <p:animEffect transition="in" filter="wipe(down)">
                                      <p:cBhvr>
                                        <p:cTn id="28" dur="500"/>
                                        <p:tgtEl>
                                          <p:spTgt spid="1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down)">
                                      <p:cBhvr>
                                        <p:cTn id="38" dur="500"/>
                                        <p:tgtEl>
                                          <p:spTgt spid="11"/>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47"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750"/>
                                        <p:tgtEl>
                                          <p:spTgt spid="20"/>
                                        </p:tgtEl>
                                      </p:cBhvr>
                                    </p:animEffect>
                                    <p:anim calcmode="lin" valueType="num">
                                      <p:cBhvr>
                                        <p:cTn id="52" dur="750" fill="hold"/>
                                        <p:tgtEl>
                                          <p:spTgt spid="20"/>
                                        </p:tgtEl>
                                        <p:attrNameLst>
                                          <p:attrName>ppt_x</p:attrName>
                                        </p:attrNameLst>
                                      </p:cBhvr>
                                      <p:tavLst>
                                        <p:tav tm="0">
                                          <p:val>
                                            <p:strVal val="#ppt_x"/>
                                          </p:val>
                                        </p:tav>
                                        <p:tav tm="100000">
                                          <p:val>
                                            <p:strVal val="#ppt_x"/>
                                          </p:val>
                                        </p:tav>
                                      </p:tavLst>
                                    </p:anim>
                                    <p:anim calcmode="lin" valueType="num">
                                      <p:cBhvr>
                                        <p:cTn id="53" dur="75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12" presetClass="entr" presetSubtype="1"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p:tgtEl>
                                          <p:spTgt spid="17"/>
                                        </p:tgtEl>
                                        <p:attrNameLst>
                                          <p:attrName>ppt_y</p:attrName>
                                        </p:attrNameLst>
                                      </p:cBhvr>
                                      <p:tavLst>
                                        <p:tav tm="0">
                                          <p:val>
                                            <p:strVal val="#ppt_y-#ppt_h*1.125000"/>
                                          </p:val>
                                        </p:tav>
                                        <p:tav tm="100000">
                                          <p:val>
                                            <p:strVal val="#ppt_y"/>
                                          </p:val>
                                        </p:tav>
                                      </p:tavLst>
                                    </p:anim>
                                    <p:animEffect transition="in" filter="wipe(down)">
                                      <p:cBhvr>
                                        <p:cTn id="59" dur="500"/>
                                        <p:tgtEl>
                                          <p:spTgt spid="17"/>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down)">
                                      <p:cBhvr>
                                        <p:cTn id="64" dur="500"/>
                                        <p:tgtEl>
                                          <p:spTgt spid="14"/>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down)">
                                      <p:cBhvr>
                                        <p:cTn id="67" dur="500"/>
                                        <p:tgtEl>
                                          <p:spTgt spid="13"/>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500"/>
                                        <p:tgtEl>
                                          <p:spTgt spid="15"/>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47" presetClass="entr" presetSubtype="0" fill="hold" grpId="0"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750"/>
                                        <p:tgtEl>
                                          <p:spTgt spid="21"/>
                                        </p:tgtEl>
                                      </p:cBhvr>
                                    </p:animEffect>
                                    <p:anim calcmode="lin" valueType="num">
                                      <p:cBhvr>
                                        <p:cTn id="78" dur="750" fill="hold"/>
                                        <p:tgtEl>
                                          <p:spTgt spid="21"/>
                                        </p:tgtEl>
                                        <p:attrNameLst>
                                          <p:attrName>ppt_x</p:attrName>
                                        </p:attrNameLst>
                                      </p:cBhvr>
                                      <p:tavLst>
                                        <p:tav tm="0">
                                          <p:val>
                                            <p:strVal val="#ppt_x"/>
                                          </p:val>
                                        </p:tav>
                                        <p:tav tm="100000">
                                          <p:val>
                                            <p:strVal val="#ppt_x"/>
                                          </p:val>
                                        </p:tav>
                                      </p:tavLst>
                                    </p:anim>
                                    <p:anim calcmode="lin" valueType="num">
                                      <p:cBhvr>
                                        <p:cTn id="79" dur="75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80" fill="hold" nodeType="clickPar">
                      <p:stCondLst>
                        <p:cond delay="indefinite"/>
                      </p:stCondLst>
                      <p:childTnLst>
                        <p:par>
                          <p:cTn id="81" fill="hold" nodeType="withGroup">
                            <p:stCondLst>
                              <p:cond delay="0"/>
                            </p:stCondLst>
                            <p:childTnLst>
                              <p:par>
                                <p:cTn id="82" presetID="12" presetClass="entr" presetSubtype="1" fill="hold" grpId="0" nodeType="clickEffect">
                                  <p:stCondLst>
                                    <p:cond delay="0"/>
                                  </p:stCondLst>
                                  <p:childTnLst>
                                    <p:set>
                                      <p:cBhvr>
                                        <p:cTn id="83" dur="1" fill="hold">
                                          <p:stCondLst>
                                            <p:cond delay="0"/>
                                          </p:stCondLst>
                                        </p:cTn>
                                        <p:tgtEl>
                                          <p:spTgt spid="18"/>
                                        </p:tgtEl>
                                        <p:attrNameLst>
                                          <p:attrName>style.visibility</p:attrName>
                                        </p:attrNameLst>
                                      </p:cBhvr>
                                      <p:to>
                                        <p:strVal val="visible"/>
                                      </p:to>
                                    </p:set>
                                    <p:anim calcmode="lin" valueType="num">
                                      <p:cBhvr additive="base">
                                        <p:cTn id="84" dur="500"/>
                                        <p:tgtEl>
                                          <p:spTgt spid="18"/>
                                        </p:tgtEl>
                                        <p:attrNameLst>
                                          <p:attrName>ppt_y</p:attrName>
                                        </p:attrNameLst>
                                      </p:cBhvr>
                                      <p:tavLst>
                                        <p:tav tm="0">
                                          <p:val>
                                            <p:strVal val="#ppt_y-#ppt_h*1.125000"/>
                                          </p:val>
                                        </p:tav>
                                        <p:tav tm="100000">
                                          <p:val>
                                            <p:strVal val="#ppt_y"/>
                                          </p:val>
                                        </p:tav>
                                      </p:tavLst>
                                    </p:anim>
                                    <p:animEffect transition="in" filter="wipe(down)">
                                      <p:cBhvr>
                                        <p:cTn id="85" dur="500"/>
                                        <p:tgtEl>
                                          <p:spTgt spid="18"/>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4" fill="hold" nodeType="click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additive="base">
                                        <p:cTn id="90" dur="500" fill="hold"/>
                                        <p:tgtEl>
                                          <p:spTgt spid="23"/>
                                        </p:tgtEl>
                                        <p:attrNameLst>
                                          <p:attrName>ppt_x</p:attrName>
                                        </p:attrNameLst>
                                      </p:cBhvr>
                                      <p:tavLst>
                                        <p:tav tm="0">
                                          <p:val>
                                            <p:strVal val="#ppt_x"/>
                                          </p:val>
                                        </p:tav>
                                        <p:tav tm="100000">
                                          <p:val>
                                            <p:strVal val="#ppt_x"/>
                                          </p:val>
                                        </p:tav>
                                      </p:tavLst>
                                    </p:anim>
                                    <p:anim calcmode="lin" valueType="num">
                                      <p:cBhvr additive="base">
                                        <p:cTn id="91" dur="500" fill="hold"/>
                                        <p:tgtEl>
                                          <p:spTgt spid="23"/>
                                        </p:tgtEl>
                                        <p:attrNameLst>
                                          <p:attrName>ppt_y</p:attrName>
                                        </p:attrNameLst>
                                      </p:cBhvr>
                                      <p:tavLst>
                                        <p:tav tm="0">
                                          <p:val>
                                            <p:strVal val="1+#ppt_h/2"/>
                                          </p:val>
                                        </p:tav>
                                        <p:tav tm="100000">
                                          <p:val>
                                            <p:strVal val="#ppt_y"/>
                                          </p:val>
                                        </p:tav>
                                      </p:tavLst>
                                    </p:anim>
                                  </p:childTnLst>
                                </p:cTn>
                              </p:par>
                              <p:par>
                                <p:cTn id="92" presetID="2" presetClass="entr" presetSubtype="4" fill="hold" nodeType="with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fill="hold"/>
                                        <p:tgtEl>
                                          <p:spTgt spid="22"/>
                                        </p:tgtEl>
                                        <p:attrNameLst>
                                          <p:attrName>ppt_x</p:attrName>
                                        </p:attrNameLst>
                                      </p:cBhvr>
                                      <p:tavLst>
                                        <p:tav tm="0">
                                          <p:val>
                                            <p:strVal val="#ppt_x"/>
                                          </p:val>
                                        </p:tav>
                                        <p:tav tm="100000">
                                          <p:val>
                                            <p:strVal val="#ppt_x"/>
                                          </p:val>
                                        </p:tav>
                                      </p:tavLst>
                                    </p:anim>
                                    <p:anim calcmode="lin" valueType="num">
                                      <p:cBhvr additive="base">
                                        <p:cTn id="95" dur="500" fill="hold"/>
                                        <p:tgtEl>
                                          <p:spTgt spid="22"/>
                                        </p:tgtEl>
                                        <p:attrNameLst>
                                          <p:attrName>ppt_y</p:attrName>
                                        </p:attrNameLst>
                                      </p:cBhvr>
                                      <p:tavLst>
                                        <p:tav tm="0">
                                          <p:val>
                                            <p:strVal val="1+#ppt_h/2"/>
                                          </p:val>
                                        </p:tav>
                                        <p:tav tm="100000">
                                          <p:val>
                                            <p:strVal val="#ppt_y"/>
                                          </p:val>
                                        </p:tav>
                                      </p:tavLst>
                                    </p:anim>
                                  </p:childTnLst>
                                </p:cTn>
                              </p:par>
                            </p:childTnLst>
                          </p:cTn>
                        </p:par>
                        <p:par>
                          <p:cTn id="96" fill="hold" nodeType="afterGroup">
                            <p:stCondLst>
                              <p:cond delay="500"/>
                            </p:stCondLst>
                            <p:childTnLst>
                              <p:par>
                                <p:cTn id="97" presetID="10" presetClass="entr" presetSubtype="0" fill="hold" grpId="0" nodeType="afterEffect">
                                  <p:stCondLst>
                                    <p:cond delay="0"/>
                                  </p:stCondLst>
                                  <p:iterate type="wd">
                                    <p:tmPct val="10000"/>
                                  </p:iterate>
                                  <p:childTnLst>
                                    <p:set>
                                      <p:cBhvr>
                                        <p:cTn id="98" dur="1" fill="hold">
                                          <p:stCondLst>
                                            <p:cond delay="0"/>
                                          </p:stCondLst>
                                        </p:cTn>
                                        <p:tgtEl>
                                          <p:spTgt spid="9"/>
                                        </p:tgtEl>
                                        <p:attrNameLst>
                                          <p:attrName>style.visibility</p:attrName>
                                        </p:attrNameLst>
                                      </p:cBhvr>
                                      <p:to>
                                        <p:strVal val="visible"/>
                                      </p:to>
                                    </p:set>
                                    <p:animEffect transition="in" filter="fade">
                                      <p:cBhvr>
                                        <p:cTn id="99"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animBg="1"/>
      <p:bldP spid="11" grpId="0" animBg="1"/>
      <p:bldP spid="12" grpId="0"/>
      <p:bldP spid="13" grpId="0" animBg="1"/>
      <p:bldP spid="14" grpId="0" animBg="1"/>
      <p:bldP spid="15" grpId="0"/>
      <p:bldP spid="16" grpId="0"/>
      <p:bldP spid="17" grpId="0"/>
      <p:bldP spid="18" grpId="0"/>
      <p:bldP spid="19"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365"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sp>
        <p:nvSpPr>
          <p:cNvPr id="5" name="Freeform 10"/>
          <p:cNvSpPr>
            <a:spLocks/>
          </p:cNvSpPr>
          <p:nvPr/>
        </p:nvSpPr>
        <p:spPr bwMode="auto">
          <a:xfrm>
            <a:off x="6072702" y="2013986"/>
            <a:ext cx="1947048" cy="2151021"/>
          </a:xfrm>
          <a:custGeom>
            <a:avLst/>
            <a:gdLst>
              <a:gd name="T0" fmla="*/ 1606 w 3207"/>
              <a:gd name="T1" fmla="*/ 3189 h 3541"/>
              <a:gd name="T2" fmla="*/ 2390 w 3207"/>
              <a:gd name="T3" fmla="*/ 3541 h 3541"/>
              <a:gd name="T4" fmla="*/ 3206 w 3207"/>
              <a:gd name="T5" fmla="*/ 2917 h 3541"/>
              <a:gd name="T6" fmla="*/ 3207 w 3207"/>
              <a:gd name="T7" fmla="*/ 2918 h 3541"/>
              <a:gd name="T8" fmla="*/ 6 w 3207"/>
              <a:gd name="T9" fmla="*/ 5 h 3541"/>
              <a:gd name="T10" fmla="*/ 3 w 3207"/>
              <a:gd name="T11" fmla="*/ 0 h 3541"/>
              <a:gd name="T12" fmla="*/ 6 w 3207"/>
              <a:gd name="T13" fmla="*/ 5 h 3541"/>
              <a:gd name="T14" fmla="*/ 598 w 3207"/>
              <a:gd name="T15" fmla="*/ 805 h 3541"/>
              <a:gd name="T16" fmla="*/ 230 w 3207"/>
              <a:gd name="T17" fmla="*/ 1621 h 3541"/>
              <a:gd name="T18" fmla="*/ 231 w 3207"/>
              <a:gd name="T19" fmla="*/ 1625 h 3541"/>
              <a:gd name="T20" fmla="*/ 1606 w 3207"/>
              <a:gd name="T21" fmla="*/ 3189 h 3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41">
                <a:moveTo>
                  <a:pt x="1606" y="3189"/>
                </a:moveTo>
                <a:lnTo>
                  <a:pt x="2390" y="3541"/>
                </a:lnTo>
                <a:lnTo>
                  <a:pt x="3206" y="2917"/>
                </a:lnTo>
                <a:lnTo>
                  <a:pt x="3207" y="2918"/>
                </a:lnTo>
                <a:cubicBezTo>
                  <a:pt x="3055" y="1282"/>
                  <a:pt x="1679" y="0"/>
                  <a:pt x="6" y="5"/>
                </a:cubicBezTo>
                <a:lnTo>
                  <a:pt x="3" y="0"/>
                </a:lnTo>
                <a:cubicBezTo>
                  <a:pt x="2" y="0"/>
                  <a:pt x="0" y="0"/>
                  <a:pt x="6" y="5"/>
                </a:cubicBezTo>
                <a:lnTo>
                  <a:pt x="598" y="805"/>
                </a:lnTo>
                <a:lnTo>
                  <a:pt x="230" y="1621"/>
                </a:lnTo>
                <a:lnTo>
                  <a:pt x="231" y="1625"/>
                </a:lnTo>
                <a:cubicBezTo>
                  <a:pt x="1000" y="1734"/>
                  <a:pt x="1594" y="2388"/>
                  <a:pt x="1606" y="3189"/>
                </a:cubicBezTo>
                <a:close/>
              </a:path>
            </a:pathLst>
          </a:custGeom>
          <a:gradFill flip="none" rotWithShape="1">
            <a:gsLst>
              <a:gs pos="32100">
                <a:srgbClr val="FDAD36"/>
              </a:gs>
              <a:gs pos="0">
                <a:srgbClr val="FED755"/>
              </a:gs>
              <a:gs pos="100000">
                <a:srgbClr val="FB5F05"/>
              </a:gs>
            </a:gsLst>
            <a:lin ang="10200000" scaled="0"/>
            <a:tileRect/>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p:cNvSpPr/>
          <p:nvPr/>
        </p:nvSpPr>
        <p:spPr>
          <a:xfrm rot="3203510">
            <a:off x="4699936" y="2597052"/>
            <a:ext cx="2750401" cy="2750400"/>
          </a:xfrm>
          <a:prstGeom prst="rect">
            <a:avLst/>
          </a:prstGeom>
          <a:noFill/>
          <a:ln w="25400" cap="flat" cmpd="sng" algn="ctr">
            <a:noFill/>
            <a:prstDash val="solid"/>
          </a:ln>
          <a:effectLst/>
        </p:spPr>
        <p:txBody>
          <a:bodyPr spcFirstLastPara="1" lIns="89611" tIns="44807" rIns="89611" bIns="44807" anchor="ctr">
            <a:prstTxWarp prst="textArchUp">
              <a:avLst/>
            </a:prstTxWarp>
          </a:bodyPr>
          <a:lstStyle/>
          <a:p>
            <a:pPr algn="ctr" defTabSz="914377">
              <a:defRPr/>
            </a:pPr>
            <a:r>
              <a:rPr lang="zh-CN" altLang="en-US" kern="0" dirty="0">
                <a:solidFill>
                  <a:srgbClr val="F9F9F9"/>
                </a:solidFill>
                <a:latin typeface="微软雅黑" pitchFamily="34" charset="-122"/>
                <a:ea typeface="微软雅黑" pitchFamily="34" charset="-122"/>
              </a:rPr>
              <a:t>此处添加文本</a:t>
            </a:r>
          </a:p>
        </p:txBody>
      </p:sp>
      <p:sp>
        <p:nvSpPr>
          <p:cNvPr id="7" name="Freeform 7"/>
          <p:cNvSpPr>
            <a:spLocks/>
          </p:cNvSpPr>
          <p:nvPr/>
        </p:nvSpPr>
        <p:spPr bwMode="auto">
          <a:xfrm>
            <a:off x="4135360" y="2010741"/>
            <a:ext cx="2151148" cy="1948555"/>
          </a:xfrm>
          <a:custGeom>
            <a:avLst/>
            <a:gdLst>
              <a:gd name="T0" fmla="*/ 1625 w 3541"/>
              <a:gd name="T1" fmla="*/ 2978 h 3207"/>
              <a:gd name="T2" fmla="*/ 3189 w 3541"/>
              <a:gd name="T3" fmla="*/ 1591 h 3207"/>
              <a:gd name="T4" fmla="*/ 3541 w 3541"/>
              <a:gd name="T5" fmla="*/ 823 h 3207"/>
              <a:gd name="T6" fmla="*/ 2917 w 3541"/>
              <a:gd name="T7" fmla="*/ 7 h 3207"/>
              <a:gd name="T8" fmla="*/ 2916 w 3541"/>
              <a:gd name="T9" fmla="*/ 0 h 3207"/>
              <a:gd name="T10" fmla="*/ 5 w 3541"/>
              <a:gd name="T11" fmla="*/ 3207 h 3207"/>
              <a:gd name="T12" fmla="*/ 0 w 3541"/>
              <a:gd name="T13" fmla="*/ 3205 h 3207"/>
              <a:gd name="T14" fmla="*/ 5 w 3541"/>
              <a:gd name="T15" fmla="*/ 3207 h 3207"/>
              <a:gd name="T16" fmla="*/ 805 w 3541"/>
              <a:gd name="T17" fmla="*/ 2599 h 3207"/>
              <a:gd name="T18" fmla="*/ 1621 w 3541"/>
              <a:gd name="T19" fmla="*/ 2983 h 3207"/>
              <a:gd name="T20" fmla="*/ 1625 w 3541"/>
              <a:gd name="T21" fmla="*/ 2978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1" h="3207">
                <a:moveTo>
                  <a:pt x="1625" y="2978"/>
                </a:moveTo>
                <a:cubicBezTo>
                  <a:pt x="1734" y="2207"/>
                  <a:pt x="2388" y="1612"/>
                  <a:pt x="3189" y="1591"/>
                </a:cubicBezTo>
                <a:lnTo>
                  <a:pt x="3541" y="823"/>
                </a:lnTo>
                <a:lnTo>
                  <a:pt x="2917" y="7"/>
                </a:lnTo>
                <a:lnTo>
                  <a:pt x="2916" y="0"/>
                </a:lnTo>
                <a:cubicBezTo>
                  <a:pt x="1281" y="152"/>
                  <a:pt x="0" y="1529"/>
                  <a:pt x="5" y="3207"/>
                </a:cubicBezTo>
                <a:lnTo>
                  <a:pt x="0" y="3205"/>
                </a:lnTo>
                <a:cubicBezTo>
                  <a:pt x="0" y="3206"/>
                  <a:pt x="0" y="3207"/>
                  <a:pt x="5" y="3207"/>
                </a:cubicBezTo>
                <a:lnTo>
                  <a:pt x="805" y="2599"/>
                </a:lnTo>
                <a:lnTo>
                  <a:pt x="1621" y="2983"/>
                </a:lnTo>
                <a:lnTo>
                  <a:pt x="1625" y="2978"/>
                </a:lnTo>
                <a:close/>
              </a:path>
            </a:pathLst>
          </a:custGeom>
          <a:gradFill flip="none" rotWithShape="1">
            <a:gsLst>
              <a:gs pos="36700">
                <a:srgbClr val="FDAD36"/>
              </a:gs>
              <a:gs pos="0">
                <a:srgbClr val="FED755"/>
              </a:gs>
              <a:gs pos="100000">
                <a:srgbClr val="FB5F05"/>
              </a:gs>
            </a:gsLst>
            <a:lin ang="16200000" scaled="1"/>
            <a:tileRect/>
          </a:gradFill>
          <a:ln w="15875">
            <a:gradFill>
              <a:gsLst>
                <a:gs pos="0">
                  <a:srgbClr val="F3F3F3"/>
                </a:gs>
                <a:gs pos="100000">
                  <a:schemeClr val="bg1"/>
                </a:gs>
              </a:gsLst>
              <a:lin ang="5400000" scaled="1"/>
            </a:gradFill>
          </a:ln>
          <a:effectLst>
            <a:innerShdw blurRad="76200" dist="38100" dir="16200000">
              <a:prstClr val="black">
                <a:alpha val="37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a:xfrm rot="19403510">
            <a:off x="4669598" y="2593946"/>
            <a:ext cx="2750400" cy="2750401"/>
          </a:xfrm>
          <a:prstGeom prst="rect">
            <a:avLst/>
          </a:prstGeom>
          <a:noFill/>
          <a:ln w="25400" cap="flat" cmpd="sng" algn="ctr">
            <a:noFill/>
            <a:prstDash val="solid"/>
          </a:ln>
          <a:effectLst/>
        </p:spPr>
        <p:txBody>
          <a:bodyPr spcFirstLastPara="1" lIns="89611" tIns="44807" rIns="89611" bIns="44807" anchor="ctr">
            <a:prstTxWarp prst="textArchUp">
              <a:avLst/>
            </a:prstTxWarp>
          </a:bodyPr>
          <a:lstStyle/>
          <a:p>
            <a:pPr algn="ctr" defTabSz="914377">
              <a:defRPr/>
            </a:pPr>
            <a:r>
              <a:rPr lang="zh-CN" altLang="en-US" kern="0" dirty="0">
                <a:solidFill>
                  <a:schemeClr val="bg1"/>
                </a:solidFill>
                <a:latin typeface="微软雅黑" pitchFamily="34" charset="-122"/>
                <a:ea typeface="微软雅黑" pitchFamily="34" charset="-122"/>
              </a:rPr>
              <a:t>此处添加文本</a:t>
            </a:r>
          </a:p>
        </p:txBody>
      </p:sp>
      <p:sp>
        <p:nvSpPr>
          <p:cNvPr id="9" name="Freeform 8"/>
          <p:cNvSpPr>
            <a:spLocks/>
          </p:cNvSpPr>
          <p:nvPr/>
        </p:nvSpPr>
        <p:spPr bwMode="auto">
          <a:xfrm>
            <a:off x="4127273" y="3776265"/>
            <a:ext cx="1948668" cy="2147783"/>
          </a:xfrm>
          <a:custGeom>
            <a:avLst/>
            <a:gdLst>
              <a:gd name="T0" fmla="*/ 2976 w 3207"/>
              <a:gd name="T1" fmla="*/ 1912 h 3537"/>
              <a:gd name="T2" fmla="*/ 1591 w 3207"/>
              <a:gd name="T3" fmla="*/ 352 h 3537"/>
              <a:gd name="T4" fmla="*/ 823 w 3207"/>
              <a:gd name="T5" fmla="*/ 0 h 3537"/>
              <a:gd name="T6" fmla="*/ 7 w 3207"/>
              <a:gd name="T7" fmla="*/ 624 h 3537"/>
              <a:gd name="T8" fmla="*/ 0 w 3207"/>
              <a:gd name="T9" fmla="*/ 619 h 3537"/>
              <a:gd name="T10" fmla="*/ 3207 w 3207"/>
              <a:gd name="T11" fmla="*/ 3536 h 3537"/>
              <a:gd name="T12" fmla="*/ 3204 w 3207"/>
              <a:gd name="T13" fmla="*/ 3537 h 3537"/>
              <a:gd name="T14" fmla="*/ 3207 w 3207"/>
              <a:gd name="T15" fmla="*/ 3536 h 3537"/>
              <a:gd name="T16" fmla="*/ 2599 w 3207"/>
              <a:gd name="T17" fmla="*/ 2736 h 3537"/>
              <a:gd name="T18" fmla="*/ 2983 w 3207"/>
              <a:gd name="T19" fmla="*/ 1904 h 3537"/>
              <a:gd name="T20" fmla="*/ 2976 w 3207"/>
              <a:gd name="T21" fmla="*/ 1912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37">
                <a:moveTo>
                  <a:pt x="2976" y="1912"/>
                </a:moveTo>
                <a:cubicBezTo>
                  <a:pt x="2207" y="1803"/>
                  <a:pt x="1613" y="1150"/>
                  <a:pt x="1591" y="352"/>
                </a:cubicBezTo>
                <a:lnTo>
                  <a:pt x="823" y="0"/>
                </a:lnTo>
                <a:lnTo>
                  <a:pt x="7" y="624"/>
                </a:lnTo>
                <a:lnTo>
                  <a:pt x="0" y="619"/>
                </a:lnTo>
                <a:cubicBezTo>
                  <a:pt x="152" y="2256"/>
                  <a:pt x="1528" y="3537"/>
                  <a:pt x="3207" y="3536"/>
                </a:cubicBezTo>
                <a:lnTo>
                  <a:pt x="3204" y="3537"/>
                </a:lnTo>
                <a:cubicBezTo>
                  <a:pt x="3205" y="3537"/>
                  <a:pt x="3206" y="3537"/>
                  <a:pt x="3207" y="3536"/>
                </a:cubicBezTo>
                <a:lnTo>
                  <a:pt x="2599" y="2736"/>
                </a:lnTo>
                <a:lnTo>
                  <a:pt x="2983" y="1904"/>
                </a:lnTo>
                <a:lnTo>
                  <a:pt x="2976" y="1912"/>
                </a:lnTo>
                <a:close/>
              </a:path>
            </a:pathLst>
          </a:custGeom>
          <a:gradFill flip="none" rotWithShape="1">
            <a:gsLst>
              <a:gs pos="38500">
                <a:srgbClr val="FDAD36"/>
              </a:gs>
              <a:gs pos="0">
                <a:srgbClr val="FED755"/>
              </a:gs>
              <a:gs pos="100000">
                <a:srgbClr val="FB5F05"/>
              </a:gs>
            </a:gsLst>
            <a:lin ang="16200000" scaled="1"/>
            <a:tileRect/>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a:xfrm rot="14003510">
            <a:off x="4699931" y="2597057"/>
            <a:ext cx="2750400" cy="2750401"/>
          </a:xfrm>
          <a:prstGeom prst="rect">
            <a:avLst/>
          </a:prstGeom>
          <a:noFill/>
          <a:ln w="25400" cap="flat" cmpd="sng" algn="ctr">
            <a:noFill/>
            <a:prstDash val="solid"/>
          </a:ln>
          <a:effectLst/>
        </p:spPr>
        <p:txBody>
          <a:bodyPr spcFirstLastPara="1" lIns="89611" tIns="44807" rIns="89611" bIns="44807" anchor="ctr">
            <a:prstTxWarp prst="textArchUp">
              <a:avLst/>
            </a:prstTxWarp>
          </a:bodyPr>
          <a:lstStyle/>
          <a:p>
            <a:pPr algn="ctr" defTabSz="914377">
              <a:defRPr/>
            </a:pPr>
            <a:r>
              <a:rPr lang="zh-CN" altLang="en-US" kern="0" dirty="0">
                <a:solidFill>
                  <a:schemeClr val="bg1"/>
                </a:solidFill>
                <a:latin typeface="微软雅黑" pitchFamily="34" charset="-122"/>
                <a:ea typeface="微软雅黑" pitchFamily="34" charset="-122"/>
              </a:rPr>
              <a:t>此处添加文本</a:t>
            </a:r>
          </a:p>
        </p:txBody>
      </p:sp>
      <p:sp>
        <p:nvSpPr>
          <p:cNvPr id="11" name="Freeform 12"/>
          <p:cNvSpPr>
            <a:spLocks/>
          </p:cNvSpPr>
          <p:nvPr/>
        </p:nvSpPr>
        <p:spPr bwMode="auto">
          <a:xfrm>
            <a:off x="5881561" y="3967397"/>
            <a:ext cx="2147908" cy="1948555"/>
          </a:xfrm>
          <a:custGeom>
            <a:avLst/>
            <a:gdLst>
              <a:gd name="T0" fmla="*/ 1910 w 3536"/>
              <a:gd name="T1" fmla="*/ 230 h 3207"/>
              <a:gd name="T2" fmla="*/ 352 w 3536"/>
              <a:gd name="T3" fmla="*/ 1604 h 3207"/>
              <a:gd name="T4" fmla="*/ 0 w 3536"/>
              <a:gd name="T5" fmla="*/ 2388 h 3207"/>
              <a:gd name="T6" fmla="*/ 624 w 3536"/>
              <a:gd name="T7" fmla="*/ 3204 h 3207"/>
              <a:gd name="T8" fmla="*/ 618 w 3536"/>
              <a:gd name="T9" fmla="*/ 3207 h 3207"/>
              <a:gd name="T10" fmla="*/ 3536 w 3536"/>
              <a:gd name="T11" fmla="*/ 4 h 3207"/>
              <a:gd name="T12" fmla="*/ 3534 w 3536"/>
              <a:gd name="T13" fmla="*/ 2 h 3207"/>
              <a:gd name="T14" fmla="*/ 3536 w 3536"/>
              <a:gd name="T15" fmla="*/ 4 h 3207"/>
              <a:gd name="T16" fmla="*/ 2736 w 3536"/>
              <a:gd name="T17" fmla="*/ 596 h 3207"/>
              <a:gd name="T18" fmla="*/ 1904 w 3536"/>
              <a:gd name="T19" fmla="*/ 228 h 3207"/>
              <a:gd name="T20" fmla="*/ 1910 w 3536"/>
              <a:gd name="T21" fmla="*/ 230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36" h="3207">
                <a:moveTo>
                  <a:pt x="1910" y="230"/>
                </a:moveTo>
                <a:cubicBezTo>
                  <a:pt x="1801" y="1000"/>
                  <a:pt x="1147" y="1595"/>
                  <a:pt x="352" y="1604"/>
                </a:cubicBezTo>
                <a:lnTo>
                  <a:pt x="0" y="2388"/>
                </a:lnTo>
                <a:lnTo>
                  <a:pt x="624" y="3204"/>
                </a:lnTo>
                <a:lnTo>
                  <a:pt x="618" y="3207"/>
                </a:lnTo>
                <a:cubicBezTo>
                  <a:pt x="2254" y="3055"/>
                  <a:pt x="3534" y="1678"/>
                  <a:pt x="3536" y="4"/>
                </a:cubicBezTo>
                <a:lnTo>
                  <a:pt x="3534" y="2"/>
                </a:lnTo>
                <a:cubicBezTo>
                  <a:pt x="3534" y="1"/>
                  <a:pt x="3534" y="0"/>
                  <a:pt x="3536" y="4"/>
                </a:cubicBezTo>
                <a:lnTo>
                  <a:pt x="2736" y="596"/>
                </a:lnTo>
                <a:lnTo>
                  <a:pt x="1904" y="228"/>
                </a:lnTo>
                <a:lnTo>
                  <a:pt x="1910" y="230"/>
                </a:lnTo>
                <a:close/>
              </a:path>
            </a:pathLst>
          </a:custGeom>
          <a:gradFill>
            <a:gsLst>
              <a:gs pos="0">
                <a:srgbClr val="FED755"/>
              </a:gs>
              <a:gs pos="43000">
                <a:srgbClr val="FDAD36"/>
              </a:gs>
              <a:gs pos="100000">
                <a:srgbClr val="FB5F05"/>
              </a:gs>
            </a:gsLst>
            <a:lin ang="0" scaled="0"/>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矩形 11"/>
          <p:cNvSpPr/>
          <p:nvPr/>
        </p:nvSpPr>
        <p:spPr>
          <a:xfrm rot="8603510">
            <a:off x="4699931" y="2597058"/>
            <a:ext cx="2750400" cy="2750401"/>
          </a:xfrm>
          <a:prstGeom prst="rect">
            <a:avLst/>
          </a:prstGeom>
          <a:noFill/>
          <a:ln w="25400" cap="flat" cmpd="sng" algn="ctr">
            <a:noFill/>
            <a:prstDash val="solid"/>
          </a:ln>
          <a:effectLst/>
        </p:spPr>
        <p:txBody>
          <a:bodyPr spcFirstLastPara="1" lIns="89611" tIns="44807" rIns="89611" bIns="44807" anchor="ctr">
            <a:prstTxWarp prst="textArchUp">
              <a:avLst/>
            </a:prstTxWarp>
          </a:bodyPr>
          <a:lstStyle/>
          <a:p>
            <a:pPr algn="ctr" defTabSz="914377">
              <a:defRPr/>
            </a:pPr>
            <a:r>
              <a:rPr lang="zh-CN" altLang="en-US" kern="0" dirty="0">
                <a:solidFill>
                  <a:schemeClr val="bg1"/>
                </a:solidFill>
                <a:latin typeface="微软雅黑" pitchFamily="34" charset="-122"/>
                <a:ea typeface="微软雅黑" pitchFamily="34" charset="-122"/>
              </a:rPr>
              <a:t>此处添加文本</a:t>
            </a:r>
          </a:p>
        </p:txBody>
      </p:sp>
      <p:grpSp>
        <p:nvGrpSpPr>
          <p:cNvPr id="13" name="组合 12"/>
          <p:cNvGrpSpPr>
            <a:grpSpLocks/>
          </p:cNvGrpSpPr>
          <p:nvPr/>
        </p:nvGrpSpPr>
        <p:grpSpPr bwMode="auto">
          <a:xfrm>
            <a:off x="898525" y="2051050"/>
            <a:ext cx="3214688" cy="1181100"/>
            <a:chOff x="880696" y="2169262"/>
            <a:chExt cx="3215048" cy="1181542"/>
          </a:xfrm>
        </p:grpSpPr>
        <p:grpSp>
          <p:nvGrpSpPr>
            <p:cNvPr id="15403" name="组合 13"/>
            <p:cNvGrpSpPr>
              <a:grpSpLocks/>
            </p:cNvGrpSpPr>
            <p:nvPr/>
          </p:nvGrpSpPr>
          <p:grpSpPr bwMode="auto">
            <a:xfrm>
              <a:off x="880696" y="2373062"/>
              <a:ext cx="579005" cy="626655"/>
              <a:chOff x="6242320" y="1105727"/>
              <a:chExt cx="579005" cy="626656"/>
            </a:xfrm>
          </p:grpSpPr>
          <p:sp>
            <p:nvSpPr>
              <p:cNvPr id="16" name="TextBox 6"/>
              <p:cNvSpPr txBox="1"/>
              <p:nvPr/>
            </p:nvSpPr>
            <p:spPr>
              <a:xfrm>
                <a:off x="6328055" y="1105203"/>
                <a:ext cx="447725" cy="492310"/>
              </a:xfrm>
              <a:prstGeom prst="rect">
                <a:avLst/>
              </a:prstGeom>
              <a:noFill/>
            </p:spPr>
            <p:txBody>
              <a:bodyPr lIns="0" tIns="0" rIns="0" bIns="0" anchor="ctr">
                <a:spAutoFit/>
              </a:bodyPr>
              <a:lstStyle/>
              <a:p>
                <a:pPr>
                  <a:defRPr/>
                </a:pPr>
                <a:r>
                  <a:rPr lang="en-US" altLang="zh-CN" sz="3200" dirty="0">
                    <a:solidFill>
                      <a:schemeClr val="bg1">
                        <a:lumMod val="50000"/>
                      </a:schemeClr>
                    </a:solidFill>
                    <a:latin typeface="Impact" pitchFamily="34" charset="0"/>
                    <a:ea typeface="微软雅黑" pitchFamily="34" charset="-122"/>
                  </a:rPr>
                  <a:t>01</a:t>
                </a:r>
                <a:endParaRPr lang="zh-CN" altLang="en-US" sz="3200" dirty="0">
                  <a:solidFill>
                    <a:schemeClr val="bg1">
                      <a:lumMod val="50000"/>
                    </a:schemeClr>
                  </a:solidFill>
                  <a:latin typeface="微软雅黑" pitchFamily="34" charset="-122"/>
                  <a:ea typeface="微软雅黑" pitchFamily="34" charset="-122"/>
                </a:endParaRPr>
              </a:p>
            </p:txBody>
          </p:sp>
          <p:sp>
            <p:nvSpPr>
              <p:cNvPr id="15406" name="文本框 16"/>
              <p:cNvSpPr txBox="1">
                <a:spLocks noChangeArrowheads="1"/>
              </p:cNvSpPr>
              <p:nvPr/>
            </p:nvSpPr>
            <p:spPr bwMode="auto">
              <a:xfrm>
                <a:off x="6242320" y="1516939"/>
                <a:ext cx="57900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800" b="1">
                    <a:solidFill>
                      <a:srgbClr val="818181"/>
                    </a:solidFill>
                    <a:latin typeface="Leelawadee" pitchFamily="34" charset="-34"/>
                    <a:cs typeface="Leelawadee" pitchFamily="34" charset="-34"/>
                  </a:rPr>
                  <a:t>OPTION</a:t>
                </a:r>
                <a:endParaRPr lang="zh-CN" altLang="en-US" sz="800" b="1">
                  <a:solidFill>
                    <a:srgbClr val="818181"/>
                  </a:solidFill>
                  <a:latin typeface="Leelawadee" pitchFamily="34" charset="-34"/>
                  <a:cs typeface="Leelawadee" pitchFamily="34" charset="-34"/>
                </a:endParaRPr>
              </a:p>
            </p:txBody>
          </p:sp>
        </p:grpSp>
        <p:sp>
          <p:nvSpPr>
            <p:cNvPr id="15" name="文本框 14"/>
            <p:cNvSpPr txBox="1"/>
            <p:nvPr/>
          </p:nvSpPr>
          <p:spPr>
            <a:xfrm>
              <a:off x="1542758" y="2169262"/>
              <a:ext cx="2552986" cy="1181542"/>
            </a:xfrm>
            <a:prstGeom prst="rect">
              <a:avLst/>
            </a:prstGeom>
            <a:noFill/>
          </p:spPr>
          <p:txBody>
            <a:bodyPr>
              <a:spAutoFit/>
            </a:bodyPr>
            <a:lstStyle/>
            <a:p>
              <a:pPr>
                <a:lnSpc>
                  <a:spcPct val="120000"/>
                </a:lnSpc>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在此添加内容在此添加内容在此添加内容在此添加内容在此添加内容在此添加内容在此添加内容在此添加内容在此添加内容在此添加内容</a:t>
              </a:r>
            </a:p>
            <a:p>
              <a:pPr>
                <a:lnSpc>
                  <a:spcPct val="120000"/>
                </a:lnSpc>
                <a:defRPr/>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18" name="组合 17"/>
          <p:cNvGrpSpPr>
            <a:grpSpLocks/>
          </p:cNvGrpSpPr>
          <p:nvPr/>
        </p:nvGrpSpPr>
        <p:grpSpPr bwMode="auto">
          <a:xfrm>
            <a:off x="8205788" y="2044700"/>
            <a:ext cx="3232150" cy="1182688"/>
            <a:chOff x="8188223" y="2163877"/>
            <a:chExt cx="3232495" cy="1181542"/>
          </a:xfrm>
        </p:grpSpPr>
        <p:grpSp>
          <p:nvGrpSpPr>
            <p:cNvPr id="15399" name="组合 18"/>
            <p:cNvGrpSpPr>
              <a:grpSpLocks/>
            </p:cNvGrpSpPr>
            <p:nvPr/>
          </p:nvGrpSpPr>
          <p:grpSpPr bwMode="auto">
            <a:xfrm>
              <a:off x="8188223" y="2386816"/>
              <a:ext cx="579005" cy="631762"/>
              <a:chOff x="6242320" y="2373233"/>
              <a:chExt cx="579005" cy="631762"/>
            </a:xfrm>
          </p:grpSpPr>
          <p:sp>
            <p:nvSpPr>
              <p:cNvPr id="21" name="TextBox 6"/>
              <p:cNvSpPr txBox="1"/>
              <p:nvPr/>
            </p:nvSpPr>
            <p:spPr>
              <a:xfrm>
                <a:off x="6328054" y="2373915"/>
                <a:ext cx="447723" cy="491648"/>
              </a:xfrm>
              <a:prstGeom prst="rect">
                <a:avLst/>
              </a:prstGeom>
              <a:noFill/>
            </p:spPr>
            <p:txBody>
              <a:bodyPr lIns="0" tIns="0" rIns="0" bIns="0" anchor="ctr">
                <a:spAutoFit/>
              </a:bodyPr>
              <a:lstStyle/>
              <a:p>
                <a:pPr>
                  <a:defRPr/>
                </a:pPr>
                <a:r>
                  <a:rPr lang="en-US" altLang="zh-CN" sz="3200" dirty="0">
                    <a:solidFill>
                      <a:schemeClr val="bg1">
                        <a:lumMod val="50000"/>
                      </a:schemeClr>
                    </a:solidFill>
                    <a:latin typeface="Impact" pitchFamily="34" charset="0"/>
                    <a:ea typeface="微软雅黑" pitchFamily="34" charset="-122"/>
                  </a:rPr>
                  <a:t>02</a:t>
                </a:r>
                <a:endParaRPr lang="zh-CN" altLang="en-US" sz="3200" dirty="0">
                  <a:solidFill>
                    <a:schemeClr val="bg1">
                      <a:lumMod val="50000"/>
                    </a:schemeClr>
                  </a:solidFill>
                  <a:latin typeface="微软雅黑" pitchFamily="34" charset="-122"/>
                  <a:ea typeface="微软雅黑" pitchFamily="34" charset="-122"/>
                </a:endParaRPr>
              </a:p>
            </p:txBody>
          </p:sp>
          <p:sp>
            <p:nvSpPr>
              <p:cNvPr id="15402" name="文本框 21"/>
              <p:cNvSpPr txBox="1">
                <a:spLocks noChangeArrowheads="1"/>
              </p:cNvSpPr>
              <p:nvPr/>
            </p:nvSpPr>
            <p:spPr bwMode="auto">
              <a:xfrm>
                <a:off x="6242320" y="2789551"/>
                <a:ext cx="57900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800" b="1">
                    <a:solidFill>
                      <a:srgbClr val="818181"/>
                    </a:solidFill>
                    <a:latin typeface="Leelawadee" pitchFamily="34" charset="-34"/>
                    <a:cs typeface="Leelawadee" pitchFamily="34" charset="-34"/>
                  </a:rPr>
                  <a:t>OPTION</a:t>
                </a:r>
                <a:endParaRPr lang="zh-CN" altLang="en-US" sz="800" b="1">
                  <a:solidFill>
                    <a:srgbClr val="818181"/>
                  </a:solidFill>
                  <a:latin typeface="Leelawadee" pitchFamily="34" charset="-34"/>
                  <a:cs typeface="Leelawadee" pitchFamily="34" charset="-34"/>
                </a:endParaRPr>
              </a:p>
            </p:txBody>
          </p:sp>
        </p:grpSp>
        <p:sp>
          <p:nvSpPr>
            <p:cNvPr id="20" name="文本框 19"/>
            <p:cNvSpPr txBox="1"/>
            <p:nvPr/>
          </p:nvSpPr>
          <p:spPr>
            <a:xfrm>
              <a:off x="8867746" y="2163877"/>
              <a:ext cx="2552972" cy="1181542"/>
            </a:xfrm>
            <a:prstGeom prst="rect">
              <a:avLst/>
            </a:prstGeom>
            <a:noFill/>
          </p:spPr>
          <p:txBody>
            <a:bodyPr>
              <a:spAutoFit/>
            </a:bodyPr>
            <a:lstStyle/>
            <a:p>
              <a:pPr>
                <a:lnSpc>
                  <a:spcPct val="120000"/>
                </a:lnSpc>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在此添加内容在此添加内容在此添加内容在此添加内容在此添加内容在此添加内容在此添加内容在此添加内容在此添加内容在此添加内容</a:t>
              </a:r>
            </a:p>
            <a:p>
              <a:pPr>
                <a:lnSpc>
                  <a:spcPct val="120000"/>
                </a:lnSpc>
                <a:defRPr/>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23" name="组合 22"/>
          <p:cNvGrpSpPr>
            <a:grpSpLocks/>
          </p:cNvGrpSpPr>
          <p:nvPr/>
        </p:nvGrpSpPr>
        <p:grpSpPr bwMode="auto">
          <a:xfrm>
            <a:off x="8208963" y="4610100"/>
            <a:ext cx="3279775" cy="1181100"/>
            <a:chOff x="8191916" y="4728679"/>
            <a:chExt cx="3278959" cy="1181542"/>
          </a:xfrm>
        </p:grpSpPr>
        <p:grpSp>
          <p:nvGrpSpPr>
            <p:cNvPr id="15395" name="组合 23"/>
            <p:cNvGrpSpPr>
              <a:grpSpLocks/>
            </p:cNvGrpSpPr>
            <p:nvPr/>
          </p:nvGrpSpPr>
          <p:grpSpPr bwMode="auto">
            <a:xfrm>
              <a:off x="8191916" y="4962360"/>
              <a:ext cx="579005" cy="620494"/>
              <a:chOff x="6242320" y="3640739"/>
              <a:chExt cx="579005" cy="620494"/>
            </a:xfrm>
          </p:grpSpPr>
          <p:sp>
            <p:nvSpPr>
              <p:cNvPr id="26" name="TextBox 6"/>
              <p:cNvSpPr txBox="1"/>
              <p:nvPr/>
            </p:nvSpPr>
            <p:spPr>
              <a:xfrm>
                <a:off x="6328024" y="3640508"/>
                <a:ext cx="447564" cy="492309"/>
              </a:xfrm>
              <a:prstGeom prst="rect">
                <a:avLst/>
              </a:prstGeom>
              <a:noFill/>
            </p:spPr>
            <p:txBody>
              <a:bodyPr lIns="0" tIns="0" rIns="0" bIns="0" anchor="ctr">
                <a:spAutoFit/>
              </a:bodyPr>
              <a:lstStyle/>
              <a:p>
                <a:pPr>
                  <a:defRPr/>
                </a:pPr>
                <a:r>
                  <a:rPr lang="en-US" altLang="zh-CN" sz="3200" dirty="0">
                    <a:solidFill>
                      <a:schemeClr val="bg1">
                        <a:lumMod val="50000"/>
                      </a:schemeClr>
                    </a:solidFill>
                    <a:latin typeface="Impact" pitchFamily="34" charset="0"/>
                    <a:ea typeface="微软雅黑" pitchFamily="34" charset="-122"/>
                  </a:rPr>
                  <a:t>03</a:t>
                </a:r>
                <a:endParaRPr lang="zh-CN" altLang="en-US" sz="3200" dirty="0">
                  <a:solidFill>
                    <a:schemeClr val="bg1">
                      <a:lumMod val="50000"/>
                    </a:schemeClr>
                  </a:solidFill>
                  <a:latin typeface="微软雅黑" pitchFamily="34" charset="-122"/>
                  <a:ea typeface="微软雅黑" pitchFamily="34" charset="-122"/>
                </a:endParaRPr>
              </a:p>
            </p:txBody>
          </p:sp>
          <p:sp>
            <p:nvSpPr>
              <p:cNvPr id="15398" name="文本框 26"/>
              <p:cNvSpPr txBox="1">
                <a:spLocks noChangeArrowheads="1"/>
              </p:cNvSpPr>
              <p:nvPr/>
            </p:nvSpPr>
            <p:spPr bwMode="auto">
              <a:xfrm>
                <a:off x="6242320" y="4045789"/>
                <a:ext cx="57900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800" b="1">
                    <a:solidFill>
                      <a:srgbClr val="818181"/>
                    </a:solidFill>
                    <a:latin typeface="Leelawadee" pitchFamily="34" charset="-34"/>
                    <a:cs typeface="Leelawadee" pitchFamily="34" charset="-34"/>
                  </a:rPr>
                  <a:t>OPTION</a:t>
                </a:r>
                <a:endParaRPr lang="zh-CN" altLang="en-US" sz="800" b="1">
                  <a:solidFill>
                    <a:srgbClr val="818181"/>
                  </a:solidFill>
                  <a:latin typeface="Leelawadee" pitchFamily="34" charset="-34"/>
                  <a:cs typeface="Leelawadee" pitchFamily="34" charset="-34"/>
                </a:endParaRPr>
              </a:p>
            </p:txBody>
          </p:sp>
        </p:grpSp>
        <p:sp>
          <p:nvSpPr>
            <p:cNvPr id="25" name="文本框 24"/>
            <p:cNvSpPr txBox="1"/>
            <p:nvPr/>
          </p:nvSpPr>
          <p:spPr>
            <a:xfrm>
              <a:off x="8918810" y="4728679"/>
              <a:ext cx="2552065" cy="1181542"/>
            </a:xfrm>
            <a:prstGeom prst="rect">
              <a:avLst/>
            </a:prstGeom>
            <a:noFill/>
          </p:spPr>
          <p:txBody>
            <a:bodyPr>
              <a:spAutoFit/>
            </a:bodyPr>
            <a:lstStyle/>
            <a:p>
              <a:pPr>
                <a:lnSpc>
                  <a:spcPct val="120000"/>
                </a:lnSpc>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在此添加内容在此添加内容在此添加内容在此添加内容在此添加内容在此添加内容在此添加内容在此添加内容在此添加内容在此添加内容</a:t>
              </a:r>
            </a:p>
            <a:p>
              <a:pPr>
                <a:lnSpc>
                  <a:spcPct val="120000"/>
                </a:lnSpc>
                <a:defRPr/>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28" name="组合 27"/>
          <p:cNvGrpSpPr>
            <a:grpSpLocks/>
          </p:cNvGrpSpPr>
          <p:nvPr/>
        </p:nvGrpSpPr>
        <p:grpSpPr bwMode="auto">
          <a:xfrm>
            <a:off x="917575" y="4595813"/>
            <a:ext cx="3171825" cy="1182687"/>
            <a:chOff x="900302" y="4715020"/>
            <a:chExt cx="3171566" cy="1181542"/>
          </a:xfrm>
        </p:grpSpPr>
        <p:grpSp>
          <p:nvGrpSpPr>
            <p:cNvPr id="15391" name="组合 28"/>
            <p:cNvGrpSpPr>
              <a:grpSpLocks/>
            </p:cNvGrpSpPr>
            <p:nvPr/>
          </p:nvGrpSpPr>
          <p:grpSpPr bwMode="auto">
            <a:xfrm>
              <a:off x="900302" y="4990250"/>
              <a:ext cx="579005" cy="609226"/>
              <a:chOff x="6250444" y="4908245"/>
              <a:chExt cx="579005" cy="609226"/>
            </a:xfrm>
          </p:grpSpPr>
          <p:sp>
            <p:nvSpPr>
              <p:cNvPr id="31" name="TextBox 6"/>
              <p:cNvSpPr txBox="1"/>
              <p:nvPr/>
            </p:nvSpPr>
            <p:spPr>
              <a:xfrm>
                <a:off x="6326638" y="4908972"/>
                <a:ext cx="449227" cy="491649"/>
              </a:xfrm>
              <a:prstGeom prst="rect">
                <a:avLst/>
              </a:prstGeom>
              <a:noFill/>
            </p:spPr>
            <p:txBody>
              <a:bodyPr lIns="0" tIns="0" rIns="0" bIns="0" anchor="ctr">
                <a:spAutoFit/>
              </a:bodyPr>
              <a:lstStyle/>
              <a:p>
                <a:pPr>
                  <a:defRPr/>
                </a:pPr>
                <a:r>
                  <a:rPr lang="en-US" altLang="zh-CN" sz="3200" dirty="0">
                    <a:solidFill>
                      <a:schemeClr val="bg1">
                        <a:lumMod val="50000"/>
                      </a:schemeClr>
                    </a:solidFill>
                    <a:latin typeface="Impact" pitchFamily="34" charset="0"/>
                    <a:ea typeface="微软雅黑" pitchFamily="34" charset="-122"/>
                  </a:rPr>
                  <a:t>04</a:t>
                </a:r>
                <a:endParaRPr lang="zh-CN" altLang="en-US" sz="3200" dirty="0">
                  <a:solidFill>
                    <a:schemeClr val="bg1">
                      <a:lumMod val="50000"/>
                    </a:schemeClr>
                  </a:solidFill>
                  <a:latin typeface="微软雅黑" pitchFamily="34" charset="-122"/>
                  <a:ea typeface="微软雅黑" pitchFamily="34" charset="-122"/>
                </a:endParaRPr>
              </a:p>
            </p:txBody>
          </p:sp>
          <p:sp>
            <p:nvSpPr>
              <p:cNvPr id="15394" name="文本框 31"/>
              <p:cNvSpPr txBox="1">
                <a:spLocks noChangeArrowheads="1"/>
              </p:cNvSpPr>
              <p:nvPr/>
            </p:nvSpPr>
            <p:spPr bwMode="auto">
              <a:xfrm>
                <a:off x="6250444" y="5302027"/>
                <a:ext cx="57900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800" b="1">
                    <a:solidFill>
                      <a:srgbClr val="818181"/>
                    </a:solidFill>
                    <a:latin typeface="Leelawadee" pitchFamily="34" charset="-34"/>
                    <a:cs typeface="Leelawadee" pitchFamily="34" charset="-34"/>
                  </a:rPr>
                  <a:t>OPTION</a:t>
                </a:r>
                <a:endParaRPr lang="zh-CN" altLang="en-US" sz="800" b="1">
                  <a:solidFill>
                    <a:srgbClr val="818181"/>
                  </a:solidFill>
                  <a:latin typeface="Leelawadee" pitchFamily="34" charset="-34"/>
                  <a:cs typeface="Leelawadee" pitchFamily="34" charset="-34"/>
                </a:endParaRPr>
              </a:p>
            </p:txBody>
          </p:sp>
        </p:grpSp>
        <p:sp>
          <p:nvSpPr>
            <p:cNvPr id="30" name="文本框 29"/>
            <p:cNvSpPr txBox="1"/>
            <p:nvPr/>
          </p:nvSpPr>
          <p:spPr>
            <a:xfrm>
              <a:off x="1519376" y="4715020"/>
              <a:ext cx="2552492" cy="1181542"/>
            </a:xfrm>
            <a:prstGeom prst="rect">
              <a:avLst/>
            </a:prstGeom>
            <a:noFill/>
          </p:spPr>
          <p:txBody>
            <a:bodyPr>
              <a:spAutoFit/>
            </a:bodyPr>
            <a:lstStyle/>
            <a:p>
              <a:pPr>
                <a:lnSpc>
                  <a:spcPct val="120000"/>
                </a:lnSpc>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在此添加内容在此添加内容在此添加内容在此添加内容在此添加内容在此添加内容在此添加内容在此添加内容在此添加内容在此添加内容</a:t>
              </a:r>
            </a:p>
            <a:p>
              <a:pPr>
                <a:lnSpc>
                  <a:spcPct val="120000"/>
                </a:lnSpc>
                <a:defRPr/>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33" name="组合 32"/>
          <p:cNvGrpSpPr>
            <a:grpSpLocks/>
          </p:cNvGrpSpPr>
          <p:nvPr/>
        </p:nvGrpSpPr>
        <p:grpSpPr bwMode="auto">
          <a:xfrm>
            <a:off x="5327650" y="3195638"/>
            <a:ext cx="1525588" cy="1527175"/>
            <a:chOff x="5309499" y="3314841"/>
            <a:chExt cx="1526391" cy="1526391"/>
          </a:xfrm>
        </p:grpSpPr>
        <p:sp>
          <p:nvSpPr>
            <p:cNvPr id="34" name="椭圆 33"/>
            <p:cNvSpPr/>
            <p:nvPr/>
          </p:nvSpPr>
          <p:spPr>
            <a:xfrm>
              <a:off x="5309499" y="3314841"/>
              <a:ext cx="1526391" cy="1526391"/>
            </a:xfrm>
            <a:prstGeom prst="ellipse">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390" name="文本框 34"/>
            <p:cNvSpPr txBox="1">
              <a:spLocks noChangeArrowheads="1"/>
            </p:cNvSpPr>
            <p:nvPr/>
          </p:nvSpPr>
          <p:spPr bwMode="auto">
            <a:xfrm>
              <a:off x="5527998" y="3485967"/>
              <a:ext cx="111120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B5F05"/>
                  </a:solidFill>
                </a:rPr>
                <a:t>工作</a:t>
              </a:r>
              <a:endParaRPr lang="en-US" altLang="zh-CN" sz="3600" b="1">
                <a:solidFill>
                  <a:srgbClr val="FB5F05"/>
                </a:solidFill>
              </a:endParaRPr>
            </a:p>
            <a:p>
              <a:r>
                <a:rPr lang="zh-CN" altLang="en-US" sz="3600" b="1">
                  <a:solidFill>
                    <a:srgbClr val="FB5F05"/>
                  </a:solidFill>
                </a:rPr>
                <a:t>进度</a:t>
              </a:r>
            </a:p>
          </p:txBody>
        </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strVal val="(6*min(max(#ppt_w*#ppt_h,.3),1)-7.4)/-.7*#ppt_w"/>
                                          </p:val>
                                        </p:tav>
                                        <p:tav tm="100000">
                                          <p:val>
                                            <p:strVal val="#ppt_w"/>
                                          </p:val>
                                        </p:tav>
                                      </p:tavLst>
                                    </p:anim>
                                    <p:anim calcmode="lin" valueType="num">
                                      <p:cBhvr>
                                        <p:cTn id="8" dur="500" fill="hold"/>
                                        <p:tgtEl>
                                          <p:spTgt spid="33"/>
                                        </p:tgtEl>
                                        <p:attrNameLst>
                                          <p:attrName>ppt_h</p:attrName>
                                        </p:attrNameLst>
                                      </p:cBhvr>
                                      <p:tavLst>
                                        <p:tav tm="0">
                                          <p:val>
                                            <p:strVal val="(6*min(max(#ppt_w*#ppt_h,.3),1)-7.4)/-.7*#ppt_h"/>
                                          </p:val>
                                        </p:tav>
                                        <p:tav tm="100000">
                                          <p:val>
                                            <p:strVal val="#ppt_h"/>
                                          </p:val>
                                        </p:tav>
                                      </p:tavLst>
                                    </p:anim>
                                    <p:anim calcmode="lin" valueType="num">
                                      <p:cBhvr>
                                        <p:cTn id="9" dur="500" fill="hold"/>
                                        <p:tgtEl>
                                          <p:spTgt spid="33"/>
                                        </p:tgtEl>
                                        <p:attrNameLst>
                                          <p:attrName>ppt_x</p:attrName>
                                        </p:attrNameLst>
                                      </p:cBhvr>
                                      <p:tavLst>
                                        <p:tav tm="0">
                                          <p:val>
                                            <p:fltVal val="0.5"/>
                                          </p:val>
                                        </p:tav>
                                        <p:tav tm="100000">
                                          <p:val>
                                            <p:strVal val="#ppt_x"/>
                                          </p:val>
                                        </p:tav>
                                      </p:tavLst>
                                    </p:anim>
                                    <p:anim calcmode="lin" valueType="num">
                                      <p:cBhvr>
                                        <p:cTn id="10"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9"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6"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4"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2"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2" fill="hold"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2" presetClass="entr" presetSubtype="4" fill="hold" nodeType="click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p:tgtEl>
                                          <p:spTgt spid="13"/>
                                        </p:tgtEl>
                                        <p:attrNameLst>
                                          <p:attrName>ppt_y</p:attrName>
                                        </p:attrNameLst>
                                      </p:cBhvr>
                                      <p:tavLst>
                                        <p:tav tm="0">
                                          <p:val>
                                            <p:strVal val="#ppt_y+#ppt_h*1.125000"/>
                                          </p:val>
                                        </p:tav>
                                        <p:tav tm="100000">
                                          <p:val>
                                            <p:strVal val="#ppt_y"/>
                                          </p:val>
                                        </p:tav>
                                      </p:tavLst>
                                    </p:anim>
                                    <p:animEffect transition="in" filter="wipe(up)">
                                      <p:cBhvr>
                                        <p:cTn id="54" dur="500"/>
                                        <p:tgtEl>
                                          <p:spTgt spid="13"/>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12" presetClass="entr" presetSubtype="1"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p:tgtEl>
                                          <p:spTgt spid="18"/>
                                        </p:tgtEl>
                                        <p:attrNameLst>
                                          <p:attrName>ppt_y</p:attrName>
                                        </p:attrNameLst>
                                      </p:cBhvr>
                                      <p:tavLst>
                                        <p:tav tm="0">
                                          <p:val>
                                            <p:strVal val="#ppt_y-#ppt_h*1.125000"/>
                                          </p:val>
                                        </p:tav>
                                        <p:tav tm="100000">
                                          <p:val>
                                            <p:strVal val="#ppt_y"/>
                                          </p:val>
                                        </p:tav>
                                      </p:tavLst>
                                    </p:anim>
                                    <p:animEffect transition="in" filter="wipe(down)">
                                      <p:cBhvr>
                                        <p:cTn id="60" dur="500"/>
                                        <p:tgtEl>
                                          <p:spTgt spid="18"/>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2" presetClass="entr" presetSubtype="1" fill="hold" nodeType="click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500"/>
                                        <p:tgtEl>
                                          <p:spTgt spid="28"/>
                                        </p:tgtEl>
                                        <p:attrNameLst>
                                          <p:attrName>ppt_y</p:attrName>
                                        </p:attrNameLst>
                                      </p:cBhvr>
                                      <p:tavLst>
                                        <p:tav tm="0">
                                          <p:val>
                                            <p:strVal val="#ppt_y-#ppt_h*1.125000"/>
                                          </p:val>
                                        </p:tav>
                                        <p:tav tm="100000">
                                          <p:val>
                                            <p:strVal val="#ppt_y"/>
                                          </p:val>
                                        </p:tav>
                                      </p:tavLst>
                                    </p:anim>
                                    <p:animEffect transition="in" filter="wipe(down)">
                                      <p:cBhvr>
                                        <p:cTn id="66" dur="500"/>
                                        <p:tgtEl>
                                          <p:spTgt spid="28"/>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2" presetClass="entr" presetSubtype="4" fill="hold" nodeType="click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p:tgtEl>
                                          <p:spTgt spid="23"/>
                                        </p:tgtEl>
                                        <p:attrNameLst>
                                          <p:attrName>ppt_y</p:attrName>
                                        </p:attrNameLst>
                                      </p:cBhvr>
                                      <p:tavLst>
                                        <p:tav tm="0">
                                          <p:val>
                                            <p:strVal val="#ppt_y+#ppt_h*1.125000"/>
                                          </p:val>
                                        </p:tav>
                                        <p:tav tm="100000">
                                          <p:val>
                                            <p:strVal val="#ppt_y"/>
                                          </p:val>
                                        </p:tav>
                                      </p:tavLst>
                                    </p:anim>
                                    <p:animEffect transition="in" filter="wipe(up)">
                                      <p:cBhvr>
                                        <p:cTn id="7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413"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sp>
        <p:nvSpPr>
          <p:cNvPr id="5" name="矩形 4"/>
          <p:cNvSpPr/>
          <p:nvPr/>
        </p:nvSpPr>
        <p:spPr>
          <a:xfrm>
            <a:off x="0" y="3814763"/>
            <a:ext cx="12193588" cy="873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4" tIns="61563" rIns="123124" bIns="61563" anchor="ctr"/>
          <a:lstStyle/>
          <a:p>
            <a:pPr algn="ctr">
              <a:defRPr/>
            </a:pPr>
            <a:endParaRPr lang="zh-CN" altLang="en-US" sz="2400"/>
          </a:p>
        </p:txBody>
      </p:sp>
      <p:grpSp>
        <p:nvGrpSpPr>
          <p:cNvPr id="6" name="组合 5"/>
          <p:cNvGrpSpPr>
            <a:grpSpLocks/>
          </p:cNvGrpSpPr>
          <p:nvPr/>
        </p:nvGrpSpPr>
        <p:grpSpPr bwMode="auto">
          <a:xfrm>
            <a:off x="1306513" y="3251200"/>
            <a:ext cx="1160462" cy="1158875"/>
            <a:chOff x="1466675" y="3784103"/>
            <a:chExt cx="1301392" cy="1301862"/>
          </a:xfrm>
        </p:grpSpPr>
        <p:grpSp>
          <p:nvGrpSpPr>
            <p:cNvPr id="17481" name="组合 6"/>
            <p:cNvGrpSpPr>
              <a:grpSpLocks/>
            </p:cNvGrpSpPr>
            <p:nvPr/>
          </p:nvGrpSpPr>
          <p:grpSpPr bwMode="auto">
            <a:xfrm>
              <a:off x="1466675" y="3784103"/>
              <a:ext cx="1301392" cy="1301862"/>
              <a:chOff x="4345444" y="2542859"/>
              <a:chExt cx="1810550" cy="1811205"/>
            </a:xfrm>
          </p:grpSpPr>
          <p:grpSp>
            <p:nvGrpSpPr>
              <p:cNvPr id="9" name="组合 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 name="同心圆 1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endParaRPr>
                </a:p>
              </p:txBody>
            </p:sp>
            <p:sp>
              <p:nvSpPr>
                <p:cNvPr id="12" name="椭圆 1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10" name="椭圆 9"/>
              <p:cNvSpPr/>
              <p:nvPr/>
            </p:nvSpPr>
            <p:spPr>
              <a:xfrm>
                <a:off x="4565880" y="2763678"/>
                <a:ext cx="1369679" cy="1369569"/>
              </a:xfrm>
              <a:prstGeom prst="ellipse">
                <a:avLst/>
              </a:prstGeom>
              <a:gradFill flip="none" rotWithShape="1">
                <a:gsLst>
                  <a:gs pos="14000">
                    <a:srgbClr val="FED755"/>
                  </a:gs>
                  <a:gs pos="89000">
                    <a:srgbClr val="FB5F05"/>
                  </a:gs>
                </a:gsLst>
                <a:lin ang="13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8" name="TextBox 97"/>
            <p:cNvSpPr txBox="1"/>
            <p:nvPr/>
          </p:nvSpPr>
          <p:spPr>
            <a:xfrm>
              <a:off x="1692771" y="4180012"/>
              <a:ext cx="849199" cy="531445"/>
            </a:xfrm>
            <a:prstGeom prst="rect">
              <a:avLst/>
            </a:prstGeom>
            <a:noFill/>
          </p:spPr>
          <p:txBody>
            <a:bodyPr lIns="184256" tIns="92128" rIns="184256" bIns="92128">
              <a:spAutoFit/>
            </a:bodyPr>
            <a:lstStyle/>
            <a:p>
              <a:pPr>
                <a:defRPr/>
              </a:pPr>
              <a:r>
                <a:rPr lang="en-US" altLang="zh-CN" sz="1867" dirty="0">
                  <a:solidFill>
                    <a:schemeClr val="bg1"/>
                  </a:solidFill>
                  <a:latin typeface="微软雅黑" pitchFamily="34" charset="-122"/>
                  <a:ea typeface="微软雅黑" pitchFamily="34" charset="-122"/>
                </a:rPr>
                <a:t>6</a:t>
              </a:r>
              <a:r>
                <a:rPr lang="zh-CN" altLang="en-US" sz="1867" dirty="0">
                  <a:solidFill>
                    <a:schemeClr val="bg1"/>
                  </a:solidFill>
                  <a:latin typeface="微软雅黑" pitchFamily="34" charset="-122"/>
                  <a:ea typeface="微软雅黑" pitchFamily="34" charset="-122"/>
                </a:rPr>
                <a:t>月</a:t>
              </a:r>
            </a:p>
          </p:txBody>
        </p:sp>
      </p:grpSp>
      <p:grpSp>
        <p:nvGrpSpPr>
          <p:cNvPr id="13" name="组合 12"/>
          <p:cNvGrpSpPr>
            <a:grpSpLocks/>
          </p:cNvGrpSpPr>
          <p:nvPr/>
        </p:nvGrpSpPr>
        <p:grpSpPr bwMode="auto">
          <a:xfrm>
            <a:off x="2778125" y="3406775"/>
            <a:ext cx="877888" cy="877888"/>
            <a:chOff x="3117025" y="3959191"/>
            <a:chExt cx="984950" cy="985306"/>
          </a:xfrm>
        </p:grpSpPr>
        <p:grpSp>
          <p:nvGrpSpPr>
            <p:cNvPr id="17477" name="组合 13"/>
            <p:cNvGrpSpPr>
              <a:grpSpLocks/>
            </p:cNvGrpSpPr>
            <p:nvPr/>
          </p:nvGrpSpPr>
          <p:grpSpPr bwMode="auto">
            <a:xfrm>
              <a:off x="3117025" y="3959191"/>
              <a:ext cx="984950" cy="985306"/>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endParaRPr>
                </a:p>
              </p:txBody>
            </p:sp>
            <p:sp>
              <p:nvSpPr>
                <p:cNvPr id="19" name="椭圆 1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17" name="椭圆 16"/>
              <p:cNvSpPr/>
              <p:nvPr/>
            </p:nvSpPr>
            <p:spPr>
              <a:xfrm>
                <a:off x="4564806" y="2762301"/>
                <a:ext cx="1371825" cy="1372322"/>
              </a:xfrm>
              <a:prstGeom prst="ellipse">
                <a:avLst/>
              </a:prstGeom>
              <a:gradFill>
                <a:gsLst>
                  <a:gs pos="18000">
                    <a:srgbClr val="FED755"/>
                  </a:gs>
                  <a:gs pos="89000">
                    <a:srgbClr val="FB5F05"/>
                  </a:gs>
                </a:gsLst>
                <a:lin ang="13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15" name="TextBox 104"/>
            <p:cNvSpPr txBox="1"/>
            <p:nvPr/>
          </p:nvSpPr>
          <p:spPr>
            <a:xfrm>
              <a:off x="3188269" y="4196164"/>
              <a:ext cx="849586" cy="532741"/>
            </a:xfrm>
            <a:prstGeom prst="rect">
              <a:avLst/>
            </a:prstGeom>
            <a:noFill/>
          </p:spPr>
          <p:txBody>
            <a:bodyPr lIns="184256" tIns="92128" rIns="184256" bIns="92128">
              <a:spAutoFit/>
            </a:bodyPr>
            <a:lstStyle/>
            <a:p>
              <a:pPr>
                <a:defRPr/>
              </a:pPr>
              <a:r>
                <a:rPr lang="en-US" altLang="zh-CN" sz="1867" dirty="0">
                  <a:solidFill>
                    <a:schemeClr val="bg1"/>
                  </a:solidFill>
                  <a:latin typeface="微软雅黑" pitchFamily="34" charset="-122"/>
                  <a:ea typeface="微软雅黑" pitchFamily="34" charset="-122"/>
                </a:rPr>
                <a:t>7</a:t>
              </a:r>
              <a:r>
                <a:rPr lang="zh-CN" altLang="en-US" sz="1867" dirty="0">
                  <a:solidFill>
                    <a:schemeClr val="bg1"/>
                  </a:solidFill>
                  <a:latin typeface="微软雅黑" pitchFamily="34" charset="-122"/>
                  <a:ea typeface="微软雅黑" pitchFamily="34" charset="-122"/>
                </a:rPr>
                <a:t>月</a:t>
              </a:r>
            </a:p>
          </p:txBody>
        </p:sp>
      </p:grpSp>
      <p:grpSp>
        <p:nvGrpSpPr>
          <p:cNvPr id="20" name="组合 19"/>
          <p:cNvGrpSpPr>
            <a:grpSpLocks/>
          </p:cNvGrpSpPr>
          <p:nvPr/>
        </p:nvGrpSpPr>
        <p:grpSpPr bwMode="auto">
          <a:xfrm>
            <a:off x="3967163" y="3257550"/>
            <a:ext cx="1176337" cy="1176338"/>
            <a:chOff x="4450933" y="3791953"/>
            <a:chExt cx="1319306" cy="1319782"/>
          </a:xfrm>
        </p:grpSpPr>
        <p:grpSp>
          <p:nvGrpSpPr>
            <p:cNvPr id="17473" name="组合 20"/>
            <p:cNvGrpSpPr>
              <a:grpSpLocks/>
            </p:cNvGrpSpPr>
            <p:nvPr/>
          </p:nvGrpSpPr>
          <p:grpSpPr bwMode="auto">
            <a:xfrm>
              <a:off x="4450933" y="3791953"/>
              <a:ext cx="1319306" cy="1319782"/>
              <a:chOff x="4345444" y="2542859"/>
              <a:chExt cx="1810550" cy="1811205"/>
            </a:xfrm>
          </p:grpSpPr>
          <p:grpSp>
            <p:nvGrpSpPr>
              <p:cNvPr id="23" name="组合 2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5" name="同心圆 2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endParaRPr>
                </a:p>
              </p:txBody>
            </p:sp>
            <p:sp>
              <p:nvSpPr>
                <p:cNvPr id="26" name="椭圆 2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24" name="椭圆 23"/>
              <p:cNvSpPr/>
              <p:nvPr/>
            </p:nvSpPr>
            <p:spPr>
              <a:xfrm>
                <a:off x="4565349" y="2762843"/>
                <a:ext cx="1370740" cy="1371236"/>
              </a:xfrm>
              <a:prstGeom prst="ellipse">
                <a:avLst/>
              </a:prstGeom>
              <a:gradFill>
                <a:gsLst>
                  <a:gs pos="18000">
                    <a:srgbClr val="FED755"/>
                  </a:gs>
                  <a:gs pos="89000">
                    <a:srgbClr val="FB5F05"/>
                  </a:gs>
                </a:gsLst>
                <a:lin ang="13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22" name="TextBox 111"/>
            <p:cNvSpPr txBox="1"/>
            <p:nvPr/>
          </p:nvSpPr>
          <p:spPr>
            <a:xfrm>
              <a:off x="4685951" y="4180229"/>
              <a:ext cx="849270" cy="532544"/>
            </a:xfrm>
            <a:prstGeom prst="rect">
              <a:avLst/>
            </a:prstGeom>
            <a:noFill/>
          </p:spPr>
          <p:txBody>
            <a:bodyPr lIns="184256" tIns="92128" rIns="184256" bIns="92128">
              <a:spAutoFit/>
            </a:bodyPr>
            <a:lstStyle/>
            <a:p>
              <a:pPr>
                <a:defRPr/>
              </a:pPr>
              <a:r>
                <a:rPr lang="en-US" altLang="zh-CN" sz="1867" dirty="0">
                  <a:solidFill>
                    <a:schemeClr val="bg1"/>
                  </a:solidFill>
                  <a:latin typeface="微软雅黑" pitchFamily="34" charset="-122"/>
                  <a:ea typeface="微软雅黑" pitchFamily="34" charset="-122"/>
                </a:rPr>
                <a:t>8</a:t>
              </a:r>
              <a:r>
                <a:rPr lang="zh-CN" altLang="en-US" sz="1867" dirty="0">
                  <a:solidFill>
                    <a:schemeClr val="bg1"/>
                  </a:solidFill>
                  <a:latin typeface="微软雅黑" pitchFamily="34" charset="-122"/>
                  <a:ea typeface="微软雅黑" pitchFamily="34" charset="-122"/>
                </a:rPr>
                <a:t>月</a:t>
              </a:r>
            </a:p>
          </p:txBody>
        </p:sp>
      </p:grpSp>
      <p:grpSp>
        <p:nvGrpSpPr>
          <p:cNvPr id="27" name="组合 26"/>
          <p:cNvGrpSpPr>
            <a:grpSpLocks/>
          </p:cNvGrpSpPr>
          <p:nvPr/>
        </p:nvGrpSpPr>
        <p:grpSpPr bwMode="auto">
          <a:xfrm>
            <a:off x="5454650" y="3392488"/>
            <a:ext cx="908050" cy="906462"/>
            <a:chOff x="6119197" y="3942381"/>
            <a:chExt cx="1018558" cy="1018926"/>
          </a:xfrm>
        </p:grpSpPr>
        <p:grpSp>
          <p:nvGrpSpPr>
            <p:cNvPr id="17469" name="组合 27"/>
            <p:cNvGrpSpPr>
              <a:grpSpLocks/>
            </p:cNvGrpSpPr>
            <p:nvPr/>
          </p:nvGrpSpPr>
          <p:grpSpPr bwMode="auto">
            <a:xfrm>
              <a:off x="6119197" y="3942381"/>
              <a:ext cx="1018558" cy="1018926"/>
              <a:chOff x="4345444" y="2542859"/>
              <a:chExt cx="1810550" cy="1811205"/>
            </a:xfrm>
          </p:grpSpPr>
          <p:grpSp>
            <p:nvGrpSpPr>
              <p:cNvPr id="30" name="组合 2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2" name="同心圆 3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endParaRPr>
                </a:p>
              </p:txBody>
            </p:sp>
            <p:sp>
              <p:nvSpPr>
                <p:cNvPr id="33" name="椭圆 3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31" name="椭圆 30"/>
              <p:cNvSpPr/>
              <p:nvPr/>
            </p:nvSpPr>
            <p:spPr>
              <a:xfrm>
                <a:off x="4567015" y="2761725"/>
                <a:ext cx="1367408" cy="1373472"/>
              </a:xfrm>
              <a:prstGeom prst="ellipse">
                <a:avLst/>
              </a:prstGeom>
              <a:gradFill>
                <a:gsLst>
                  <a:gs pos="17000">
                    <a:srgbClr val="FED755"/>
                  </a:gs>
                  <a:gs pos="89000">
                    <a:srgbClr val="FB5F05"/>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29" name="TextBox 118"/>
            <p:cNvSpPr txBox="1"/>
            <p:nvPr/>
          </p:nvSpPr>
          <p:spPr>
            <a:xfrm>
              <a:off x="6210013" y="4197558"/>
              <a:ext cx="849391" cy="529985"/>
            </a:xfrm>
            <a:prstGeom prst="rect">
              <a:avLst/>
            </a:prstGeom>
            <a:noFill/>
          </p:spPr>
          <p:txBody>
            <a:bodyPr lIns="184256" tIns="92128" rIns="184256" bIns="92128">
              <a:spAutoFit/>
            </a:bodyPr>
            <a:lstStyle/>
            <a:p>
              <a:pPr>
                <a:defRPr/>
              </a:pPr>
              <a:r>
                <a:rPr lang="en-US" altLang="zh-CN" sz="1867" dirty="0">
                  <a:solidFill>
                    <a:schemeClr val="bg1"/>
                  </a:solidFill>
                  <a:latin typeface="微软雅黑" pitchFamily="34" charset="-122"/>
                  <a:ea typeface="微软雅黑" pitchFamily="34" charset="-122"/>
                </a:rPr>
                <a:t>9</a:t>
              </a:r>
              <a:r>
                <a:rPr lang="zh-CN" altLang="en-US" sz="1867" dirty="0">
                  <a:solidFill>
                    <a:schemeClr val="bg1"/>
                  </a:solidFill>
                  <a:latin typeface="微软雅黑" pitchFamily="34" charset="-122"/>
                  <a:ea typeface="微软雅黑" pitchFamily="34" charset="-122"/>
                </a:rPr>
                <a:t>月</a:t>
              </a:r>
            </a:p>
          </p:txBody>
        </p:sp>
      </p:grpSp>
      <p:grpSp>
        <p:nvGrpSpPr>
          <p:cNvPr id="34" name="组合 33"/>
          <p:cNvGrpSpPr>
            <a:grpSpLocks/>
          </p:cNvGrpSpPr>
          <p:nvPr/>
        </p:nvGrpSpPr>
        <p:grpSpPr bwMode="auto">
          <a:xfrm>
            <a:off x="6672263" y="3392488"/>
            <a:ext cx="946150" cy="906462"/>
            <a:chOff x="7486713" y="3942381"/>
            <a:chExt cx="1060031" cy="1018926"/>
          </a:xfrm>
        </p:grpSpPr>
        <p:grpSp>
          <p:nvGrpSpPr>
            <p:cNvPr id="17465" name="组合 34"/>
            <p:cNvGrpSpPr>
              <a:grpSpLocks/>
            </p:cNvGrpSpPr>
            <p:nvPr/>
          </p:nvGrpSpPr>
          <p:grpSpPr bwMode="auto">
            <a:xfrm>
              <a:off x="7486713" y="3942381"/>
              <a:ext cx="1018558" cy="1018926"/>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38" name="椭圆 37"/>
              <p:cNvSpPr/>
              <p:nvPr/>
            </p:nvSpPr>
            <p:spPr>
              <a:xfrm>
                <a:off x="4566751" y="2761725"/>
                <a:ext cx="1368940" cy="1373472"/>
              </a:xfrm>
              <a:prstGeom prst="ellipse">
                <a:avLst/>
              </a:prstGeom>
              <a:gradFill>
                <a:gsLst>
                  <a:gs pos="19000">
                    <a:srgbClr val="FED755"/>
                  </a:gs>
                  <a:gs pos="90000">
                    <a:srgbClr val="FB5F05"/>
                  </a:gs>
                </a:gsLst>
                <a:lin ang="13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17466" name="TextBox 125"/>
            <p:cNvSpPr txBox="1">
              <a:spLocks noChangeArrowheads="1"/>
            </p:cNvSpPr>
            <p:nvPr/>
          </p:nvSpPr>
          <p:spPr bwMode="auto">
            <a:xfrm>
              <a:off x="7555666" y="4199438"/>
              <a:ext cx="991078" cy="485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4256" tIns="92128" rIns="184256" bIns="9212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1600">
                  <a:solidFill>
                    <a:schemeClr val="bg1"/>
                  </a:solidFill>
                  <a:latin typeface="微软雅黑" pitchFamily="34" charset="-122"/>
                  <a:ea typeface="微软雅黑" pitchFamily="34" charset="-122"/>
                </a:rPr>
                <a:t>10</a:t>
              </a:r>
              <a:r>
                <a:rPr lang="zh-CN" altLang="en-US" sz="1600">
                  <a:solidFill>
                    <a:schemeClr val="bg1"/>
                  </a:solidFill>
                  <a:latin typeface="微软雅黑" pitchFamily="34" charset="-122"/>
                  <a:ea typeface="微软雅黑" pitchFamily="34" charset="-122"/>
                </a:rPr>
                <a:t>月</a:t>
              </a:r>
            </a:p>
          </p:txBody>
        </p:sp>
      </p:grpSp>
      <p:grpSp>
        <p:nvGrpSpPr>
          <p:cNvPr id="41" name="组合 40"/>
          <p:cNvGrpSpPr>
            <a:grpSpLocks/>
          </p:cNvGrpSpPr>
          <p:nvPr/>
        </p:nvGrpSpPr>
        <p:grpSpPr bwMode="auto">
          <a:xfrm>
            <a:off x="7891463" y="3241675"/>
            <a:ext cx="1209675" cy="1208088"/>
            <a:chOff x="8854229" y="3773382"/>
            <a:chExt cx="1356434" cy="1356924"/>
          </a:xfrm>
        </p:grpSpPr>
        <p:grpSp>
          <p:nvGrpSpPr>
            <p:cNvPr id="17461" name="组合 41"/>
            <p:cNvGrpSpPr>
              <a:grpSpLocks/>
            </p:cNvGrpSpPr>
            <p:nvPr/>
          </p:nvGrpSpPr>
          <p:grpSpPr bwMode="auto">
            <a:xfrm>
              <a:off x="8854229" y="3773382"/>
              <a:ext cx="1356434" cy="1356924"/>
              <a:chOff x="4345444" y="2542859"/>
              <a:chExt cx="1810550" cy="1811205"/>
            </a:xfrm>
          </p:grpSpPr>
          <p:grpSp>
            <p:nvGrpSpPr>
              <p:cNvPr id="44" name="组合 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6" name="同心圆 4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endParaRPr>
                </a:p>
              </p:txBody>
            </p:sp>
            <p:sp>
              <p:nvSpPr>
                <p:cNvPr id="47" name="椭圆 4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45" name="椭圆 44"/>
              <p:cNvSpPr/>
              <p:nvPr/>
            </p:nvSpPr>
            <p:spPr>
              <a:xfrm>
                <a:off x="4566416" y="2764203"/>
                <a:ext cx="1368605" cy="1368518"/>
              </a:xfrm>
              <a:prstGeom prst="ellipse">
                <a:avLst/>
              </a:prstGeom>
              <a:gradFill>
                <a:gsLst>
                  <a:gs pos="27000">
                    <a:srgbClr val="FED755"/>
                  </a:gs>
                  <a:gs pos="89000">
                    <a:srgbClr val="FB5F05"/>
                  </a:gs>
                </a:gsLst>
                <a:lin ang="13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43" name="TextBox 132"/>
            <p:cNvSpPr txBox="1"/>
            <p:nvPr/>
          </p:nvSpPr>
          <p:spPr>
            <a:xfrm>
              <a:off x="9067841" y="4179924"/>
              <a:ext cx="1016435" cy="531358"/>
            </a:xfrm>
            <a:prstGeom prst="rect">
              <a:avLst/>
            </a:prstGeom>
            <a:noFill/>
          </p:spPr>
          <p:txBody>
            <a:bodyPr lIns="184256" tIns="92128" rIns="184256" bIns="92128">
              <a:spAutoFit/>
            </a:bodyPr>
            <a:lstStyle/>
            <a:p>
              <a:pPr>
                <a:defRPr/>
              </a:pPr>
              <a:r>
                <a:rPr lang="en-US" altLang="zh-CN" sz="1867" dirty="0">
                  <a:solidFill>
                    <a:schemeClr val="bg1"/>
                  </a:solidFill>
                  <a:latin typeface="微软雅黑" pitchFamily="34" charset="-122"/>
                  <a:ea typeface="微软雅黑" pitchFamily="34" charset="-122"/>
                </a:rPr>
                <a:t>11</a:t>
              </a:r>
              <a:r>
                <a:rPr lang="zh-CN" altLang="en-US" sz="1867" dirty="0">
                  <a:solidFill>
                    <a:schemeClr val="bg1"/>
                  </a:solidFill>
                  <a:latin typeface="微软雅黑" pitchFamily="34" charset="-122"/>
                  <a:ea typeface="微软雅黑" pitchFamily="34" charset="-122"/>
                </a:rPr>
                <a:t>月</a:t>
              </a:r>
            </a:p>
          </p:txBody>
        </p:sp>
      </p:grpSp>
      <p:grpSp>
        <p:nvGrpSpPr>
          <p:cNvPr id="48" name="组合 47"/>
          <p:cNvGrpSpPr>
            <a:grpSpLocks/>
          </p:cNvGrpSpPr>
          <p:nvPr/>
        </p:nvGrpSpPr>
        <p:grpSpPr bwMode="auto">
          <a:xfrm>
            <a:off x="9412288" y="3024188"/>
            <a:ext cx="1644650" cy="1643062"/>
            <a:chOff x="10559621" y="3529102"/>
            <a:chExt cx="1844818" cy="1845484"/>
          </a:xfrm>
        </p:grpSpPr>
        <p:grpSp>
          <p:nvGrpSpPr>
            <p:cNvPr id="17457" name="组合 48"/>
            <p:cNvGrpSpPr>
              <a:grpSpLocks/>
            </p:cNvGrpSpPr>
            <p:nvPr/>
          </p:nvGrpSpPr>
          <p:grpSpPr bwMode="auto">
            <a:xfrm>
              <a:off x="10559621" y="3529102"/>
              <a:ext cx="1844818" cy="1845484"/>
              <a:chOff x="4345444" y="2542859"/>
              <a:chExt cx="1810550" cy="1811205"/>
            </a:xfrm>
          </p:grpSpPr>
          <p:grpSp>
            <p:nvGrpSpPr>
              <p:cNvPr id="51" name="组合 5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3" name="同心圆 5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endParaRPr>
                </a:p>
              </p:txBody>
            </p:sp>
            <p:sp>
              <p:nvSpPr>
                <p:cNvPr id="54" name="椭圆 5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52" name="椭圆 51"/>
              <p:cNvSpPr/>
              <p:nvPr/>
            </p:nvSpPr>
            <p:spPr>
              <a:xfrm>
                <a:off x="4565646" y="2763354"/>
                <a:ext cx="1370146" cy="1370216"/>
              </a:xfrm>
              <a:prstGeom prst="ellipse">
                <a:avLst/>
              </a:prstGeom>
              <a:gradFill>
                <a:gsLst>
                  <a:gs pos="16000">
                    <a:srgbClr val="FED755"/>
                  </a:gs>
                  <a:gs pos="89000">
                    <a:srgbClr val="FB5F05"/>
                  </a:gs>
                </a:gsLst>
                <a:lin ang="13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p>
            </p:txBody>
          </p:sp>
        </p:grpSp>
        <p:sp>
          <p:nvSpPr>
            <p:cNvPr id="50" name="TextBox 139"/>
            <p:cNvSpPr txBox="1"/>
            <p:nvPr/>
          </p:nvSpPr>
          <p:spPr>
            <a:xfrm>
              <a:off x="10949596" y="4179924"/>
              <a:ext cx="1096919" cy="531357"/>
            </a:xfrm>
            <a:prstGeom prst="rect">
              <a:avLst/>
            </a:prstGeom>
            <a:noFill/>
          </p:spPr>
          <p:txBody>
            <a:bodyPr lIns="184256" tIns="92128" rIns="184256" bIns="92128">
              <a:spAutoFit/>
            </a:bodyPr>
            <a:lstStyle/>
            <a:p>
              <a:pPr>
                <a:defRPr/>
              </a:pPr>
              <a:r>
                <a:rPr lang="en-US" altLang="zh-CN" sz="1867" dirty="0">
                  <a:solidFill>
                    <a:schemeClr val="bg1"/>
                  </a:solidFill>
                  <a:latin typeface="微软雅黑" pitchFamily="34" charset="-122"/>
                  <a:ea typeface="微软雅黑" pitchFamily="34" charset="-122"/>
                </a:rPr>
                <a:t>12</a:t>
              </a:r>
              <a:r>
                <a:rPr lang="zh-CN" altLang="en-US" sz="1867" dirty="0">
                  <a:solidFill>
                    <a:schemeClr val="bg1"/>
                  </a:solidFill>
                  <a:latin typeface="微软雅黑" pitchFamily="34" charset="-122"/>
                  <a:ea typeface="微软雅黑" pitchFamily="34" charset="-122"/>
                </a:rPr>
                <a:t>月</a:t>
              </a:r>
            </a:p>
          </p:txBody>
        </p:sp>
      </p:grpSp>
      <p:grpSp>
        <p:nvGrpSpPr>
          <p:cNvPr id="55" name="组合 54"/>
          <p:cNvGrpSpPr>
            <a:grpSpLocks/>
          </p:cNvGrpSpPr>
          <p:nvPr/>
        </p:nvGrpSpPr>
        <p:grpSpPr bwMode="auto">
          <a:xfrm>
            <a:off x="693738" y="1700213"/>
            <a:ext cx="2589212" cy="1457325"/>
            <a:chOff x="689131" y="1318791"/>
            <a:chExt cx="1631535" cy="1036935"/>
          </a:xfrm>
        </p:grpSpPr>
        <p:sp>
          <p:nvSpPr>
            <p:cNvPr id="56" name="TextBox 145"/>
            <p:cNvSpPr txBox="1"/>
            <p:nvPr/>
          </p:nvSpPr>
          <p:spPr>
            <a:xfrm>
              <a:off x="801168" y="1667824"/>
              <a:ext cx="1363447" cy="429232"/>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7454" name="组合 56"/>
            <p:cNvGrpSpPr>
              <a:grpSpLocks/>
            </p:cNvGrpSpPr>
            <p:nvPr/>
          </p:nvGrpSpPr>
          <p:grpSpPr bwMode="auto">
            <a:xfrm>
              <a:off x="689131" y="1318791"/>
              <a:ext cx="1631535" cy="1036935"/>
              <a:chOff x="689131" y="1318791"/>
              <a:chExt cx="1631535" cy="1036935"/>
            </a:xfrm>
          </p:grpSpPr>
          <p:cxnSp>
            <p:nvCxnSpPr>
              <p:cNvPr id="58" name="直接连接符 57"/>
              <p:cNvCxnSpPr/>
              <p:nvPr/>
            </p:nvCxnSpPr>
            <p:spPr>
              <a:xfrm flipV="1">
                <a:off x="1481391" y="2139980"/>
                <a:ext cx="0" cy="215746"/>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9" name="TextBox 148"/>
              <p:cNvSpPr txBox="1"/>
              <p:nvPr/>
            </p:nvSpPr>
            <p:spPr>
              <a:xfrm>
                <a:off x="689131" y="1318791"/>
                <a:ext cx="1631535" cy="350163"/>
              </a:xfrm>
              <a:prstGeom prst="rect">
                <a:avLst/>
              </a:prstGeom>
              <a:noFill/>
            </p:spPr>
            <p:txBody>
              <a:bodyPr lIns="121908" tIns="0" rIns="121908" bIns="0">
                <a:spAutoFit/>
              </a:bodyPr>
              <a:lstStyle/>
              <a:p>
                <a:pPr algn="ctr">
                  <a:lnSpc>
                    <a:spcPct val="150000"/>
                  </a:lnSpc>
                  <a:defRPr/>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60" name="组合 59"/>
          <p:cNvGrpSpPr>
            <a:grpSpLocks/>
          </p:cNvGrpSpPr>
          <p:nvPr/>
        </p:nvGrpSpPr>
        <p:grpSpPr bwMode="auto">
          <a:xfrm>
            <a:off x="3408363" y="1822450"/>
            <a:ext cx="2100262" cy="1287463"/>
            <a:chOff x="873900" y="1541325"/>
            <a:chExt cx="1166203" cy="814401"/>
          </a:xfrm>
        </p:grpSpPr>
        <p:sp>
          <p:nvSpPr>
            <p:cNvPr id="61" name="TextBox 150"/>
            <p:cNvSpPr txBox="1"/>
            <p:nvPr/>
          </p:nvSpPr>
          <p:spPr>
            <a:xfrm>
              <a:off x="873900" y="1767269"/>
              <a:ext cx="1166203" cy="381593"/>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7450" name="组合 61"/>
            <p:cNvGrpSpPr>
              <a:grpSpLocks/>
            </p:cNvGrpSpPr>
            <p:nvPr/>
          </p:nvGrpSpPr>
          <p:grpSpPr bwMode="auto">
            <a:xfrm>
              <a:off x="947384" y="1541325"/>
              <a:ext cx="1008112" cy="814401"/>
              <a:chOff x="947384" y="1541325"/>
              <a:chExt cx="1008112" cy="814401"/>
            </a:xfrm>
          </p:grpSpPr>
          <p:cxnSp>
            <p:nvCxnSpPr>
              <p:cNvPr id="63" name="直接连接符 62"/>
              <p:cNvCxnSpPr/>
              <p:nvPr/>
            </p:nvCxnSpPr>
            <p:spPr>
              <a:xfrm flipV="1">
                <a:off x="1481242" y="2139824"/>
                <a:ext cx="0" cy="21590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4" name="TextBox 153"/>
              <p:cNvSpPr txBox="1"/>
              <p:nvPr/>
            </p:nvSpPr>
            <p:spPr>
              <a:xfrm>
                <a:off x="947063" y="1541325"/>
                <a:ext cx="1008417" cy="311300"/>
              </a:xfrm>
              <a:prstGeom prst="rect">
                <a:avLst/>
              </a:prstGeom>
              <a:noFill/>
            </p:spPr>
            <p:txBody>
              <a:bodyPr lIns="121908" tIns="0" rIns="121908" bIns="0">
                <a:spAutoFit/>
              </a:bodyPr>
              <a:lstStyle/>
              <a:p>
                <a:pPr algn="ctr">
                  <a:lnSpc>
                    <a:spcPct val="150000"/>
                  </a:lnSpc>
                  <a:defRPr/>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65" name="组合 64"/>
          <p:cNvGrpSpPr>
            <a:grpSpLocks/>
          </p:cNvGrpSpPr>
          <p:nvPr/>
        </p:nvGrpSpPr>
        <p:grpSpPr bwMode="auto">
          <a:xfrm>
            <a:off x="6000750" y="1700213"/>
            <a:ext cx="2184400" cy="1401762"/>
            <a:chOff x="873900" y="1541325"/>
            <a:chExt cx="1166203" cy="814401"/>
          </a:xfrm>
        </p:grpSpPr>
        <p:sp>
          <p:nvSpPr>
            <p:cNvPr id="66" name="TextBox 155"/>
            <p:cNvSpPr txBox="1"/>
            <p:nvPr/>
          </p:nvSpPr>
          <p:spPr>
            <a:xfrm>
              <a:off x="873900" y="1767291"/>
              <a:ext cx="1166203" cy="350478"/>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7446" name="组合 66"/>
            <p:cNvGrpSpPr>
              <a:grpSpLocks/>
            </p:cNvGrpSpPr>
            <p:nvPr/>
          </p:nvGrpSpPr>
          <p:grpSpPr bwMode="auto">
            <a:xfrm>
              <a:off x="947384" y="1541325"/>
              <a:ext cx="1008112" cy="814401"/>
              <a:chOff x="947384" y="1541325"/>
              <a:chExt cx="1008112" cy="814401"/>
            </a:xfrm>
          </p:grpSpPr>
          <p:cxnSp>
            <p:nvCxnSpPr>
              <p:cNvPr id="68" name="直接连接符 67"/>
              <p:cNvCxnSpPr/>
              <p:nvPr/>
            </p:nvCxnSpPr>
            <p:spPr>
              <a:xfrm flipV="1">
                <a:off x="1481580" y="2139905"/>
                <a:ext cx="0" cy="21582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9" name="TextBox 158"/>
              <p:cNvSpPr txBox="1"/>
              <p:nvPr/>
            </p:nvSpPr>
            <p:spPr>
              <a:xfrm>
                <a:off x="947635" y="1541325"/>
                <a:ext cx="1007714" cy="285917"/>
              </a:xfrm>
              <a:prstGeom prst="rect">
                <a:avLst/>
              </a:prstGeom>
              <a:noFill/>
            </p:spPr>
            <p:txBody>
              <a:bodyPr lIns="121908" tIns="0" rIns="121908" bIns="0">
                <a:spAutoFit/>
              </a:bodyPr>
              <a:lstStyle/>
              <a:p>
                <a:pPr algn="ctr">
                  <a:lnSpc>
                    <a:spcPct val="150000"/>
                  </a:lnSpc>
                  <a:defRPr/>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70" name="组合 69"/>
          <p:cNvGrpSpPr>
            <a:grpSpLocks/>
          </p:cNvGrpSpPr>
          <p:nvPr/>
        </p:nvGrpSpPr>
        <p:grpSpPr bwMode="auto">
          <a:xfrm>
            <a:off x="9117013" y="1768475"/>
            <a:ext cx="2066925" cy="1089025"/>
            <a:chOff x="873900" y="1541325"/>
            <a:chExt cx="1166203" cy="652383"/>
          </a:xfrm>
        </p:grpSpPr>
        <p:sp>
          <p:nvSpPr>
            <p:cNvPr id="71" name="TextBox 160"/>
            <p:cNvSpPr txBox="1"/>
            <p:nvPr/>
          </p:nvSpPr>
          <p:spPr>
            <a:xfrm>
              <a:off x="873900" y="1767662"/>
              <a:ext cx="1166203" cy="360428"/>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7442" name="组合 71"/>
            <p:cNvGrpSpPr>
              <a:grpSpLocks/>
            </p:cNvGrpSpPr>
            <p:nvPr/>
          </p:nvGrpSpPr>
          <p:grpSpPr bwMode="auto">
            <a:xfrm>
              <a:off x="947384" y="1541325"/>
              <a:ext cx="1008112" cy="652383"/>
              <a:chOff x="947384" y="1541325"/>
              <a:chExt cx="1008112" cy="652383"/>
            </a:xfrm>
          </p:grpSpPr>
          <p:cxnSp>
            <p:nvCxnSpPr>
              <p:cNvPr id="73" name="直接连接符 72"/>
              <p:cNvCxnSpPr/>
              <p:nvPr/>
            </p:nvCxnSpPr>
            <p:spPr>
              <a:xfrm flipV="1">
                <a:off x="1482081" y="2085294"/>
                <a:ext cx="0" cy="10841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4" name="TextBox 163"/>
              <p:cNvSpPr txBox="1"/>
              <p:nvPr/>
            </p:nvSpPr>
            <p:spPr>
              <a:xfrm>
                <a:off x="947347" y="1541325"/>
                <a:ext cx="1008559" cy="294809"/>
              </a:xfrm>
              <a:prstGeom prst="rect">
                <a:avLst/>
              </a:prstGeom>
              <a:noFill/>
            </p:spPr>
            <p:txBody>
              <a:bodyPr lIns="121908" tIns="0" rIns="121908" bIns="0">
                <a:spAutoFit/>
              </a:bodyPr>
              <a:lstStyle/>
              <a:p>
                <a:pPr algn="ctr">
                  <a:lnSpc>
                    <a:spcPct val="150000"/>
                  </a:lnSpc>
                  <a:defRPr/>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75" name="组合 74"/>
          <p:cNvGrpSpPr>
            <a:grpSpLocks/>
          </p:cNvGrpSpPr>
          <p:nvPr/>
        </p:nvGrpSpPr>
        <p:grpSpPr bwMode="auto">
          <a:xfrm>
            <a:off x="2079625" y="4562475"/>
            <a:ext cx="2166938" cy="1220788"/>
            <a:chOff x="873900" y="1340833"/>
            <a:chExt cx="1166203" cy="843561"/>
          </a:xfrm>
        </p:grpSpPr>
        <p:sp>
          <p:nvSpPr>
            <p:cNvPr id="76" name="TextBox 165"/>
            <p:cNvSpPr txBox="1"/>
            <p:nvPr/>
          </p:nvSpPr>
          <p:spPr>
            <a:xfrm>
              <a:off x="873900" y="1767550"/>
              <a:ext cx="1166203" cy="416844"/>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7438" name="组合 76"/>
            <p:cNvGrpSpPr>
              <a:grpSpLocks/>
            </p:cNvGrpSpPr>
            <p:nvPr/>
          </p:nvGrpSpPr>
          <p:grpSpPr bwMode="auto">
            <a:xfrm>
              <a:off x="947384" y="1340833"/>
              <a:ext cx="1008112" cy="540940"/>
              <a:chOff x="947384" y="1340833"/>
              <a:chExt cx="1008112" cy="540940"/>
            </a:xfrm>
          </p:grpSpPr>
          <p:cxnSp>
            <p:nvCxnSpPr>
              <p:cNvPr id="78" name="直接连接符 77"/>
              <p:cNvCxnSpPr/>
              <p:nvPr/>
            </p:nvCxnSpPr>
            <p:spPr>
              <a:xfrm>
                <a:off x="1481351" y="1340833"/>
                <a:ext cx="0" cy="20074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9" name="TextBox 168"/>
              <p:cNvSpPr txBox="1"/>
              <p:nvPr/>
            </p:nvSpPr>
            <p:spPr>
              <a:xfrm>
                <a:off x="947375" y="1541577"/>
                <a:ext cx="1008146" cy="340057"/>
              </a:xfrm>
              <a:prstGeom prst="rect">
                <a:avLst/>
              </a:prstGeom>
              <a:noFill/>
            </p:spPr>
            <p:txBody>
              <a:bodyPr lIns="121908" tIns="0" rIns="121908" bIns="0">
                <a:spAutoFit/>
              </a:bodyPr>
              <a:lstStyle/>
              <a:p>
                <a:pPr algn="ctr">
                  <a:lnSpc>
                    <a:spcPct val="150000"/>
                  </a:lnSpc>
                  <a:defRPr/>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0" name="组合 79"/>
          <p:cNvGrpSpPr>
            <a:grpSpLocks/>
          </p:cNvGrpSpPr>
          <p:nvPr/>
        </p:nvGrpSpPr>
        <p:grpSpPr bwMode="auto">
          <a:xfrm>
            <a:off x="4737100" y="4562475"/>
            <a:ext cx="2166938" cy="1220788"/>
            <a:chOff x="873900" y="1340833"/>
            <a:chExt cx="1166203" cy="843561"/>
          </a:xfrm>
        </p:grpSpPr>
        <p:sp>
          <p:nvSpPr>
            <p:cNvPr id="81" name="TextBox 170"/>
            <p:cNvSpPr txBox="1"/>
            <p:nvPr/>
          </p:nvSpPr>
          <p:spPr>
            <a:xfrm>
              <a:off x="873900" y="1767550"/>
              <a:ext cx="1166203" cy="416844"/>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7434" name="组合 81"/>
            <p:cNvGrpSpPr>
              <a:grpSpLocks/>
            </p:cNvGrpSpPr>
            <p:nvPr/>
          </p:nvGrpSpPr>
          <p:grpSpPr bwMode="auto">
            <a:xfrm>
              <a:off x="947384" y="1340833"/>
              <a:ext cx="1008112" cy="540940"/>
              <a:chOff x="947384" y="1340833"/>
              <a:chExt cx="1008112" cy="540940"/>
            </a:xfrm>
          </p:grpSpPr>
          <p:cxnSp>
            <p:nvCxnSpPr>
              <p:cNvPr id="83" name="直接连接符 82"/>
              <p:cNvCxnSpPr/>
              <p:nvPr/>
            </p:nvCxnSpPr>
            <p:spPr>
              <a:xfrm>
                <a:off x="1481351" y="1340833"/>
                <a:ext cx="0" cy="20074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4" name="TextBox 173"/>
              <p:cNvSpPr txBox="1"/>
              <p:nvPr/>
            </p:nvSpPr>
            <p:spPr>
              <a:xfrm>
                <a:off x="947375" y="1541577"/>
                <a:ext cx="1008146" cy="340057"/>
              </a:xfrm>
              <a:prstGeom prst="rect">
                <a:avLst/>
              </a:prstGeom>
              <a:noFill/>
            </p:spPr>
            <p:txBody>
              <a:bodyPr lIns="121908" tIns="0" rIns="121908" bIns="0">
                <a:spAutoFit/>
              </a:bodyPr>
              <a:lstStyle/>
              <a:p>
                <a:pPr algn="ctr">
                  <a:lnSpc>
                    <a:spcPct val="150000"/>
                  </a:lnSpc>
                  <a:defRPr/>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5" name="组合 84"/>
          <p:cNvGrpSpPr>
            <a:grpSpLocks/>
          </p:cNvGrpSpPr>
          <p:nvPr/>
        </p:nvGrpSpPr>
        <p:grpSpPr bwMode="auto">
          <a:xfrm>
            <a:off x="7386638" y="4637088"/>
            <a:ext cx="2165350" cy="1220787"/>
            <a:chOff x="873900" y="1340833"/>
            <a:chExt cx="1166203" cy="843561"/>
          </a:xfrm>
        </p:grpSpPr>
        <p:sp>
          <p:nvSpPr>
            <p:cNvPr id="86" name="TextBox 175"/>
            <p:cNvSpPr txBox="1"/>
            <p:nvPr/>
          </p:nvSpPr>
          <p:spPr>
            <a:xfrm>
              <a:off x="873900" y="1767550"/>
              <a:ext cx="1166203" cy="416844"/>
            </a:xfrm>
            <a:prstGeom prst="rect">
              <a:avLst/>
            </a:prstGeom>
            <a:noFill/>
          </p:spPr>
          <p:txBody>
            <a:bodyPr lIns="121908" tIns="60953" rIns="121908" bIns="60953">
              <a:spAutoFit/>
            </a:bodyPr>
            <a:lstStyle/>
            <a:p>
              <a:pPr algn="ctr">
                <a:lnSpc>
                  <a:spcPct val="130000"/>
                </a:lnSpc>
                <a:defRPr/>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7430" name="组合 86"/>
            <p:cNvGrpSpPr>
              <a:grpSpLocks/>
            </p:cNvGrpSpPr>
            <p:nvPr/>
          </p:nvGrpSpPr>
          <p:grpSpPr bwMode="auto">
            <a:xfrm>
              <a:off x="947384" y="1340833"/>
              <a:ext cx="1008112" cy="540940"/>
              <a:chOff x="947384" y="1340833"/>
              <a:chExt cx="1008112" cy="540940"/>
            </a:xfrm>
          </p:grpSpPr>
          <p:cxnSp>
            <p:nvCxnSpPr>
              <p:cNvPr id="88" name="直接连接符 87"/>
              <p:cNvCxnSpPr/>
              <p:nvPr/>
            </p:nvCxnSpPr>
            <p:spPr>
              <a:xfrm>
                <a:off x="1481796" y="1340833"/>
                <a:ext cx="0" cy="200743"/>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9" name="TextBox 178"/>
              <p:cNvSpPr txBox="1"/>
              <p:nvPr/>
            </p:nvSpPr>
            <p:spPr>
              <a:xfrm>
                <a:off x="947429" y="1541576"/>
                <a:ext cx="1008030" cy="340057"/>
              </a:xfrm>
              <a:prstGeom prst="rect">
                <a:avLst/>
              </a:prstGeom>
              <a:noFill/>
            </p:spPr>
            <p:txBody>
              <a:bodyPr lIns="121908" tIns="0" rIns="121908" bIns="0">
                <a:spAutoFit/>
              </a:bodyPr>
              <a:lstStyle/>
              <a:p>
                <a:pPr algn="ctr">
                  <a:lnSpc>
                    <a:spcPct val="150000"/>
                  </a:lnSpc>
                  <a:defRPr/>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nodeType="afterGroup">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1+#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500" fill="hold"/>
                                        <p:tgtEl>
                                          <p:spTgt spid="13"/>
                                        </p:tgtEl>
                                        <p:attrNameLst>
                                          <p:attrName>ppt_x</p:attrName>
                                        </p:attrNameLst>
                                      </p:cBhvr>
                                      <p:tavLst>
                                        <p:tav tm="0">
                                          <p:val>
                                            <p:strVal val="1+#ppt_w/2"/>
                                          </p:val>
                                        </p:tav>
                                        <p:tav tm="100000">
                                          <p:val>
                                            <p:strVal val="#ppt_x"/>
                                          </p:val>
                                        </p:tav>
                                      </p:tavLst>
                                    </p:anim>
                                    <p:anim calcmode="lin" valueType="num">
                                      <p:cBhvr additive="base">
                                        <p:cTn id="16" dur="1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500" fill="hold"/>
                                        <p:tgtEl>
                                          <p:spTgt spid="20"/>
                                        </p:tgtEl>
                                        <p:attrNameLst>
                                          <p:attrName>ppt_x</p:attrName>
                                        </p:attrNameLst>
                                      </p:cBhvr>
                                      <p:tavLst>
                                        <p:tav tm="0">
                                          <p:val>
                                            <p:strVal val="1+#ppt_w/2"/>
                                          </p:val>
                                        </p:tav>
                                        <p:tav tm="100000">
                                          <p:val>
                                            <p:strVal val="#ppt_x"/>
                                          </p:val>
                                        </p:tav>
                                      </p:tavLst>
                                    </p:anim>
                                    <p:anim calcmode="lin" valueType="num">
                                      <p:cBhvr additive="base">
                                        <p:cTn id="20" dur="1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1500" fill="hold"/>
                                        <p:tgtEl>
                                          <p:spTgt spid="27"/>
                                        </p:tgtEl>
                                        <p:attrNameLst>
                                          <p:attrName>ppt_x</p:attrName>
                                        </p:attrNameLst>
                                      </p:cBhvr>
                                      <p:tavLst>
                                        <p:tav tm="0">
                                          <p:val>
                                            <p:strVal val="1+#ppt_w/2"/>
                                          </p:val>
                                        </p:tav>
                                        <p:tav tm="100000">
                                          <p:val>
                                            <p:strVal val="#ppt_x"/>
                                          </p:val>
                                        </p:tav>
                                      </p:tavLst>
                                    </p:anim>
                                    <p:anim calcmode="lin" valueType="num">
                                      <p:cBhvr additive="base">
                                        <p:cTn id="24" dur="1500" fill="hold"/>
                                        <p:tgtEl>
                                          <p:spTgt spid="27"/>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1500" fill="hold"/>
                                        <p:tgtEl>
                                          <p:spTgt spid="34"/>
                                        </p:tgtEl>
                                        <p:attrNameLst>
                                          <p:attrName>ppt_x</p:attrName>
                                        </p:attrNameLst>
                                      </p:cBhvr>
                                      <p:tavLst>
                                        <p:tav tm="0">
                                          <p:val>
                                            <p:strVal val="1+#ppt_w/2"/>
                                          </p:val>
                                        </p:tav>
                                        <p:tav tm="100000">
                                          <p:val>
                                            <p:strVal val="#ppt_x"/>
                                          </p:val>
                                        </p:tav>
                                      </p:tavLst>
                                    </p:anim>
                                    <p:anim calcmode="lin" valueType="num">
                                      <p:cBhvr additive="base">
                                        <p:cTn id="28" dur="1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1500" fill="hold"/>
                                        <p:tgtEl>
                                          <p:spTgt spid="41"/>
                                        </p:tgtEl>
                                        <p:attrNameLst>
                                          <p:attrName>ppt_x</p:attrName>
                                        </p:attrNameLst>
                                      </p:cBhvr>
                                      <p:tavLst>
                                        <p:tav tm="0">
                                          <p:val>
                                            <p:strVal val="1+#ppt_w/2"/>
                                          </p:val>
                                        </p:tav>
                                        <p:tav tm="100000">
                                          <p:val>
                                            <p:strVal val="#ppt_x"/>
                                          </p:val>
                                        </p:tav>
                                      </p:tavLst>
                                    </p:anim>
                                    <p:anim calcmode="lin" valueType="num">
                                      <p:cBhvr additive="base">
                                        <p:cTn id="32" dur="1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48"/>
                                        </p:tgtEl>
                                        <p:attrNameLst>
                                          <p:attrName>style.visibility</p:attrName>
                                        </p:attrNameLst>
                                      </p:cBhvr>
                                      <p:to>
                                        <p:strVal val="visible"/>
                                      </p:to>
                                    </p:set>
                                    <p:anim calcmode="lin" valueType="num">
                                      <p:cBhvr additive="base">
                                        <p:cTn id="35" dur="1500" fill="hold"/>
                                        <p:tgtEl>
                                          <p:spTgt spid="48"/>
                                        </p:tgtEl>
                                        <p:attrNameLst>
                                          <p:attrName>ppt_x</p:attrName>
                                        </p:attrNameLst>
                                      </p:cBhvr>
                                      <p:tavLst>
                                        <p:tav tm="0">
                                          <p:val>
                                            <p:strVal val="1+#ppt_w/2"/>
                                          </p:val>
                                        </p:tav>
                                        <p:tav tm="100000">
                                          <p:val>
                                            <p:strVal val="#ppt_x"/>
                                          </p:val>
                                        </p:tav>
                                      </p:tavLst>
                                    </p:anim>
                                    <p:anim calcmode="lin" valueType="num">
                                      <p:cBhvr additive="base">
                                        <p:cTn id="36" dur="1500" fill="hold"/>
                                        <p:tgtEl>
                                          <p:spTgt spid="48"/>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3700"/>
                            </p:stCondLst>
                            <p:childTnLst>
                              <p:par>
                                <p:cTn id="38" presetID="47" presetClass="entr" presetSubtype="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anim calcmode="lin" valueType="num">
                                      <p:cBhvr>
                                        <p:cTn id="41" dur="500" fill="hold"/>
                                        <p:tgtEl>
                                          <p:spTgt spid="70"/>
                                        </p:tgtEl>
                                        <p:attrNameLst>
                                          <p:attrName>ppt_x</p:attrName>
                                        </p:attrNameLst>
                                      </p:cBhvr>
                                      <p:tavLst>
                                        <p:tav tm="0">
                                          <p:val>
                                            <p:strVal val="#ppt_x"/>
                                          </p:val>
                                        </p:tav>
                                        <p:tav tm="100000">
                                          <p:val>
                                            <p:strVal val="#ppt_x"/>
                                          </p:val>
                                        </p:tav>
                                      </p:tavLst>
                                    </p:anim>
                                    <p:anim calcmode="lin" valueType="num">
                                      <p:cBhvr>
                                        <p:cTn id="42" dur="500" fill="hold"/>
                                        <p:tgtEl>
                                          <p:spTgt spid="7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anim calcmode="lin" valueType="num">
                                      <p:cBhvr>
                                        <p:cTn id="46" dur="500" fill="hold"/>
                                        <p:tgtEl>
                                          <p:spTgt spid="65"/>
                                        </p:tgtEl>
                                        <p:attrNameLst>
                                          <p:attrName>ppt_x</p:attrName>
                                        </p:attrNameLst>
                                      </p:cBhvr>
                                      <p:tavLst>
                                        <p:tav tm="0">
                                          <p:val>
                                            <p:strVal val="#ppt_x"/>
                                          </p:val>
                                        </p:tav>
                                        <p:tav tm="100000">
                                          <p:val>
                                            <p:strVal val="#ppt_x"/>
                                          </p:val>
                                        </p:tav>
                                      </p:tavLst>
                                    </p:anim>
                                    <p:anim calcmode="lin" valueType="num">
                                      <p:cBhvr>
                                        <p:cTn id="47" dur="500" fill="hold"/>
                                        <p:tgtEl>
                                          <p:spTgt spid="6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anim calcmode="lin" valueType="num">
                                      <p:cBhvr>
                                        <p:cTn id="51" dur="500" fill="hold"/>
                                        <p:tgtEl>
                                          <p:spTgt spid="60"/>
                                        </p:tgtEl>
                                        <p:attrNameLst>
                                          <p:attrName>ppt_x</p:attrName>
                                        </p:attrNameLst>
                                      </p:cBhvr>
                                      <p:tavLst>
                                        <p:tav tm="0">
                                          <p:val>
                                            <p:strVal val="#ppt_x"/>
                                          </p:val>
                                        </p:tav>
                                        <p:tav tm="100000">
                                          <p:val>
                                            <p:strVal val="#ppt_x"/>
                                          </p:val>
                                        </p:tav>
                                      </p:tavLst>
                                    </p:anim>
                                    <p:anim calcmode="lin" valueType="num">
                                      <p:cBhvr>
                                        <p:cTn id="52" dur="500" fill="hold"/>
                                        <p:tgtEl>
                                          <p:spTgt spid="6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anim calcmode="lin" valueType="num">
                                      <p:cBhvr>
                                        <p:cTn id="56" dur="500" fill="hold"/>
                                        <p:tgtEl>
                                          <p:spTgt spid="55"/>
                                        </p:tgtEl>
                                        <p:attrNameLst>
                                          <p:attrName>ppt_x</p:attrName>
                                        </p:attrNameLst>
                                      </p:cBhvr>
                                      <p:tavLst>
                                        <p:tav tm="0">
                                          <p:val>
                                            <p:strVal val="#ppt_x"/>
                                          </p:val>
                                        </p:tav>
                                        <p:tav tm="100000">
                                          <p:val>
                                            <p:strVal val="#ppt_x"/>
                                          </p:val>
                                        </p:tav>
                                      </p:tavLst>
                                    </p:anim>
                                    <p:anim calcmode="lin" valueType="num">
                                      <p:cBhvr>
                                        <p:cTn id="57" dur="500" fill="hold"/>
                                        <p:tgtEl>
                                          <p:spTgt spid="5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500"/>
                                        <p:tgtEl>
                                          <p:spTgt spid="75"/>
                                        </p:tgtEl>
                                      </p:cBhvr>
                                    </p:animEffect>
                                    <p:anim calcmode="lin" valueType="num">
                                      <p:cBhvr>
                                        <p:cTn id="61" dur="500" fill="hold"/>
                                        <p:tgtEl>
                                          <p:spTgt spid="75"/>
                                        </p:tgtEl>
                                        <p:attrNameLst>
                                          <p:attrName>ppt_x</p:attrName>
                                        </p:attrNameLst>
                                      </p:cBhvr>
                                      <p:tavLst>
                                        <p:tav tm="0">
                                          <p:val>
                                            <p:strVal val="#ppt_x"/>
                                          </p:val>
                                        </p:tav>
                                        <p:tav tm="100000">
                                          <p:val>
                                            <p:strVal val="#ppt_x"/>
                                          </p:val>
                                        </p:tav>
                                      </p:tavLst>
                                    </p:anim>
                                    <p:anim calcmode="lin" valueType="num">
                                      <p:cBhvr>
                                        <p:cTn id="62" dur="500" fill="hold"/>
                                        <p:tgtEl>
                                          <p:spTgt spid="7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5"/>
                                        </p:tgtEl>
                                        <p:attrNameLst>
                                          <p:attrName>style.visibility</p:attrName>
                                        </p:attrNameLst>
                                      </p:cBhvr>
                                      <p:to>
                                        <p:strVal val="visible"/>
                                      </p:to>
                                    </p:set>
                                    <p:animEffect transition="in" filter="fade">
                                      <p:cBhvr>
                                        <p:cTn id="70" dur="500"/>
                                        <p:tgtEl>
                                          <p:spTgt spid="85"/>
                                        </p:tgtEl>
                                      </p:cBhvr>
                                    </p:animEffect>
                                    <p:anim calcmode="lin" valueType="num">
                                      <p:cBhvr>
                                        <p:cTn id="71" dur="500" fill="hold"/>
                                        <p:tgtEl>
                                          <p:spTgt spid="85"/>
                                        </p:tgtEl>
                                        <p:attrNameLst>
                                          <p:attrName>ppt_x</p:attrName>
                                        </p:attrNameLst>
                                      </p:cBhvr>
                                      <p:tavLst>
                                        <p:tav tm="0">
                                          <p:val>
                                            <p:strVal val="#ppt_x"/>
                                          </p:val>
                                        </p:tav>
                                        <p:tav tm="100000">
                                          <p:val>
                                            <p:strVal val="#ppt_x"/>
                                          </p:val>
                                        </p:tav>
                                      </p:tavLst>
                                    </p:anim>
                                    <p:anim calcmode="lin" valueType="num">
                                      <p:cBhvr>
                                        <p:cTn id="72" dur="5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967413" y="0"/>
            <a:ext cx="0" cy="4093029"/>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2510971" y="3962400"/>
            <a:ext cx="6908800" cy="0"/>
          </a:xfrm>
          <a:prstGeom prst="line">
            <a:avLst/>
          </a:prstGeom>
          <a:ln>
            <a:solidFill>
              <a:schemeClr val="bg1"/>
            </a:solidFill>
          </a:ln>
          <a:effectLst>
            <a:glow rad="127000">
              <a:srgbClr val="FFC000">
                <a:alpha val="40000"/>
              </a:srgbClr>
            </a:glow>
          </a:effectLst>
        </p:spPr>
        <p:style>
          <a:lnRef idx="1">
            <a:schemeClr val="accent1"/>
          </a:lnRef>
          <a:fillRef idx="0">
            <a:schemeClr val="accent1"/>
          </a:fillRef>
          <a:effectRef idx="0">
            <a:schemeClr val="accent1"/>
          </a:effectRef>
          <a:fontRef idx="minor">
            <a:schemeClr val="tx1"/>
          </a:fontRef>
        </p:style>
      </p:cxnSp>
      <p:sp>
        <p:nvSpPr>
          <p:cNvPr id="5" name="TextBox 42" descr="6A3013BADB884660B194CAD3FEF2932C# #TextBox 42"/>
          <p:cNvSpPr txBox="1">
            <a:spLocks noChangeArrowheads="1"/>
          </p:cNvSpPr>
          <p:nvPr/>
        </p:nvSpPr>
        <p:spPr bwMode="auto">
          <a:xfrm>
            <a:off x="6215063" y="3446463"/>
            <a:ext cx="3416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3600">
                <a:latin typeface="微软雅黑" pitchFamily="34" charset="-122"/>
                <a:ea typeface="微软雅黑" pitchFamily="34" charset="-122"/>
              </a:rPr>
              <a:t>上半年工作概述</a:t>
            </a:r>
          </a:p>
        </p:txBody>
      </p:sp>
      <p:sp>
        <p:nvSpPr>
          <p:cNvPr id="6" name="TextBox 42" descr="6A3013BADB884660B194CAD3FEF2932C# #TextBox 42"/>
          <p:cNvSpPr txBox="1">
            <a:spLocks noChangeArrowheads="1"/>
          </p:cNvSpPr>
          <p:nvPr/>
        </p:nvSpPr>
        <p:spPr bwMode="auto">
          <a:xfrm>
            <a:off x="2503488" y="1468438"/>
            <a:ext cx="3178175" cy="315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19900">
                <a:latin typeface="微软雅黑" pitchFamily="34" charset="-122"/>
                <a:ea typeface="微软雅黑" pitchFamily="34" charset="-122"/>
              </a:rPr>
              <a:t>02</a:t>
            </a:r>
            <a:endParaRPr lang="zh-CN" altLang="en-US" sz="19900">
              <a:latin typeface="微软雅黑" pitchFamily="34" charset="-122"/>
              <a:ea typeface="微软雅黑" pitchFamily="34"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10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Effect transition="in" filter="fade">
                                      <p:cBhvr>
                                        <p:cTn id="19" dur="1000"/>
                                        <p:tgtEl>
                                          <p:spTgt spid="6"/>
                                        </p:tgtEl>
                                      </p:cBhvr>
                                    </p:animEffect>
                                  </p:childTnLst>
                                </p:cTn>
                              </p:par>
                              <p:par>
                                <p:cTn id="20" presetID="23" presetClass="entr" presetSubtype="3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6*min(max(#ppt_w*#ppt_h,.3),1)-7.4)/-.7*#ppt_w"/>
                                          </p:val>
                                        </p:tav>
                                        <p:tav tm="100000">
                                          <p:val>
                                            <p:strVal val="#ppt_w"/>
                                          </p:val>
                                        </p:tav>
                                      </p:tavLst>
                                    </p:anim>
                                    <p:anim calcmode="lin" valueType="num">
                                      <p:cBhvr>
                                        <p:cTn id="23" dur="1000" fill="hold"/>
                                        <p:tgtEl>
                                          <p:spTgt spid="5"/>
                                        </p:tgtEl>
                                        <p:attrNameLst>
                                          <p:attrName>ppt_h</p:attrName>
                                        </p:attrNameLst>
                                      </p:cBhvr>
                                      <p:tavLst>
                                        <p:tav tm="0">
                                          <p:val>
                                            <p:strVal val="(6*min(max(#ppt_w*#ppt_h,.3),1)-7.4)/-.7*#ppt_h"/>
                                          </p:val>
                                        </p:tav>
                                        <p:tav tm="100000">
                                          <p:val>
                                            <p:strVal val="#ppt_h"/>
                                          </p:val>
                                        </p:tav>
                                      </p:tavLst>
                                    </p:anim>
                                    <p:anim calcmode="lin" valueType="num">
                                      <p:cBhvr>
                                        <p:cTn id="24" dur="1000" fill="hold"/>
                                        <p:tgtEl>
                                          <p:spTgt spid="5"/>
                                        </p:tgtEl>
                                        <p:attrNameLst>
                                          <p:attrName>ppt_x</p:attrName>
                                        </p:attrNameLst>
                                      </p:cBhvr>
                                      <p:tavLst>
                                        <p:tav tm="0">
                                          <p:val>
                                            <p:fltVal val="0.5"/>
                                          </p:val>
                                        </p:tav>
                                        <p:tav tm="100000">
                                          <p:val>
                                            <p:strVal val="#ppt_x"/>
                                          </p:val>
                                        </p:tav>
                                      </p:tavLst>
                                    </p:anim>
                                    <p:anim calcmode="lin" valueType="num">
                                      <p:cBhvr>
                                        <p:cTn id="25" dur="10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5282083" y="117454"/>
            <a:ext cx="2583542" cy="508000"/>
          </a:xfrm>
          <a:prstGeom prst="wedgeRectCallout">
            <a:avLst/>
          </a:prstGeom>
          <a:noFill/>
          <a:ln>
            <a:solidFill>
              <a:schemeClr val="bg1"/>
            </a:solidFill>
          </a:ln>
          <a:effectLst>
            <a:glow rad="889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509" name="文本框 3"/>
          <p:cNvSpPr txBox="1">
            <a:spLocks noChangeArrowheads="1"/>
          </p:cNvSpPr>
          <p:nvPr/>
        </p:nvSpPr>
        <p:spPr bwMode="auto">
          <a:xfrm>
            <a:off x="5429250" y="171450"/>
            <a:ext cx="228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a:latin typeface="微软雅黑" pitchFamily="34" charset="-122"/>
                <a:ea typeface="微软雅黑" pitchFamily="34" charset="-122"/>
              </a:rPr>
              <a:t>单击此处添加标题</a:t>
            </a:r>
          </a:p>
        </p:txBody>
      </p:sp>
      <p:graphicFrame>
        <p:nvGraphicFramePr>
          <p:cNvPr id="5" name="Chart 14"/>
          <p:cNvGraphicFramePr>
            <a:graphicFrameLocks/>
          </p:cNvGraphicFramePr>
          <p:nvPr/>
        </p:nvGraphicFramePr>
        <p:xfrm>
          <a:off x="530225" y="1570038"/>
          <a:ext cx="6002338" cy="4508500"/>
        </p:xfrm>
        <a:graphic>
          <a:graphicData uri="http://schemas.openxmlformats.org/presentationml/2006/ole">
            <mc:AlternateContent xmlns:mc="http://schemas.openxmlformats.org/markup-compatibility/2006">
              <mc:Choice xmlns:v="urn:schemas-microsoft-com:vml" Requires="v">
                <p:oleObj spid="_x0000_s21554" name="图表" r:id="rId4" imgW="6005080" imgH="4517528" progId="Excel.Chart.8">
                  <p:embed/>
                </p:oleObj>
              </mc:Choice>
              <mc:Fallback>
                <p:oleObj name="图表" r:id="rId4" imgW="6005080" imgH="4517528" progId="Excel.Chart.8">
                  <p:embed/>
                  <p:pic>
                    <p:nvPicPr>
                      <p:cNvPr id="0" name="Chart 1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225" y="1570038"/>
                        <a:ext cx="6002338" cy="450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25"/>
          <p:cNvSpPr txBox="1"/>
          <p:nvPr/>
        </p:nvSpPr>
        <p:spPr>
          <a:xfrm>
            <a:off x="7829550" y="2049463"/>
            <a:ext cx="3706813" cy="871537"/>
          </a:xfrm>
          <a:prstGeom prst="rect">
            <a:avLst/>
          </a:prstGeom>
          <a:noFill/>
        </p:spPr>
        <p:txBody>
          <a:bodyPr>
            <a:spAutoFit/>
          </a:bodyPr>
          <a:lstStyle/>
          <a:p>
            <a:pPr>
              <a:defRPr/>
            </a:pPr>
            <a:r>
              <a:rPr lang="zh-CN" altLang="en-US" sz="1867" b="1" dirty="0">
                <a:solidFill>
                  <a:schemeClr val="tx1">
                    <a:lumMod val="75000"/>
                    <a:lumOff val="25000"/>
                  </a:schemeClr>
                </a:solidFill>
                <a:latin typeface="微软雅黑" pitchFamily="34" charset="-122"/>
                <a:ea typeface="微软雅黑" pitchFamily="34" charset="-122"/>
              </a:rPr>
              <a:t>填加标题</a:t>
            </a:r>
            <a:endParaRPr lang="en-US" altLang="zh-CN" sz="1867" b="1" dirty="0">
              <a:solidFill>
                <a:schemeClr val="tx1">
                  <a:lumMod val="75000"/>
                  <a:lumOff val="25000"/>
                </a:schemeClr>
              </a:solidFill>
              <a:latin typeface="微软雅黑" pitchFamily="34" charset="-122"/>
              <a:ea typeface="微软雅黑" pitchFamily="34" charset="-122"/>
            </a:endParaRPr>
          </a:p>
          <a:p>
            <a:pPr>
              <a:defRPr/>
            </a:pPr>
            <a:r>
              <a:rPr lang="zh-CN" altLang="en-US" sz="16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00" dirty="0">
              <a:solidFill>
                <a:schemeClr val="tx1">
                  <a:lumMod val="65000"/>
                  <a:lumOff val="35000"/>
                </a:schemeClr>
              </a:solidFill>
              <a:latin typeface="微软雅黑" pitchFamily="34" charset="-122"/>
              <a:ea typeface="微软雅黑" pitchFamily="34" charset="-122"/>
            </a:endParaRPr>
          </a:p>
          <a:p>
            <a:pPr>
              <a:defRPr/>
            </a:pPr>
            <a:r>
              <a:rPr lang="zh-CN" altLang="en-US" sz="16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7" name="TextBox 26"/>
          <p:cNvSpPr txBox="1"/>
          <p:nvPr/>
        </p:nvSpPr>
        <p:spPr>
          <a:xfrm>
            <a:off x="7832725" y="3506788"/>
            <a:ext cx="3706813" cy="873125"/>
          </a:xfrm>
          <a:prstGeom prst="rect">
            <a:avLst/>
          </a:prstGeom>
          <a:noFill/>
        </p:spPr>
        <p:txBody>
          <a:bodyPr>
            <a:spAutoFit/>
          </a:bodyPr>
          <a:lstStyle/>
          <a:p>
            <a:pPr>
              <a:defRPr/>
            </a:pPr>
            <a:r>
              <a:rPr lang="zh-CN" altLang="en-US" sz="1867" b="1" dirty="0">
                <a:solidFill>
                  <a:schemeClr val="tx1">
                    <a:lumMod val="75000"/>
                    <a:lumOff val="25000"/>
                  </a:schemeClr>
                </a:solidFill>
                <a:latin typeface="微软雅黑" pitchFamily="34" charset="-122"/>
                <a:ea typeface="微软雅黑" pitchFamily="34" charset="-122"/>
              </a:rPr>
              <a:t>填加标题</a:t>
            </a:r>
            <a:endParaRPr lang="en-US" altLang="zh-CN" sz="1867" b="1" dirty="0">
              <a:solidFill>
                <a:schemeClr val="tx1">
                  <a:lumMod val="75000"/>
                  <a:lumOff val="25000"/>
                </a:schemeClr>
              </a:solidFill>
              <a:latin typeface="微软雅黑" pitchFamily="34" charset="-122"/>
              <a:ea typeface="微软雅黑" pitchFamily="34" charset="-122"/>
            </a:endParaRPr>
          </a:p>
          <a:p>
            <a:pPr>
              <a:defRPr/>
            </a:pPr>
            <a:r>
              <a:rPr lang="zh-CN" altLang="en-US" sz="16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00" dirty="0">
              <a:solidFill>
                <a:schemeClr val="tx1">
                  <a:lumMod val="65000"/>
                  <a:lumOff val="35000"/>
                </a:schemeClr>
              </a:solidFill>
              <a:latin typeface="微软雅黑" pitchFamily="34" charset="-122"/>
              <a:ea typeface="微软雅黑" pitchFamily="34" charset="-122"/>
            </a:endParaRPr>
          </a:p>
          <a:p>
            <a:pPr>
              <a:defRPr/>
            </a:pPr>
            <a:r>
              <a:rPr lang="zh-CN" altLang="en-US" sz="16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8" name="TextBox 27"/>
          <p:cNvSpPr txBox="1"/>
          <p:nvPr/>
        </p:nvSpPr>
        <p:spPr>
          <a:xfrm>
            <a:off x="7832725" y="4919663"/>
            <a:ext cx="3706813" cy="871537"/>
          </a:xfrm>
          <a:prstGeom prst="rect">
            <a:avLst/>
          </a:prstGeom>
          <a:noFill/>
        </p:spPr>
        <p:txBody>
          <a:bodyPr>
            <a:spAutoFit/>
          </a:bodyPr>
          <a:lstStyle/>
          <a:p>
            <a:pPr>
              <a:defRPr/>
            </a:pPr>
            <a:r>
              <a:rPr lang="zh-CN" altLang="en-US" sz="1867" b="1" dirty="0">
                <a:solidFill>
                  <a:schemeClr val="tx1">
                    <a:lumMod val="75000"/>
                    <a:lumOff val="25000"/>
                  </a:schemeClr>
                </a:solidFill>
                <a:latin typeface="微软雅黑" pitchFamily="34" charset="-122"/>
                <a:ea typeface="微软雅黑" pitchFamily="34" charset="-122"/>
              </a:rPr>
              <a:t>填加标题</a:t>
            </a:r>
            <a:endParaRPr lang="en-US" altLang="zh-CN" sz="1867" b="1" dirty="0">
              <a:solidFill>
                <a:schemeClr val="tx1">
                  <a:lumMod val="75000"/>
                  <a:lumOff val="25000"/>
                </a:schemeClr>
              </a:solidFill>
              <a:latin typeface="微软雅黑" pitchFamily="34" charset="-122"/>
              <a:ea typeface="微软雅黑" pitchFamily="34" charset="-122"/>
            </a:endParaRPr>
          </a:p>
          <a:p>
            <a:pPr>
              <a:defRPr/>
            </a:pPr>
            <a:r>
              <a:rPr lang="zh-CN" altLang="en-US" sz="16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00" dirty="0">
              <a:solidFill>
                <a:schemeClr val="tx1">
                  <a:lumMod val="65000"/>
                  <a:lumOff val="35000"/>
                </a:schemeClr>
              </a:solidFill>
              <a:latin typeface="微软雅黑" pitchFamily="34" charset="-122"/>
              <a:ea typeface="微软雅黑" pitchFamily="34" charset="-122"/>
            </a:endParaRPr>
          </a:p>
          <a:p>
            <a:pPr>
              <a:defRPr/>
            </a:pPr>
            <a:r>
              <a:rPr lang="zh-CN" altLang="en-US" sz="16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00" dirty="0">
              <a:solidFill>
                <a:schemeClr val="tx1">
                  <a:lumMod val="65000"/>
                  <a:lumOff val="35000"/>
                </a:schemeClr>
              </a:solidFill>
              <a:latin typeface="微软雅黑" pitchFamily="34" charset="-122"/>
              <a:ea typeface="微软雅黑" pitchFamily="34" charset="-122"/>
            </a:endParaRPr>
          </a:p>
        </p:txBody>
      </p:sp>
      <p:cxnSp>
        <p:nvCxnSpPr>
          <p:cNvPr id="9" name="直接连接符 8"/>
          <p:cNvCxnSpPr/>
          <p:nvPr/>
        </p:nvCxnSpPr>
        <p:spPr>
          <a:xfrm>
            <a:off x="6921500" y="3186113"/>
            <a:ext cx="4425950" cy="0"/>
          </a:xfrm>
          <a:prstGeom prst="line">
            <a:avLst/>
          </a:prstGeom>
          <a:noFill/>
          <a:ln w="9525" cap="flat" cmpd="sng" algn="ctr">
            <a:solidFill>
              <a:schemeClr val="tx1">
                <a:lumMod val="50000"/>
                <a:lumOff val="50000"/>
              </a:schemeClr>
            </a:solidFill>
            <a:prstDash val="dash"/>
          </a:ln>
          <a:effectLst/>
        </p:spPr>
      </p:cxnSp>
      <p:cxnSp>
        <p:nvCxnSpPr>
          <p:cNvPr id="10" name="直接连接符 9"/>
          <p:cNvCxnSpPr/>
          <p:nvPr/>
        </p:nvCxnSpPr>
        <p:spPr>
          <a:xfrm>
            <a:off x="6921500" y="4725988"/>
            <a:ext cx="4425950" cy="0"/>
          </a:xfrm>
          <a:prstGeom prst="line">
            <a:avLst/>
          </a:prstGeom>
          <a:noFill/>
          <a:ln w="9525" cap="flat" cmpd="sng" algn="ctr">
            <a:solidFill>
              <a:schemeClr val="tx1">
                <a:lumMod val="50000"/>
                <a:lumOff val="50000"/>
              </a:schemeClr>
            </a:solidFill>
            <a:prstDash val="dash"/>
          </a:ln>
          <a:effectLst/>
        </p:spPr>
      </p:cxnSp>
      <p:grpSp>
        <p:nvGrpSpPr>
          <p:cNvPr id="11" name="组合 10"/>
          <p:cNvGrpSpPr>
            <a:grpSpLocks/>
          </p:cNvGrpSpPr>
          <p:nvPr/>
        </p:nvGrpSpPr>
        <p:grpSpPr bwMode="auto">
          <a:xfrm>
            <a:off x="6865938" y="2100263"/>
            <a:ext cx="798512" cy="798512"/>
            <a:chOff x="4499992" y="267494"/>
            <a:chExt cx="599448" cy="599448"/>
          </a:xfrm>
        </p:grpSpPr>
        <p:grpSp>
          <p:nvGrpSpPr>
            <p:cNvPr id="21538" name="组合 11"/>
            <p:cNvGrpSpPr>
              <a:grpSpLocks/>
            </p:cNvGrpSpPr>
            <p:nvPr/>
          </p:nvGrpSpPr>
          <p:grpSpPr bwMode="auto">
            <a:xfrm>
              <a:off x="4499992" y="267494"/>
              <a:ext cx="599448" cy="599448"/>
              <a:chOff x="4131160" y="713581"/>
              <a:chExt cx="881684" cy="881684"/>
            </a:xfrm>
          </p:grpSpPr>
          <p:sp>
            <p:nvSpPr>
              <p:cNvPr id="14" name="椭圆 1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65000"/>
                      <a:lumOff val="35000"/>
                    </a:schemeClr>
                  </a:solidFill>
                  <a:latin typeface="微软雅黑" pitchFamily="34" charset="-122"/>
                  <a:ea typeface="微软雅黑" pitchFamily="34" charset="-122"/>
                </a:endParaRPr>
              </a:p>
            </p:txBody>
          </p:sp>
          <p:sp>
            <p:nvSpPr>
              <p:cNvPr id="15" name="椭圆 14"/>
              <p:cNvSpPr/>
              <p:nvPr/>
            </p:nvSpPr>
            <p:spPr>
              <a:xfrm>
                <a:off x="4237176" y="819597"/>
                <a:ext cx="669652" cy="669652"/>
              </a:xfrm>
              <a:prstGeom prst="ellipse">
                <a:avLst/>
              </a:prstGeom>
              <a:gradFill>
                <a:gsLst>
                  <a:gs pos="16000">
                    <a:srgbClr val="FED755"/>
                  </a:gs>
                  <a:gs pos="89000">
                    <a:srgbClr val="FB5F05"/>
                  </a:gs>
                </a:gsLst>
                <a:lin ang="13800000" scaled="0"/>
              </a:gra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65000"/>
                      <a:lumOff val="35000"/>
                    </a:schemeClr>
                  </a:solidFill>
                  <a:latin typeface="微软雅黑" pitchFamily="34" charset="-122"/>
                  <a:ea typeface="微软雅黑" pitchFamily="34" charset="-122"/>
                </a:endParaRPr>
              </a:p>
            </p:txBody>
          </p:sp>
        </p:grpSp>
        <p:sp>
          <p:nvSpPr>
            <p:cNvPr id="21539" name="Freeform 70"/>
            <p:cNvSpPr>
              <a:spLocks noEditPoints="1"/>
            </p:cNvSpPr>
            <p:nvPr/>
          </p:nvSpPr>
          <p:spPr bwMode="auto">
            <a:xfrm>
              <a:off x="4679089" y="422857"/>
              <a:ext cx="241254" cy="288722"/>
            </a:xfrm>
            <a:custGeom>
              <a:avLst/>
              <a:gdLst>
                <a:gd name="T0" fmla="*/ 241254 w 346"/>
                <a:gd name="T1" fmla="*/ 53700 h 414"/>
                <a:gd name="T2" fmla="*/ 240557 w 346"/>
                <a:gd name="T3" fmla="*/ 52305 h 414"/>
                <a:gd name="T4" fmla="*/ 240557 w 346"/>
                <a:gd name="T5" fmla="*/ 51607 h 414"/>
                <a:gd name="T6" fmla="*/ 239162 w 346"/>
                <a:gd name="T7" fmla="*/ 50213 h 414"/>
                <a:gd name="T8" fmla="*/ 190354 w 346"/>
                <a:gd name="T9" fmla="*/ 1395 h 414"/>
                <a:gd name="T10" fmla="*/ 188959 w 346"/>
                <a:gd name="T11" fmla="*/ 0 h 414"/>
                <a:gd name="T12" fmla="*/ 188262 w 346"/>
                <a:gd name="T13" fmla="*/ 0 h 414"/>
                <a:gd name="T14" fmla="*/ 186867 w 346"/>
                <a:gd name="T15" fmla="*/ 0 h 414"/>
                <a:gd name="T16" fmla="*/ 186867 w 346"/>
                <a:gd name="T17" fmla="*/ 0 h 414"/>
                <a:gd name="T18" fmla="*/ 4881 w 346"/>
                <a:gd name="T19" fmla="*/ 0 h 414"/>
                <a:gd name="T20" fmla="*/ 0 w 346"/>
                <a:gd name="T21" fmla="*/ 4882 h 414"/>
                <a:gd name="T22" fmla="*/ 0 w 346"/>
                <a:gd name="T23" fmla="*/ 283840 h 414"/>
                <a:gd name="T24" fmla="*/ 4881 w 346"/>
                <a:gd name="T25" fmla="*/ 288722 h 414"/>
                <a:gd name="T26" fmla="*/ 235676 w 346"/>
                <a:gd name="T27" fmla="*/ 288722 h 414"/>
                <a:gd name="T28" fmla="*/ 241254 w 346"/>
                <a:gd name="T29" fmla="*/ 283840 h 414"/>
                <a:gd name="T30" fmla="*/ 241254 w 346"/>
                <a:gd name="T31" fmla="*/ 53700 h 414"/>
                <a:gd name="T32" fmla="*/ 241254 w 346"/>
                <a:gd name="T33" fmla="*/ 53700 h 414"/>
                <a:gd name="T34" fmla="*/ 191748 w 346"/>
                <a:gd name="T35" fmla="*/ 17435 h 414"/>
                <a:gd name="T36" fmla="*/ 223125 w 346"/>
                <a:gd name="T37" fmla="*/ 48818 h 414"/>
                <a:gd name="T38" fmla="*/ 191748 w 346"/>
                <a:gd name="T39" fmla="*/ 48818 h 414"/>
                <a:gd name="T40" fmla="*/ 191748 w 346"/>
                <a:gd name="T41" fmla="*/ 17435 h 414"/>
                <a:gd name="T42" fmla="*/ 9762 w 346"/>
                <a:gd name="T43" fmla="*/ 278958 h 414"/>
                <a:gd name="T44" fmla="*/ 9762 w 346"/>
                <a:gd name="T45" fmla="*/ 9764 h 414"/>
                <a:gd name="T46" fmla="*/ 181289 w 346"/>
                <a:gd name="T47" fmla="*/ 9764 h 414"/>
                <a:gd name="T48" fmla="*/ 181289 w 346"/>
                <a:gd name="T49" fmla="*/ 53700 h 414"/>
                <a:gd name="T50" fmla="*/ 186867 w 346"/>
                <a:gd name="T51" fmla="*/ 59279 h 414"/>
                <a:gd name="T52" fmla="*/ 230795 w 346"/>
                <a:gd name="T53" fmla="*/ 59279 h 414"/>
                <a:gd name="T54" fmla="*/ 230795 w 346"/>
                <a:gd name="T55" fmla="*/ 278958 h 414"/>
                <a:gd name="T56" fmla="*/ 9762 w 346"/>
                <a:gd name="T57" fmla="*/ 278958 h 41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28" tIns="45715" rIns="91428" bIns="45715"/>
            <a:lstStyle/>
            <a:p>
              <a:endParaRPr lang="zh-CN" altLang="en-US"/>
            </a:p>
          </p:txBody>
        </p:sp>
      </p:grpSp>
      <p:grpSp>
        <p:nvGrpSpPr>
          <p:cNvPr id="16" name="组合 15"/>
          <p:cNvGrpSpPr>
            <a:grpSpLocks/>
          </p:cNvGrpSpPr>
          <p:nvPr/>
        </p:nvGrpSpPr>
        <p:grpSpPr bwMode="auto">
          <a:xfrm>
            <a:off x="6886575" y="3506788"/>
            <a:ext cx="798513" cy="800100"/>
            <a:chOff x="5418452" y="307702"/>
            <a:chExt cx="599448" cy="599448"/>
          </a:xfrm>
        </p:grpSpPr>
        <p:grpSp>
          <p:nvGrpSpPr>
            <p:cNvPr id="21530" name="组合 16"/>
            <p:cNvGrpSpPr>
              <a:grpSpLocks/>
            </p:cNvGrpSpPr>
            <p:nvPr/>
          </p:nvGrpSpPr>
          <p:grpSpPr bwMode="auto">
            <a:xfrm>
              <a:off x="5418452" y="307702"/>
              <a:ext cx="599448" cy="599448"/>
              <a:chOff x="4131160" y="713581"/>
              <a:chExt cx="881684" cy="881684"/>
            </a:xfrm>
          </p:grpSpPr>
          <p:sp>
            <p:nvSpPr>
              <p:cNvPr id="19" name="椭圆 18"/>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65000"/>
                      <a:lumOff val="35000"/>
                    </a:schemeClr>
                  </a:solidFill>
                  <a:latin typeface="微软雅黑" pitchFamily="34" charset="-122"/>
                  <a:ea typeface="微软雅黑" pitchFamily="34" charset="-122"/>
                </a:endParaRPr>
              </a:p>
            </p:txBody>
          </p:sp>
          <p:sp>
            <p:nvSpPr>
              <p:cNvPr id="20" name="椭圆 19"/>
              <p:cNvSpPr/>
              <p:nvPr/>
            </p:nvSpPr>
            <p:spPr>
              <a:xfrm>
                <a:off x="4237176" y="819597"/>
                <a:ext cx="669652" cy="669652"/>
              </a:xfrm>
              <a:prstGeom prst="ellipse">
                <a:avLst/>
              </a:prstGeom>
              <a:gradFill>
                <a:gsLst>
                  <a:gs pos="16000">
                    <a:srgbClr val="FED755"/>
                  </a:gs>
                  <a:gs pos="89000">
                    <a:srgbClr val="FB5F05"/>
                  </a:gs>
                </a:gsLst>
                <a:lin ang="13800000" scaled="0"/>
              </a:gra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65000"/>
                      <a:lumOff val="35000"/>
                    </a:schemeClr>
                  </a:solidFill>
                  <a:latin typeface="微软雅黑" pitchFamily="34" charset="-122"/>
                  <a:ea typeface="微软雅黑" pitchFamily="34" charset="-122"/>
                </a:endParaRPr>
              </a:p>
            </p:txBody>
          </p:sp>
        </p:grpSp>
        <p:sp>
          <p:nvSpPr>
            <p:cNvPr id="21531" name="Freeform 72"/>
            <p:cNvSpPr>
              <a:spLocks noEditPoints="1"/>
            </p:cNvSpPr>
            <p:nvPr/>
          </p:nvSpPr>
          <p:spPr bwMode="auto">
            <a:xfrm>
              <a:off x="5580112" y="455050"/>
              <a:ext cx="297176" cy="297712"/>
            </a:xfrm>
            <a:custGeom>
              <a:avLst/>
              <a:gdLst>
                <a:gd name="T0" fmla="*/ 243670 w 411"/>
                <a:gd name="T1" fmla="*/ 143075 h 412"/>
                <a:gd name="T2" fmla="*/ 205348 w 411"/>
                <a:gd name="T3" fmla="*/ 158972 h 412"/>
                <a:gd name="T4" fmla="*/ 180041 w 411"/>
                <a:gd name="T5" fmla="*/ 133681 h 412"/>
                <a:gd name="T6" fmla="*/ 204625 w 411"/>
                <a:gd name="T7" fmla="*/ 77318 h 412"/>
                <a:gd name="T8" fmla="*/ 127258 w 411"/>
                <a:gd name="T9" fmla="*/ 0 h 412"/>
                <a:gd name="T10" fmla="*/ 49168 w 411"/>
                <a:gd name="T11" fmla="*/ 77318 h 412"/>
                <a:gd name="T12" fmla="*/ 83874 w 411"/>
                <a:gd name="T13" fmla="*/ 141630 h 412"/>
                <a:gd name="T14" fmla="*/ 69413 w 411"/>
                <a:gd name="T15" fmla="*/ 192212 h 412"/>
                <a:gd name="T16" fmla="*/ 53506 w 411"/>
                <a:gd name="T17" fmla="*/ 190044 h 412"/>
                <a:gd name="T18" fmla="*/ 0 w 411"/>
                <a:gd name="T19" fmla="*/ 243517 h 412"/>
                <a:gd name="T20" fmla="*/ 53506 w 411"/>
                <a:gd name="T21" fmla="*/ 297712 h 412"/>
                <a:gd name="T22" fmla="*/ 107735 w 411"/>
                <a:gd name="T23" fmla="*/ 243517 h 412"/>
                <a:gd name="T24" fmla="*/ 79536 w 411"/>
                <a:gd name="T25" fmla="*/ 196548 h 412"/>
                <a:gd name="T26" fmla="*/ 93997 w 411"/>
                <a:gd name="T27" fmla="*/ 147411 h 412"/>
                <a:gd name="T28" fmla="*/ 127258 w 411"/>
                <a:gd name="T29" fmla="*/ 154637 h 412"/>
                <a:gd name="T30" fmla="*/ 172087 w 411"/>
                <a:gd name="T31" fmla="*/ 140907 h 412"/>
                <a:gd name="T32" fmla="*/ 198840 w 411"/>
                <a:gd name="T33" fmla="*/ 167644 h 412"/>
                <a:gd name="T34" fmla="*/ 189441 w 411"/>
                <a:gd name="T35" fmla="*/ 197270 h 412"/>
                <a:gd name="T36" fmla="*/ 243670 w 411"/>
                <a:gd name="T37" fmla="*/ 250743 h 412"/>
                <a:gd name="T38" fmla="*/ 297176 w 411"/>
                <a:gd name="T39" fmla="*/ 197270 h 412"/>
                <a:gd name="T40" fmla="*/ 243670 w 411"/>
                <a:gd name="T41" fmla="*/ 143075 h 412"/>
                <a:gd name="T42" fmla="*/ 96889 w 411"/>
                <a:gd name="T43" fmla="*/ 243517 h 412"/>
                <a:gd name="T44" fmla="*/ 53506 w 411"/>
                <a:gd name="T45" fmla="*/ 286873 h 412"/>
                <a:gd name="T46" fmla="*/ 10123 w 411"/>
                <a:gd name="T47" fmla="*/ 243517 h 412"/>
                <a:gd name="T48" fmla="*/ 53506 w 411"/>
                <a:gd name="T49" fmla="*/ 200883 h 412"/>
                <a:gd name="T50" fmla="*/ 96889 w 411"/>
                <a:gd name="T51" fmla="*/ 243517 h 412"/>
                <a:gd name="T52" fmla="*/ 60014 w 411"/>
                <a:gd name="T53" fmla="*/ 77318 h 412"/>
                <a:gd name="T54" fmla="*/ 127258 w 411"/>
                <a:gd name="T55" fmla="*/ 10116 h 412"/>
                <a:gd name="T56" fmla="*/ 193779 w 411"/>
                <a:gd name="T57" fmla="*/ 77318 h 412"/>
                <a:gd name="T58" fmla="*/ 127258 w 411"/>
                <a:gd name="T59" fmla="*/ 144520 h 412"/>
                <a:gd name="T60" fmla="*/ 60014 w 411"/>
                <a:gd name="T61" fmla="*/ 77318 h 412"/>
                <a:gd name="T62" fmla="*/ 243670 w 411"/>
                <a:gd name="T63" fmla="*/ 239904 h 412"/>
                <a:gd name="T64" fmla="*/ 200287 w 411"/>
                <a:gd name="T65" fmla="*/ 197270 h 412"/>
                <a:gd name="T66" fmla="*/ 243670 w 411"/>
                <a:gd name="T67" fmla="*/ 153914 h 412"/>
                <a:gd name="T68" fmla="*/ 287053 w 411"/>
                <a:gd name="T69" fmla="*/ 197270 h 412"/>
                <a:gd name="T70" fmla="*/ 243670 w 411"/>
                <a:gd name="T71" fmla="*/ 239904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28" tIns="45715" rIns="91428" bIns="45715"/>
            <a:lstStyle/>
            <a:p>
              <a:endParaRPr lang="zh-CN" altLang="en-US"/>
            </a:p>
          </p:txBody>
        </p:sp>
      </p:grpSp>
      <p:grpSp>
        <p:nvGrpSpPr>
          <p:cNvPr id="21" name="组合 20"/>
          <p:cNvGrpSpPr>
            <a:grpSpLocks/>
          </p:cNvGrpSpPr>
          <p:nvPr/>
        </p:nvGrpSpPr>
        <p:grpSpPr bwMode="auto">
          <a:xfrm>
            <a:off x="6910388" y="4891088"/>
            <a:ext cx="798512" cy="798512"/>
            <a:chOff x="6516216" y="334289"/>
            <a:chExt cx="599448" cy="599448"/>
          </a:xfrm>
        </p:grpSpPr>
        <p:grpSp>
          <p:nvGrpSpPr>
            <p:cNvPr id="21522" name="组合 21"/>
            <p:cNvGrpSpPr>
              <a:grpSpLocks/>
            </p:cNvGrpSpPr>
            <p:nvPr/>
          </p:nvGrpSpPr>
          <p:grpSpPr bwMode="auto">
            <a:xfrm>
              <a:off x="6516216" y="334289"/>
              <a:ext cx="599448" cy="599448"/>
              <a:chOff x="4131160" y="713581"/>
              <a:chExt cx="881684" cy="881684"/>
            </a:xfrm>
          </p:grpSpPr>
          <p:sp>
            <p:nvSpPr>
              <p:cNvPr id="24" name="椭圆 2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65000"/>
                      <a:lumOff val="35000"/>
                    </a:schemeClr>
                  </a:solidFill>
                  <a:latin typeface="微软雅黑" pitchFamily="34" charset="-122"/>
                  <a:ea typeface="微软雅黑" pitchFamily="34" charset="-122"/>
                </a:endParaRPr>
              </a:p>
            </p:txBody>
          </p:sp>
          <p:sp>
            <p:nvSpPr>
              <p:cNvPr id="25" name="椭圆 24"/>
              <p:cNvSpPr/>
              <p:nvPr/>
            </p:nvSpPr>
            <p:spPr>
              <a:xfrm>
                <a:off x="4237176" y="819597"/>
                <a:ext cx="669652" cy="669652"/>
              </a:xfrm>
              <a:prstGeom prst="ellipse">
                <a:avLst/>
              </a:prstGeom>
              <a:gradFill>
                <a:gsLst>
                  <a:gs pos="16000">
                    <a:srgbClr val="FED755"/>
                  </a:gs>
                  <a:gs pos="89000">
                    <a:srgbClr val="FB5F05"/>
                  </a:gs>
                </a:gsLst>
                <a:lin ang="13800000" scaled="0"/>
              </a:gra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65000"/>
                      <a:lumOff val="35000"/>
                    </a:schemeClr>
                  </a:solidFill>
                  <a:latin typeface="微软雅黑" pitchFamily="34" charset="-122"/>
                  <a:ea typeface="微软雅黑" pitchFamily="34" charset="-122"/>
                </a:endParaRPr>
              </a:p>
            </p:txBody>
          </p:sp>
        </p:grpSp>
        <p:sp>
          <p:nvSpPr>
            <p:cNvPr id="21523" name="Freeform 13"/>
            <p:cNvSpPr>
              <a:spLocks noEditPoints="1"/>
            </p:cNvSpPr>
            <p:nvPr/>
          </p:nvSpPr>
          <p:spPr bwMode="auto">
            <a:xfrm>
              <a:off x="6723586" y="474407"/>
              <a:ext cx="184708" cy="340466"/>
            </a:xfrm>
            <a:custGeom>
              <a:avLst/>
              <a:gdLst>
                <a:gd name="T0" fmla="*/ 3028 w 122"/>
                <a:gd name="T1" fmla="*/ 98357 h 225"/>
                <a:gd name="T2" fmla="*/ 21196 w 122"/>
                <a:gd name="T3" fmla="*/ 116515 h 225"/>
                <a:gd name="T4" fmla="*/ 25738 w 122"/>
                <a:gd name="T5" fmla="*/ 115002 h 225"/>
                <a:gd name="T6" fmla="*/ 180166 w 122"/>
                <a:gd name="T7" fmla="*/ 63554 h 225"/>
                <a:gd name="T8" fmla="*/ 180166 w 122"/>
                <a:gd name="T9" fmla="*/ 45395 h 225"/>
                <a:gd name="T10" fmla="*/ 158970 w 122"/>
                <a:gd name="T11" fmla="*/ 34803 h 225"/>
                <a:gd name="T12" fmla="*/ 4542 w 122"/>
                <a:gd name="T13" fmla="*/ 86251 h 225"/>
                <a:gd name="T14" fmla="*/ 163512 w 122"/>
                <a:gd name="T15" fmla="*/ 42369 h 225"/>
                <a:gd name="T16" fmla="*/ 172596 w 122"/>
                <a:gd name="T17" fmla="*/ 52961 h 225"/>
                <a:gd name="T18" fmla="*/ 168054 w 122"/>
                <a:gd name="T19" fmla="*/ 63554 h 225"/>
                <a:gd name="T20" fmla="*/ 21196 w 122"/>
                <a:gd name="T21" fmla="*/ 107436 h 225"/>
                <a:gd name="T22" fmla="*/ 13626 w 122"/>
                <a:gd name="T23" fmla="*/ 101383 h 225"/>
                <a:gd name="T24" fmla="*/ 12112 w 122"/>
                <a:gd name="T25" fmla="*/ 89278 h 225"/>
                <a:gd name="T26" fmla="*/ 160484 w 122"/>
                <a:gd name="T27" fmla="*/ 42369 h 225"/>
                <a:gd name="T28" fmla="*/ 21196 w 122"/>
                <a:gd name="T29" fmla="*/ 65067 h 225"/>
                <a:gd name="T30" fmla="*/ 99924 w 122"/>
                <a:gd name="T31" fmla="*/ 42369 h 225"/>
                <a:gd name="T32" fmla="*/ 110522 w 122"/>
                <a:gd name="T33" fmla="*/ 15132 h 225"/>
                <a:gd name="T34" fmla="*/ 13626 w 122"/>
                <a:gd name="T35" fmla="*/ 25724 h 225"/>
                <a:gd name="T36" fmla="*/ 4542 w 122"/>
                <a:gd name="T37" fmla="*/ 52961 h 225"/>
                <a:gd name="T38" fmla="*/ 92354 w 122"/>
                <a:gd name="T39" fmla="*/ 12105 h 225"/>
                <a:gd name="T40" fmla="*/ 101438 w 122"/>
                <a:gd name="T41" fmla="*/ 18158 h 225"/>
                <a:gd name="T42" fmla="*/ 98410 w 122"/>
                <a:gd name="T43" fmla="*/ 33290 h 225"/>
                <a:gd name="T44" fmla="*/ 21196 w 122"/>
                <a:gd name="T45" fmla="*/ 55988 h 225"/>
                <a:gd name="T46" fmla="*/ 12112 w 122"/>
                <a:gd name="T47" fmla="*/ 45395 h 225"/>
                <a:gd name="T48" fmla="*/ 181680 w 122"/>
                <a:gd name="T49" fmla="*/ 152831 h 225"/>
                <a:gd name="T50" fmla="*/ 158970 w 122"/>
                <a:gd name="T51" fmla="*/ 136186 h 225"/>
                <a:gd name="T52" fmla="*/ 109008 w 122"/>
                <a:gd name="T53" fmla="*/ 166450 h 225"/>
                <a:gd name="T54" fmla="*/ 83270 w 122"/>
                <a:gd name="T55" fmla="*/ 208819 h 225"/>
                <a:gd name="T56" fmla="*/ 80242 w 122"/>
                <a:gd name="T57" fmla="*/ 149805 h 225"/>
                <a:gd name="T58" fmla="*/ 180166 w 122"/>
                <a:gd name="T59" fmla="*/ 115002 h 225"/>
                <a:gd name="T60" fmla="*/ 180166 w 122"/>
                <a:gd name="T61" fmla="*/ 96844 h 225"/>
                <a:gd name="T62" fmla="*/ 13626 w 122"/>
                <a:gd name="T63" fmla="*/ 128620 h 225"/>
                <a:gd name="T64" fmla="*/ 1514 w 122"/>
                <a:gd name="T65" fmla="*/ 146779 h 225"/>
                <a:gd name="T66" fmla="*/ 4542 w 122"/>
                <a:gd name="T67" fmla="*/ 154345 h 225"/>
                <a:gd name="T68" fmla="*/ 16654 w 122"/>
                <a:gd name="T69" fmla="*/ 166450 h 225"/>
                <a:gd name="T70" fmla="*/ 42392 w 122"/>
                <a:gd name="T71" fmla="*/ 183095 h 225"/>
                <a:gd name="T72" fmla="*/ 25738 w 122"/>
                <a:gd name="T73" fmla="*/ 208819 h 225"/>
                <a:gd name="T74" fmla="*/ 60560 w 122"/>
                <a:gd name="T75" fmla="*/ 316255 h 225"/>
                <a:gd name="T76" fmla="*/ 80242 w 122"/>
                <a:gd name="T77" fmla="*/ 340466 h 225"/>
                <a:gd name="T78" fmla="*/ 131718 w 122"/>
                <a:gd name="T79" fmla="*/ 323821 h 225"/>
                <a:gd name="T80" fmla="*/ 166540 w 122"/>
                <a:gd name="T81" fmla="*/ 282965 h 225"/>
                <a:gd name="T82" fmla="*/ 149886 w 122"/>
                <a:gd name="T83" fmla="*/ 208819 h 225"/>
                <a:gd name="T84" fmla="*/ 157456 w 122"/>
                <a:gd name="T85" fmla="*/ 177042 h 225"/>
                <a:gd name="T86" fmla="*/ 181680 w 122"/>
                <a:gd name="T87" fmla="*/ 152831 h 225"/>
                <a:gd name="T88" fmla="*/ 71158 w 122"/>
                <a:gd name="T89" fmla="*/ 152831 h 225"/>
                <a:gd name="T90" fmla="*/ 74186 w 122"/>
                <a:gd name="T91" fmla="*/ 208819 h 225"/>
                <a:gd name="T92" fmla="*/ 52990 w 122"/>
                <a:gd name="T93" fmla="*/ 183095 h 225"/>
                <a:gd name="T94" fmla="*/ 36336 w 122"/>
                <a:gd name="T95" fmla="*/ 163424 h 225"/>
                <a:gd name="T96" fmla="*/ 18168 w 122"/>
                <a:gd name="T97" fmla="*/ 157371 h 225"/>
                <a:gd name="T98" fmla="*/ 12112 w 122"/>
                <a:gd name="T99" fmla="*/ 146779 h 225"/>
                <a:gd name="T100" fmla="*/ 12112 w 122"/>
                <a:gd name="T101" fmla="*/ 140726 h 225"/>
                <a:gd name="T102" fmla="*/ 18168 w 122"/>
                <a:gd name="T103" fmla="*/ 136186 h 225"/>
                <a:gd name="T104" fmla="*/ 36336 w 122"/>
                <a:gd name="T105" fmla="*/ 130134 h 225"/>
                <a:gd name="T106" fmla="*/ 163512 w 122"/>
                <a:gd name="T107" fmla="*/ 93817 h 225"/>
                <a:gd name="T108" fmla="*/ 172596 w 122"/>
                <a:gd name="T109" fmla="*/ 104410 h 225"/>
                <a:gd name="T110" fmla="*/ 168054 w 122"/>
                <a:gd name="T111" fmla="*/ 115002 h 225"/>
                <a:gd name="T112" fmla="*/ 65102 w 122"/>
                <a:gd name="T113" fmla="*/ 148292 h 225"/>
                <a:gd name="T114" fmla="*/ 155942 w 122"/>
                <a:gd name="T115" fmla="*/ 167963 h 225"/>
                <a:gd name="T116" fmla="*/ 139288 w 122"/>
                <a:gd name="T117" fmla="*/ 208819 h 225"/>
                <a:gd name="T118" fmla="*/ 118092 w 122"/>
                <a:gd name="T119" fmla="*/ 166450 h 225"/>
                <a:gd name="T120" fmla="*/ 160484 w 122"/>
                <a:gd name="T121" fmla="*/ 145265 h 225"/>
                <a:gd name="T122" fmla="*/ 172596 w 122"/>
                <a:gd name="T123" fmla="*/ 155858 h 2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28" tIns="45715" rIns="91428" bIns="45715"/>
            <a:lstStyle/>
            <a:p>
              <a:endParaRPr lang="zh-CN" altLang="en-US"/>
            </a:p>
          </p:txBody>
        </p:sp>
      </p:grpSp>
      <p:sp>
        <p:nvSpPr>
          <p:cNvPr id="26" name="Rectangle 15"/>
          <p:cNvSpPr/>
          <p:nvPr/>
        </p:nvSpPr>
        <p:spPr>
          <a:xfrm>
            <a:off x="1100138" y="5981700"/>
            <a:ext cx="1208087" cy="307975"/>
          </a:xfrm>
          <a:prstGeom prst="rect">
            <a:avLst/>
          </a:prstGeom>
        </p:spPr>
        <p:txBody>
          <a:bodyPr>
            <a:spAutoFit/>
          </a:bodyPr>
          <a:lstStyle/>
          <a:p>
            <a:pPr algn="ctr"/>
            <a:r>
              <a:rPr lang="zh-CN" altLang="en-US" sz="1400">
                <a:solidFill>
                  <a:srgbClr val="7F7F7F"/>
                </a:solidFill>
                <a:latin typeface="宋体" pitchFamily="2" charset="-122"/>
                <a:ea typeface="Clear Sans Thin"/>
                <a:cs typeface="Clear Sans Thin"/>
              </a:rPr>
              <a:t>添加标题</a:t>
            </a:r>
            <a:r>
              <a:rPr lang="en-US" sz="1400">
                <a:solidFill>
                  <a:srgbClr val="7F7F7F"/>
                </a:solidFill>
                <a:ea typeface="Clear Sans Thin"/>
                <a:cs typeface="Clear Sans Thin"/>
              </a:rPr>
              <a:t> </a:t>
            </a:r>
            <a:r>
              <a:rPr lang="en-US" altLang="zh-CN" sz="1400">
                <a:solidFill>
                  <a:srgbClr val="7F7F7F"/>
                </a:solidFill>
                <a:ea typeface="Clear Sans Thin"/>
                <a:cs typeface="Clear Sans Thin"/>
              </a:rPr>
              <a:t>1</a:t>
            </a:r>
          </a:p>
        </p:txBody>
      </p:sp>
      <p:sp>
        <p:nvSpPr>
          <p:cNvPr id="27" name="Rectangle 16"/>
          <p:cNvSpPr/>
          <p:nvPr/>
        </p:nvSpPr>
        <p:spPr>
          <a:xfrm>
            <a:off x="2887663" y="5981700"/>
            <a:ext cx="1189037" cy="307975"/>
          </a:xfrm>
          <a:prstGeom prst="rect">
            <a:avLst/>
          </a:prstGeom>
        </p:spPr>
        <p:txBody>
          <a:bodyPr>
            <a:spAutoFit/>
          </a:bodyPr>
          <a:lstStyle/>
          <a:p>
            <a:pPr algn="ctr"/>
            <a:r>
              <a:rPr lang="zh-CN" altLang="en-US" sz="1400">
                <a:solidFill>
                  <a:srgbClr val="7F7F7F"/>
                </a:solidFill>
                <a:latin typeface="宋体" pitchFamily="2" charset="-122"/>
                <a:ea typeface="Clear Sans Thin"/>
                <a:cs typeface="Clear Sans Thin"/>
              </a:rPr>
              <a:t>添加标题</a:t>
            </a:r>
            <a:r>
              <a:rPr lang="en-US" sz="1400">
                <a:solidFill>
                  <a:srgbClr val="7F7F7F"/>
                </a:solidFill>
                <a:ea typeface="Clear Sans Thin"/>
                <a:cs typeface="Clear Sans Thin"/>
              </a:rPr>
              <a:t> </a:t>
            </a:r>
            <a:r>
              <a:rPr lang="en-US" altLang="zh-CN" sz="1400">
                <a:solidFill>
                  <a:srgbClr val="7F7F7F"/>
                </a:solidFill>
                <a:ea typeface="Clear Sans Thin"/>
                <a:cs typeface="Clear Sans Thin"/>
              </a:rPr>
              <a:t>2</a:t>
            </a:r>
          </a:p>
        </p:txBody>
      </p:sp>
      <p:sp>
        <p:nvSpPr>
          <p:cNvPr id="28" name="Rectangle 17"/>
          <p:cNvSpPr/>
          <p:nvPr/>
        </p:nvSpPr>
        <p:spPr>
          <a:xfrm>
            <a:off x="4841875" y="5981700"/>
            <a:ext cx="1136650" cy="307975"/>
          </a:xfrm>
          <a:prstGeom prst="rect">
            <a:avLst/>
          </a:prstGeom>
        </p:spPr>
        <p:txBody>
          <a:bodyPr>
            <a:spAutoFit/>
          </a:bodyPr>
          <a:lstStyle/>
          <a:p>
            <a:pPr algn="ctr"/>
            <a:r>
              <a:rPr lang="zh-CN" altLang="en-US" sz="1400">
                <a:solidFill>
                  <a:srgbClr val="7F7F7F"/>
                </a:solidFill>
                <a:latin typeface="宋体" pitchFamily="2" charset="-122"/>
                <a:ea typeface="Clear Sans Thin"/>
                <a:cs typeface="Clear Sans Thin"/>
              </a:rPr>
              <a:t>添加标题</a:t>
            </a:r>
            <a:r>
              <a:rPr lang="en-US" sz="1400">
                <a:solidFill>
                  <a:srgbClr val="7F7F7F"/>
                </a:solidFill>
                <a:ea typeface="Clear Sans Thin"/>
                <a:cs typeface="Clear Sans Thin"/>
              </a:rPr>
              <a:t> </a:t>
            </a:r>
            <a:r>
              <a:rPr lang="en-US" altLang="zh-CN" sz="1400">
                <a:solidFill>
                  <a:srgbClr val="7F7F7F"/>
                </a:solidFill>
                <a:ea typeface="Clear Sans Thin"/>
                <a:cs typeface="Clear Sans Thin"/>
              </a:rPr>
              <a:t>3</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4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22" presetClass="entr" presetSubtype="8" fill="hold" nodeType="withEffect">
                                  <p:stCondLst>
                                    <p:cond delay="50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22" presetClass="entr" presetSubtype="8" fill="hold" nodeType="withEffect">
                                  <p:stCondLst>
                                    <p:cond delay="100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par>
                                <p:cTn id="24" presetID="10" presetClass="entr" presetSubtype="0" fill="hold" nodeType="withEffect">
                                  <p:stCondLst>
                                    <p:cond delay="10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nodeType="withEffect">
                                  <p:stCondLst>
                                    <p:cond delay="150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par>
                          <p:cTn id="33" fill="hold" nodeType="afterGroup">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animBg="0"/>
      <p:bldP spid="6" grpId="0"/>
      <p:bldP spid="7" grpId="0"/>
      <p:bldP spid="8" grpId="0"/>
      <p:bldP spid="26" grpId="0"/>
      <p:bldP spid="27" grpId="0"/>
      <p:bldP spid="28"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TotalTime>
  <Words>3210</Words>
  <Application>Microsoft Office PowerPoint</Application>
  <PresentationFormat>宽屏</PresentationFormat>
  <Paragraphs>245</Paragraphs>
  <Slides>24</Slides>
  <Notes>23</Notes>
  <HiddenSlides>0</HiddenSlides>
  <MMClips>0</MMClips>
  <ScaleCrop>false</ScaleCrop>
  <HeadingPairs>
    <vt:vector size="8" baseType="variant">
      <vt:variant>
        <vt:lpstr>已用的字体</vt:lpstr>
      </vt:variant>
      <vt:variant>
        <vt:i4>17</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43" baseType="lpstr">
      <vt:lpstr>Clear Sans Thin</vt:lpstr>
      <vt:lpstr>LiHei Pro</vt:lpstr>
      <vt:lpstr>方正兰亭中粗黑_GBK</vt:lpstr>
      <vt:lpstr>华文黑体</vt:lpstr>
      <vt:lpstr>时尚中黑简体</vt:lpstr>
      <vt:lpstr>宋体</vt:lpstr>
      <vt:lpstr>微软雅黑</vt:lpstr>
      <vt:lpstr>Agency FB</vt:lpstr>
      <vt:lpstr>Arial</vt:lpstr>
      <vt:lpstr>Arial Narrow</vt:lpstr>
      <vt:lpstr>Arial Rounded MT Bold</vt:lpstr>
      <vt:lpstr>Calibri</vt:lpstr>
      <vt:lpstr>Calibri Light</vt:lpstr>
      <vt:lpstr>Impact</vt:lpstr>
      <vt:lpstr>Leelawadee</vt:lpstr>
      <vt:lpstr>Source Sans Pro ExtraLight</vt:lpstr>
      <vt:lpstr>Times New Roman</vt:lpstr>
      <vt:lpstr>第一PPT，www.1ppt.com</vt:lpstr>
      <vt:lpstr>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51PPT模板网   www.51pptmoban.com   整理发布</vt:lpstr>
    </vt:vector>
  </TitlesOfParts>
  <Company>YOMO工作室</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user</dc:creator>
  <cp:keywords>user</cp:keywords>
  <cp:lastModifiedBy>YANGS</cp:lastModifiedBy>
  <cp:revision>23</cp:revision>
  <dcterms:created xsi:type="dcterms:W3CDTF">2014-08-13T06:39:49Z</dcterms:created>
  <dcterms:modified xsi:type="dcterms:W3CDTF">2017-06-22T13:53:00Z</dcterms:modified>
</cp:coreProperties>
</file>