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7.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4.xml" ContentType="application/vnd.openxmlformats-officedocument.presentationml.notesSlide+xml"/>
  <Override PartName="/ppt/tags/tag5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5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5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 id="2147483679" r:id="rId2"/>
  </p:sldMasterIdLst>
  <p:notesMasterIdLst>
    <p:notesMasterId r:id="rId40"/>
  </p:notesMasterIdLst>
  <p:sldIdLst>
    <p:sldId id="365" r:id="rId3"/>
    <p:sldId id="366" r:id="rId4"/>
    <p:sldId id="367" r:id="rId5"/>
    <p:sldId id="368" r:id="rId6"/>
    <p:sldId id="369" r:id="rId7"/>
    <p:sldId id="370" r:id="rId8"/>
    <p:sldId id="371" r:id="rId9"/>
    <p:sldId id="372" r:id="rId10"/>
    <p:sldId id="373" r:id="rId11"/>
    <p:sldId id="374" r:id="rId12"/>
    <p:sldId id="375" r:id="rId13"/>
    <p:sldId id="376" r:id="rId14"/>
    <p:sldId id="377" r:id="rId15"/>
    <p:sldId id="380" r:id="rId16"/>
    <p:sldId id="381" r:id="rId17"/>
    <p:sldId id="382" r:id="rId18"/>
    <p:sldId id="379" r:id="rId19"/>
    <p:sldId id="345" r:id="rId20"/>
    <p:sldId id="346" r:id="rId21"/>
    <p:sldId id="328" r:id="rId22"/>
    <p:sldId id="347" r:id="rId23"/>
    <p:sldId id="348" r:id="rId24"/>
    <p:sldId id="349" r:id="rId25"/>
    <p:sldId id="352" r:id="rId26"/>
    <p:sldId id="351" r:id="rId27"/>
    <p:sldId id="350" r:id="rId28"/>
    <p:sldId id="329" r:id="rId29"/>
    <p:sldId id="353" r:id="rId30"/>
    <p:sldId id="355" r:id="rId31"/>
    <p:sldId id="354" r:id="rId32"/>
    <p:sldId id="356" r:id="rId33"/>
    <p:sldId id="330" r:id="rId34"/>
    <p:sldId id="359" r:id="rId35"/>
    <p:sldId id="358" r:id="rId36"/>
    <p:sldId id="360" r:id="rId37"/>
    <p:sldId id="357" r:id="rId38"/>
    <p:sldId id="383" r:id="rId39"/>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89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56" autoAdjust="0"/>
    <p:restoredTop sz="87109" autoAdjust="0"/>
  </p:normalViewPr>
  <p:slideViewPr>
    <p:cSldViewPr>
      <p:cViewPr varScale="1">
        <p:scale>
          <a:sx n="98" d="100"/>
          <a:sy n="98" d="100"/>
        </p:scale>
        <p:origin x="684" y="78"/>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3A4F09-C816-46EA-8643-332589F14E06}" type="datetimeFigureOut">
              <a:rPr lang="zh-CN" altLang="en-US" smtClean="0"/>
              <a:t>2017/10/23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76CE9B-81DC-4E2A-9C67-CE0D35C83AA2}" type="slidenum">
              <a:rPr lang="zh-CN" altLang="en-US" smtClean="0"/>
              <a:t>‹#›</a:t>
            </a:fld>
            <a:endParaRPr lang="zh-CN" altLang="en-US"/>
          </a:p>
        </p:txBody>
      </p:sp>
    </p:spTree>
    <p:extLst>
      <p:ext uri="{BB962C8B-B14F-4D97-AF65-F5344CB8AC3E}">
        <p14:creationId xmlns:p14="http://schemas.microsoft.com/office/powerpoint/2010/main" val="424110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35347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8431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47512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C472D-E06A-4DEE-A03D-A77B88F9E2DF}"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41383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29944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2C472D-E06A-4DEE-A03D-A77B88F9E2DF}" type="slidenum">
              <a:rPr lang="zh-CN" altLang="en-US" smtClean="0"/>
              <a:t>14</a:t>
            </a:fld>
            <a:endParaRPr lang="zh-CN" altLang="en-US"/>
          </a:p>
        </p:txBody>
      </p:sp>
    </p:spTree>
    <p:extLst>
      <p:ext uri="{BB962C8B-B14F-4D97-AF65-F5344CB8AC3E}">
        <p14:creationId xmlns:p14="http://schemas.microsoft.com/office/powerpoint/2010/main" val="1247258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15</a:t>
            </a:fld>
            <a:endParaRPr lang="zh-CN" altLang="en-US"/>
          </a:p>
        </p:txBody>
      </p:sp>
    </p:spTree>
    <p:extLst>
      <p:ext uri="{BB962C8B-B14F-4D97-AF65-F5344CB8AC3E}">
        <p14:creationId xmlns:p14="http://schemas.microsoft.com/office/powerpoint/2010/main" val="12908410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16</a:t>
            </a:fld>
            <a:endParaRPr lang="zh-CN" altLang="en-US"/>
          </a:p>
        </p:txBody>
      </p:sp>
    </p:spTree>
    <p:extLst>
      <p:ext uri="{BB962C8B-B14F-4D97-AF65-F5344CB8AC3E}">
        <p14:creationId xmlns:p14="http://schemas.microsoft.com/office/powerpoint/2010/main" val="4133440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18</a:t>
            </a:fld>
            <a:endParaRPr lang="zh-CN" altLang="en-US"/>
          </a:p>
        </p:txBody>
      </p:sp>
    </p:spTree>
    <p:extLst>
      <p:ext uri="{BB962C8B-B14F-4D97-AF65-F5344CB8AC3E}">
        <p14:creationId xmlns:p14="http://schemas.microsoft.com/office/powerpoint/2010/main" val="3264708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19</a:t>
            </a:fld>
            <a:endParaRPr lang="zh-CN" altLang="en-US"/>
          </a:p>
        </p:txBody>
      </p:sp>
    </p:spTree>
    <p:extLst>
      <p:ext uri="{BB962C8B-B14F-4D97-AF65-F5344CB8AC3E}">
        <p14:creationId xmlns:p14="http://schemas.microsoft.com/office/powerpoint/2010/main" val="3260165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20</a:t>
            </a:fld>
            <a:endParaRPr lang="zh-CN" altLang="en-US"/>
          </a:p>
        </p:txBody>
      </p:sp>
    </p:spTree>
    <p:extLst>
      <p:ext uri="{BB962C8B-B14F-4D97-AF65-F5344CB8AC3E}">
        <p14:creationId xmlns:p14="http://schemas.microsoft.com/office/powerpoint/2010/main" val="2373638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7042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D759F-F867-4A76-B8B8-450D9F7E6B6D}" type="slidenum">
              <a:rPr lang="zh-CN" altLang="en-US" smtClean="0"/>
              <a:t>22</a:t>
            </a:fld>
            <a:endParaRPr lang="zh-CN" altLang="en-US"/>
          </a:p>
        </p:txBody>
      </p:sp>
    </p:spTree>
    <p:extLst>
      <p:ext uri="{BB962C8B-B14F-4D97-AF65-F5344CB8AC3E}">
        <p14:creationId xmlns:p14="http://schemas.microsoft.com/office/powerpoint/2010/main" val="1860557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fld id="{62EC01E2-5178-4248-9BB6-E2028495009A}" type="slidenum">
              <a:rPr lang="zh-CN" altLang="en-US">
                <a:latin typeface="Calibri" pitchFamily="34" charset="0"/>
              </a:rPr>
              <a:pPr/>
              <a:t>23</a:t>
            </a:fld>
            <a:endParaRPr lang="en-US" altLang="zh-CN">
              <a:latin typeface="Calibri" pitchFamily="34" charset="0"/>
            </a:endParaRPr>
          </a:p>
        </p:txBody>
      </p:sp>
    </p:spTree>
    <p:extLst>
      <p:ext uri="{BB962C8B-B14F-4D97-AF65-F5344CB8AC3E}">
        <p14:creationId xmlns:p14="http://schemas.microsoft.com/office/powerpoint/2010/main" val="29205798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1AE5BD-7DBE-4231-8E83-0B47B191CDE7}" type="slidenum">
              <a:rPr lang="zh-CN" altLang="en-US" smtClean="0"/>
              <a:t>24</a:t>
            </a:fld>
            <a:endParaRPr lang="zh-CN" altLang="en-US"/>
          </a:p>
        </p:txBody>
      </p:sp>
    </p:spTree>
    <p:extLst>
      <p:ext uri="{BB962C8B-B14F-4D97-AF65-F5344CB8AC3E}">
        <p14:creationId xmlns:p14="http://schemas.microsoft.com/office/powerpoint/2010/main" val="359974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1812569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628878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27</a:t>
            </a:fld>
            <a:endParaRPr lang="zh-CN" altLang="en-US"/>
          </a:p>
        </p:txBody>
      </p:sp>
    </p:spTree>
    <p:extLst>
      <p:ext uri="{BB962C8B-B14F-4D97-AF65-F5344CB8AC3E}">
        <p14:creationId xmlns:p14="http://schemas.microsoft.com/office/powerpoint/2010/main" val="33314998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5847499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4468512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t>30</a:t>
            </a:fld>
            <a:endParaRPr lang="zh-CN" altLang="en-US"/>
          </a:p>
        </p:txBody>
      </p:sp>
    </p:spTree>
    <p:extLst>
      <p:ext uri="{BB962C8B-B14F-4D97-AF65-F5344CB8AC3E}">
        <p14:creationId xmlns:p14="http://schemas.microsoft.com/office/powerpoint/2010/main" val="2170126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576502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31</a:t>
            </a:fld>
            <a:endParaRPr lang="zh-CN" altLang="en-US"/>
          </a:p>
        </p:txBody>
      </p:sp>
    </p:spTree>
    <p:extLst>
      <p:ext uri="{BB962C8B-B14F-4D97-AF65-F5344CB8AC3E}">
        <p14:creationId xmlns:p14="http://schemas.microsoft.com/office/powerpoint/2010/main" val="42078559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t>32</a:t>
            </a:fld>
            <a:endParaRPr lang="zh-CN" altLang="en-US"/>
          </a:p>
        </p:txBody>
      </p:sp>
    </p:spTree>
    <p:extLst>
      <p:ext uri="{BB962C8B-B14F-4D97-AF65-F5344CB8AC3E}">
        <p14:creationId xmlns:p14="http://schemas.microsoft.com/office/powerpoint/2010/main" val="37737603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9027732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14978D-8DD0-4414-96A7-7F72435C1E74}" type="slidenum">
              <a:rPr lang="zh-CN" altLang="en-US" smtClean="0"/>
              <a:t>34</a:t>
            </a:fld>
            <a:endParaRPr lang="zh-CN" altLang="en-US"/>
          </a:p>
        </p:txBody>
      </p:sp>
    </p:spTree>
    <p:extLst>
      <p:ext uri="{BB962C8B-B14F-4D97-AF65-F5344CB8AC3E}">
        <p14:creationId xmlns:p14="http://schemas.microsoft.com/office/powerpoint/2010/main" val="34034410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14978D-8DD0-4414-96A7-7F72435C1E74}" type="slidenum">
              <a:rPr lang="zh-CN" altLang="en-US" smtClean="0"/>
              <a:t>36</a:t>
            </a:fld>
            <a:endParaRPr lang="zh-CN" altLang="en-US"/>
          </a:p>
        </p:txBody>
      </p:sp>
    </p:spTree>
    <p:extLst>
      <p:ext uri="{BB962C8B-B14F-4D97-AF65-F5344CB8AC3E}">
        <p14:creationId xmlns:p14="http://schemas.microsoft.com/office/powerpoint/2010/main" val="3200090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76CE9B-81DC-4E2A-9C67-CE0D35C83A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9809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8018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4002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79BF44-F5CE-455C-A9FE-73A15FC422D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96381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B91CB06-238C-46E9-A29C-281D466DDFC4}" type="slidenum">
              <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val="2160424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61546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5F9747E-4B8C-4C6B-91CB-C3493CA1AD1E}"/>
              </a:ext>
            </a:extLst>
          </p:cNvPr>
          <p:cNvSpPr>
            <a:spLocks noGrp="1"/>
          </p:cNvSpPr>
          <p:nvPr>
            <p:ph type="dt" sz="half" idx="10"/>
          </p:nvPr>
        </p:nvSpPr>
        <p:spPr/>
        <p:txBody>
          <a:bodyPr/>
          <a:lstStyle/>
          <a:p>
            <a:fld id="{5F9CA0B0-5D30-4D16-9A87-D481B06B3010}" type="datetimeFigureOut">
              <a:rPr lang="zh-CN" altLang="en-US" smtClean="0"/>
              <a:t>2017/10/23</a:t>
            </a:fld>
            <a:endParaRPr lang="zh-CN" altLang="en-US"/>
          </a:p>
        </p:txBody>
      </p:sp>
      <p:sp>
        <p:nvSpPr>
          <p:cNvPr id="3" name="页脚占位符 2">
            <a:extLst>
              <a:ext uri="{FF2B5EF4-FFF2-40B4-BE49-F238E27FC236}">
                <a16:creationId xmlns:a16="http://schemas.microsoft.com/office/drawing/2014/main" xmlns="" id="{DE542CCD-15EB-4C68-B0D5-D5794A3729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22F31B8-83BD-46A2-98A1-6D32EACF479A}"/>
              </a:ext>
            </a:extLst>
          </p:cNvPr>
          <p:cNvSpPr>
            <a:spLocks noGrp="1"/>
          </p:cNvSpPr>
          <p:nvPr>
            <p:ph type="sldNum" sz="quarter" idx="12"/>
          </p:nvPr>
        </p:nvSpPr>
        <p:spPr/>
        <p:txBody>
          <a:bodyPr/>
          <a:lstStyle/>
          <a:p>
            <a:fld id="{5B970456-A9DA-49E7-8B4B-79256096F9B8}" type="slidenum">
              <a:rPr lang="zh-CN" altLang="en-US" smtClean="0"/>
              <a:t>‹#›</a:t>
            </a:fld>
            <a:endParaRPr lang="zh-CN" altLang="en-US"/>
          </a:p>
        </p:txBody>
      </p:sp>
    </p:spTree>
    <p:extLst>
      <p:ext uri="{BB962C8B-B14F-4D97-AF65-F5344CB8AC3E}">
        <p14:creationId xmlns:p14="http://schemas.microsoft.com/office/powerpoint/2010/main" val="1934391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5897272" cy="330507"/>
          </a:xfrm>
        </p:spPr>
        <p:txBody>
          <a:bodyPr vert="horz" lIns="68580" tIns="34290" rIns="68580" bIns="34290" rtlCol="0" anchor="ctr">
            <a:noAutofit/>
          </a:bodyPr>
          <a:lstStyle>
            <a:lvl1pPr algn="l">
              <a:defRPr lang="zh-CN" altLang="en-US" sz="2200" b="0" i="0" baseline="0" dirty="0">
                <a:solidFill>
                  <a:schemeClr val="tx1">
                    <a:lumMod val="65000"/>
                    <a:lumOff val="35000"/>
                  </a:schemeClr>
                </a:solidFill>
                <a:effectLst/>
                <a:latin typeface="微软雅黑" panose="020B0503020204020204" pitchFamily="34" charset="-122"/>
                <a:ea typeface="微软雅黑" panose="020B0503020204020204" pitchFamily="34" charset="-122"/>
              </a:defRPr>
            </a:lvl1pPr>
          </a:lstStyle>
          <a:p>
            <a:pPr lvl="0" defTabSz="514350">
              <a:lnSpc>
                <a:spcPct val="90000"/>
              </a:lnSpc>
            </a:pPr>
            <a:r>
              <a:rPr lang="zh-CN" altLang="en-US" dirty="0"/>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2017/10/23</a:t>
            </a:fld>
            <a:endParaRPr lang="zh-CN" altLang="en-US"/>
          </a:p>
        </p:txBody>
      </p:sp>
      <p:sp>
        <p:nvSpPr>
          <p:cNvPr id="4" name="页脚占位符 3"/>
          <p:cNvSpPr>
            <a:spLocks noGrp="1"/>
          </p:cNvSpPr>
          <p:nvPr>
            <p:ph type="ftr" sz="quarter" idx="11"/>
          </p:nvPr>
        </p:nvSpPr>
        <p:spPr>
          <a:xfrm>
            <a:off x="3124200" y="4791015"/>
            <a:ext cx="2895600" cy="273844"/>
          </a:xfrm>
        </p:spPr>
        <p:txBody>
          <a:bodyPr/>
          <a:lstStyle>
            <a:lvl1pPr>
              <a:defRPr sz="1050"/>
            </a:lvl1pPr>
          </a:lstStyle>
          <a:p>
            <a:endParaRPr lang="zh-CN" altLang="en-US"/>
          </a:p>
        </p:txBody>
      </p:sp>
      <p:sp>
        <p:nvSpPr>
          <p:cNvPr id="5" name="灯片编号占位符 4"/>
          <p:cNvSpPr>
            <a:spLocks noGrp="1"/>
          </p:cNvSpPr>
          <p:nvPr>
            <p:ph type="sldNum" sz="quarter" idx="12"/>
          </p:nvPr>
        </p:nvSpPr>
        <p:spPr>
          <a:xfrm>
            <a:off x="7452320" y="4787490"/>
            <a:ext cx="1224136" cy="304675"/>
          </a:xfrm>
        </p:spPr>
        <p:txBody>
          <a:bodyPr/>
          <a:lstStyle>
            <a:lvl1pPr algn="ctr">
              <a:defRPr sz="1400">
                <a:latin typeface="Impact" panose="020B0806030902050204" pitchFamily="34" charset="0"/>
              </a:defRPr>
            </a:lvl1pPr>
          </a:lstStyle>
          <a:p>
            <a:fld id="{0C913308-F349-4B6D-A68A-DD1791B4A57B}" type="slidenum">
              <a:rPr lang="zh-CN" altLang="en-US" smtClean="0"/>
              <a:t>‹#›</a:t>
            </a:fld>
            <a:endParaRPr lang="zh-CN" altLang="en-US"/>
          </a:p>
        </p:txBody>
      </p:sp>
      <p:cxnSp>
        <p:nvCxnSpPr>
          <p:cNvPr id="12" name="直接连接符 11"/>
          <p:cNvCxnSpPr/>
          <p:nvPr/>
        </p:nvCxnSpPr>
        <p:spPr>
          <a:xfrm flipV="1">
            <a:off x="953128" y="654062"/>
            <a:ext cx="7859428"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grpSp>
        <p:nvGrpSpPr>
          <p:cNvPr id="14" name="组合 13"/>
          <p:cNvGrpSpPr/>
          <p:nvPr/>
        </p:nvGrpSpPr>
        <p:grpSpPr>
          <a:xfrm>
            <a:off x="395576" y="248444"/>
            <a:ext cx="396000" cy="396000"/>
            <a:chOff x="406574" y="236732"/>
            <a:chExt cx="612048" cy="593261"/>
          </a:xfrm>
        </p:grpSpPr>
        <p:sp>
          <p:nvSpPr>
            <p:cNvPr id="15" name="矩形 14"/>
            <p:cNvSpPr/>
            <p:nvPr userDrawn="1"/>
          </p:nvSpPr>
          <p:spPr>
            <a:xfrm>
              <a:off x="406574" y="236732"/>
              <a:ext cx="504000" cy="504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94606" y="512239"/>
              <a:ext cx="324016" cy="3177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6928061" y="176322"/>
            <a:ext cx="1964419" cy="523220"/>
            <a:chOff x="2884255" y="393762"/>
            <a:chExt cx="2165350" cy="772641"/>
          </a:xfrm>
        </p:grpSpPr>
        <p:sp>
          <p:nvSpPr>
            <p:cNvPr id="11" name="TextBox 10"/>
            <p:cNvSpPr txBox="1"/>
            <p:nvPr/>
          </p:nvSpPr>
          <p:spPr>
            <a:xfrm>
              <a:off x="3717568" y="500833"/>
              <a:ext cx="1325774" cy="409045"/>
            </a:xfrm>
            <a:prstGeom prst="rect">
              <a:avLst/>
            </a:prstGeom>
            <a:noFill/>
          </p:spPr>
          <p:txBody>
            <a:bodyPr wrap="square" rtlCol="0">
              <a:spAutoFit/>
            </a:bodyPr>
            <a:lstStyle/>
            <a:p>
              <a:r>
                <a:rPr lang="zh-CN" altLang="en-US" sz="1200" b="1" dirty="0">
                  <a:solidFill>
                    <a:schemeClr val="bg1">
                      <a:lumMod val="50000"/>
                    </a:schemeClr>
                  </a:solidFill>
                </a:rPr>
                <a:t>大侠素材铺</a:t>
              </a:r>
            </a:p>
          </p:txBody>
        </p:sp>
        <p:sp>
          <p:nvSpPr>
            <p:cNvPr id="13" name="TextBox 12"/>
            <p:cNvSpPr txBox="1"/>
            <p:nvPr/>
          </p:nvSpPr>
          <p:spPr>
            <a:xfrm>
              <a:off x="3723829" y="776107"/>
              <a:ext cx="1325776" cy="295422"/>
            </a:xfrm>
            <a:prstGeom prst="rect">
              <a:avLst/>
            </a:prstGeom>
            <a:noFill/>
          </p:spPr>
          <p:txBody>
            <a:bodyPr wrap="square" rtlCol="0">
              <a:spAutoFit/>
            </a:bodyPr>
            <a:lstStyle/>
            <a:p>
              <a:r>
                <a:rPr lang="en-US" altLang="zh-CN" sz="700" b="1" dirty="0">
                  <a:solidFill>
                    <a:schemeClr val="bg1">
                      <a:lumMod val="50000"/>
                    </a:schemeClr>
                  </a:solidFill>
                  <a:latin typeface="Arial" panose="020B0604020202020204" pitchFamily="34" charset="0"/>
                  <a:cs typeface="Arial" panose="020B0604020202020204" pitchFamily="34" charset="0"/>
                </a:rPr>
                <a:t>YOUR CONPANY NAME</a:t>
              </a:r>
              <a:endParaRPr lang="zh-CN" altLang="en-US" sz="700" b="1" dirty="0">
                <a:solidFill>
                  <a:schemeClr val="bg1">
                    <a:lumMod val="50000"/>
                  </a:schemeClr>
                </a:solidFill>
                <a:latin typeface="Arial" panose="020B0604020202020204" pitchFamily="34" charset="0"/>
                <a:cs typeface="Arial" panose="020B0604020202020204" pitchFamily="34" charset="0"/>
              </a:endParaRPr>
            </a:p>
          </p:txBody>
        </p:sp>
        <p:sp>
          <p:nvSpPr>
            <p:cNvPr id="17" name="TextBox 16"/>
            <p:cNvSpPr txBox="1"/>
            <p:nvPr/>
          </p:nvSpPr>
          <p:spPr>
            <a:xfrm>
              <a:off x="2884255" y="393762"/>
              <a:ext cx="966585" cy="772641"/>
            </a:xfrm>
            <a:prstGeom prst="rect">
              <a:avLst/>
            </a:prstGeom>
            <a:noFill/>
          </p:spPr>
          <p:txBody>
            <a:bodyPr wrap="square" rtlCol="0">
              <a:spAutoFit/>
            </a:bodyPr>
            <a:lstStyle/>
            <a:p>
              <a:r>
                <a:rPr lang="en-US" altLang="zh-CN" sz="2800" spc="-150" dirty="0">
                  <a:solidFill>
                    <a:schemeClr val="accent1"/>
                  </a:solidFill>
                  <a:latin typeface="Impact" panose="020B0806030902050204" pitchFamily="34" charset="0"/>
                  <a:cs typeface="Arial" panose="020B0604020202020204" pitchFamily="34" charset="0"/>
                </a:rPr>
                <a:t>LOGO</a:t>
              </a:r>
              <a:endParaRPr lang="zh-CN" altLang="en-US" sz="2800" spc="-150" dirty="0">
                <a:solidFill>
                  <a:schemeClr val="accent1"/>
                </a:solidFill>
                <a:latin typeface="Impact" panose="020B0806030902050204" pitchFamily="34" charset="0"/>
                <a:cs typeface="Arial" panose="020B0604020202020204" pitchFamily="34" charset="0"/>
              </a:endParaRPr>
            </a:p>
          </p:txBody>
        </p:sp>
      </p:grpSp>
    </p:spTree>
    <p:extLst>
      <p:ext uri="{BB962C8B-B14F-4D97-AF65-F5344CB8AC3E}">
        <p14:creationId xmlns:p14="http://schemas.microsoft.com/office/powerpoint/2010/main" val="369597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3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90"/>
                                          </p:val>
                                        </p:tav>
                                        <p:tav tm="100000">
                                          <p:val>
                                            <p:fltVal val="0"/>
                                          </p:val>
                                        </p:tav>
                                      </p:tavLst>
                                    </p:anim>
                                    <p:animEffect transition="in" filter="fade">
                                      <p:cBhvr>
                                        <p:cTn id="18" dur="500"/>
                                        <p:tgtEl>
                                          <p:spTgt spid="14"/>
                                        </p:tgtEl>
                                      </p:cBhvr>
                                    </p:animEffect>
                                  </p:childTnLst>
                                </p:cTn>
                              </p:par>
                              <p:par>
                                <p:cTn id="19" presetID="22" presetClass="entr" presetSubtype="8"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14" presetClass="entr" presetSubtype="10"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72508"/>
            <a:ext cx="2133600" cy="273844"/>
          </a:xfrm>
        </p:spPr>
        <p:txBody>
          <a:bodyPr/>
          <a:lstStyle/>
          <a:p>
            <a:fld id="{530820CF-B880-4189-942D-D702A7CBA730}" type="datetimeFigureOut">
              <a:rPr lang="zh-CN" altLang="en-US" smtClean="0"/>
              <a:t>2017/10/23</a:t>
            </a:fld>
            <a:endParaRPr lang="zh-CN" altLang="en-US"/>
          </a:p>
        </p:txBody>
      </p:sp>
      <p:sp>
        <p:nvSpPr>
          <p:cNvPr id="4" name="页脚占位符 3"/>
          <p:cNvSpPr>
            <a:spLocks noGrp="1"/>
          </p:cNvSpPr>
          <p:nvPr>
            <p:ph type="ftr" sz="quarter" idx="11"/>
          </p:nvPr>
        </p:nvSpPr>
        <p:spPr>
          <a:xfrm>
            <a:off x="3086690" y="4772508"/>
            <a:ext cx="2895600" cy="273844"/>
          </a:xfrm>
        </p:spPr>
        <p:txBody>
          <a:bodyPr vert="horz" lIns="76618" tIns="38309" rIns="76618" bIns="38309" rtlCol="0" anchor="ctr"/>
          <a:lstStyle>
            <a:lvl1pPr>
              <a:defRPr lang="en-US" altLang="zh-CN" smtClean="0">
                <a:solidFill>
                  <a:prstClr val="white">
                    <a:lumMod val="65000"/>
                  </a:prstClr>
                </a:solidFill>
                <a:latin typeface="Calibri"/>
              </a:defRPr>
            </a:lvl1pPr>
          </a:lstStyle>
          <a:p>
            <a:endParaRPr lang="zh-CN" altLang="en-US"/>
          </a:p>
        </p:txBody>
      </p:sp>
      <p:sp>
        <p:nvSpPr>
          <p:cNvPr id="22" name="灯片编号占位符 4"/>
          <p:cNvSpPr>
            <a:spLocks noGrp="1"/>
          </p:cNvSpPr>
          <p:nvPr>
            <p:ph type="sldNum" sz="quarter" idx="12"/>
          </p:nvPr>
        </p:nvSpPr>
        <p:spPr>
          <a:xfrm>
            <a:off x="6948573" y="4763842"/>
            <a:ext cx="1388046" cy="282500"/>
          </a:xfrm>
        </p:spPr>
        <p:txBody>
          <a:bodyPr vert="horz" lIns="102156" tIns="51076" rIns="102156" bIns="51076" rtlCol="0" anchor="ctr"/>
          <a:lstStyle>
            <a:lvl1pPr algn="r">
              <a:defRPr lang="zh-CN" altLang="en-US" smtClean="0"/>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15983067"/>
      </p:ext>
    </p:extLst>
  </p:cSld>
  <p:clrMapOvr>
    <a:masterClrMapping/>
  </p:clrMapOvr>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91CEBD4-1D38-40BC-8E39-00DEF057AFA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B03FFA2-08C3-4E37-B8DA-D394BC36649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EF340C4-0D59-4261-A9C2-BD0766FA6941}"/>
              </a:ext>
            </a:extLst>
          </p:cNvPr>
          <p:cNvSpPr>
            <a:spLocks noGrp="1"/>
          </p:cNvSpPr>
          <p:nvPr>
            <p:ph type="dt" sz="half" idx="10"/>
          </p:nvPr>
        </p:nvSpPr>
        <p:spPr/>
        <p:txBody>
          <a:bodyPr/>
          <a:lstStyle/>
          <a:p>
            <a:fld id="{1045CD33-A414-4AA9-9CE8-FCFB2560B1E2}" type="datetimeFigureOut">
              <a:rPr lang="zh-CN" altLang="en-US" smtClean="0"/>
              <a:t>2017/10/23</a:t>
            </a:fld>
            <a:endParaRPr lang="zh-CN" altLang="en-US"/>
          </a:p>
        </p:txBody>
      </p:sp>
      <p:sp>
        <p:nvSpPr>
          <p:cNvPr id="5" name="页脚占位符 4">
            <a:extLst>
              <a:ext uri="{FF2B5EF4-FFF2-40B4-BE49-F238E27FC236}">
                <a16:creationId xmlns:a16="http://schemas.microsoft.com/office/drawing/2014/main" xmlns="" id="{065CA01E-2F9A-40C6-8F17-2C7EC67D22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5EDC88B-23B8-4815-849C-3DCF83CB7A1C}"/>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406808364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827AB92-9003-4541-B07D-757FA26A5236}"/>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ECB90EB-69C8-4196-A030-F087BB91E325}"/>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D27DBB5-146E-404A-894D-B2271EF18676}"/>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5F9CA0B0-5D30-4D16-9A87-D481B06B3010}" type="datetimeFigureOut">
              <a:rPr lang="zh-CN" altLang="en-US" smtClean="0"/>
              <a:t>2017/10/23</a:t>
            </a:fld>
            <a:endParaRPr lang="zh-CN" altLang="en-US"/>
          </a:p>
        </p:txBody>
      </p:sp>
      <p:sp>
        <p:nvSpPr>
          <p:cNvPr id="5" name="页脚占位符 4">
            <a:extLst>
              <a:ext uri="{FF2B5EF4-FFF2-40B4-BE49-F238E27FC236}">
                <a16:creationId xmlns:a16="http://schemas.microsoft.com/office/drawing/2014/main" xmlns="" id="{E64A9C63-0A73-444E-92C8-250FCC0C2378}"/>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067D7BB-5AFF-4831-AF0C-275590937F71}"/>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5B970456-A9DA-49E7-8B4B-79256096F9B8}" type="slidenum">
              <a:rPr lang="zh-CN" altLang="en-US" smtClean="0"/>
              <a:t>‹#›</a:t>
            </a:fld>
            <a:endParaRPr lang="zh-CN" altLang="en-US"/>
          </a:p>
        </p:txBody>
      </p:sp>
    </p:spTree>
    <p:extLst>
      <p:ext uri="{BB962C8B-B14F-4D97-AF65-F5344CB8AC3E}">
        <p14:creationId xmlns:p14="http://schemas.microsoft.com/office/powerpoint/2010/main" val="3416838565"/>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102156" tIns="51076" rIns="102156" bIns="51076"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63"/>
            <a:ext cx="8229600" cy="3394472"/>
          </a:xfrm>
          <a:prstGeom prst="rect">
            <a:avLst/>
          </a:prstGeom>
        </p:spPr>
        <p:txBody>
          <a:bodyPr vert="horz" lIns="102156" tIns="51076" rIns="102156" bIns="51076"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102156" tIns="51076" rIns="102156" bIns="51076" rtlCol="0" anchor="ctr"/>
          <a:lstStyle>
            <a:lvl1pPr algn="l">
              <a:defRPr sz="1300">
                <a:solidFill>
                  <a:schemeClr val="tx1">
                    <a:tint val="75000"/>
                  </a:schemeClr>
                </a:solidFill>
              </a:defRPr>
            </a:lvl1pPr>
          </a:lstStyle>
          <a:p>
            <a:fld id="{530820CF-B880-4189-942D-D702A7CBA730}" type="datetimeFigureOut">
              <a:rPr lang="zh-CN" altLang="en-US" smtClean="0"/>
              <a:t>2017/10/23</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102156" tIns="51076" rIns="102156" bIns="51076" rtlCol="0" anchor="ctr"/>
          <a:lstStyle>
            <a:lvl1pPr algn="ctr">
              <a:defRPr sz="13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102156" tIns="51076" rIns="102156" bIns="51076" rtlCol="0" anchor="ctr"/>
          <a:lstStyle>
            <a:lvl1pPr algn="r">
              <a:defRPr sz="1300">
                <a:solidFill>
                  <a:schemeClr val="tx1">
                    <a:tint val="75000"/>
                  </a:schemeClr>
                </a:solidFill>
              </a:defRPr>
            </a:lvl1pPr>
          </a:lstStyle>
          <a:p>
            <a:fld id="{0C913308-F349-4B6D-A68A-DD1791B4A57B}" type="slidenum">
              <a:rPr lang="zh-CN" altLang="en-US" smtClean="0"/>
              <a:t>‹#›</a:t>
            </a:fld>
            <a:endParaRPr lang="zh-CN" altLang="en-US"/>
          </a:p>
        </p:txBody>
      </p:sp>
      <p:pic>
        <p:nvPicPr>
          <p:cNvPr id="13" name="Picture 76"/>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0" y="-17111"/>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116830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Lst>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txStyles>
    <p:titleStyle>
      <a:lvl1pPr algn="ctr" defTabSz="1023252" rtl="0" eaLnBrk="1" latinLnBrk="0" hangingPunct="1">
        <a:spcBef>
          <a:spcPct val="0"/>
        </a:spcBef>
        <a:buNone/>
        <a:defRPr sz="5000" kern="1200">
          <a:solidFill>
            <a:schemeClr val="tx1"/>
          </a:solidFill>
          <a:latin typeface="+mj-lt"/>
          <a:ea typeface="+mj-ea"/>
          <a:cs typeface="+mj-cs"/>
        </a:defRPr>
      </a:lvl1pPr>
    </p:titleStyle>
    <p:bodyStyle>
      <a:lvl1pPr marL="383717" indent="-383717" algn="l" defTabSz="1023252"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1pPr>
      <a:lvl2pPr marL="831392" indent="-319759" algn="l" defTabSz="1023252" rtl="0" eaLnBrk="1" latinLnBrk="0" hangingPunct="1">
        <a:spcBef>
          <a:spcPct val="20000"/>
        </a:spcBef>
        <a:buFont typeface="Arial" panose="020B0604020202020204" pitchFamily="34" charset="0"/>
        <a:buChar char="–"/>
        <a:defRPr sz="3100" kern="1200">
          <a:solidFill>
            <a:schemeClr val="tx1"/>
          </a:solidFill>
          <a:latin typeface="+mn-lt"/>
          <a:ea typeface="+mn-ea"/>
          <a:cs typeface="+mn-cs"/>
        </a:defRPr>
      </a:lvl2pPr>
      <a:lvl3pPr marL="1279062" indent="-255814" algn="l" defTabSz="1023252"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3pPr>
      <a:lvl4pPr marL="1790687"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4pPr>
      <a:lvl5pPr marL="2302317"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5pPr>
      <a:lvl6pPr marL="2813940"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5564"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7188"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48819"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23252" rtl="0" eaLnBrk="1" latinLnBrk="0" hangingPunct="1">
        <a:defRPr sz="2000" kern="1200">
          <a:solidFill>
            <a:schemeClr val="tx1"/>
          </a:solidFill>
          <a:latin typeface="+mn-lt"/>
          <a:ea typeface="+mn-ea"/>
          <a:cs typeface="+mn-cs"/>
        </a:defRPr>
      </a:lvl1pPr>
      <a:lvl2pPr marL="511626" algn="l" defTabSz="1023252" rtl="0" eaLnBrk="1" latinLnBrk="0" hangingPunct="1">
        <a:defRPr sz="2000" kern="1200">
          <a:solidFill>
            <a:schemeClr val="tx1"/>
          </a:solidFill>
          <a:latin typeface="+mn-lt"/>
          <a:ea typeface="+mn-ea"/>
          <a:cs typeface="+mn-cs"/>
        </a:defRPr>
      </a:lvl2pPr>
      <a:lvl3pPr marL="1023252" algn="l" defTabSz="1023252" rtl="0" eaLnBrk="1" latinLnBrk="0" hangingPunct="1">
        <a:defRPr sz="2000" kern="1200">
          <a:solidFill>
            <a:schemeClr val="tx1"/>
          </a:solidFill>
          <a:latin typeface="+mn-lt"/>
          <a:ea typeface="+mn-ea"/>
          <a:cs typeface="+mn-cs"/>
        </a:defRPr>
      </a:lvl3pPr>
      <a:lvl4pPr marL="1534879" algn="l" defTabSz="1023252" rtl="0" eaLnBrk="1" latinLnBrk="0" hangingPunct="1">
        <a:defRPr sz="2000" kern="1200">
          <a:solidFill>
            <a:schemeClr val="tx1"/>
          </a:solidFill>
          <a:latin typeface="+mn-lt"/>
          <a:ea typeface="+mn-ea"/>
          <a:cs typeface="+mn-cs"/>
        </a:defRPr>
      </a:lvl4pPr>
      <a:lvl5pPr marL="2046502" algn="l" defTabSz="1023252" rtl="0" eaLnBrk="1" latinLnBrk="0" hangingPunct="1">
        <a:defRPr sz="2000" kern="1200">
          <a:solidFill>
            <a:schemeClr val="tx1"/>
          </a:solidFill>
          <a:latin typeface="+mn-lt"/>
          <a:ea typeface="+mn-ea"/>
          <a:cs typeface="+mn-cs"/>
        </a:defRPr>
      </a:lvl5pPr>
      <a:lvl6pPr marL="2558128" algn="l" defTabSz="1023252" rtl="0" eaLnBrk="1" latinLnBrk="0" hangingPunct="1">
        <a:defRPr sz="2000" kern="1200">
          <a:solidFill>
            <a:schemeClr val="tx1"/>
          </a:solidFill>
          <a:latin typeface="+mn-lt"/>
          <a:ea typeface="+mn-ea"/>
          <a:cs typeface="+mn-cs"/>
        </a:defRPr>
      </a:lvl6pPr>
      <a:lvl7pPr marL="3069752" algn="l" defTabSz="1023252" rtl="0" eaLnBrk="1" latinLnBrk="0" hangingPunct="1">
        <a:defRPr sz="2000" kern="1200">
          <a:solidFill>
            <a:schemeClr val="tx1"/>
          </a:solidFill>
          <a:latin typeface="+mn-lt"/>
          <a:ea typeface="+mn-ea"/>
          <a:cs typeface="+mn-cs"/>
        </a:defRPr>
      </a:lvl7pPr>
      <a:lvl8pPr marL="3581376" algn="l" defTabSz="1023252" rtl="0" eaLnBrk="1" latinLnBrk="0" hangingPunct="1">
        <a:defRPr sz="2000" kern="1200">
          <a:solidFill>
            <a:schemeClr val="tx1"/>
          </a:solidFill>
          <a:latin typeface="+mn-lt"/>
          <a:ea typeface="+mn-ea"/>
          <a:cs typeface="+mn-cs"/>
        </a:defRPr>
      </a:lvl8pPr>
      <a:lvl9pPr marL="4093003" algn="l" defTabSz="102325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31.xml"/><Relationship Id="rId7" Type="http://schemas.openxmlformats.org/officeDocument/2006/relationships/image" Target="../media/image21.jp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slideLayout" Target="../slideLayouts/slideLayout2.xml"/><Relationship Id="rId3" Type="http://schemas.openxmlformats.org/officeDocument/2006/relationships/tags" Target="../tags/tag35.xml"/><Relationship Id="rId21" Type="http://schemas.openxmlformats.org/officeDocument/2006/relationships/image" Target="../media/image23.jpeg"/><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tags" Target="../tags/tag49.xml"/><Relationship Id="rId2" Type="http://schemas.openxmlformats.org/officeDocument/2006/relationships/tags" Target="../tags/tag34.xml"/><Relationship Id="rId16" Type="http://schemas.openxmlformats.org/officeDocument/2006/relationships/tags" Target="../tags/tag48.xml"/><Relationship Id="rId20" Type="http://schemas.openxmlformats.org/officeDocument/2006/relationships/image" Target="../media/image22.jpg"/><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tags" Target="../tags/tag47.xml"/><Relationship Id="rId23" Type="http://schemas.openxmlformats.org/officeDocument/2006/relationships/image" Target="../media/image25.jpeg"/><Relationship Id="rId10" Type="http://schemas.openxmlformats.org/officeDocument/2006/relationships/tags" Target="../tags/tag42.xml"/><Relationship Id="rId19" Type="http://schemas.openxmlformats.org/officeDocument/2006/relationships/notesSlide" Target="../notesSlides/notesSlide12.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image" Target="../media/image24.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52.xml"/><Relationship Id="rId7" Type="http://schemas.openxmlformats.org/officeDocument/2006/relationships/image" Target="../media/image23.jpe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5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55.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5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57.xml"/><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microsoft.com/office/2007/relationships/hdphoto" Target="../media/hdphoto2.wdp"/><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5.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4.xml"/><Relationship Id="rId5" Type="http://schemas.openxmlformats.org/officeDocument/2006/relationships/tags" Target="../tags/tag6.xml"/><Relationship Id="rId10"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image" Target="../media/image11.png"/><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notesSlide" Target="../notesSlides/notesSlide7.xml"/><Relationship Id="rId17" Type="http://schemas.openxmlformats.org/officeDocument/2006/relationships/image" Target="../media/image15.jpg"/><Relationship Id="rId2" Type="http://schemas.openxmlformats.org/officeDocument/2006/relationships/tags" Target="../tags/tag12.xml"/><Relationship Id="rId16" Type="http://schemas.openxmlformats.org/officeDocument/2006/relationships/image" Target="../media/image14.jp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slideLayout" Target="../slideLayouts/slideLayout2.xml"/><Relationship Id="rId5" Type="http://schemas.openxmlformats.org/officeDocument/2006/relationships/tags" Target="../tags/tag15.xml"/><Relationship Id="rId15" Type="http://schemas.openxmlformats.org/officeDocument/2006/relationships/image" Target="../media/image13.jpg"/><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16.png"/><Relationship Id="rId5" Type="http://schemas.openxmlformats.org/officeDocument/2006/relationships/tags" Target="../tags/tag25.xml"/><Relationship Id="rId10" Type="http://schemas.openxmlformats.org/officeDocument/2006/relationships/notesSlide" Target="../notesSlides/notesSlide8.xml"/><Relationship Id="rId4" Type="http://schemas.openxmlformats.org/officeDocument/2006/relationships/tags" Target="../tags/tag24.xml"/><Relationship Id="rId9"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4227934"/>
            <a:ext cx="9144000" cy="91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矩形 3"/>
          <p:cNvSpPr/>
          <p:nvPr/>
        </p:nvSpPr>
        <p:spPr>
          <a:xfrm>
            <a:off x="0" y="0"/>
            <a:ext cx="4106964" cy="5143500"/>
          </a:xfrm>
          <a:custGeom>
            <a:avLst/>
            <a:gdLst/>
            <a:ahLst/>
            <a:cxnLst/>
            <a:rect l="l" t="t" r="r" b="b"/>
            <a:pathLst>
              <a:path w="4106964" h="4299942">
                <a:moveTo>
                  <a:pt x="0" y="0"/>
                </a:moveTo>
                <a:lnTo>
                  <a:pt x="3398556" y="0"/>
                </a:lnTo>
                <a:lnTo>
                  <a:pt x="4106964" y="1472607"/>
                </a:lnTo>
                <a:lnTo>
                  <a:pt x="2724810" y="4299942"/>
                </a:lnTo>
                <a:lnTo>
                  <a:pt x="0" y="4299942"/>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3"/>
          <p:cNvSpPr/>
          <p:nvPr/>
        </p:nvSpPr>
        <p:spPr>
          <a:xfrm>
            <a:off x="0" y="0"/>
            <a:ext cx="3545130" cy="5143500"/>
          </a:xfrm>
          <a:custGeom>
            <a:avLst/>
            <a:gdLst/>
            <a:ahLst/>
            <a:cxnLst/>
            <a:rect l="l" t="t" r="r" b="b"/>
            <a:pathLst>
              <a:path w="3545130" h="4299942">
                <a:moveTo>
                  <a:pt x="0" y="0"/>
                </a:moveTo>
                <a:lnTo>
                  <a:pt x="2836722" y="0"/>
                </a:lnTo>
                <a:lnTo>
                  <a:pt x="3545130" y="1472607"/>
                </a:lnTo>
                <a:lnTo>
                  <a:pt x="2162976" y="4299942"/>
                </a:lnTo>
                <a:lnTo>
                  <a:pt x="0" y="4299942"/>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p:cNvSpPr/>
          <p:nvPr/>
        </p:nvSpPr>
        <p:spPr>
          <a:xfrm>
            <a:off x="0" y="4606504"/>
            <a:ext cx="9144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5" name="TextBox 54"/>
          <p:cNvSpPr txBox="1"/>
          <p:nvPr/>
        </p:nvSpPr>
        <p:spPr>
          <a:xfrm>
            <a:off x="4374808" y="876430"/>
            <a:ext cx="2478386" cy="1392679"/>
          </a:xfrm>
          <a:prstGeom prst="rect">
            <a:avLst/>
          </a:prstGeom>
          <a:noFill/>
        </p:spPr>
        <p:txBody>
          <a:bodyPr wrap="square" lIns="68571" tIns="34285" rIns="68571" bIns="3428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600" b="0" i="0" u="none" strike="noStrike" kern="1200" cap="none" spc="0" normalizeH="0" baseline="0" noProof="0" dirty="0">
                <a:ln>
                  <a:noFill/>
                </a:ln>
                <a:solidFill>
                  <a:srgbClr val="0070C0"/>
                </a:solidFill>
                <a:effectLst/>
                <a:uLnTx/>
                <a:uFillTx/>
                <a:latin typeface="Impact" panose="020B0806030902050204" pitchFamily="34" charset="0"/>
                <a:ea typeface="微软雅黑"/>
                <a:cs typeface="+mn-cs"/>
              </a:rPr>
              <a:t>2018</a:t>
            </a:r>
            <a:endParaRPr kumimoji="0" lang="zh-CN" altLang="en-US" sz="8600" b="0" i="0" u="none" strike="noStrike" kern="1200" cap="none" spc="0" normalizeH="0" baseline="0" noProof="0" dirty="0">
              <a:ln>
                <a:noFill/>
              </a:ln>
              <a:solidFill>
                <a:srgbClr val="0070C0"/>
              </a:solidFill>
              <a:effectLst/>
              <a:uLnTx/>
              <a:uFillTx/>
              <a:latin typeface="Impact" panose="020B0806030902050204" pitchFamily="34" charset="0"/>
              <a:ea typeface="微软雅黑"/>
              <a:cs typeface="+mn-cs"/>
            </a:endParaRPr>
          </a:p>
        </p:txBody>
      </p:sp>
      <p:sp>
        <p:nvSpPr>
          <p:cNvPr id="56" name="TextBox 55"/>
          <p:cNvSpPr txBox="1"/>
          <p:nvPr/>
        </p:nvSpPr>
        <p:spPr>
          <a:xfrm>
            <a:off x="4374833" y="2027476"/>
            <a:ext cx="4803055" cy="623237"/>
          </a:xfrm>
          <a:prstGeom prst="rect">
            <a:avLst/>
          </a:prstGeom>
          <a:noFill/>
        </p:spPr>
        <p:txBody>
          <a:bodyPr wrap="square" lIns="68571" tIns="34285" rIns="68571" bIns="3428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0070C0"/>
                </a:solidFill>
                <a:effectLst/>
                <a:uLnTx/>
                <a:uFillTx/>
                <a:latin typeface="微软雅黑"/>
                <a:ea typeface="微软雅黑"/>
                <a:cs typeface="+mn-cs"/>
              </a:rPr>
              <a:t>企业简介产品宣传</a:t>
            </a:r>
            <a:r>
              <a:rPr kumimoji="0" lang="en-US" altLang="zh-CN" sz="3600" b="1" i="0" u="none" strike="noStrike" kern="1200" cap="none" spc="0" normalizeH="0" baseline="0" noProof="0" dirty="0">
                <a:ln>
                  <a:noFill/>
                </a:ln>
                <a:solidFill>
                  <a:srgbClr val="0070C0"/>
                </a:solidFill>
                <a:effectLst/>
                <a:uLnTx/>
                <a:uFillTx/>
                <a:latin typeface="微软雅黑"/>
                <a:ea typeface="微软雅黑"/>
                <a:cs typeface="+mn-cs"/>
              </a:rPr>
              <a:t>PPT</a:t>
            </a:r>
            <a:endParaRPr kumimoji="0" lang="zh-CN" altLang="en-US" sz="3600" b="1" i="0" u="none" strike="noStrike" kern="1200" cap="none" spc="0" normalizeH="0" baseline="0" noProof="0" dirty="0">
              <a:ln>
                <a:noFill/>
              </a:ln>
              <a:solidFill>
                <a:srgbClr val="0070C0"/>
              </a:solidFill>
              <a:effectLst/>
              <a:uLnTx/>
              <a:uFillTx/>
              <a:latin typeface="微软雅黑"/>
              <a:ea typeface="微软雅黑"/>
              <a:cs typeface="+mn-cs"/>
            </a:endParaRPr>
          </a:p>
        </p:txBody>
      </p:sp>
      <p:cxnSp>
        <p:nvCxnSpPr>
          <p:cNvPr id="57" name="直接连接符 56"/>
          <p:cNvCxnSpPr/>
          <p:nvPr/>
        </p:nvCxnSpPr>
        <p:spPr>
          <a:xfrm>
            <a:off x="4403368" y="2704526"/>
            <a:ext cx="4238481"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396593" y="2784768"/>
            <a:ext cx="2937563" cy="844837"/>
          </a:xfrm>
          <a:prstGeom prst="rect">
            <a:avLst/>
          </a:prstGeom>
          <a:noFill/>
        </p:spPr>
        <p:txBody>
          <a:bodyPr wrap="square" lIns="68571" tIns="34285" rIns="68571" bIns="34285"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rPr>
              <a:t>地址：北京市某某区某某广场某某大楼</a:t>
            </a:r>
            <a:endParaRPr kumimoji="0" lang="en-US" altLang="zh-CN" sz="1050" b="0" i="0" u="none" strike="noStrike" kern="1200" cap="none" spc="0" normalizeH="0" baseline="0" noProof="0" dirty="0">
              <a:ln>
                <a:noFill/>
              </a:ln>
              <a:solidFill>
                <a:srgbClr val="FFFFFF">
                  <a:lumMod val="50000"/>
                </a:srgbClr>
              </a:solidFill>
              <a:effectLst/>
              <a:uLnTx/>
              <a:uFillTx/>
              <a:latin typeface="Arial"/>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rPr>
              <a:t>电话：</a:t>
            </a:r>
            <a:r>
              <a:rPr kumimoji="0" lang="en-US" altLang="zh-CN" sz="1050" b="0" i="0" u="none" strike="noStrike" kern="1200" cap="none" spc="0" normalizeH="0" baseline="0" noProof="0" dirty="0">
                <a:ln>
                  <a:noFill/>
                </a:ln>
                <a:solidFill>
                  <a:srgbClr val="FFFFFF">
                    <a:lumMod val="50000"/>
                  </a:srgbClr>
                </a:solidFill>
                <a:effectLst/>
                <a:uLnTx/>
                <a:uFillTx/>
                <a:latin typeface="Arial"/>
                <a:ea typeface="微软雅黑"/>
                <a:cs typeface="+mn-cs"/>
              </a:rPr>
              <a:t>010-88888888</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rPr>
              <a:t>网址：</a:t>
            </a:r>
            <a:r>
              <a:rPr kumimoji="0" lang="en-US" altLang="zh-CN" sz="1050" b="0" i="0" u="none" strike="noStrike" kern="1200" cap="none" spc="0" normalizeH="0" baseline="0" noProof="0" dirty="0">
                <a:ln>
                  <a:noFill/>
                </a:ln>
                <a:solidFill>
                  <a:srgbClr val="FFFFFF">
                    <a:lumMod val="50000"/>
                  </a:srgbClr>
                </a:solidFill>
                <a:effectLst/>
                <a:uLnTx/>
                <a:uFillTx/>
                <a:latin typeface="Arial"/>
                <a:ea typeface="微软雅黑"/>
                <a:cs typeface="+mn-cs"/>
              </a:rPr>
              <a:t> dxpu.weixin.com </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rPr>
              <a:t>邮箱：</a:t>
            </a:r>
            <a:r>
              <a:rPr kumimoji="0" lang="en-US" altLang="zh-CN" sz="1050" b="0" i="0" u="none" strike="noStrike" kern="1200" cap="none" spc="0" normalizeH="0" baseline="0" noProof="0" dirty="0" err="1">
                <a:ln>
                  <a:noFill/>
                </a:ln>
                <a:solidFill>
                  <a:srgbClr val="FFFFFF">
                    <a:lumMod val="50000"/>
                  </a:srgbClr>
                </a:solidFill>
                <a:effectLst/>
                <a:uLnTx/>
                <a:uFillTx/>
                <a:latin typeface="Arial"/>
                <a:ea typeface="微软雅黑"/>
                <a:cs typeface="+mn-cs"/>
              </a:rPr>
              <a:t>xiaoer</a:t>
            </a:r>
            <a:r>
              <a:rPr kumimoji="0" lang="en-US" altLang="zh-CN" sz="1050" b="0" i="0" u="none" strike="noStrike" kern="1200" cap="none" spc="0" normalizeH="0" baseline="0" noProof="0" dirty="0">
                <a:ln>
                  <a:noFill/>
                </a:ln>
                <a:solidFill>
                  <a:srgbClr val="FFFFFF">
                    <a:lumMod val="50000"/>
                  </a:srgbClr>
                </a:solidFill>
                <a:effectLst/>
                <a:uLnTx/>
                <a:uFillTx/>
                <a:latin typeface="Arial"/>
                <a:ea typeface="微软雅黑"/>
                <a:cs typeface="+mn-cs"/>
              </a:rPr>
              <a:t> @163.com</a:t>
            </a:r>
            <a:endParaRPr kumimoji="0" lang="zh-CN" altLang="en-US" sz="1050" b="0" i="0" u="none" strike="noStrike" kern="1200" cap="none" spc="0" normalizeH="0" baseline="0" noProof="0" dirty="0">
              <a:ln>
                <a:noFill/>
              </a:ln>
              <a:solidFill>
                <a:srgbClr val="FFFFFF">
                  <a:lumMod val="50000"/>
                </a:srgbClr>
              </a:solidFill>
              <a:effectLst/>
              <a:uLnTx/>
              <a:uFillTx/>
              <a:latin typeface="Arial"/>
              <a:ea typeface="微软雅黑"/>
              <a:cs typeface="+mn-cs"/>
            </a:endParaRPr>
          </a:p>
        </p:txBody>
      </p:sp>
      <p:grpSp>
        <p:nvGrpSpPr>
          <p:cNvPr id="81" name="组合 80"/>
          <p:cNvGrpSpPr/>
          <p:nvPr/>
        </p:nvGrpSpPr>
        <p:grpSpPr>
          <a:xfrm>
            <a:off x="6685520" y="152872"/>
            <a:ext cx="1964419" cy="523220"/>
            <a:chOff x="2884255" y="393762"/>
            <a:chExt cx="2165350" cy="772641"/>
          </a:xfrm>
        </p:grpSpPr>
        <p:sp>
          <p:nvSpPr>
            <p:cNvPr id="82" name="TextBox 81"/>
            <p:cNvSpPr txBox="1"/>
            <p:nvPr/>
          </p:nvSpPr>
          <p:spPr>
            <a:xfrm>
              <a:off x="3717568" y="500833"/>
              <a:ext cx="1325774" cy="4090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FFFFF">
                      <a:lumMod val="50000"/>
                    </a:srgbClr>
                  </a:solidFill>
                  <a:effectLst/>
                  <a:uLnTx/>
                  <a:uFillTx/>
                  <a:latin typeface="Arial"/>
                  <a:ea typeface="微软雅黑"/>
                  <a:cs typeface="+mn-cs"/>
                </a:rPr>
                <a:t>长江实业集团</a:t>
              </a:r>
            </a:p>
          </p:txBody>
        </p:sp>
        <p:sp>
          <p:nvSpPr>
            <p:cNvPr id="83" name="TextBox 82"/>
            <p:cNvSpPr txBox="1"/>
            <p:nvPr/>
          </p:nvSpPr>
          <p:spPr>
            <a:xfrm>
              <a:off x="3723829" y="776107"/>
              <a:ext cx="1325776" cy="2954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00" b="1" i="0" u="none" strike="noStrike" kern="1200" cap="none" spc="0" normalizeH="0" baseline="0" noProof="0" dirty="0">
                  <a:ln>
                    <a:noFill/>
                  </a:ln>
                  <a:solidFill>
                    <a:srgbClr val="FFFFFF">
                      <a:lumMod val="50000"/>
                    </a:srgbClr>
                  </a:solidFill>
                  <a:effectLst/>
                  <a:uLnTx/>
                  <a:uFillTx/>
                  <a:latin typeface="Arial" panose="020B0604020202020204" pitchFamily="34" charset="0"/>
                  <a:ea typeface="微软雅黑"/>
                  <a:cs typeface="Arial" panose="020B0604020202020204" pitchFamily="34" charset="0"/>
                </a:rPr>
                <a:t>YOUR CONPANY NAME</a:t>
              </a:r>
              <a:endParaRPr kumimoji="0" lang="zh-CN" altLang="en-US" sz="700" b="1" i="0" u="none" strike="noStrike" kern="1200" cap="none" spc="0" normalizeH="0" baseline="0" noProof="0" dirty="0">
                <a:ln>
                  <a:noFill/>
                </a:ln>
                <a:solidFill>
                  <a:srgbClr val="FFFFFF">
                    <a:lumMod val="50000"/>
                  </a:srgbClr>
                </a:solidFill>
                <a:effectLst/>
                <a:uLnTx/>
                <a:uFillTx/>
                <a:latin typeface="Arial" panose="020B0604020202020204" pitchFamily="34" charset="0"/>
                <a:ea typeface="微软雅黑"/>
                <a:cs typeface="Arial" panose="020B0604020202020204" pitchFamily="34" charset="0"/>
              </a:endParaRPr>
            </a:p>
          </p:txBody>
        </p:sp>
        <p:sp>
          <p:nvSpPr>
            <p:cNvPr id="84" name="TextBox 83"/>
            <p:cNvSpPr txBox="1"/>
            <p:nvPr/>
          </p:nvSpPr>
          <p:spPr>
            <a:xfrm>
              <a:off x="2884255" y="393762"/>
              <a:ext cx="966585" cy="7726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150" normalizeH="0" baseline="0" noProof="0" dirty="0">
                  <a:ln>
                    <a:noFill/>
                  </a:ln>
                  <a:solidFill>
                    <a:srgbClr val="0070C0"/>
                  </a:solidFill>
                  <a:effectLst/>
                  <a:uLnTx/>
                  <a:uFillTx/>
                  <a:latin typeface="Impact" panose="020B0806030902050204" pitchFamily="34" charset="0"/>
                  <a:ea typeface="微软雅黑"/>
                  <a:cs typeface="Arial" panose="020B0604020202020204" pitchFamily="34" charset="0"/>
                </a:rPr>
                <a:t>LOGO</a:t>
              </a:r>
              <a:endParaRPr kumimoji="0" lang="zh-CN" altLang="en-US" sz="2800" b="0" i="0" u="none" strike="noStrike" kern="1200" cap="none" spc="-150" normalizeH="0" baseline="0" noProof="0" dirty="0">
                <a:ln>
                  <a:noFill/>
                </a:ln>
                <a:solidFill>
                  <a:srgbClr val="0070C0"/>
                </a:solidFill>
                <a:effectLst/>
                <a:uLnTx/>
                <a:uFillTx/>
                <a:latin typeface="Impact" panose="020B0806030902050204" pitchFamily="34" charset="0"/>
                <a:ea typeface="微软雅黑"/>
                <a:cs typeface="Arial" panose="020B0604020202020204" pitchFamily="34" charset="0"/>
              </a:endParaRPr>
            </a:p>
          </p:txBody>
        </p:sp>
      </p:grpSp>
      <p:pic>
        <p:nvPicPr>
          <p:cNvPr id="35" name="图片 34"/>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513321" y="2866104"/>
            <a:ext cx="717199" cy="720000"/>
          </a:xfrm>
          <a:prstGeom prst="rect">
            <a:avLst/>
          </a:prstGeom>
        </p:spPr>
      </p:pic>
      <p:pic>
        <p:nvPicPr>
          <p:cNvPr id="5" name="Yanni - With An Orchid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03043" y="-740618"/>
            <a:ext cx="609600" cy="609600"/>
          </a:xfrm>
          <a:prstGeom prst="rect">
            <a:avLst/>
          </a:prstGeom>
        </p:spPr>
      </p:pic>
    </p:spTree>
    <p:extLst>
      <p:ext uri="{BB962C8B-B14F-4D97-AF65-F5344CB8AC3E}">
        <p14:creationId xmlns:p14="http://schemas.microsoft.com/office/powerpoint/2010/main" val="2652564003"/>
      </p:ext>
    </p:extLst>
  </p:cSld>
  <p:clrMapOvr>
    <a:masterClrMapping/>
  </p:clrMapOvr>
  <mc:AlternateContent xmlns:mc="http://schemas.openxmlformats.org/markup-compatibility/2006" xmlns:p14="http://schemas.microsoft.com/office/powerpoint/2010/main">
    <mc:Choice Requires="p14">
      <p:transition spd="slow" p14:dur="2000" advTm="10000">
        <p14:vortex dir="r"/>
      </p:transition>
    </mc:Choice>
    <mc:Fallback xmlns="">
      <p:transition spd="slow"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subTnLst>
                                        <p:set>
                                          <p:cBhvr override="childStyle">
                                            <p:cTn dur="1" fill="hold" display="0" masterRel="sameClick" afterEffect="1">
                                              <p:stCondLst>
                                                <p:cond evt="end" delay="0">
                                                  <p:tn val="5"/>
                                                </p:cond>
                                              </p:stCondLst>
                                            </p:cTn>
                                            <p:tgtEl>
                                              <p:spTgt spid="5"/>
                                            </p:tgtEl>
                                            <p:attrNameLst>
                                              <p:attrName>style.visibility</p:attrName>
                                            </p:attrNameLst>
                                          </p:cBhvr>
                                          <p:to>
                                            <p:strVal val="hidden"/>
                                          </p:to>
                                        </p:set>
                                      </p:sub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15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1500"/>
                                            <p:tgtEl>
                                              <p:spTgt spid="10"/>
                                            </p:tgtEl>
                                          </p:cBhvr>
                                        </p:animEffect>
                                      </p:childTnLst>
                                    </p:cTn>
                                  </p:par>
                                  <p:par>
                                    <p:cTn id="14" presetID="2" presetClass="entr" presetSubtype="8" fill="hold" grpId="0" nodeType="withEffect" p14:presetBounceEnd="50000">
                                      <p:stCondLst>
                                        <p:cond delay="750"/>
                                      </p:stCondLst>
                                      <p:childTnLst>
                                        <p:set>
                                          <p:cBhvr>
                                            <p:cTn id="15" dur="1" fill="hold">
                                              <p:stCondLst>
                                                <p:cond delay="0"/>
                                              </p:stCondLst>
                                            </p:cTn>
                                            <p:tgtEl>
                                              <p:spTgt spid="4"/>
                                            </p:tgtEl>
                                            <p:attrNameLst>
                                              <p:attrName>style.visibility</p:attrName>
                                            </p:attrNameLst>
                                          </p:cBhvr>
                                          <p:to>
                                            <p:strVal val="visible"/>
                                          </p:to>
                                        </p:set>
                                        <p:anim calcmode="lin" valueType="num" p14:bounceEnd="50000">
                                          <p:cBhvr additive="base">
                                            <p:cTn id="16" dur="1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7" dur="1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14:presetBounceEnd="50000">
                                      <p:stCondLst>
                                        <p:cond delay="1000"/>
                                      </p:stCondLst>
                                      <p:childTnLst>
                                        <p:set>
                                          <p:cBhvr>
                                            <p:cTn id="19" dur="1" fill="hold">
                                              <p:stCondLst>
                                                <p:cond delay="0"/>
                                              </p:stCondLst>
                                            </p:cTn>
                                            <p:tgtEl>
                                              <p:spTgt spid="8"/>
                                            </p:tgtEl>
                                            <p:attrNameLst>
                                              <p:attrName>style.visibility</p:attrName>
                                            </p:attrNameLst>
                                          </p:cBhvr>
                                          <p:to>
                                            <p:strVal val="visible"/>
                                          </p:to>
                                        </p:set>
                                        <p:anim calcmode="lin" valueType="num" p14:bounceEnd="50000">
                                          <p:cBhvr additive="base">
                                            <p:cTn id="20" dur="1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1" dur="1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55"/>
                                            </p:tgtEl>
                                            <p:attrNameLst>
                                              <p:attrName>style.visibility</p:attrName>
                                            </p:attrNameLst>
                                          </p:cBhvr>
                                          <p:to>
                                            <p:strVal val="visible"/>
                                          </p:to>
                                        </p:set>
                                        <p:animScale>
                                          <p:cBhvr>
                                            <p:cTn id="25"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5"/>
                                            </p:tgtEl>
                                            <p:attrNameLst>
                                              <p:attrName>ppt_x</p:attrName>
                                              <p:attrName>ppt_y</p:attrName>
                                            </p:attrNameLst>
                                          </p:cBhvr>
                                        </p:animMotion>
                                        <p:animEffect transition="in" filter="fade">
                                          <p:cBhvr>
                                            <p:cTn id="27" dur="1000"/>
                                            <p:tgtEl>
                                              <p:spTgt spid="55"/>
                                            </p:tgtEl>
                                          </p:cBhvr>
                                        </p:animEffect>
                                      </p:childTnLst>
                                    </p:cTn>
                                  </p:par>
                                </p:childTnLst>
                              </p:cTn>
                            </p:par>
                            <p:par>
                              <p:cTn id="28" fill="hold">
                                <p:stCondLst>
                                  <p:cond delay="38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6"/>
                                            </p:tgtEl>
                                            <p:attrNameLst>
                                              <p:attrName>style.visibility</p:attrName>
                                            </p:attrNameLst>
                                          </p:cBhvr>
                                          <p:to>
                                            <p:strVal val="visible"/>
                                          </p:to>
                                        </p:set>
                                        <p:anim calcmode="lin" valueType="num">
                                          <p:cBhvr>
                                            <p:cTn id="31"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2" dur="750" fill="hold"/>
                                            <p:tgtEl>
                                              <p:spTgt spid="56"/>
                                            </p:tgtEl>
                                            <p:attrNameLst>
                                              <p:attrName>ppt_y</p:attrName>
                                            </p:attrNameLst>
                                          </p:cBhvr>
                                          <p:tavLst>
                                            <p:tav tm="0">
                                              <p:val>
                                                <p:strVal val="#ppt_y"/>
                                              </p:val>
                                            </p:tav>
                                            <p:tav tm="100000">
                                              <p:val>
                                                <p:strVal val="#ppt_y"/>
                                              </p:val>
                                            </p:tav>
                                          </p:tavLst>
                                        </p:anim>
                                        <p:anim calcmode="lin" valueType="num">
                                          <p:cBhvr>
                                            <p:cTn id="33"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4"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750" tmFilter="0,0; .5, 1; 1, 1"/>
                                            <p:tgtEl>
                                              <p:spTgt spid="56"/>
                                            </p:tgtEl>
                                          </p:cBhvr>
                                        </p:animEffect>
                                      </p:childTnLst>
                                    </p:cTn>
                                  </p:par>
                                </p:childTnLst>
                              </p:cTn>
                            </p:par>
                            <p:par>
                              <p:cTn id="36" fill="hold">
                                <p:stCondLst>
                                  <p:cond delay="5300"/>
                                </p:stCondLst>
                                <p:childTnLst>
                                  <p:par>
                                    <p:cTn id="37" presetID="22" presetClass="entr" presetSubtype="8"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childTnLst>
                              </p:cTn>
                            </p:par>
                            <p:par>
                              <p:cTn id="40" fill="hold">
                                <p:stCondLst>
                                  <p:cond delay="5800"/>
                                </p:stCondLst>
                                <p:childTnLst>
                                  <p:par>
                                    <p:cTn id="41" presetID="53" presetClass="entr" presetSubtype="16"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childTnLst>
                              </p:cTn>
                            </p:par>
                            <p:par>
                              <p:cTn id="46" fill="hold">
                                <p:stCondLst>
                                  <p:cond delay="6300"/>
                                </p:stCondLst>
                                <p:childTnLst>
                                  <p:par>
                                    <p:cTn id="47" presetID="14" presetClass="entr" presetSubtype="1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randombar(horizontal)">
                                          <p:cBhvr>
                                            <p:cTn id="49" dur="1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p:cTn id="50" repeatCount="indefinite" fill="hold" display="0">
                      <p:stCondLst>
                        <p:cond delay="indefinite"/>
                      </p:stCondLst>
                      <p:endCondLst>
                        <p:cond evt="onStopAudio" delay="0">
                          <p:tgtEl>
                            <p:sldTgt/>
                          </p:tgtEl>
                        </p:cond>
                      </p:endCondLst>
                    </p:cTn>
                    <p:tgtEl>
                      <p:spTgt spid="5"/>
                    </p:tgtEl>
                  </p:cMediaNode>
                </p:audio>
              </p:childTnLst>
            </p:cTn>
          </p:par>
        </p:tnLst>
        <p:bldLst>
          <p:bldP spid="11" grpId="0" animBg="1"/>
          <p:bldP spid="4" grpId="0" animBg="1"/>
          <p:bldP spid="8" grpId="0" animBg="1"/>
          <p:bldP spid="10" grpId="0" animBg="1"/>
          <p:bldP spid="55" grpId="0"/>
          <p:bldP spid="56"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subTnLst>
                                        <p:set>
                                          <p:cBhvr override="childStyle">
                                            <p:cTn dur="1" fill="hold" display="0" masterRel="sameClick" afterEffect="1">
                                              <p:stCondLst>
                                                <p:cond evt="end" delay="0">
                                                  <p:tn val="5"/>
                                                </p:cond>
                                              </p:stCondLst>
                                            </p:cTn>
                                            <p:tgtEl>
                                              <p:spTgt spid="5"/>
                                            </p:tgtEl>
                                            <p:attrNameLst>
                                              <p:attrName>style.visibility</p:attrName>
                                            </p:attrNameLst>
                                          </p:cBhvr>
                                          <p:to>
                                            <p:strVal val="hidden"/>
                                          </p:to>
                                        </p:set>
                                      </p:sub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15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1500"/>
                                            <p:tgtEl>
                                              <p:spTgt spid="10"/>
                                            </p:tgtEl>
                                          </p:cBhvr>
                                        </p:animEffect>
                                      </p:childTnLst>
                                    </p:cTn>
                                  </p:par>
                                  <p:par>
                                    <p:cTn id="14" presetID="2" presetClass="entr" presetSubtype="8" fill="hold" grpId="0" nodeType="withEffect">
                                      <p:stCondLst>
                                        <p:cond delay="7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500" fill="hold"/>
                                            <p:tgtEl>
                                              <p:spTgt spid="4"/>
                                            </p:tgtEl>
                                            <p:attrNameLst>
                                              <p:attrName>ppt_x</p:attrName>
                                            </p:attrNameLst>
                                          </p:cBhvr>
                                          <p:tavLst>
                                            <p:tav tm="0">
                                              <p:val>
                                                <p:strVal val="0-#ppt_w/2"/>
                                              </p:val>
                                            </p:tav>
                                            <p:tav tm="100000">
                                              <p:val>
                                                <p:strVal val="#ppt_x"/>
                                              </p:val>
                                            </p:tav>
                                          </p:tavLst>
                                        </p:anim>
                                        <p:anim calcmode="lin" valueType="num">
                                          <p:cBhvr additive="base">
                                            <p:cTn id="17" dur="1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10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500" fill="hold"/>
                                            <p:tgtEl>
                                              <p:spTgt spid="8"/>
                                            </p:tgtEl>
                                            <p:attrNameLst>
                                              <p:attrName>ppt_x</p:attrName>
                                            </p:attrNameLst>
                                          </p:cBhvr>
                                          <p:tavLst>
                                            <p:tav tm="0">
                                              <p:val>
                                                <p:strVal val="0-#ppt_w/2"/>
                                              </p:val>
                                            </p:tav>
                                            <p:tav tm="100000">
                                              <p:val>
                                                <p:strVal val="#ppt_x"/>
                                              </p:val>
                                            </p:tav>
                                          </p:tavLst>
                                        </p:anim>
                                        <p:anim calcmode="lin" valueType="num">
                                          <p:cBhvr additive="base">
                                            <p:cTn id="21" dur="1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52" presetClass="entr" presetSubtype="0" fill="hold" grpId="0" nodeType="afterEffect">
                                      <p:stCondLst>
                                        <p:cond delay="0"/>
                                      </p:stCondLst>
                                      <p:iterate type="lt">
                                        <p:tmPct val="10000"/>
                                      </p:iterate>
                                      <p:childTnLst>
                                        <p:set>
                                          <p:cBhvr>
                                            <p:cTn id="24" dur="1" fill="hold">
                                              <p:stCondLst>
                                                <p:cond delay="0"/>
                                              </p:stCondLst>
                                            </p:cTn>
                                            <p:tgtEl>
                                              <p:spTgt spid="55"/>
                                            </p:tgtEl>
                                            <p:attrNameLst>
                                              <p:attrName>style.visibility</p:attrName>
                                            </p:attrNameLst>
                                          </p:cBhvr>
                                          <p:to>
                                            <p:strVal val="visible"/>
                                          </p:to>
                                        </p:set>
                                        <p:animScale>
                                          <p:cBhvr>
                                            <p:cTn id="25"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5"/>
                                            </p:tgtEl>
                                            <p:attrNameLst>
                                              <p:attrName>ppt_x</p:attrName>
                                              <p:attrName>ppt_y</p:attrName>
                                            </p:attrNameLst>
                                          </p:cBhvr>
                                        </p:animMotion>
                                        <p:animEffect transition="in" filter="fade">
                                          <p:cBhvr>
                                            <p:cTn id="27" dur="1000"/>
                                            <p:tgtEl>
                                              <p:spTgt spid="55"/>
                                            </p:tgtEl>
                                          </p:cBhvr>
                                        </p:animEffect>
                                      </p:childTnLst>
                                    </p:cTn>
                                  </p:par>
                                </p:childTnLst>
                              </p:cTn>
                            </p:par>
                            <p:par>
                              <p:cTn id="28" fill="hold">
                                <p:stCondLst>
                                  <p:cond delay="38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6"/>
                                            </p:tgtEl>
                                            <p:attrNameLst>
                                              <p:attrName>style.visibility</p:attrName>
                                            </p:attrNameLst>
                                          </p:cBhvr>
                                          <p:to>
                                            <p:strVal val="visible"/>
                                          </p:to>
                                        </p:set>
                                        <p:anim calcmode="lin" valueType="num">
                                          <p:cBhvr>
                                            <p:cTn id="31"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2" dur="750" fill="hold"/>
                                            <p:tgtEl>
                                              <p:spTgt spid="56"/>
                                            </p:tgtEl>
                                            <p:attrNameLst>
                                              <p:attrName>ppt_y</p:attrName>
                                            </p:attrNameLst>
                                          </p:cBhvr>
                                          <p:tavLst>
                                            <p:tav tm="0">
                                              <p:val>
                                                <p:strVal val="#ppt_y"/>
                                              </p:val>
                                            </p:tav>
                                            <p:tav tm="100000">
                                              <p:val>
                                                <p:strVal val="#ppt_y"/>
                                              </p:val>
                                            </p:tav>
                                          </p:tavLst>
                                        </p:anim>
                                        <p:anim calcmode="lin" valueType="num">
                                          <p:cBhvr>
                                            <p:cTn id="33"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4"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750" tmFilter="0,0; .5, 1; 1, 1"/>
                                            <p:tgtEl>
                                              <p:spTgt spid="56"/>
                                            </p:tgtEl>
                                          </p:cBhvr>
                                        </p:animEffect>
                                      </p:childTnLst>
                                    </p:cTn>
                                  </p:par>
                                </p:childTnLst>
                              </p:cTn>
                            </p:par>
                            <p:par>
                              <p:cTn id="36" fill="hold">
                                <p:stCondLst>
                                  <p:cond delay="5300"/>
                                </p:stCondLst>
                                <p:childTnLst>
                                  <p:par>
                                    <p:cTn id="37" presetID="22" presetClass="entr" presetSubtype="8"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childTnLst>
                              </p:cTn>
                            </p:par>
                            <p:par>
                              <p:cTn id="40" fill="hold">
                                <p:stCondLst>
                                  <p:cond delay="5800"/>
                                </p:stCondLst>
                                <p:childTnLst>
                                  <p:par>
                                    <p:cTn id="41" presetID="53" presetClass="entr" presetSubtype="16"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childTnLst>
                              </p:cTn>
                            </p:par>
                            <p:par>
                              <p:cTn id="46" fill="hold">
                                <p:stCondLst>
                                  <p:cond delay="6300"/>
                                </p:stCondLst>
                                <p:childTnLst>
                                  <p:par>
                                    <p:cTn id="47" presetID="14" presetClass="entr" presetSubtype="1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randombar(horizontal)">
                                          <p:cBhvr>
                                            <p:cTn id="49" dur="1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p:cTn id="50" repeatCount="indefinite" fill="hold" display="0">
                      <p:stCondLst>
                        <p:cond delay="indefinite"/>
                      </p:stCondLst>
                      <p:endCondLst>
                        <p:cond evt="onStopAudio" delay="0">
                          <p:tgtEl>
                            <p:sldTgt/>
                          </p:tgtEl>
                        </p:cond>
                      </p:endCondLst>
                    </p:cTn>
                    <p:tgtEl>
                      <p:spTgt spid="5"/>
                    </p:tgtEl>
                  </p:cMediaNode>
                </p:audio>
              </p:childTnLst>
            </p:cTn>
          </p:par>
        </p:tnLst>
        <p:bldLst>
          <p:bldP spid="11" grpId="0" animBg="1"/>
          <p:bldP spid="4" grpId="0" animBg="1"/>
          <p:bldP spid="8" grpId="0" animBg="1"/>
          <p:bldP spid="10" grpId="0" animBg="1"/>
          <p:bldP spid="55" grpId="0"/>
          <p:bldP spid="56" grpId="0"/>
          <p:bldP spid="5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1181179" y="1127523"/>
            <a:ext cx="2883098" cy="3532460"/>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MH_Picture_1"/>
          <p:cNvSpPr/>
          <p:nvPr>
            <p:custDataLst>
              <p:tags r:id="rId3"/>
            </p:custDataLst>
          </p:nvPr>
        </p:nvSpPr>
        <p:spPr>
          <a:xfrm>
            <a:off x="1380728" y="1318623"/>
            <a:ext cx="2484000" cy="2484000"/>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MH_SubTitle_1"/>
          <p:cNvSpPr/>
          <p:nvPr>
            <p:custDataLst>
              <p:tags r:id="rId4"/>
            </p:custDataLst>
          </p:nvPr>
        </p:nvSpPr>
        <p:spPr>
          <a:xfrm>
            <a:off x="1216636" y="3940460"/>
            <a:ext cx="2812209" cy="5848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0070C0"/>
                </a:solidFill>
                <a:effectLst/>
                <a:uLnTx/>
                <a:uFillTx/>
                <a:latin typeface="Arial"/>
                <a:ea typeface="微软雅黑"/>
                <a:cs typeface="+mn-cs"/>
              </a:rPr>
              <a:t>约翰</a:t>
            </a:r>
            <a:r>
              <a:rPr kumimoji="0" lang="en-US" altLang="zh-CN" sz="1400" b="1" i="0" u="none" strike="noStrike" kern="1200" cap="none" spc="0" normalizeH="0" baseline="0" noProof="0" dirty="0">
                <a:ln>
                  <a:noFill/>
                </a:ln>
                <a:solidFill>
                  <a:srgbClr val="0070C0"/>
                </a:solidFill>
                <a:effectLst/>
                <a:uLnTx/>
                <a:uFillTx/>
                <a:latin typeface="Arial"/>
                <a:ea typeface="微软雅黑"/>
                <a:cs typeface="+mn-cs"/>
              </a:rPr>
              <a:t>·</a:t>
            </a:r>
            <a:r>
              <a:rPr kumimoji="0" lang="zh-CN" altLang="en-US" sz="1400" b="1" i="0" u="none" strike="noStrike" kern="1200" cap="none" spc="0" normalizeH="0" baseline="0" noProof="0" dirty="0">
                <a:ln>
                  <a:noFill/>
                </a:ln>
                <a:solidFill>
                  <a:srgbClr val="0070C0"/>
                </a:solidFill>
                <a:effectLst/>
                <a:uLnTx/>
                <a:uFillTx/>
                <a:latin typeface="Arial"/>
                <a:ea typeface="微软雅黑"/>
                <a:cs typeface="+mn-cs"/>
              </a:rPr>
              <a:t>史密斯</a:t>
            </a:r>
            <a:endParaRPr kumimoji="0" lang="en-US" altLang="zh-CN" sz="1400" b="1" i="0" u="none" strike="noStrike" kern="1200" cap="none" spc="0" normalizeH="0" baseline="0" noProof="0" dirty="0">
              <a:ln>
                <a:noFill/>
              </a:ln>
              <a:solidFill>
                <a:srgbClr val="0070C0"/>
              </a:solidFill>
              <a:effectLst/>
              <a:uLnTx/>
              <a:uFillTx/>
              <a:latin typeface="Arial"/>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lumMod val="50000"/>
                  </a:srgbClr>
                </a:solidFill>
                <a:effectLst/>
                <a:uLnTx/>
                <a:uFillTx/>
                <a:latin typeface="Arial"/>
                <a:ea typeface="微软雅黑"/>
                <a:cs typeface="+mn-cs"/>
              </a:rPr>
              <a:t>CEO&amp;</a:t>
            </a:r>
            <a:r>
              <a:rPr kumimoji="0" lang="zh-CN" altLang="en-US" sz="1000" b="0" i="0" u="none" strike="noStrike" kern="1200" cap="none" spc="0" normalizeH="0" baseline="0" noProof="0" dirty="0">
                <a:ln>
                  <a:noFill/>
                </a:ln>
                <a:solidFill>
                  <a:srgbClr val="FFFFFF">
                    <a:lumMod val="50000"/>
                  </a:srgbClr>
                </a:solidFill>
                <a:effectLst/>
                <a:uLnTx/>
                <a:uFillTx/>
                <a:latin typeface="Arial"/>
                <a:ea typeface="微软雅黑"/>
                <a:cs typeface="+mn-cs"/>
              </a:rPr>
              <a:t>企业创始人</a:t>
            </a:r>
          </a:p>
        </p:txBody>
      </p:sp>
      <p:sp>
        <p:nvSpPr>
          <p:cNvPr id="6" name="标题 5"/>
          <p:cNvSpPr>
            <a:spLocks noGrp="1"/>
          </p:cNvSpPr>
          <p:nvPr>
            <p:ph type="title"/>
          </p:nvPr>
        </p:nvSpPr>
        <p:spPr/>
        <p:txBody>
          <a:bodyPr/>
          <a:lstStyle/>
          <a:p>
            <a:r>
              <a:rPr lang="zh-CN" altLang="en-US" dirty="0">
                <a:solidFill>
                  <a:srgbClr val="000000">
                    <a:lumMod val="65000"/>
                    <a:lumOff val="35000"/>
                  </a:srgbClr>
                </a:solidFill>
              </a:rPr>
              <a:t>团队介绍</a:t>
            </a:r>
            <a:r>
              <a:rPr lang="en-US" altLang="zh-CN" sz="1200" dirty="0">
                <a:solidFill>
                  <a:prstClr val="black">
                    <a:lumMod val="65000"/>
                    <a:lumOff val="35000"/>
                  </a:prstClr>
                </a:solidFill>
              </a:rPr>
              <a:t>(Team Introduction)</a:t>
            </a:r>
            <a:endParaRPr lang="zh-CN" altLang="en-US" dirty="0"/>
          </a:p>
        </p:txBody>
      </p:sp>
      <p:sp>
        <p:nvSpPr>
          <p:cNvPr id="7" name="圆角矩形 6"/>
          <p:cNvSpPr/>
          <p:nvPr/>
        </p:nvSpPr>
        <p:spPr>
          <a:xfrm>
            <a:off x="4355976" y="1127523"/>
            <a:ext cx="3888432" cy="3532460"/>
          </a:xfrm>
          <a:prstGeom prst="roundRect">
            <a:avLst>
              <a:gd name="adj" fmla="val 4291"/>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TextBox 7"/>
          <p:cNvSpPr txBox="1"/>
          <p:nvPr/>
        </p:nvSpPr>
        <p:spPr>
          <a:xfrm>
            <a:off x="4463988" y="1266841"/>
            <a:ext cx="3672408" cy="369331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        约翰</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史密斯于</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2003</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年</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5</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月被任命为首席执行长</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董事，全面负责公司发展的战略制定及具体执行计划的管理。约翰</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史密斯曾任新浪网总裁兼中国区总经理。</a:t>
            </a:r>
            <a:endPar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        </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约翰</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史密斯于</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1996</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年与同事共同创建四通利方公司国际网络部任部长，并于同年</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6</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月创办了国内最早的商业中文网站之一</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利方在线。</a:t>
            </a:r>
            <a:endPar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        </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约翰</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史密斯在网站策划、管理运营与市场拓展方面积累了成熟的经验，经过他与四通利方其他同事的共同努力，利方在线于</a:t>
            </a:r>
            <a:r>
              <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rPr>
              <a:t>1998</a:t>
            </a: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年成为中国地区最受欢迎、访问量最高的中文网站之一，并于同年成功地完成了与华渊资讯网的合并。</a:t>
            </a:r>
            <a:endParaRPr kumimoji="0" lang="en-US" altLang="zh-CN" sz="1200" b="0" i="0" u="none" strike="noStrike" kern="1200" cap="none" spc="0" normalizeH="0" baseline="0" noProof="0" dirty="0">
              <a:ln>
                <a:noFill/>
              </a:ln>
              <a:solidFill>
                <a:srgbClr val="FFFFFF">
                  <a:lumMod val="50000"/>
                </a:srgbClr>
              </a:solidFill>
              <a:effectLst/>
              <a:uLnTx/>
              <a:uFillTx/>
              <a:latin typeface="Arial"/>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548274643"/>
      </p:ext>
    </p:extLst>
  </p:cSld>
  <p:clrMapOvr>
    <a:masterClrMapping/>
  </p:clrMapOvr>
  <p:transition spd="slow" advTm="9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500"/>
                            </p:stCondLst>
                            <p:childTnLst>
                              <p:par>
                                <p:cTn id="29" presetID="52" presetClass="entr" presetSubtype="0" fill="hold" grpId="0" nodeType="after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Scale>
                                      <p:cBhvr>
                                        <p:cTn id="31" dur="2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250" decel="50000" fill="hold">
                                          <p:stCondLst>
                                            <p:cond delay="0"/>
                                          </p:stCondLst>
                                        </p:cTn>
                                        <p:tgtEl>
                                          <p:spTgt spid="8"/>
                                        </p:tgtEl>
                                        <p:attrNameLst>
                                          <p:attrName>ppt_x</p:attrName>
                                          <p:attrName>ppt_y</p:attrName>
                                        </p:attrNameLst>
                                      </p:cBhvr>
                                    </p:animMotion>
                                    <p:animEffect transition="in" filter="fade">
                                      <p:cBhvr>
                                        <p:cTn id="33"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7"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TextBox 9"/>
          <p:cNvSpPr txBox="1"/>
          <p:nvPr/>
        </p:nvSpPr>
        <p:spPr>
          <a:xfrm>
            <a:off x="592932" y="2859785"/>
            <a:ext cx="104555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Arial"/>
                <a:ea typeface="微软雅黑"/>
                <a:cs typeface="+mn-cs"/>
              </a:rPr>
              <a:t>PART</a:t>
            </a: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2</a:t>
            </a:r>
            <a:endParaRPr kumimoji="0" lang="zh-CN" altLang="en-US" sz="115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12" name="TextBox 11"/>
          <p:cNvSpPr txBox="1"/>
          <p:nvPr/>
        </p:nvSpPr>
        <p:spPr>
          <a:xfrm>
            <a:off x="3059856" y="1996808"/>
            <a:ext cx="2031325"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FFFFFF"/>
                </a:solidFill>
                <a:effectLst/>
                <a:uLnTx/>
                <a:uFillTx/>
                <a:latin typeface="微软雅黑"/>
                <a:ea typeface="微软雅黑"/>
                <a:cs typeface="+mn-cs"/>
              </a:rPr>
              <a:t>产品介绍</a:t>
            </a:r>
          </a:p>
        </p:txBody>
      </p:sp>
      <p:sp>
        <p:nvSpPr>
          <p:cNvPr id="13" name="TextBox 12"/>
          <p:cNvSpPr txBox="1"/>
          <p:nvPr/>
        </p:nvSpPr>
        <p:spPr>
          <a:xfrm>
            <a:off x="3122291" y="2716718"/>
            <a:ext cx="1027882"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4" name="TextBox 13"/>
          <p:cNvSpPr txBox="1"/>
          <p:nvPr/>
        </p:nvSpPr>
        <p:spPr>
          <a:xfrm>
            <a:off x="4178618" y="2716718"/>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5" name="TextBox 14"/>
          <p:cNvSpPr txBox="1"/>
          <p:nvPr/>
        </p:nvSpPr>
        <p:spPr>
          <a:xfrm>
            <a:off x="3122291" y="2932866"/>
            <a:ext cx="1027882"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6" name="TextBox 15"/>
          <p:cNvSpPr txBox="1"/>
          <p:nvPr/>
        </p:nvSpPr>
        <p:spPr>
          <a:xfrm>
            <a:off x="4178618" y="2932866"/>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7" name="TextBox 16"/>
          <p:cNvSpPr txBox="1"/>
          <p:nvPr/>
        </p:nvSpPr>
        <p:spPr>
          <a:xfrm>
            <a:off x="5192298" y="2716718"/>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8" name="TextBox 17"/>
          <p:cNvSpPr txBox="1"/>
          <p:nvPr/>
        </p:nvSpPr>
        <p:spPr>
          <a:xfrm>
            <a:off x="5192298" y="2932866"/>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606330713"/>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14:presetBounceEnd="5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50000">
                                          <p:cBhvr additive="base">
                                            <p:cTn id="4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0000">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14:bounceEnd="5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50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50000">
                                          <p:cBhvr additive="base">
                                            <p:cTn id="5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50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50000">
                                          <p:cBhvr additive="base">
                                            <p:cTn id="5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50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50000">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14:bounceEnd="5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611188" y="1372435"/>
            <a:ext cx="1700212"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MH_Picture_1"/>
          <p:cNvSpPr/>
          <p:nvPr>
            <p:custDataLst>
              <p:tags r:id="rId3"/>
            </p:custDataLst>
          </p:nvPr>
        </p:nvSpPr>
        <p:spPr>
          <a:xfrm>
            <a:off x="741363" y="1485457"/>
            <a:ext cx="1439862" cy="1100138"/>
          </a:xfrm>
          <a:prstGeom prst="rect">
            <a:avLst/>
          </a:prstGeom>
          <a:blipFill dpi="0" rotWithShape="1">
            <a:blip r:embed="rId2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8" name="组合 7"/>
          <p:cNvGrpSpPr/>
          <p:nvPr/>
        </p:nvGrpSpPr>
        <p:grpSpPr>
          <a:xfrm>
            <a:off x="755736" y="3095089"/>
            <a:ext cx="1296000" cy="400050"/>
            <a:chOff x="755736" y="3075806"/>
            <a:chExt cx="1440000" cy="400050"/>
          </a:xfrm>
        </p:grpSpPr>
        <p:sp>
          <p:nvSpPr>
            <p:cNvPr id="24" name="圆角矩形 23"/>
            <p:cNvSpPr/>
            <p:nvPr/>
          </p:nvSpPr>
          <p:spPr>
            <a:xfrm>
              <a:off x="755736" y="3095831"/>
              <a:ext cx="1440000" cy="36000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16" name="MH_SubTitle_1"/>
            <p:cNvSpPr/>
            <p:nvPr>
              <p:custDataLst>
                <p:tags r:id="rId17"/>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Arial"/>
                  <a:ea typeface="微软雅黑"/>
                  <a:cs typeface="+mn-cs"/>
                </a:rPr>
                <a:t>产品一</a:t>
              </a:r>
            </a:p>
          </p:txBody>
        </p:sp>
      </p:grpSp>
      <p:sp>
        <p:nvSpPr>
          <p:cNvPr id="6" name="MH_Other_2"/>
          <p:cNvSpPr/>
          <p:nvPr>
            <p:custDataLst>
              <p:tags r:id="rId4"/>
            </p:custDataLst>
          </p:nvPr>
        </p:nvSpPr>
        <p:spPr>
          <a:xfrm>
            <a:off x="2686100" y="1372435"/>
            <a:ext cx="1700213"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MH_Picture_2"/>
          <p:cNvSpPr/>
          <p:nvPr>
            <p:custDataLst>
              <p:tags r:id="rId5"/>
            </p:custDataLst>
          </p:nvPr>
        </p:nvSpPr>
        <p:spPr>
          <a:xfrm>
            <a:off x="2816275" y="1485457"/>
            <a:ext cx="1439863" cy="1100138"/>
          </a:xfrm>
          <a:prstGeom prst="rect">
            <a:avLst/>
          </a:prstGeom>
          <a:blipFill dpi="0" rotWithShape="1">
            <a:blip r:embed="rId2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MH_Other_3"/>
          <p:cNvSpPr/>
          <p:nvPr>
            <p:custDataLst>
              <p:tags r:id="rId6"/>
            </p:custDataLst>
          </p:nvPr>
        </p:nvSpPr>
        <p:spPr>
          <a:xfrm>
            <a:off x="4762510" y="1372435"/>
            <a:ext cx="1700213"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MH_Picture_3"/>
          <p:cNvSpPr/>
          <p:nvPr>
            <p:custDataLst>
              <p:tags r:id="rId7"/>
            </p:custDataLst>
          </p:nvPr>
        </p:nvSpPr>
        <p:spPr>
          <a:xfrm>
            <a:off x="4892718" y="1485457"/>
            <a:ext cx="1439863" cy="1100138"/>
          </a:xfrm>
          <a:prstGeom prst="rect">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MH_Other_4"/>
          <p:cNvSpPr/>
          <p:nvPr>
            <p:custDataLst>
              <p:tags r:id="rId8"/>
            </p:custDataLst>
          </p:nvPr>
        </p:nvSpPr>
        <p:spPr>
          <a:xfrm>
            <a:off x="6837363" y="1372435"/>
            <a:ext cx="1700212" cy="1290608"/>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MH_Picture_4"/>
          <p:cNvSpPr/>
          <p:nvPr>
            <p:custDataLst>
              <p:tags r:id="rId9"/>
            </p:custDataLst>
          </p:nvPr>
        </p:nvSpPr>
        <p:spPr>
          <a:xfrm>
            <a:off x="6967538" y="1485457"/>
            <a:ext cx="1439862" cy="1100138"/>
          </a:xfrm>
          <a:prstGeom prst="rect">
            <a:avLst/>
          </a:prstGeom>
          <a:blipFill dpi="0" rotWithShape="1">
            <a:blip r:embed="rId2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标题 4"/>
          <p:cNvSpPr>
            <a:spLocks noGrp="1"/>
          </p:cNvSpPr>
          <p:nvPr>
            <p:ph type="title"/>
          </p:nvPr>
        </p:nvSpPr>
        <p:spPr/>
        <p:txBody>
          <a:bodyPr/>
          <a:lstStyle/>
          <a:p>
            <a:r>
              <a:rPr lang="zh-CN" altLang="en-US" sz="2000" dirty="0">
                <a:solidFill>
                  <a:prstClr val="black">
                    <a:lumMod val="65000"/>
                    <a:lumOff val="35000"/>
                  </a:prstClr>
                </a:solidFill>
              </a:rPr>
              <a:t>经营产品</a:t>
            </a:r>
            <a:r>
              <a:rPr lang="en-US" altLang="zh-CN" sz="1200" dirty="0">
                <a:solidFill>
                  <a:prstClr val="black">
                    <a:lumMod val="65000"/>
                    <a:lumOff val="35000"/>
                  </a:prstClr>
                </a:solidFill>
              </a:rPr>
              <a:t>(Business products)</a:t>
            </a:r>
            <a:endParaRPr lang="zh-CN" altLang="en-US" dirty="0"/>
          </a:p>
        </p:txBody>
      </p:sp>
      <p:sp>
        <p:nvSpPr>
          <p:cNvPr id="20" name="MH_Text_1"/>
          <p:cNvSpPr txBox="1">
            <a:spLocks noChangeArrowheads="1"/>
          </p:cNvSpPr>
          <p:nvPr>
            <p:custDataLst>
              <p:tags r:id="rId10"/>
            </p:custDataLst>
          </p:nvPr>
        </p:nvSpPr>
        <p:spPr bwMode="auto">
          <a:xfrm>
            <a:off x="743422"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ea"/>
                <a:sym typeface="+mn-lt"/>
              </a:rPr>
              <a:t>您的内容打在这里，或者通过复制您的文本后，在此框中选择粘贴，并选择只保留文字。</a:t>
            </a:r>
          </a:p>
        </p:txBody>
      </p:sp>
      <p:sp>
        <p:nvSpPr>
          <p:cNvPr id="21" name="MH_Text_1"/>
          <p:cNvSpPr txBox="1">
            <a:spLocks noChangeArrowheads="1"/>
          </p:cNvSpPr>
          <p:nvPr>
            <p:custDataLst>
              <p:tags r:id="rId11"/>
            </p:custDataLst>
          </p:nvPr>
        </p:nvSpPr>
        <p:spPr bwMode="auto">
          <a:xfrm>
            <a:off x="2818813"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Arial"/>
                <a:ea typeface="微软雅黑"/>
                <a:cs typeface="+mn-ea"/>
                <a:sym typeface="+mn-lt"/>
              </a:rPr>
              <a:t>您的内容打在这里，或者通过复制您的文本后，在此框中选择粘贴，并选择只保留文字。</a:t>
            </a:r>
          </a:p>
        </p:txBody>
      </p:sp>
      <p:sp>
        <p:nvSpPr>
          <p:cNvPr id="22" name="MH_Text_1"/>
          <p:cNvSpPr txBox="1">
            <a:spLocks noChangeArrowheads="1"/>
          </p:cNvSpPr>
          <p:nvPr>
            <p:custDataLst>
              <p:tags r:id="rId12"/>
            </p:custDataLst>
          </p:nvPr>
        </p:nvSpPr>
        <p:spPr bwMode="auto">
          <a:xfrm>
            <a:off x="4894205"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Arial"/>
                <a:ea typeface="微软雅黑"/>
                <a:cs typeface="+mn-ea"/>
                <a:sym typeface="+mn-lt"/>
              </a:rPr>
              <a:t>您的内容打在这里，或者通过复制您的文本后，在此框中选择粘贴，并选择只保留文字。</a:t>
            </a:r>
          </a:p>
        </p:txBody>
      </p:sp>
      <p:sp>
        <p:nvSpPr>
          <p:cNvPr id="23" name="MH_Text_1"/>
          <p:cNvSpPr txBox="1">
            <a:spLocks noChangeArrowheads="1"/>
          </p:cNvSpPr>
          <p:nvPr>
            <p:custDataLst>
              <p:tags r:id="rId13"/>
            </p:custDataLst>
          </p:nvPr>
        </p:nvSpPr>
        <p:spPr bwMode="auto">
          <a:xfrm>
            <a:off x="6969596" y="3669539"/>
            <a:ext cx="1476000" cy="792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50000"/>
                    <a:lumOff val="50000"/>
                  </a:prstClr>
                </a:solidFill>
                <a:effectLst/>
                <a:uLnTx/>
                <a:uFillTx/>
                <a:latin typeface="Arial"/>
                <a:ea typeface="微软雅黑"/>
                <a:cs typeface="+mn-ea"/>
                <a:sym typeface="+mn-lt"/>
              </a:rPr>
              <a:t>您的内容打在这里，或者通过复制您的文本后，在此框中选择粘贴，并选择只保留文字。</a:t>
            </a:r>
          </a:p>
        </p:txBody>
      </p:sp>
      <p:grpSp>
        <p:nvGrpSpPr>
          <p:cNvPr id="26" name="组合 25"/>
          <p:cNvGrpSpPr/>
          <p:nvPr/>
        </p:nvGrpSpPr>
        <p:grpSpPr>
          <a:xfrm>
            <a:off x="2833955" y="3075064"/>
            <a:ext cx="1296000" cy="400050"/>
            <a:chOff x="755736" y="3075806"/>
            <a:chExt cx="1440000" cy="400050"/>
          </a:xfrm>
        </p:grpSpPr>
        <p:sp>
          <p:nvSpPr>
            <p:cNvPr id="27" name="圆角矩形 26"/>
            <p:cNvSpPr/>
            <p:nvPr/>
          </p:nvSpPr>
          <p:spPr>
            <a:xfrm>
              <a:off x="755736" y="3095831"/>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28" name="MH_SubTitle_1"/>
            <p:cNvSpPr/>
            <p:nvPr>
              <p:custDataLst>
                <p:tags r:id="rId16"/>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Arial"/>
                  <a:ea typeface="微软雅黑"/>
                  <a:cs typeface="+mn-cs"/>
                </a:rPr>
                <a:t>产品二</a:t>
              </a:r>
            </a:p>
          </p:txBody>
        </p:sp>
      </p:grpSp>
      <p:grpSp>
        <p:nvGrpSpPr>
          <p:cNvPr id="29" name="组合 28"/>
          <p:cNvGrpSpPr/>
          <p:nvPr/>
        </p:nvGrpSpPr>
        <p:grpSpPr>
          <a:xfrm>
            <a:off x="4912172" y="3075064"/>
            <a:ext cx="1296000" cy="400050"/>
            <a:chOff x="755736" y="3075806"/>
            <a:chExt cx="1440000" cy="400050"/>
          </a:xfrm>
        </p:grpSpPr>
        <p:sp>
          <p:nvSpPr>
            <p:cNvPr id="30" name="圆角矩形 29"/>
            <p:cNvSpPr/>
            <p:nvPr/>
          </p:nvSpPr>
          <p:spPr>
            <a:xfrm>
              <a:off x="755736" y="3095831"/>
              <a:ext cx="1440000" cy="36000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31" name="MH_SubTitle_1"/>
            <p:cNvSpPr/>
            <p:nvPr>
              <p:custDataLst>
                <p:tags r:id="rId15"/>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Arial"/>
                  <a:ea typeface="微软雅黑"/>
                  <a:cs typeface="+mn-cs"/>
                </a:rPr>
                <a:t>产品三</a:t>
              </a:r>
            </a:p>
          </p:txBody>
        </p:sp>
      </p:grpSp>
      <p:grpSp>
        <p:nvGrpSpPr>
          <p:cNvPr id="32" name="组合 31"/>
          <p:cNvGrpSpPr/>
          <p:nvPr/>
        </p:nvGrpSpPr>
        <p:grpSpPr>
          <a:xfrm>
            <a:off x="6990389" y="3068687"/>
            <a:ext cx="1296000" cy="400050"/>
            <a:chOff x="755736" y="3075806"/>
            <a:chExt cx="1440000" cy="400050"/>
          </a:xfrm>
        </p:grpSpPr>
        <p:sp>
          <p:nvSpPr>
            <p:cNvPr id="33" name="圆角矩形 32"/>
            <p:cNvSpPr/>
            <p:nvPr/>
          </p:nvSpPr>
          <p:spPr>
            <a:xfrm>
              <a:off x="755736" y="3082183"/>
              <a:ext cx="1440000" cy="36000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34" name="MH_SubTitle_1"/>
            <p:cNvSpPr/>
            <p:nvPr>
              <p:custDataLst>
                <p:tags r:id="rId14"/>
              </p:custDataLst>
            </p:nvPr>
          </p:nvSpPr>
          <p:spPr>
            <a:xfrm>
              <a:off x="838231" y="3075806"/>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Arial"/>
                  <a:ea typeface="微软雅黑"/>
                  <a:cs typeface="+mn-cs"/>
                </a:rPr>
                <a:t>产品四</a:t>
              </a:r>
            </a:p>
          </p:txBody>
        </p:sp>
      </p:grpSp>
    </p:spTree>
    <p:custDataLst>
      <p:tags r:id="rId1"/>
    </p:custDataLst>
    <p:extLst>
      <p:ext uri="{BB962C8B-B14F-4D97-AF65-F5344CB8AC3E}">
        <p14:creationId xmlns:p14="http://schemas.microsoft.com/office/powerpoint/2010/main" val="128949804"/>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9"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9" fill="hold" grpId="0" nodeType="withEffect">
                                  <p:stCondLst>
                                    <p:cond delay="7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par>
                                <p:cTn id="33" presetID="2" presetClass="entr" presetSubtype="6" fill="hold" grpId="0"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par>
                          <p:cTn id="37" fill="hold">
                            <p:stCondLst>
                              <p:cond delay="1250"/>
                            </p:stCondLst>
                            <p:childTnLst>
                              <p:par>
                                <p:cTn id="38" presetID="53" presetClass="entr" presetSubtype="16"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nodeType="withEffect">
                                  <p:stCondLst>
                                    <p:cond delay="25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nodeType="withEffect">
                                  <p:stCondLst>
                                    <p:cond delay="50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par>
                                <p:cTn id="53" presetID="53" presetClass="entr" presetSubtype="16" fill="hold" nodeType="withEffect">
                                  <p:stCondLst>
                                    <p:cond delay="75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childTnLst>
                          </p:cTn>
                        </p:par>
                        <p:par>
                          <p:cTn id="58" fill="hold">
                            <p:stCondLst>
                              <p:cond delay="25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0"/>
                                        </p:tgtEl>
                                        <p:attrNameLst>
                                          <p:attrName>ppt_y</p:attrName>
                                        </p:attrNameLst>
                                      </p:cBhvr>
                                      <p:tavLst>
                                        <p:tav tm="0">
                                          <p:val>
                                            <p:strVal val="#ppt_y"/>
                                          </p:val>
                                        </p:tav>
                                        <p:tav tm="100000">
                                          <p:val>
                                            <p:strVal val="#ppt_y"/>
                                          </p:val>
                                        </p:tav>
                                      </p:tavLst>
                                    </p:anim>
                                    <p:anim calcmode="lin" valueType="num">
                                      <p:cBhvr>
                                        <p:cTn id="6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0"/>
                                        </p:tgtEl>
                                      </p:cBhvr>
                                    </p:animEffect>
                                  </p:childTnLst>
                                </p:cTn>
                              </p:par>
                              <p:par>
                                <p:cTn id="66" presetID="41" presetClass="entr" presetSubtype="0" fill="hold" grpId="0" nodeType="withEffect">
                                  <p:stCondLst>
                                    <p:cond delay="500"/>
                                  </p:stCondLst>
                                  <p:iterate type="lt">
                                    <p:tmPct val="10000"/>
                                  </p:iterate>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1"/>
                                        </p:tgtEl>
                                        <p:attrNameLst>
                                          <p:attrName>ppt_y</p:attrName>
                                        </p:attrNameLst>
                                      </p:cBhvr>
                                      <p:tavLst>
                                        <p:tav tm="0">
                                          <p:val>
                                            <p:strVal val="#ppt_y"/>
                                          </p:val>
                                        </p:tav>
                                        <p:tav tm="100000">
                                          <p:val>
                                            <p:strVal val="#ppt_y"/>
                                          </p:val>
                                        </p:tav>
                                      </p:tavLst>
                                    </p:anim>
                                    <p:anim calcmode="lin" valueType="num">
                                      <p:cBhvr>
                                        <p:cTn id="7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21"/>
                                        </p:tgtEl>
                                      </p:cBhvr>
                                    </p:animEffect>
                                  </p:childTnLst>
                                </p:cTn>
                              </p:par>
                              <p:par>
                                <p:cTn id="73" presetID="41" presetClass="entr" presetSubtype="0" fill="hold" grpId="0" nodeType="withEffect">
                                  <p:stCondLst>
                                    <p:cond delay="1000"/>
                                  </p:stCondLst>
                                  <p:iterate type="lt">
                                    <p:tmPct val="10000"/>
                                  </p:iterate>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2"/>
                                        </p:tgtEl>
                                        <p:attrNameLst>
                                          <p:attrName>ppt_y</p:attrName>
                                        </p:attrNameLst>
                                      </p:cBhvr>
                                      <p:tavLst>
                                        <p:tav tm="0">
                                          <p:val>
                                            <p:strVal val="#ppt_y"/>
                                          </p:val>
                                        </p:tav>
                                        <p:tav tm="100000">
                                          <p:val>
                                            <p:strVal val="#ppt_y"/>
                                          </p:val>
                                        </p:tav>
                                      </p:tavLst>
                                    </p:anim>
                                    <p:anim calcmode="lin" valueType="num">
                                      <p:cBhvr>
                                        <p:cTn id="7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2"/>
                                        </p:tgtEl>
                                      </p:cBhvr>
                                    </p:animEffect>
                                  </p:childTnLst>
                                </p:cTn>
                              </p:par>
                              <p:par>
                                <p:cTn id="80" presetID="41" presetClass="entr" presetSubtype="0" fill="hold" grpId="0" nodeType="withEffect">
                                  <p:stCondLst>
                                    <p:cond delay="1500"/>
                                  </p:stCondLst>
                                  <p:iterate type="lt">
                                    <p:tmPct val="10000"/>
                                  </p:iterate>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3"/>
                                        </p:tgtEl>
                                        <p:attrNameLst>
                                          <p:attrName>ppt_y</p:attrName>
                                        </p:attrNameLst>
                                      </p:cBhvr>
                                      <p:tavLst>
                                        <p:tav tm="0">
                                          <p:val>
                                            <p:strVal val="#ppt_y"/>
                                          </p:val>
                                        </p:tav>
                                        <p:tav tm="100000">
                                          <p:val>
                                            <p:strVal val="#ppt_y"/>
                                          </p:val>
                                        </p:tav>
                                      </p:tavLst>
                                    </p:anim>
                                    <p:anim calcmode="lin" valueType="num">
                                      <p:cBhvr>
                                        <p:cTn id="8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2" grpId="0" animBg="1"/>
      <p:bldP spid="13" grpId="0" animBg="1"/>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65000"/>
                    <a:lumOff val="35000"/>
                  </a:prstClr>
                </a:solidFill>
                <a:latin typeface="Arial"/>
                <a:ea typeface="微软雅黑"/>
                <a:cs typeface="+mn-ea"/>
                <a:sym typeface="+mn-lt"/>
              </a:rPr>
              <a:t>产品特色</a:t>
            </a:r>
            <a:r>
              <a:rPr lang="en-US" altLang="zh-CN" sz="1200" dirty="0">
                <a:solidFill>
                  <a:prstClr val="black">
                    <a:lumMod val="65000"/>
                    <a:lumOff val="35000"/>
                  </a:prstClr>
                </a:solidFill>
                <a:latin typeface="Arial"/>
                <a:ea typeface="微软雅黑"/>
                <a:cs typeface="+mn-ea"/>
                <a:sym typeface="+mn-lt"/>
              </a:rPr>
              <a:t>(Product features)</a:t>
            </a:r>
            <a:endParaRPr lang="zh-CN" altLang="en-US" sz="1200" dirty="0"/>
          </a:p>
        </p:txBody>
      </p:sp>
      <p:sp>
        <p:nvSpPr>
          <p:cNvPr id="3" name="椭圆 54"/>
          <p:cNvSpPr/>
          <p:nvPr/>
        </p:nvSpPr>
        <p:spPr>
          <a:xfrm>
            <a:off x="2836047" y="187429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 name="TextBox 1"/>
          <p:cNvSpPr txBox="1"/>
          <p:nvPr/>
        </p:nvSpPr>
        <p:spPr>
          <a:xfrm>
            <a:off x="611560" y="1694017"/>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r" defTabSz="914400" rtl="0" eaLnBrk="1" fontAlgn="auto" latinLnBrk="0" hangingPunct="1">
              <a:lnSpc>
                <a:spcPct val="12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cxnSp>
        <p:nvCxnSpPr>
          <p:cNvPr id="5" name="直接连接符 4"/>
          <p:cNvCxnSpPr/>
          <p:nvPr/>
        </p:nvCxnSpPr>
        <p:spPr>
          <a:xfrm flipV="1">
            <a:off x="3053802" y="1870308"/>
            <a:ext cx="1499148" cy="1054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926638" y="1870309"/>
            <a:ext cx="626312" cy="17794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4552953" y="1870334"/>
            <a:ext cx="670571" cy="17171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0" y="1870308"/>
            <a:ext cx="1465240" cy="10543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854407" y="2526830"/>
            <a:ext cx="660132" cy="6601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02</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0" name="椭圆 9"/>
          <p:cNvSpPr/>
          <p:nvPr/>
        </p:nvSpPr>
        <p:spPr>
          <a:xfrm>
            <a:off x="3635896" y="3257390"/>
            <a:ext cx="660132" cy="6601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03</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1" name="椭圆 10"/>
          <p:cNvSpPr/>
          <p:nvPr/>
        </p:nvSpPr>
        <p:spPr>
          <a:xfrm>
            <a:off x="4888236" y="3223651"/>
            <a:ext cx="660132" cy="6601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04</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2" name="椭圆 11"/>
          <p:cNvSpPr/>
          <p:nvPr/>
        </p:nvSpPr>
        <p:spPr>
          <a:xfrm>
            <a:off x="5641678" y="2429971"/>
            <a:ext cx="660132" cy="66013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05</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3" name="椭圆 12"/>
          <p:cNvSpPr/>
          <p:nvPr/>
        </p:nvSpPr>
        <p:spPr>
          <a:xfrm>
            <a:off x="5940152" y="1562256"/>
            <a:ext cx="660132" cy="6601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06</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4" name="椭圆 13"/>
          <p:cNvSpPr/>
          <p:nvPr/>
        </p:nvSpPr>
        <p:spPr>
          <a:xfrm>
            <a:off x="2573690" y="1550853"/>
            <a:ext cx="660132" cy="6601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rPr>
              <a:t>01</a:t>
            </a:r>
            <a:endParaRPr kumimoji="0" lang="zh-CN" altLang="en-US" sz="2000" b="0" i="0" u="none" strike="noStrike" kern="1200" cap="none" spc="0" normalizeH="0" baseline="0" noProof="0" dirty="0">
              <a:ln>
                <a:noFill/>
              </a:ln>
              <a:solidFill>
                <a:prstClr val="white"/>
              </a:solidFill>
              <a:effectLst/>
              <a:uLnTx/>
              <a:uFillTx/>
              <a:latin typeface="Impact" panose="020B0806030902050204" pitchFamily="34" charset="0"/>
              <a:ea typeface="微软雅黑"/>
              <a:cs typeface="+mn-cs"/>
            </a:endParaRPr>
          </a:p>
        </p:txBody>
      </p:sp>
      <p:sp>
        <p:nvSpPr>
          <p:cNvPr id="15" name="TextBox 34"/>
          <p:cNvSpPr txBox="1"/>
          <p:nvPr/>
        </p:nvSpPr>
        <p:spPr>
          <a:xfrm>
            <a:off x="251520" y="1973307"/>
            <a:ext cx="2340260"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16" name="TextBox 35"/>
          <p:cNvSpPr txBox="1"/>
          <p:nvPr/>
        </p:nvSpPr>
        <p:spPr>
          <a:xfrm>
            <a:off x="1043608" y="2846145"/>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r" defTabSz="914400" rtl="0" eaLnBrk="1" fontAlgn="auto" latinLnBrk="0" hangingPunct="1">
              <a:lnSpc>
                <a:spcPct val="120000"/>
              </a:lnSpc>
              <a:spcBef>
                <a:spcPts val="0"/>
              </a:spcBef>
              <a:spcAft>
                <a:spcPts val="0"/>
              </a:spcAft>
              <a:buClr>
                <a:srgbClr val="A5A5A5"/>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17" name="TextBox 36"/>
          <p:cNvSpPr txBox="1"/>
          <p:nvPr/>
        </p:nvSpPr>
        <p:spPr>
          <a:xfrm>
            <a:off x="683568" y="3125435"/>
            <a:ext cx="2412268"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18" name="TextBox 37"/>
          <p:cNvSpPr txBox="1"/>
          <p:nvPr/>
        </p:nvSpPr>
        <p:spPr>
          <a:xfrm>
            <a:off x="1475656" y="3782249"/>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r" defTabSz="914400" rtl="0" eaLnBrk="1" fontAlgn="auto" latinLnBrk="0" hangingPunct="1">
              <a:lnSpc>
                <a:spcPct val="12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19" name="TextBox 38"/>
          <p:cNvSpPr txBox="1"/>
          <p:nvPr/>
        </p:nvSpPr>
        <p:spPr>
          <a:xfrm>
            <a:off x="1535008" y="4061538"/>
            <a:ext cx="2316912"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20" name="TextBox 39"/>
          <p:cNvSpPr txBox="1"/>
          <p:nvPr/>
        </p:nvSpPr>
        <p:spPr>
          <a:xfrm>
            <a:off x="5525864" y="3801903"/>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l" defTabSz="914400" rtl="0" eaLnBrk="1" fontAlgn="auto" latinLnBrk="0" hangingPunct="1">
              <a:lnSpc>
                <a:spcPct val="12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21" name="TextBox 40"/>
          <p:cNvSpPr txBox="1"/>
          <p:nvPr/>
        </p:nvSpPr>
        <p:spPr>
          <a:xfrm>
            <a:off x="5184068" y="4081818"/>
            <a:ext cx="2556284"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22" name="TextBox 41"/>
          <p:cNvSpPr txBox="1"/>
          <p:nvPr/>
        </p:nvSpPr>
        <p:spPr>
          <a:xfrm>
            <a:off x="6353956" y="2866936"/>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l" defTabSz="914400" rtl="0" eaLnBrk="1" fontAlgn="auto" latinLnBrk="0" hangingPunct="1">
              <a:lnSpc>
                <a:spcPct val="120000"/>
              </a:lnSpc>
              <a:spcBef>
                <a:spcPts val="0"/>
              </a:spcBef>
              <a:spcAft>
                <a:spcPts val="0"/>
              </a:spcAft>
              <a:buClr>
                <a:srgbClr val="A5A5A5"/>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23" name="TextBox 42"/>
          <p:cNvSpPr txBox="1"/>
          <p:nvPr/>
        </p:nvSpPr>
        <p:spPr>
          <a:xfrm>
            <a:off x="6012160" y="3146850"/>
            <a:ext cx="2556284"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sp>
        <p:nvSpPr>
          <p:cNvPr id="24" name="TextBox 43"/>
          <p:cNvSpPr txBox="1"/>
          <p:nvPr/>
        </p:nvSpPr>
        <p:spPr>
          <a:xfrm>
            <a:off x="6822008" y="1843686"/>
            <a:ext cx="1620000" cy="28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marR="0" lvl="0" indent="-285750" algn="l" defTabSz="914400" rtl="0" eaLnBrk="1" fontAlgn="auto" latinLnBrk="0" hangingPunct="1">
              <a:lnSpc>
                <a:spcPct val="12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Arial"/>
                <a:ea typeface="微软雅黑"/>
              </a:rPr>
              <a:t>点击输入标题</a:t>
            </a:r>
          </a:p>
        </p:txBody>
      </p:sp>
      <p:sp>
        <p:nvSpPr>
          <p:cNvPr id="25" name="TextBox 44"/>
          <p:cNvSpPr txBox="1"/>
          <p:nvPr/>
        </p:nvSpPr>
        <p:spPr>
          <a:xfrm>
            <a:off x="6480212" y="2123601"/>
            <a:ext cx="2556284"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点击输入简要文字内容，文字内容需概括精炼，不用多余的文字修饰。</a:t>
            </a:r>
          </a:p>
        </p:txBody>
      </p:sp>
      <p:grpSp>
        <p:nvGrpSpPr>
          <p:cNvPr id="32" name="组合 31"/>
          <p:cNvGrpSpPr/>
          <p:nvPr/>
        </p:nvGrpSpPr>
        <p:grpSpPr>
          <a:xfrm>
            <a:off x="3832951" y="1131590"/>
            <a:ext cx="1440000" cy="1440000"/>
            <a:chOff x="3832951" y="1054702"/>
            <a:chExt cx="1440000" cy="1440000"/>
          </a:xfrm>
        </p:grpSpPr>
        <p:sp>
          <p:nvSpPr>
            <p:cNvPr id="31" name="椭圆 30"/>
            <p:cNvSpPr/>
            <p:nvPr/>
          </p:nvSpPr>
          <p:spPr>
            <a:xfrm>
              <a:off x="3832951" y="1054702"/>
              <a:ext cx="1440000" cy="14400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Impact" panose="020B0806030902050204" pitchFamily="34" charset="0"/>
                <a:ea typeface="微软雅黑"/>
                <a:cs typeface="+mn-cs"/>
              </a:endParaRPr>
            </a:p>
          </p:txBody>
        </p:sp>
        <p:sp>
          <p:nvSpPr>
            <p:cNvPr id="28" name="TextBox 21"/>
            <p:cNvSpPr txBox="1"/>
            <p:nvPr/>
          </p:nvSpPr>
          <p:spPr>
            <a:xfrm>
              <a:off x="4204138" y="1420759"/>
              <a:ext cx="697627" cy="70788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ctr">
                <a:defRPr sz="1400">
                  <a:solidFill>
                    <a:schemeClr val="lt1"/>
                  </a:soli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产品</a:t>
              </a:r>
              <a:endParaRPr kumimoji="0" lang="en-US" altLang="zh-CN" sz="2000" b="1"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特色</a:t>
              </a:r>
            </a:p>
          </p:txBody>
        </p:sp>
      </p:grpSp>
    </p:spTree>
    <p:extLst>
      <p:ext uri="{BB962C8B-B14F-4D97-AF65-F5344CB8AC3E}">
        <p14:creationId xmlns:p14="http://schemas.microsoft.com/office/powerpoint/2010/main" val="1420505685"/>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1"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1000"/>
                                        <p:tgtEl>
                                          <p:spTgt spid="3"/>
                                        </p:tgtEl>
                                      </p:cBhvr>
                                    </p:animEffect>
                                  </p:childTnLst>
                                </p:cTn>
                              </p:par>
                            </p:childTnLst>
                          </p:cTn>
                        </p:par>
                        <p:par>
                          <p:cTn id="15" fill="hold">
                            <p:stCondLst>
                              <p:cond delay="2000"/>
                            </p:stCondLst>
                            <p:childTnLst>
                              <p:par>
                                <p:cTn id="16" presetID="18" presetClass="entr" presetSubtype="1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Left)">
                                      <p:cBhvr>
                                        <p:cTn id="21" dur="500"/>
                                        <p:tgtEl>
                                          <p:spTgt spid="6"/>
                                        </p:tgtEl>
                                      </p:cBhvr>
                                    </p:animEffect>
                                  </p:childTnLst>
                                </p:cTn>
                              </p:par>
                              <p:par>
                                <p:cTn id="22" presetID="18" presetClass="entr" presetSubtype="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Right)">
                                      <p:cBhvr>
                                        <p:cTn id="24" dur="500"/>
                                        <p:tgtEl>
                                          <p:spTgt spid="7"/>
                                        </p:tgtEl>
                                      </p:cBhvr>
                                    </p:animEffect>
                                  </p:childTnLst>
                                </p:cTn>
                              </p:par>
                              <p:par>
                                <p:cTn id="25" presetID="18" presetClass="entr" presetSubtype="6"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Right)">
                                      <p:cBhvr>
                                        <p:cTn id="27" dur="500"/>
                                        <p:tgtEl>
                                          <p:spTgt spid="8"/>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par>
                          <p:cTn id="58" fill="hold">
                            <p:stCondLst>
                              <p:cond delay="28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strips(upRight)">
                                      <p:cBhvr>
                                        <p:cTn id="65" dur="500"/>
                                        <p:tgtEl>
                                          <p:spTgt spid="15"/>
                                        </p:tgtEl>
                                      </p:cBhvr>
                                    </p:animEffect>
                                  </p:childTnLst>
                                </p:cTn>
                              </p:par>
                            </p:childTnLst>
                          </p:cTn>
                        </p:par>
                        <p:par>
                          <p:cTn id="66" fill="hold">
                            <p:stCondLst>
                              <p:cond delay="3300"/>
                            </p:stCondLst>
                            <p:childTnLst>
                              <p:par>
                                <p:cTn id="67" presetID="12" presetClass="entr" presetSubtype="2"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p:tgtEl>
                                          <p:spTgt spid="16"/>
                                        </p:tgtEl>
                                        <p:attrNameLst>
                                          <p:attrName>ppt_x</p:attrName>
                                        </p:attrNameLst>
                                      </p:cBhvr>
                                      <p:tavLst>
                                        <p:tav tm="0">
                                          <p:val>
                                            <p:strVal val="#ppt_x+#ppt_w*1.125000"/>
                                          </p:val>
                                        </p:tav>
                                        <p:tav tm="100000">
                                          <p:val>
                                            <p:strVal val="#ppt_x"/>
                                          </p:val>
                                        </p:tav>
                                      </p:tavLst>
                                    </p:anim>
                                    <p:animEffect transition="in" filter="wipe(left)">
                                      <p:cBhvr>
                                        <p:cTn id="70" dur="500"/>
                                        <p:tgtEl>
                                          <p:spTgt spid="1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strips(upRight)">
                                      <p:cBhvr>
                                        <p:cTn id="73" dur="500"/>
                                        <p:tgtEl>
                                          <p:spTgt spid="17"/>
                                        </p:tgtEl>
                                      </p:cBhvr>
                                    </p:animEffect>
                                  </p:childTnLst>
                                </p:cTn>
                              </p:par>
                            </p:childTnLst>
                          </p:cTn>
                        </p:par>
                        <p:par>
                          <p:cTn id="74" fill="hold">
                            <p:stCondLst>
                              <p:cond delay="3800"/>
                            </p:stCondLst>
                            <p:childTnLst>
                              <p:par>
                                <p:cTn id="75" presetID="12" presetClass="entr" presetSubtype="2"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p:tgtEl>
                                          <p:spTgt spid="18"/>
                                        </p:tgtEl>
                                        <p:attrNameLst>
                                          <p:attrName>ppt_x</p:attrName>
                                        </p:attrNameLst>
                                      </p:cBhvr>
                                      <p:tavLst>
                                        <p:tav tm="0">
                                          <p:val>
                                            <p:strVal val="#ppt_x+#ppt_w*1.125000"/>
                                          </p:val>
                                        </p:tav>
                                        <p:tav tm="100000">
                                          <p:val>
                                            <p:strVal val="#ppt_x"/>
                                          </p:val>
                                        </p:tav>
                                      </p:tavLst>
                                    </p:anim>
                                    <p:animEffect transition="in" filter="wipe(left)">
                                      <p:cBhvr>
                                        <p:cTn id="78" dur="500"/>
                                        <p:tgtEl>
                                          <p:spTgt spid="1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strips(upRight)">
                                      <p:cBhvr>
                                        <p:cTn id="81" dur="500"/>
                                        <p:tgtEl>
                                          <p:spTgt spid="19"/>
                                        </p:tgtEl>
                                      </p:cBhvr>
                                    </p:animEffect>
                                  </p:childTnLst>
                                </p:cTn>
                              </p:par>
                            </p:childTnLst>
                          </p:cTn>
                        </p:par>
                        <p:par>
                          <p:cTn id="82" fill="hold">
                            <p:stCondLst>
                              <p:cond delay="4300"/>
                            </p:stCondLst>
                            <p:childTnLst>
                              <p:par>
                                <p:cTn id="83" presetID="12" presetClass="entr" presetSubtype="2"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p:tgtEl>
                                          <p:spTgt spid="20"/>
                                        </p:tgtEl>
                                        <p:attrNameLst>
                                          <p:attrName>ppt_x</p:attrName>
                                        </p:attrNameLst>
                                      </p:cBhvr>
                                      <p:tavLst>
                                        <p:tav tm="0">
                                          <p:val>
                                            <p:strVal val="#ppt_x+#ppt_w*1.125000"/>
                                          </p:val>
                                        </p:tav>
                                        <p:tav tm="100000">
                                          <p:val>
                                            <p:strVal val="#ppt_x"/>
                                          </p:val>
                                        </p:tav>
                                      </p:tavLst>
                                    </p:anim>
                                    <p:animEffect transition="in" filter="wipe(left)">
                                      <p:cBhvr>
                                        <p:cTn id="86" dur="500"/>
                                        <p:tgtEl>
                                          <p:spTgt spid="2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strips(upRight)">
                                      <p:cBhvr>
                                        <p:cTn id="89" dur="500"/>
                                        <p:tgtEl>
                                          <p:spTgt spid="21"/>
                                        </p:tgtEl>
                                      </p:cBhvr>
                                    </p:animEffect>
                                  </p:childTnLst>
                                </p:cTn>
                              </p:par>
                            </p:childTnLst>
                          </p:cTn>
                        </p:par>
                        <p:par>
                          <p:cTn id="90" fill="hold">
                            <p:stCondLst>
                              <p:cond delay="4800"/>
                            </p:stCondLst>
                            <p:childTnLst>
                              <p:par>
                                <p:cTn id="91" presetID="12" presetClass="entr" presetSubtype="2"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500"/>
                                        <p:tgtEl>
                                          <p:spTgt spid="22"/>
                                        </p:tgtEl>
                                        <p:attrNameLst>
                                          <p:attrName>ppt_x</p:attrName>
                                        </p:attrNameLst>
                                      </p:cBhvr>
                                      <p:tavLst>
                                        <p:tav tm="0">
                                          <p:val>
                                            <p:strVal val="#ppt_x+#ppt_w*1.125000"/>
                                          </p:val>
                                        </p:tav>
                                        <p:tav tm="100000">
                                          <p:val>
                                            <p:strVal val="#ppt_x"/>
                                          </p:val>
                                        </p:tav>
                                      </p:tavLst>
                                    </p:anim>
                                    <p:animEffect transition="in" filter="wipe(left)">
                                      <p:cBhvr>
                                        <p:cTn id="94" dur="500"/>
                                        <p:tgtEl>
                                          <p:spTgt spid="2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strips(upRight)">
                                      <p:cBhvr>
                                        <p:cTn id="97" dur="500"/>
                                        <p:tgtEl>
                                          <p:spTgt spid="23"/>
                                        </p:tgtEl>
                                      </p:cBhvr>
                                    </p:animEffect>
                                  </p:childTnLst>
                                </p:cTn>
                              </p:par>
                            </p:childTnLst>
                          </p:cTn>
                        </p:par>
                        <p:par>
                          <p:cTn id="98" fill="hold">
                            <p:stCondLst>
                              <p:cond delay="5300"/>
                            </p:stCondLst>
                            <p:childTnLst>
                              <p:par>
                                <p:cTn id="99" presetID="12" presetClass="entr" presetSubtype="2"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p:tgtEl>
                                          <p:spTgt spid="24"/>
                                        </p:tgtEl>
                                        <p:attrNameLst>
                                          <p:attrName>ppt_x</p:attrName>
                                        </p:attrNameLst>
                                      </p:cBhvr>
                                      <p:tavLst>
                                        <p:tav tm="0">
                                          <p:val>
                                            <p:strVal val="#ppt_x+#ppt_w*1.125000"/>
                                          </p:val>
                                        </p:tav>
                                        <p:tav tm="100000">
                                          <p:val>
                                            <p:strVal val="#ppt_x"/>
                                          </p:val>
                                        </p:tav>
                                      </p:tavLst>
                                    </p:anim>
                                    <p:animEffect transition="in" filter="wipe(left)">
                                      <p:cBhvr>
                                        <p:cTn id="102" dur="500"/>
                                        <p:tgtEl>
                                          <p:spTgt spid="2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strips(upRight)">
                                      <p:cBhvr>
                                        <p:cTn id="10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837091" y="1131592"/>
            <a:ext cx="3888804" cy="2448272"/>
          </a:xfrm>
          <a:prstGeom prst="rect">
            <a:avLst/>
          </a:prstGeom>
          <a:solidFill>
            <a:srgbClr val="EEEEEE"/>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 name="MH_Picture_1"/>
          <p:cNvSpPr/>
          <p:nvPr>
            <p:custDataLst>
              <p:tags r:id="rId3"/>
            </p:custDataLst>
          </p:nvPr>
        </p:nvSpPr>
        <p:spPr>
          <a:xfrm>
            <a:off x="967266" y="1275606"/>
            <a:ext cx="3604734" cy="2160240"/>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algn="ctr">
              <a:defRPr/>
            </a:pPr>
            <a:endParaRPr lang="zh-CN" altLang="en-US"/>
          </a:p>
        </p:txBody>
      </p:sp>
      <p:sp>
        <p:nvSpPr>
          <p:cNvPr id="5" name="标题 4"/>
          <p:cNvSpPr>
            <a:spLocks noGrp="1"/>
          </p:cNvSpPr>
          <p:nvPr>
            <p:ph type="title"/>
          </p:nvPr>
        </p:nvSpPr>
        <p:spPr/>
        <p:txBody>
          <a:bodyPr/>
          <a:lstStyle/>
          <a:p>
            <a:r>
              <a:rPr lang="zh-CN" altLang="en-US" sz="2000" dirty="0">
                <a:solidFill>
                  <a:prstClr val="black">
                    <a:lumMod val="65000"/>
                    <a:lumOff val="35000"/>
                  </a:prstClr>
                </a:solidFill>
              </a:rPr>
              <a:t>主打产品</a:t>
            </a:r>
            <a:r>
              <a:rPr lang="en-US" altLang="zh-CN" sz="1200" dirty="0">
                <a:solidFill>
                  <a:prstClr val="black">
                    <a:lumMod val="65000"/>
                    <a:lumOff val="35000"/>
                  </a:prstClr>
                </a:solidFill>
              </a:rPr>
              <a:t>(Flagship Product)</a:t>
            </a:r>
            <a:endParaRPr lang="zh-CN" altLang="en-US" dirty="0"/>
          </a:p>
        </p:txBody>
      </p:sp>
      <p:sp>
        <p:nvSpPr>
          <p:cNvPr id="20" name="MH_Text_1"/>
          <p:cNvSpPr txBox="1">
            <a:spLocks noChangeArrowheads="1"/>
          </p:cNvSpPr>
          <p:nvPr>
            <p:custDataLst>
              <p:tags r:id="rId4"/>
            </p:custDataLst>
          </p:nvPr>
        </p:nvSpPr>
        <p:spPr bwMode="auto">
          <a:xfrm>
            <a:off x="837091" y="3707404"/>
            <a:ext cx="3831506" cy="116860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932" tIns="50964" rIns="101932" bIns="50964">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50000"/>
              </a:lnSpc>
              <a:defRPr/>
            </a:pPr>
            <a:r>
              <a:rPr lang="zh-CN" altLang="en-US" sz="1200" dirty="0">
                <a:solidFill>
                  <a:schemeClr val="tx1">
                    <a:lumMod val="50000"/>
                    <a:lumOff val="50000"/>
                  </a:schemeClr>
                </a:solidFill>
                <a:latin typeface="+mn-lt"/>
                <a:cs typeface="+mn-ea"/>
                <a:sym typeface="+mn-lt"/>
              </a:rPr>
              <a:t>您的内容打在这里，或者通过复制您的文本后，在此框中选择粘贴，并选择只保留文字。您的内容打在这里，或者通过复制您的文本。</a:t>
            </a:r>
          </a:p>
        </p:txBody>
      </p:sp>
      <p:graphicFrame>
        <p:nvGraphicFramePr>
          <p:cNvPr id="35" name="组合 3"/>
          <p:cNvGraphicFramePr>
            <a:graphicFrameLocks/>
          </p:cNvGraphicFramePr>
          <p:nvPr>
            <p:extLst/>
          </p:nvPr>
        </p:nvGraphicFramePr>
        <p:xfrm>
          <a:off x="5157943" y="1131620"/>
          <a:ext cx="3168352" cy="3486673"/>
        </p:xfrm>
        <a:graphic>
          <a:graphicData uri="http://schemas.openxmlformats.org/drawingml/2006/table">
            <a:tbl>
              <a:tblPr>
                <a:tableStyleId>{073A0DAA-6AF3-43AB-8588-CEC1D06C72B9}</a:tableStyleId>
              </a:tblPr>
              <a:tblGrid>
                <a:gridCol w="714630">
                  <a:extLst>
                    <a:ext uri="{9D8B030D-6E8A-4147-A177-3AD203B41FA5}">
                      <a16:colId xmlns:a16="http://schemas.microsoft.com/office/drawing/2014/main" xmlns="" val="20000"/>
                    </a:ext>
                  </a:extLst>
                </a:gridCol>
                <a:gridCol w="2453722">
                  <a:extLst>
                    <a:ext uri="{9D8B030D-6E8A-4147-A177-3AD203B41FA5}">
                      <a16:colId xmlns:a16="http://schemas.microsoft.com/office/drawing/2014/main" xmlns="" val="20001"/>
                    </a:ext>
                  </a:extLst>
                </a:gridCol>
              </a:tblGrid>
              <a:tr h="548640">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u="none" strike="noStrike" kern="1200" cap="none" normalizeH="0" baseline="0" dirty="0">
                          <a:ln>
                            <a:noFill/>
                          </a:ln>
                          <a:solidFill>
                            <a:schemeClr val="bg1"/>
                          </a:solidFill>
                          <a:effectLst/>
                          <a:latin typeface="+mn-ea"/>
                          <a:ea typeface="+mn-ea"/>
                        </a:rPr>
                        <a:t>项目</a:t>
                      </a:r>
                      <a:endParaRPr kumimoji="0" lang="zh-CN" altLang="zh-CN" sz="1600" b="1" i="0" u="none" strike="noStrike" kern="1200" cap="none" normalizeH="0" baseline="0" dirty="0">
                        <a:ln>
                          <a:noFill/>
                        </a:ln>
                        <a:solidFill>
                          <a:schemeClr val="bg1"/>
                        </a:solidFill>
                        <a:effectLst/>
                        <a:latin typeface="+mn-ea"/>
                        <a:ea typeface="+mn-ea"/>
                        <a:cs typeface="+mn-cs"/>
                      </a:endParaRPr>
                    </a:p>
                  </a:txBody>
                  <a:tcPr marT="34290" marB="34290" anchor="ctr" horzOverflow="overflow">
                    <a:solidFill>
                      <a:schemeClr val="accent1"/>
                    </a:solidFill>
                  </a:tcPr>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u="none" strike="noStrike" cap="none" normalizeH="0" baseline="0" dirty="0">
                          <a:ln>
                            <a:noFill/>
                          </a:ln>
                          <a:solidFill>
                            <a:schemeClr val="bg1"/>
                          </a:solidFill>
                          <a:effectLst/>
                          <a:latin typeface="+mn-ea"/>
                          <a:ea typeface="+mn-ea"/>
                        </a:rPr>
                        <a:t>参数</a:t>
                      </a:r>
                      <a:endParaRPr kumimoji="0" lang="en-US" altLang="zh-CN" sz="1600" b="1" i="0" u="none" strike="noStrike" cap="none" normalizeH="0" baseline="0" dirty="0">
                        <a:ln>
                          <a:noFill/>
                        </a:ln>
                        <a:solidFill>
                          <a:schemeClr val="bg1"/>
                        </a:solidFill>
                        <a:effectLst/>
                        <a:latin typeface="+mn-ea"/>
                        <a:ea typeface="+mn-ea"/>
                      </a:endParaRPr>
                    </a:p>
                  </a:txBody>
                  <a:tcPr marT="34290" marB="34290" anchor="ctr" horzOverflow="overflow">
                    <a:solidFill>
                      <a:schemeClr val="accent1"/>
                    </a:solidFill>
                  </a:tcPr>
                </a:tc>
                <a:extLst>
                  <a:ext uri="{0D108BD9-81ED-4DB2-BD59-A6C34878D82A}">
                    <a16:rowId xmlns:a16="http://schemas.microsoft.com/office/drawing/2014/main" xmlns="" val="10000"/>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规格</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u="none" strike="noStrike" cap="none" normalizeH="0" baseline="0" dirty="0">
                          <a:ln>
                            <a:noFill/>
                          </a:ln>
                          <a:effectLst/>
                        </a:rPr>
                        <a:t>60mm</a:t>
                      </a:r>
                      <a:r>
                        <a:rPr kumimoji="0" lang="zh-CN" altLang="en-US" sz="1500" u="none" strike="noStrike" cap="none" normalizeH="0" baseline="0" dirty="0">
                          <a:ln>
                            <a:noFill/>
                          </a:ln>
                          <a:effectLst/>
                        </a:rPr>
                        <a:t>*</a:t>
                      </a:r>
                      <a:r>
                        <a:rPr kumimoji="0" lang="en-US" altLang="zh-CN" sz="1500" u="none" strike="noStrike" cap="none" normalizeH="0" baseline="0" dirty="0">
                          <a:ln>
                            <a:noFill/>
                          </a:ln>
                          <a:effectLst/>
                        </a:rPr>
                        <a:t>85mm</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1"/>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重量</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500" u="none" strike="noStrike" cap="none" normalizeH="0" baseline="0" dirty="0">
                          <a:ln>
                            <a:noFill/>
                          </a:ln>
                          <a:effectLst/>
                        </a:rPr>
                        <a:t>118g</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2"/>
                  </a:ext>
                </a:extLst>
              </a:tr>
              <a:tr h="491123">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颜色</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b="0" i="0" u="none" strike="noStrike" cap="none" normalizeH="0" baseline="0" dirty="0">
                          <a:ln>
                            <a:noFill/>
                          </a:ln>
                          <a:solidFill>
                            <a:schemeClr val="tx1"/>
                          </a:solidFill>
                          <a:effectLst/>
                          <a:latin typeface="Arial" charset="0"/>
                          <a:ea typeface="宋体" charset="-122"/>
                        </a:rPr>
                        <a:t>香槟金、黑、白</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3"/>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其它</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b="0" i="0" u="none" strike="noStrike" cap="none" normalizeH="0" baseline="0" dirty="0">
                          <a:ln>
                            <a:noFill/>
                          </a:ln>
                          <a:solidFill>
                            <a:schemeClr val="tx1"/>
                          </a:solidFill>
                          <a:effectLst/>
                          <a:latin typeface="Arial" charset="0"/>
                          <a:ea typeface="宋体" charset="-122"/>
                        </a:rPr>
                        <a:t>您的文字</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4"/>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u="none" strike="noStrike" cap="none" normalizeH="0" baseline="0" dirty="0">
                          <a:ln>
                            <a:noFill/>
                          </a:ln>
                          <a:effectLst/>
                        </a:rPr>
                        <a:t>其它</a:t>
                      </a: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500" b="0" i="0" u="none" strike="noStrike" cap="none" normalizeH="0" baseline="0" dirty="0">
                          <a:ln>
                            <a:noFill/>
                          </a:ln>
                          <a:solidFill>
                            <a:schemeClr val="tx1"/>
                          </a:solidFill>
                          <a:effectLst/>
                          <a:latin typeface="Arial" charset="0"/>
                          <a:ea typeface="宋体" charset="-122"/>
                        </a:rPr>
                        <a:t>您的文字</a:t>
                      </a:r>
                    </a:p>
                  </a:txBody>
                  <a:tcPr marT="34290" marB="34290" anchor="ctr" horzOverflow="overflow"/>
                </a:tc>
                <a:extLst>
                  <a:ext uri="{0D108BD9-81ED-4DB2-BD59-A6C34878D82A}">
                    <a16:rowId xmlns:a16="http://schemas.microsoft.com/office/drawing/2014/main" xmlns="" val="10005"/>
                  </a:ext>
                </a:extLst>
              </a:tr>
              <a:tr h="489382">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tc>
                  <a:txBody>
                    <a:bodyPr/>
                    <a:lstStyle>
                      <a:lvl1pPr>
                        <a:spcBef>
                          <a:spcPct val="20000"/>
                        </a:spcBef>
                        <a:defRPr sz="2800">
                          <a:solidFill>
                            <a:schemeClr val="tx1"/>
                          </a:solidFill>
                          <a:latin typeface="Arial" charset="0"/>
                          <a:ea typeface="宋体" charset="-122"/>
                        </a:defRPr>
                      </a:lvl1pPr>
                      <a:lvl2pPr marL="742950" indent="-285750">
                        <a:spcBef>
                          <a:spcPct val="20000"/>
                        </a:spcBef>
                        <a:defRPr sz="2400">
                          <a:solidFill>
                            <a:schemeClr val="tx1"/>
                          </a:solidFill>
                          <a:latin typeface="Arial" charset="0"/>
                          <a:ea typeface="宋体" charset="-122"/>
                        </a:defRPr>
                      </a:lvl2pPr>
                      <a:lvl3pPr marL="1143000" indent="-228600">
                        <a:spcBef>
                          <a:spcPct val="20000"/>
                        </a:spcBef>
                        <a:defRPr sz="2000">
                          <a:solidFill>
                            <a:schemeClr val="tx1"/>
                          </a:solidFill>
                          <a:latin typeface="Arial" charset="0"/>
                          <a:ea typeface="宋体" charset="-122"/>
                        </a:defRPr>
                      </a:lvl3pPr>
                      <a:lvl4pPr marL="1600200" indent="-228600">
                        <a:spcBef>
                          <a:spcPct val="20000"/>
                        </a:spcBef>
                        <a:defRPr>
                          <a:solidFill>
                            <a:schemeClr val="tx1"/>
                          </a:solidFill>
                          <a:latin typeface="Arial" charset="0"/>
                          <a:ea typeface="宋体" charset="-122"/>
                        </a:defRPr>
                      </a:lvl4pPr>
                      <a:lvl5pPr marL="2057400" indent="-228600">
                        <a:spcBef>
                          <a:spcPct val="20000"/>
                        </a:spcBef>
                        <a:defRPr>
                          <a:solidFill>
                            <a:schemeClr val="tx1"/>
                          </a:solidFill>
                          <a:latin typeface="Arial" charset="0"/>
                          <a:ea typeface="宋体" charset="-122"/>
                        </a:defRPr>
                      </a:lvl5pPr>
                      <a:lvl6pPr marL="2514600" indent="-228600" fontAlgn="base">
                        <a:spcBef>
                          <a:spcPct val="20000"/>
                        </a:spcBef>
                        <a:spcAft>
                          <a:spcPct val="0"/>
                        </a:spcAft>
                        <a:defRPr>
                          <a:solidFill>
                            <a:schemeClr val="tx1"/>
                          </a:solidFill>
                          <a:latin typeface="Arial" charset="0"/>
                          <a:ea typeface="宋体" charset="-122"/>
                        </a:defRPr>
                      </a:lvl6pPr>
                      <a:lvl7pPr marL="2971800" indent="-228600" fontAlgn="base">
                        <a:spcBef>
                          <a:spcPct val="20000"/>
                        </a:spcBef>
                        <a:spcAft>
                          <a:spcPct val="0"/>
                        </a:spcAft>
                        <a:defRPr>
                          <a:solidFill>
                            <a:schemeClr val="tx1"/>
                          </a:solidFill>
                          <a:latin typeface="Arial" charset="0"/>
                          <a:ea typeface="宋体" charset="-122"/>
                        </a:defRPr>
                      </a:lvl7pPr>
                      <a:lvl8pPr marL="3429000" indent="-228600" fontAlgn="base">
                        <a:spcBef>
                          <a:spcPct val="20000"/>
                        </a:spcBef>
                        <a:spcAft>
                          <a:spcPct val="0"/>
                        </a:spcAft>
                        <a:defRPr>
                          <a:solidFill>
                            <a:schemeClr val="tx1"/>
                          </a:solidFill>
                          <a:latin typeface="Arial" charset="0"/>
                          <a:ea typeface="宋体" charset="-122"/>
                        </a:defRPr>
                      </a:lvl8pPr>
                      <a:lvl9pPr marL="3886200" indent="-228600" fontAlgn="base">
                        <a:spcBef>
                          <a:spcPct val="20000"/>
                        </a:spcBef>
                        <a:spcAft>
                          <a:spcPct val="0"/>
                        </a:spcAft>
                        <a:defRPr>
                          <a:solidFill>
                            <a:schemeClr val="tx1"/>
                          </a:solidFill>
                          <a:latin typeface="Arial" charset="0"/>
                          <a:ea typeface="宋体"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1500" b="0" i="0" u="none" strike="noStrike" cap="none" normalizeH="0" baseline="0" dirty="0">
                        <a:ln>
                          <a:noFill/>
                        </a:ln>
                        <a:solidFill>
                          <a:schemeClr val="tx1"/>
                        </a:solidFill>
                        <a:effectLst/>
                        <a:latin typeface="Arial" charset="0"/>
                        <a:ea typeface="宋体" charset="-122"/>
                      </a:endParaRPr>
                    </a:p>
                  </a:txBody>
                  <a:tcPr marT="34290" marB="34290" anchor="ctr" horzOverflow="overflow"/>
                </a:tc>
                <a:extLst>
                  <a:ext uri="{0D108BD9-81ED-4DB2-BD59-A6C34878D82A}">
                    <a16:rowId xmlns:a16="http://schemas.microsoft.com/office/drawing/2014/main" xmlns="" val="10006"/>
                  </a:ext>
                </a:extLst>
              </a:tr>
            </a:tbl>
          </a:graphicData>
        </a:graphic>
      </p:graphicFrame>
    </p:spTree>
    <p:custDataLst>
      <p:tags r:id="rId1"/>
    </p:custDataLst>
    <p:extLst>
      <p:ext uri="{BB962C8B-B14F-4D97-AF65-F5344CB8AC3E}">
        <p14:creationId xmlns:p14="http://schemas.microsoft.com/office/powerpoint/2010/main" val="3144817345"/>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5000"/>
                                  </p:iterate>
                                  <p:childTnLst>
                                    <p:set>
                                      <p:cBhvr>
                                        <p:cTn id="21" dur="1" fill="hold">
                                          <p:stCondLst>
                                            <p:cond delay="0"/>
                                          </p:stCondLst>
                                        </p:cTn>
                                        <p:tgtEl>
                                          <p:spTgt spid="20"/>
                                        </p:tgtEl>
                                        <p:attrNameLst>
                                          <p:attrName>style.visibility</p:attrName>
                                        </p:attrNameLst>
                                      </p:cBhvr>
                                      <p:to>
                                        <p:strVal val="visible"/>
                                      </p:to>
                                    </p:set>
                                    <p:anim calcmode="lin" valueType="num">
                                      <p:cBhvr>
                                        <p:cTn id="22"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20"/>
                                        </p:tgtEl>
                                        <p:attrNameLst>
                                          <p:attrName>ppt_y</p:attrName>
                                        </p:attrNameLst>
                                      </p:cBhvr>
                                      <p:tavLst>
                                        <p:tav tm="0">
                                          <p:val>
                                            <p:strVal val="#ppt_y"/>
                                          </p:val>
                                        </p:tav>
                                        <p:tav tm="100000">
                                          <p:val>
                                            <p:strVal val="#ppt_y"/>
                                          </p:val>
                                        </p:tav>
                                      </p:tavLst>
                                    </p:anim>
                                    <p:anim calcmode="lin" valueType="num">
                                      <p:cBhvr>
                                        <p:cTn id="24"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z="1800" dirty="0">
                <a:solidFill>
                  <a:prstClr val="black">
                    <a:lumMod val="65000"/>
                    <a:lumOff val="35000"/>
                  </a:prstClr>
                </a:solidFill>
              </a:rPr>
              <a:t>产品展示</a:t>
            </a:r>
            <a:r>
              <a:rPr lang="en-US" altLang="zh-CN" sz="1200" dirty="0">
                <a:solidFill>
                  <a:prstClr val="black">
                    <a:lumMod val="65000"/>
                    <a:lumOff val="35000"/>
                  </a:prstClr>
                </a:solidFill>
              </a:rPr>
              <a:t>(Product display)</a:t>
            </a:r>
            <a:endParaRPr lang="zh-CN" altLang="en-US" dirty="0"/>
          </a:p>
        </p:txBody>
      </p:sp>
      <p:sp>
        <p:nvSpPr>
          <p:cNvPr id="22" name="矩形 21"/>
          <p:cNvSpPr/>
          <p:nvPr/>
        </p:nvSpPr>
        <p:spPr>
          <a:xfrm>
            <a:off x="1043608" y="1221733"/>
            <a:ext cx="2412268" cy="1594550"/>
          </a:xfrm>
          <a:prstGeom prst="rect">
            <a:avLst/>
          </a:prstGeom>
          <a:blipFill>
            <a:blip r:embed="rId4"/>
            <a:stretch>
              <a:fillRect/>
            </a:stretch>
          </a:blip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43608" y="2921416"/>
            <a:ext cx="2412268" cy="1594550"/>
          </a:xfrm>
          <a:prstGeom prst="rect">
            <a:avLst/>
          </a:prstGeom>
          <a:blipFill>
            <a:blip r:embed="rId5"/>
            <a:stretch>
              <a:fillRect/>
            </a:stretch>
          </a:blip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563888" y="1221733"/>
            <a:ext cx="4641025" cy="3294235"/>
          </a:xfrm>
          <a:prstGeom prst="rect">
            <a:avLst/>
          </a:prstGeom>
          <a:blipFill>
            <a:blip r:embed="rId6">
              <a:extLst>
                <a:ext uri="{BEBA8EAE-BF5A-486C-A8C5-ECC9F3942E4B}">
                  <a14:imgProps xmlns:a14="http://schemas.microsoft.com/office/drawing/2010/main">
                    <a14:imgLayer r:embed="rId7">
                      <a14:imgEffect>
                        <a14:brightnessContrast contrast="20000"/>
                      </a14:imgEffect>
                    </a14:imgLayer>
                  </a14:imgProps>
                </a:ext>
              </a:extLst>
            </a:blip>
            <a:stretch>
              <a:fillRect/>
            </a:stretch>
          </a:blip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186579945"/>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1000"/>
                                        <p:tgtEl>
                                          <p:spTgt spid="22"/>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randombar(horizontal)">
                                      <p:cBhvr>
                                        <p:cTn id="11" dur="1000"/>
                                        <p:tgtEl>
                                          <p:spTgt spid="23"/>
                                        </p:tgtEl>
                                      </p:cBhvr>
                                    </p:animEffect>
                                  </p:childTnLst>
                                </p:cTn>
                              </p:par>
                            </p:childTnLst>
                          </p:cTn>
                        </p:par>
                        <p:par>
                          <p:cTn id="12" fill="hold">
                            <p:stCondLst>
                              <p:cond delay="2000"/>
                            </p:stCondLst>
                            <p:childTnLst>
                              <p:par>
                                <p:cTn id="13" presetID="25"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8" dur="1000" fill="hold"/>
                                        <p:tgtEl>
                                          <p:spTgt spid="24"/>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4227934"/>
            <a:ext cx="9144000" cy="91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4106964" cy="5143500"/>
          </a:xfrm>
          <a:custGeom>
            <a:avLst/>
            <a:gdLst/>
            <a:ahLst/>
            <a:cxnLst/>
            <a:rect l="l" t="t" r="r" b="b"/>
            <a:pathLst>
              <a:path w="4106964" h="4299942">
                <a:moveTo>
                  <a:pt x="0" y="0"/>
                </a:moveTo>
                <a:lnTo>
                  <a:pt x="3398556" y="0"/>
                </a:lnTo>
                <a:lnTo>
                  <a:pt x="4106964" y="1472607"/>
                </a:lnTo>
                <a:lnTo>
                  <a:pt x="2724810" y="4299942"/>
                </a:lnTo>
                <a:lnTo>
                  <a:pt x="0" y="4299942"/>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a:off x="0" y="0"/>
            <a:ext cx="3545130" cy="5143500"/>
          </a:xfrm>
          <a:custGeom>
            <a:avLst/>
            <a:gdLst/>
            <a:ahLst/>
            <a:cxnLst/>
            <a:rect l="l" t="t" r="r" b="b"/>
            <a:pathLst>
              <a:path w="3545130" h="4299942">
                <a:moveTo>
                  <a:pt x="0" y="0"/>
                </a:moveTo>
                <a:lnTo>
                  <a:pt x="2836722" y="0"/>
                </a:lnTo>
                <a:lnTo>
                  <a:pt x="3545130" y="1472607"/>
                </a:lnTo>
                <a:lnTo>
                  <a:pt x="2162976" y="4299942"/>
                </a:lnTo>
                <a:lnTo>
                  <a:pt x="0" y="4299942"/>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4606504"/>
            <a:ext cx="9144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4374808" y="876430"/>
            <a:ext cx="3653576" cy="1392679"/>
          </a:xfrm>
          <a:prstGeom prst="rect">
            <a:avLst/>
          </a:prstGeom>
          <a:noFill/>
        </p:spPr>
        <p:txBody>
          <a:bodyPr wrap="square" lIns="68571" tIns="34285" rIns="68571" bIns="34285" rtlCol="0">
            <a:spAutoFit/>
          </a:bodyPr>
          <a:lstStyle/>
          <a:p>
            <a:r>
              <a:rPr lang="en-US" altLang="zh-CN" sz="8600" dirty="0">
                <a:solidFill>
                  <a:schemeClr val="accent1"/>
                </a:solidFill>
                <a:latin typeface="Impact" panose="020B0806030902050204" pitchFamily="34" charset="0"/>
              </a:rPr>
              <a:t>THANKS</a:t>
            </a:r>
            <a:endParaRPr lang="zh-CN" altLang="en-US" sz="8600" dirty="0">
              <a:solidFill>
                <a:schemeClr val="accent1"/>
              </a:solidFill>
              <a:latin typeface="Impact" panose="020B0806030902050204" pitchFamily="34" charset="0"/>
            </a:endParaRPr>
          </a:p>
        </p:txBody>
      </p:sp>
      <p:sp>
        <p:nvSpPr>
          <p:cNvPr id="56" name="TextBox 55"/>
          <p:cNvSpPr txBox="1"/>
          <p:nvPr/>
        </p:nvSpPr>
        <p:spPr>
          <a:xfrm>
            <a:off x="4374833" y="2027476"/>
            <a:ext cx="4803055" cy="623237"/>
          </a:xfrm>
          <a:prstGeom prst="rect">
            <a:avLst/>
          </a:prstGeom>
          <a:noFill/>
        </p:spPr>
        <p:txBody>
          <a:bodyPr wrap="square" lIns="68571" tIns="34285" rIns="68571" bIns="34285" rtlCol="0">
            <a:spAutoFit/>
          </a:bodyPr>
          <a:lstStyle/>
          <a:p>
            <a:r>
              <a:rPr lang="zh-CN" altLang="en-US" sz="3600" b="1" dirty="0">
                <a:solidFill>
                  <a:schemeClr val="accent1"/>
                </a:solidFill>
                <a:latin typeface="+mn-ea"/>
              </a:rPr>
              <a:t>企业简介产品宣传</a:t>
            </a:r>
            <a:r>
              <a:rPr lang="en-US" altLang="zh-CN" sz="3600" b="1" dirty="0">
                <a:solidFill>
                  <a:schemeClr val="accent1"/>
                </a:solidFill>
                <a:latin typeface="+mn-ea"/>
              </a:rPr>
              <a:t>PPT</a:t>
            </a:r>
            <a:endParaRPr lang="zh-CN" altLang="en-US" sz="3600" b="1" dirty="0">
              <a:solidFill>
                <a:schemeClr val="accent1"/>
              </a:solidFill>
              <a:latin typeface="+mn-ea"/>
            </a:endParaRPr>
          </a:p>
        </p:txBody>
      </p:sp>
      <p:cxnSp>
        <p:nvCxnSpPr>
          <p:cNvPr id="57" name="直接连接符 56"/>
          <p:cNvCxnSpPr/>
          <p:nvPr/>
        </p:nvCxnSpPr>
        <p:spPr>
          <a:xfrm>
            <a:off x="4403368" y="2704526"/>
            <a:ext cx="4238481"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396593" y="2784768"/>
            <a:ext cx="2937563" cy="844837"/>
          </a:xfrm>
          <a:prstGeom prst="rect">
            <a:avLst/>
          </a:prstGeom>
          <a:noFill/>
        </p:spPr>
        <p:txBody>
          <a:bodyPr wrap="square" lIns="68571" tIns="34285" rIns="68571" bIns="34285" rtlCol="0">
            <a:spAutoFit/>
          </a:bodyPr>
          <a:lstStyle/>
          <a:p>
            <a:pPr>
              <a:lnSpc>
                <a:spcPct val="120000"/>
              </a:lnSpc>
            </a:pPr>
            <a:r>
              <a:rPr lang="zh-CN" altLang="en-US" sz="1050" dirty="0">
                <a:solidFill>
                  <a:schemeClr val="bg1">
                    <a:lumMod val="50000"/>
                  </a:schemeClr>
                </a:solidFill>
              </a:rPr>
              <a:t>地址：北京市某某区某某广场某某大楼</a:t>
            </a:r>
            <a:endParaRPr lang="en-US" altLang="zh-CN" sz="1050" dirty="0">
              <a:solidFill>
                <a:schemeClr val="bg1">
                  <a:lumMod val="50000"/>
                </a:schemeClr>
              </a:solidFill>
            </a:endParaRPr>
          </a:p>
          <a:p>
            <a:pPr>
              <a:lnSpc>
                <a:spcPct val="120000"/>
              </a:lnSpc>
            </a:pPr>
            <a:r>
              <a:rPr lang="zh-CN" altLang="en-US" sz="1050" dirty="0">
                <a:solidFill>
                  <a:schemeClr val="bg1">
                    <a:lumMod val="50000"/>
                  </a:schemeClr>
                </a:solidFill>
              </a:rPr>
              <a:t>电话：</a:t>
            </a:r>
            <a:r>
              <a:rPr lang="en-US" altLang="zh-CN" sz="1050" dirty="0">
                <a:solidFill>
                  <a:schemeClr val="bg1">
                    <a:lumMod val="50000"/>
                  </a:schemeClr>
                </a:solidFill>
              </a:rPr>
              <a:t>010-88888888</a:t>
            </a:r>
          </a:p>
          <a:p>
            <a:pPr>
              <a:lnSpc>
                <a:spcPct val="120000"/>
              </a:lnSpc>
            </a:pPr>
            <a:r>
              <a:rPr lang="zh-CN" altLang="en-US" sz="1050" dirty="0">
                <a:solidFill>
                  <a:schemeClr val="bg1">
                    <a:lumMod val="50000"/>
                  </a:schemeClr>
                </a:solidFill>
              </a:rPr>
              <a:t>网址：</a:t>
            </a:r>
            <a:r>
              <a:rPr lang="en-US" altLang="zh-CN" sz="1050" dirty="0">
                <a:solidFill>
                  <a:schemeClr val="bg1">
                    <a:lumMod val="50000"/>
                  </a:schemeClr>
                </a:solidFill>
              </a:rPr>
              <a:t>dxpu.123123.com </a:t>
            </a:r>
          </a:p>
          <a:p>
            <a:pPr>
              <a:lnSpc>
                <a:spcPct val="120000"/>
              </a:lnSpc>
            </a:pPr>
            <a:r>
              <a:rPr lang="zh-CN" altLang="en-US" sz="1050" dirty="0">
                <a:solidFill>
                  <a:schemeClr val="bg1">
                    <a:lumMod val="50000"/>
                  </a:schemeClr>
                </a:solidFill>
              </a:rPr>
              <a:t>邮箱：</a:t>
            </a:r>
            <a:r>
              <a:rPr lang="en-US" altLang="zh-CN" sz="1050" dirty="0">
                <a:solidFill>
                  <a:schemeClr val="bg1">
                    <a:lumMod val="50000"/>
                  </a:schemeClr>
                </a:solidFill>
              </a:rPr>
              <a:t>xiaoer@163.com</a:t>
            </a:r>
            <a:endParaRPr lang="zh-CN" altLang="en-US" sz="1050" dirty="0">
              <a:solidFill>
                <a:schemeClr val="bg1">
                  <a:lumMod val="50000"/>
                </a:schemeClr>
              </a:solidFill>
            </a:endParaRPr>
          </a:p>
        </p:txBody>
      </p:sp>
      <p:grpSp>
        <p:nvGrpSpPr>
          <p:cNvPr id="81" name="组合 80"/>
          <p:cNvGrpSpPr/>
          <p:nvPr/>
        </p:nvGrpSpPr>
        <p:grpSpPr>
          <a:xfrm>
            <a:off x="6685520" y="152872"/>
            <a:ext cx="1964419" cy="523220"/>
            <a:chOff x="2884255" y="393762"/>
            <a:chExt cx="2165350" cy="772641"/>
          </a:xfrm>
        </p:grpSpPr>
        <p:sp>
          <p:nvSpPr>
            <p:cNvPr id="82" name="TextBox 81"/>
            <p:cNvSpPr txBox="1"/>
            <p:nvPr/>
          </p:nvSpPr>
          <p:spPr>
            <a:xfrm>
              <a:off x="3717568" y="500833"/>
              <a:ext cx="1325774" cy="409045"/>
            </a:xfrm>
            <a:prstGeom prst="rect">
              <a:avLst/>
            </a:prstGeom>
            <a:noFill/>
          </p:spPr>
          <p:txBody>
            <a:bodyPr wrap="square" rtlCol="0">
              <a:spAutoFit/>
            </a:bodyPr>
            <a:lstStyle/>
            <a:p>
              <a:r>
                <a:rPr lang="zh-CN" altLang="en-US" sz="1200" b="1" dirty="0">
                  <a:solidFill>
                    <a:schemeClr val="bg1">
                      <a:lumMod val="50000"/>
                    </a:schemeClr>
                  </a:solidFill>
                </a:rPr>
                <a:t>长江实业集团</a:t>
              </a:r>
            </a:p>
          </p:txBody>
        </p:sp>
        <p:sp>
          <p:nvSpPr>
            <p:cNvPr id="83" name="TextBox 82"/>
            <p:cNvSpPr txBox="1"/>
            <p:nvPr/>
          </p:nvSpPr>
          <p:spPr>
            <a:xfrm>
              <a:off x="3723829" y="776107"/>
              <a:ext cx="1325776" cy="295422"/>
            </a:xfrm>
            <a:prstGeom prst="rect">
              <a:avLst/>
            </a:prstGeom>
            <a:noFill/>
          </p:spPr>
          <p:txBody>
            <a:bodyPr wrap="square" rtlCol="0">
              <a:spAutoFit/>
            </a:bodyPr>
            <a:lstStyle/>
            <a:p>
              <a:r>
                <a:rPr lang="en-US" altLang="zh-CN" sz="700" b="1" dirty="0">
                  <a:solidFill>
                    <a:schemeClr val="bg1">
                      <a:lumMod val="50000"/>
                    </a:schemeClr>
                  </a:solidFill>
                  <a:latin typeface="Arial" panose="020B0604020202020204" pitchFamily="34" charset="0"/>
                  <a:cs typeface="Arial" panose="020B0604020202020204" pitchFamily="34" charset="0"/>
                </a:rPr>
                <a:t>YOUR CONPANY NAME</a:t>
              </a:r>
              <a:endParaRPr lang="zh-CN" altLang="en-US" sz="700" b="1" dirty="0">
                <a:solidFill>
                  <a:schemeClr val="bg1">
                    <a:lumMod val="50000"/>
                  </a:schemeClr>
                </a:solidFill>
                <a:latin typeface="Arial" panose="020B0604020202020204" pitchFamily="34" charset="0"/>
                <a:cs typeface="Arial" panose="020B0604020202020204" pitchFamily="34" charset="0"/>
              </a:endParaRPr>
            </a:p>
          </p:txBody>
        </p:sp>
        <p:sp>
          <p:nvSpPr>
            <p:cNvPr id="84" name="TextBox 83"/>
            <p:cNvSpPr txBox="1"/>
            <p:nvPr/>
          </p:nvSpPr>
          <p:spPr>
            <a:xfrm>
              <a:off x="2884255" y="393762"/>
              <a:ext cx="966585" cy="772641"/>
            </a:xfrm>
            <a:prstGeom prst="rect">
              <a:avLst/>
            </a:prstGeom>
            <a:noFill/>
          </p:spPr>
          <p:txBody>
            <a:bodyPr wrap="square" rtlCol="0">
              <a:spAutoFit/>
            </a:bodyPr>
            <a:lstStyle/>
            <a:p>
              <a:r>
                <a:rPr lang="en-US" altLang="zh-CN" sz="2800" spc="-150" dirty="0">
                  <a:solidFill>
                    <a:schemeClr val="accent1"/>
                  </a:solidFill>
                  <a:latin typeface="Impact" panose="020B0806030902050204" pitchFamily="34" charset="0"/>
                  <a:cs typeface="Arial" panose="020B0604020202020204" pitchFamily="34" charset="0"/>
                </a:rPr>
                <a:t>LOGO</a:t>
              </a:r>
              <a:endParaRPr lang="zh-CN" altLang="en-US" sz="2800" spc="-150" dirty="0">
                <a:solidFill>
                  <a:schemeClr val="accent1"/>
                </a:solidFill>
                <a:latin typeface="Impact" panose="020B0806030902050204" pitchFamily="34" charset="0"/>
                <a:cs typeface="Arial" panose="020B0604020202020204" pitchFamily="34" charset="0"/>
              </a:endParaRPr>
            </a:p>
          </p:txBody>
        </p:sp>
      </p:grpSp>
      <p:pic>
        <p:nvPicPr>
          <p:cNvPr id="35" name="图片 34"/>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513321" y="2866104"/>
            <a:ext cx="717199" cy="720000"/>
          </a:xfrm>
          <a:prstGeom prst="rect">
            <a:avLst/>
          </a:prstGeom>
        </p:spPr>
      </p:pic>
    </p:spTree>
    <p:extLst>
      <p:ext uri="{BB962C8B-B14F-4D97-AF65-F5344CB8AC3E}">
        <p14:creationId xmlns:p14="http://schemas.microsoft.com/office/powerpoint/2010/main" val="358400960"/>
      </p:ext>
    </p:extLst>
  </p:cSld>
  <p:clrMapOvr>
    <a:masterClrMapping/>
  </p:clrMapOvr>
  <mc:AlternateContent xmlns:mc="http://schemas.openxmlformats.org/markup-compatibility/2006" xmlns:p14="http://schemas.microsoft.com/office/powerpoint/2010/main">
    <mc:Choice Requires="p14">
      <p:transition spd="slow" p14:dur="2000" advTm="10000">
        <p14:vortex dir="r"/>
      </p:transition>
    </mc:Choice>
    <mc:Fallback xmlns="">
      <p:transition spd="slow"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75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81"/>
                                            </p:tgtEl>
                                            <p:attrNameLst>
                                              <p:attrName>ppt_w</p:attrName>
                                            </p:attrNameLst>
                                          </p:cBhvr>
                                          <p:tavLst>
                                            <p:tav tm="0">
                                              <p:val>
                                                <p:strVal val="#ppt_w*.05"/>
                                              </p:val>
                                            </p:tav>
                                            <p:tav tm="100000">
                                              <p:val>
                                                <p:strVal val="#ppt_w"/>
                                              </p:val>
                                            </p:tav>
                                          </p:tavLst>
                                        </p:anim>
                                        <p:anim calcmode="lin" valueType="num">
                                          <p:cBhvr>
                                            <p:cTn id="10" dur="1500" fill="hold"/>
                                            <p:tgtEl>
                                              <p:spTgt spid="81"/>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81"/>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81"/>
                                            </p:tgtEl>
                                          </p:cBhvr>
                                        </p:animEffect>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1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1500"/>
                                            <p:tgtEl>
                                              <p:spTgt spid="10"/>
                                            </p:tgtEl>
                                          </p:cBhvr>
                                        </p:animEffect>
                                      </p:childTnLst>
                                    </p:cTn>
                                  </p:par>
                                  <p:par>
                                    <p:cTn id="22" presetID="2" presetClass="entr" presetSubtype="8" fill="hold" grpId="0" nodeType="withEffect" p14:presetBounceEnd="50000">
                                      <p:stCondLst>
                                        <p:cond delay="750"/>
                                      </p:stCondLst>
                                      <p:childTnLst>
                                        <p:set>
                                          <p:cBhvr>
                                            <p:cTn id="23" dur="1" fill="hold">
                                              <p:stCondLst>
                                                <p:cond delay="0"/>
                                              </p:stCondLst>
                                            </p:cTn>
                                            <p:tgtEl>
                                              <p:spTgt spid="4"/>
                                            </p:tgtEl>
                                            <p:attrNameLst>
                                              <p:attrName>style.visibility</p:attrName>
                                            </p:attrNameLst>
                                          </p:cBhvr>
                                          <p:to>
                                            <p:strVal val="visible"/>
                                          </p:to>
                                        </p:set>
                                        <p:anim calcmode="lin" valueType="num" p14:bounceEnd="50000">
                                          <p:cBhvr additive="base">
                                            <p:cTn id="24" dur="1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25" dur="1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50000">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14:bounceEnd="50000">
                                          <p:cBhvr additive="base">
                                            <p:cTn id="28" dur="1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9" dur="1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52" presetClass="entr" presetSubtype="0" fill="hold" grpId="0" nodeType="afterEffect">
                                      <p:stCondLst>
                                        <p:cond delay="0"/>
                                      </p:stCondLst>
                                      <p:iterate type="lt">
                                        <p:tmPct val="10000"/>
                                      </p:iterate>
                                      <p:childTnLst>
                                        <p:set>
                                          <p:cBhvr>
                                            <p:cTn id="32" dur="1" fill="hold">
                                              <p:stCondLst>
                                                <p:cond delay="0"/>
                                              </p:stCondLst>
                                            </p:cTn>
                                            <p:tgtEl>
                                              <p:spTgt spid="55"/>
                                            </p:tgtEl>
                                            <p:attrNameLst>
                                              <p:attrName>style.visibility</p:attrName>
                                            </p:attrNameLst>
                                          </p:cBhvr>
                                          <p:to>
                                            <p:strVal val="visible"/>
                                          </p:to>
                                        </p:set>
                                        <p:animScale>
                                          <p:cBhvr>
                                            <p:cTn id="33"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55"/>
                                            </p:tgtEl>
                                            <p:attrNameLst>
                                              <p:attrName>ppt_x</p:attrName>
                                              <p:attrName>ppt_y</p:attrName>
                                            </p:attrNameLst>
                                          </p:cBhvr>
                                        </p:animMotion>
                                        <p:animEffect transition="in" filter="fade">
                                          <p:cBhvr>
                                            <p:cTn id="35" dur="1000"/>
                                            <p:tgtEl>
                                              <p:spTgt spid="55"/>
                                            </p:tgtEl>
                                          </p:cBhvr>
                                        </p:animEffect>
                                      </p:childTnLst>
                                    </p:cTn>
                                  </p:par>
                                </p:childTnLst>
                              </p:cTn>
                            </p:par>
                            <p:par>
                              <p:cTn id="36" fill="hold">
                                <p:stCondLst>
                                  <p:cond delay="5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6"/>
                                            </p:tgtEl>
                                            <p:attrNameLst>
                                              <p:attrName>style.visibility</p:attrName>
                                            </p:attrNameLst>
                                          </p:cBhvr>
                                          <p:to>
                                            <p:strVal val="visible"/>
                                          </p:to>
                                        </p:set>
                                        <p:anim calcmode="lin" valueType="num">
                                          <p:cBhvr>
                                            <p:cTn id="39"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40" dur="750" fill="hold"/>
                                            <p:tgtEl>
                                              <p:spTgt spid="56"/>
                                            </p:tgtEl>
                                            <p:attrNameLst>
                                              <p:attrName>ppt_y</p:attrName>
                                            </p:attrNameLst>
                                          </p:cBhvr>
                                          <p:tavLst>
                                            <p:tav tm="0">
                                              <p:val>
                                                <p:strVal val="#ppt_y"/>
                                              </p:val>
                                            </p:tav>
                                            <p:tav tm="100000">
                                              <p:val>
                                                <p:strVal val="#ppt_y"/>
                                              </p:val>
                                            </p:tav>
                                          </p:tavLst>
                                        </p:anim>
                                        <p:anim calcmode="lin" valueType="num">
                                          <p:cBhvr>
                                            <p:cTn id="41"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42"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750" tmFilter="0,0; .5, 1; 1, 1"/>
                                            <p:tgtEl>
                                              <p:spTgt spid="56"/>
                                            </p:tgtEl>
                                          </p:cBhvr>
                                        </p:animEffect>
                                      </p:childTnLst>
                                    </p:cTn>
                                  </p:par>
                                </p:childTnLst>
                              </p:cTn>
                            </p:par>
                            <p:par>
                              <p:cTn id="44" fill="hold">
                                <p:stCondLst>
                                  <p:cond delay="7000"/>
                                </p:stCondLst>
                                <p:childTnLst>
                                  <p:par>
                                    <p:cTn id="45" presetID="22" presetClass="entr" presetSubtype="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left)">
                                          <p:cBhvr>
                                            <p:cTn id="47" dur="500"/>
                                            <p:tgtEl>
                                              <p:spTgt spid="57"/>
                                            </p:tgtEl>
                                          </p:cBhvr>
                                        </p:animEffect>
                                      </p:childTnLst>
                                    </p:cTn>
                                  </p:par>
                                </p:childTnLst>
                              </p:cTn>
                            </p:par>
                            <p:par>
                              <p:cTn id="48" fill="hold">
                                <p:stCondLst>
                                  <p:cond delay="7500"/>
                                </p:stCondLst>
                                <p:childTnLst>
                                  <p:par>
                                    <p:cTn id="49" presetID="53" presetClass="entr" presetSubtype="16"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animEffect transition="in" filter="fade">
                                          <p:cBhvr>
                                            <p:cTn id="53" dur="500"/>
                                            <p:tgtEl>
                                              <p:spTgt spid="35"/>
                                            </p:tgtEl>
                                          </p:cBhvr>
                                        </p:animEffect>
                                      </p:childTnLst>
                                    </p:cTn>
                                  </p:par>
                                </p:childTnLst>
                              </p:cTn>
                            </p:par>
                            <p:par>
                              <p:cTn id="54" fill="hold">
                                <p:stCondLst>
                                  <p:cond delay="8000"/>
                                </p:stCondLst>
                                <p:childTnLst>
                                  <p:par>
                                    <p:cTn id="55" presetID="14" presetClass="entr" presetSubtype="10"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randombar(horizontal)">
                                          <p:cBhvr>
                                            <p:cTn id="57" dur="1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8" grpId="0" animBg="1"/>
          <p:bldP spid="10" grpId="0" animBg="1"/>
          <p:bldP spid="55" grpId="0"/>
          <p:bldP spid="56"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75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81"/>
                                            </p:tgtEl>
                                            <p:attrNameLst>
                                              <p:attrName>ppt_w</p:attrName>
                                            </p:attrNameLst>
                                          </p:cBhvr>
                                          <p:tavLst>
                                            <p:tav tm="0">
                                              <p:val>
                                                <p:strVal val="#ppt_w*.05"/>
                                              </p:val>
                                            </p:tav>
                                            <p:tav tm="100000">
                                              <p:val>
                                                <p:strVal val="#ppt_w"/>
                                              </p:val>
                                            </p:tav>
                                          </p:tavLst>
                                        </p:anim>
                                        <p:anim calcmode="lin" valueType="num">
                                          <p:cBhvr>
                                            <p:cTn id="10" dur="1500" fill="hold"/>
                                            <p:tgtEl>
                                              <p:spTgt spid="81"/>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81"/>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81"/>
                                            </p:tgtEl>
                                          </p:cBhvr>
                                        </p:animEffect>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1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1500"/>
                                            <p:tgtEl>
                                              <p:spTgt spid="10"/>
                                            </p:tgtEl>
                                          </p:cBhvr>
                                        </p:animEffect>
                                      </p:childTnLst>
                                    </p:cTn>
                                  </p:par>
                                  <p:par>
                                    <p:cTn id="22" presetID="2" presetClass="entr" presetSubtype="8" fill="hold" grpId="0" nodeType="withEffect">
                                      <p:stCondLst>
                                        <p:cond delay="75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1500" fill="hold"/>
                                            <p:tgtEl>
                                              <p:spTgt spid="4"/>
                                            </p:tgtEl>
                                            <p:attrNameLst>
                                              <p:attrName>ppt_x</p:attrName>
                                            </p:attrNameLst>
                                          </p:cBhvr>
                                          <p:tavLst>
                                            <p:tav tm="0">
                                              <p:val>
                                                <p:strVal val="0-#ppt_w/2"/>
                                              </p:val>
                                            </p:tav>
                                            <p:tav tm="100000">
                                              <p:val>
                                                <p:strVal val="#ppt_x"/>
                                              </p:val>
                                            </p:tav>
                                          </p:tavLst>
                                        </p:anim>
                                        <p:anim calcmode="lin" valueType="num">
                                          <p:cBhvr additive="base">
                                            <p:cTn id="25" dur="1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500" fill="hold"/>
                                            <p:tgtEl>
                                              <p:spTgt spid="8"/>
                                            </p:tgtEl>
                                            <p:attrNameLst>
                                              <p:attrName>ppt_x</p:attrName>
                                            </p:attrNameLst>
                                          </p:cBhvr>
                                          <p:tavLst>
                                            <p:tav tm="0">
                                              <p:val>
                                                <p:strVal val="0-#ppt_w/2"/>
                                              </p:val>
                                            </p:tav>
                                            <p:tav tm="100000">
                                              <p:val>
                                                <p:strVal val="#ppt_x"/>
                                              </p:val>
                                            </p:tav>
                                          </p:tavLst>
                                        </p:anim>
                                        <p:anim calcmode="lin" valueType="num">
                                          <p:cBhvr additive="base">
                                            <p:cTn id="29" dur="1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52" presetClass="entr" presetSubtype="0" fill="hold" grpId="0" nodeType="afterEffect">
                                      <p:stCondLst>
                                        <p:cond delay="0"/>
                                      </p:stCondLst>
                                      <p:iterate type="lt">
                                        <p:tmPct val="10000"/>
                                      </p:iterate>
                                      <p:childTnLst>
                                        <p:set>
                                          <p:cBhvr>
                                            <p:cTn id="32" dur="1" fill="hold">
                                              <p:stCondLst>
                                                <p:cond delay="0"/>
                                              </p:stCondLst>
                                            </p:cTn>
                                            <p:tgtEl>
                                              <p:spTgt spid="55"/>
                                            </p:tgtEl>
                                            <p:attrNameLst>
                                              <p:attrName>style.visibility</p:attrName>
                                            </p:attrNameLst>
                                          </p:cBhvr>
                                          <p:to>
                                            <p:strVal val="visible"/>
                                          </p:to>
                                        </p:set>
                                        <p:animScale>
                                          <p:cBhvr>
                                            <p:cTn id="33"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55"/>
                                            </p:tgtEl>
                                            <p:attrNameLst>
                                              <p:attrName>ppt_x</p:attrName>
                                              <p:attrName>ppt_y</p:attrName>
                                            </p:attrNameLst>
                                          </p:cBhvr>
                                        </p:animMotion>
                                        <p:animEffect transition="in" filter="fade">
                                          <p:cBhvr>
                                            <p:cTn id="35" dur="1000"/>
                                            <p:tgtEl>
                                              <p:spTgt spid="55"/>
                                            </p:tgtEl>
                                          </p:cBhvr>
                                        </p:animEffect>
                                      </p:childTnLst>
                                    </p:cTn>
                                  </p:par>
                                </p:childTnLst>
                              </p:cTn>
                            </p:par>
                            <p:par>
                              <p:cTn id="36" fill="hold">
                                <p:stCondLst>
                                  <p:cond delay="5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56"/>
                                            </p:tgtEl>
                                            <p:attrNameLst>
                                              <p:attrName>style.visibility</p:attrName>
                                            </p:attrNameLst>
                                          </p:cBhvr>
                                          <p:to>
                                            <p:strVal val="visible"/>
                                          </p:to>
                                        </p:set>
                                        <p:anim calcmode="lin" valueType="num">
                                          <p:cBhvr>
                                            <p:cTn id="39" dur="75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40" dur="750" fill="hold"/>
                                            <p:tgtEl>
                                              <p:spTgt spid="56"/>
                                            </p:tgtEl>
                                            <p:attrNameLst>
                                              <p:attrName>ppt_y</p:attrName>
                                            </p:attrNameLst>
                                          </p:cBhvr>
                                          <p:tavLst>
                                            <p:tav tm="0">
                                              <p:val>
                                                <p:strVal val="#ppt_y"/>
                                              </p:val>
                                            </p:tav>
                                            <p:tav tm="100000">
                                              <p:val>
                                                <p:strVal val="#ppt_y"/>
                                              </p:val>
                                            </p:tav>
                                          </p:tavLst>
                                        </p:anim>
                                        <p:anim calcmode="lin" valueType="num">
                                          <p:cBhvr>
                                            <p:cTn id="41" dur="75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42" dur="75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750" tmFilter="0,0; .5, 1; 1, 1"/>
                                            <p:tgtEl>
                                              <p:spTgt spid="56"/>
                                            </p:tgtEl>
                                          </p:cBhvr>
                                        </p:animEffect>
                                      </p:childTnLst>
                                    </p:cTn>
                                  </p:par>
                                </p:childTnLst>
                              </p:cTn>
                            </p:par>
                            <p:par>
                              <p:cTn id="44" fill="hold">
                                <p:stCondLst>
                                  <p:cond delay="7000"/>
                                </p:stCondLst>
                                <p:childTnLst>
                                  <p:par>
                                    <p:cTn id="45" presetID="22" presetClass="entr" presetSubtype="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left)">
                                          <p:cBhvr>
                                            <p:cTn id="47" dur="500"/>
                                            <p:tgtEl>
                                              <p:spTgt spid="57"/>
                                            </p:tgtEl>
                                          </p:cBhvr>
                                        </p:animEffect>
                                      </p:childTnLst>
                                    </p:cTn>
                                  </p:par>
                                </p:childTnLst>
                              </p:cTn>
                            </p:par>
                            <p:par>
                              <p:cTn id="48" fill="hold">
                                <p:stCondLst>
                                  <p:cond delay="7500"/>
                                </p:stCondLst>
                                <p:childTnLst>
                                  <p:par>
                                    <p:cTn id="49" presetID="53" presetClass="entr" presetSubtype="16"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animEffect transition="in" filter="fade">
                                          <p:cBhvr>
                                            <p:cTn id="53" dur="500"/>
                                            <p:tgtEl>
                                              <p:spTgt spid="35"/>
                                            </p:tgtEl>
                                          </p:cBhvr>
                                        </p:animEffect>
                                      </p:childTnLst>
                                    </p:cTn>
                                  </p:par>
                                </p:childTnLst>
                              </p:cTn>
                            </p:par>
                            <p:par>
                              <p:cTn id="54" fill="hold">
                                <p:stCondLst>
                                  <p:cond delay="8000"/>
                                </p:stCondLst>
                                <p:childTnLst>
                                  <p:par>
                                    <p:cTn id="55" presetID="14" presetClass="entr" presetSubtype="10"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randombar(horizontal)">
                                          <p:cBhvr>
                                            <p:cTn id="57" dur="1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8" grpId="0" animBg="1"/>
          <p:bldP spid="10" grpId="0" animBg="1"/>
          <p:bldP spid="55" grpId="0"/>
          <p:bldP spid="56" grpId="0"/>
          <p:bldP spid="5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A2CC2A16-4248-4B4E-B651-DD7EA002AB9A}"/>
              </a:ext>
            </a:extLst>
          </p:cNvPr>
          <p:cNvGrpSpPr/>
          <p:nvPr/>
        </p:nvGrpSpPr>
        <p:grpSpPr>
          <a:xfrm>
            <a:off x="1113538" y="1093213"/>
            <a:ext cx="6916925" cy="2305970"/>
            <a:chOff x="1265917" y="1093213"/>
            <a:chExt cx="6916925" cy="2305970"/>
          </a:xfrm>
        </p:grpSpPr>
        <p:sp>
          <p:nvSpPr>
            <p:cNvPr id="4" name="矩形 3">
              <a:extLst>
                <a:ext uri="{FF2B5EF4-FFF2-40B4-BE49-F238E27FC236}">
                  <a16:creationId xmlns:a16="http://schemas.microsoft.com/office/drawing/2014/main" xmlns="" id="{6321D9DD-1E4A-4838-9E0B-A3813A6D9065}"/>
                </a:ext>
              </a:extLst>
            </p:cNvPr>
            <p:cNvSpPr/>
            <p:nvPr/>
          </p:nvSpPr>
          <p:spPr>
            <a:xfrm>
              <a:off x="2104160" y="1093213"/>
              <a:ext cx="6078682" cy="230597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defRPr/>
              </a:pPr>
              <a:endParaRPr lang="zh-CN" altLang="en-US" sz="1350">
                <a:solidFill>
                  <a:srgbClr val="4EA4DD"/>
                </a:solidFill>
                <a:latin typeface="微软雅黑"/>
                <a:ea typeface="微软雅黑"/>
              </a:endParaRPr>
            </a:p>
          </p:txBody>
        </p:sp>
        <p:pic>
          <p:nvPicPr>
            <p:cNvPr id="5" name="图片 4">
              <a:extLst>
                <a:ext uri="{FF2B5EF4-FFF2-40B4-BE49-F238E27FC236}">
                  <a16:creationId xmlns:a16="http://schemas.microsoft.com/office/drawing/2014/main" xmlns="" id="{2395325A-092B-42B6-B43A-3CCD633544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5917" y="1308228"/>
              <a:ext cx="1882528" cy="1882528"/>
            </a:xfrm>
            <a:prstGeom prst="rect">
              <a:avLst/>
            </a:prstGeom>
          </p:spPr>
        </p:pic>
        <p:sp>
          <p:nvSpPr>
            <p:cNvPr id="6" name="文本框 5">
              <a:extLst>
                <a:ext uri="{FF2B5EF4-FFF2-40B4-BE49-F238E27FC236}">
                  <a16:creationId xmlns:a16="http://schemas.microsoft.com/office/drawing/2014/main" xmlns="" id="{5A07AC3D-83DF-4366-B1DF-53DB17F3A61E}"/>
                </a:ext>
              </a:extLst>
            </p:cNvPr>
            <p:cNvSpPr txBox="1"/>
            <p:nvPr/>
          </p:nvSpPr>
          <p:spPr>
            <a:xfrm>
              <a:off x="4067944" y="1308228"/>
              <a:ext cx="3380856" cy="1750864"/>
            </a:xfrm>
            <a:prstGeom prst="rect">
              <a:avLst/>
            </a:prstGeom>
            <a:noFill/>
          </p:spPr>
          <p:txBody>
            <a:bodyPr wrap="square" rtlCol="0">
              <a:spAutoFit/>
            </a:bodyPr>
            <a:lstStyle/>
            <a:p>
              <a:pPr>
                <a:lnSpc>
                  <a:spcPct val="200000"/>
                </a:lnSpc>
              </a:pPr>
              <a:r>
                <a:rPr lang="zh-CN" altLang="en-US" sz="1400" dirty="0">
                  <a:latin typeface="微软雅黑" panose="020B0503020204020204" pitchFamily="34" charset="-122"/>
                  <a:ea typeface="微软雅黑" panose="020B0503020204020204" pitchFamily="34" charset="-122"/>
                </a:rPr>
                <a:t>该模板一共</a:t>
              </a:r>
              <a:r>
                <a:rPr lang="en-US" altLang="zh-CN" sz="1400" dirty="0">
                  <a:latin typeface="微软雅黑" panose="020B0503020204020204" pitchFamily="34" charset="-122"/>
                  <a:ea typeface="微软雅黑" panose="020B0503020204020204" pitchFamily="34" charset="-122"/>
                </a:rPr>
                <a:t>35</a:t>
              </a:r>
              <a:r>
                <a:rPr lang="zh-CN" altLang="en-US" sz="1400" dirty="0">
                  <a:latin typeface="微软雅黑" panose="020B0503020204020204" pitchFamily="34" charset="-122"/>
                  <a:ea typeface="微软雅黑" panose="020B0503020204020204" pitchFamily="34" charset="-122"/>
                </a:rPr>
                <a:t>页，获取完整版。</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请扫描上方二维码，关注“精美</a:t>
              </a:r>
              <a:r>
                <a:rPr lang="en-US" altLang="zh-CN" sz="1400" dirty="0">
                  <a:latin typeface="微软雅黑" panose="020B0503020204020204" pitchFamily="34" charset="-122"/>
                  <a:ea typeface="微软雅黑" panose="020B0503020204020204" pitchFamily="34" charset="-122"/>
                </a:rPr>
                <a:t>PPT</a:t>
              </a:r>
              <a:r>
                <a:rPr lang="zh-CN" altLang="en-US" sz="1400" dirty="0">
                  <a:latin typeface="微软雅黑" panose="020B0503020204020204" pitchFamily="34" charset="-122"/>
                  <a:ea typeface="微软雅黑" panose="020B0503020204020204" pitchFamily="34" charset="-122"/>
                </a:rPr>
                <a:t>模板”</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回复“</a:t>
              </a:r>
              <a:r>
                <a:rPr lang="en-US" altLang="zh-CN" sz="1400" b="1" dirty="0">
                  <a:latin typeface="微软雅黑" panose="020B0503020204020204" pitchFamily="34" charset="-122"/>
                  <a:ea typeface="微软雅黑" panose="020B0503020204020204" pitchFamily="34" charset="-122"/>
                </a:rPr>
                <a:t>1024</a:t>
              </a:r>
              <a:r>
                <a:rPr lang="zh-CN" altLang="en-US" sz="1400" dirty="0">
                  <a:latin typeface="微软雅黑" panose="020B0503020204020204" pitchFamily="34" charset="-122"/>
                  <a:ea typeface="微软雅黑" panose="020B0503020204020204" pitchFamily="34" charset="-122"/>
                </a:rPr>
                <a:t>”，即可免费下载。</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1598</a:t>
              </a:r>
              <a:r>
                <a:rPr lang="zh-CN" altLang="en-US" sz="1400" dirty="0">
                  <a:latin typeface="微软雅黑" panose="020B0503020204020204" pitchFamily="34" charset="-122"/>
                  <a:ea typeface="微软雅黑" panose="020B0503020204020204" pitchFamily="34" charset="-122"/>
                </a:rPr>
                <a:t>套对应回复“</a:t>
              </a:r>
              <a:r>
                <a:rPr lang="en-US" altLang="zh-CN" sz="1400" dirty="0">
                  <a:latin typeface="微软雅黑" panose="020B0503020204020204" pitchFamily="34" charset="-122"/>
                  <a:ea typeface="微软雅黑" panose="020B0503020204020204" pitchFamily="34" charset="-122"/>
                </a:rPr>
                <a:t>1598</a:t>
              </a:r>
              <a:r>
                <a:rPr lang="zh-CN" altLang="en-US" sz="1400" dirty="0">
                  <a:latin typeface="微软雅黑" panose="020B0503020204020204" pitchFamily="34" charset="-122"/>
                  <a:ea typeface="微软雅黑" panose="020B0503020204020204" pitchFamily="34" charset="-122"/>
                </a:rPr>
                <a:t>”</a:t>
              </a:r>
            </a:p>
          </p:txBody>
        </p:sp>
      </p:grpSp>
      <p:sp>
        <p:nvSpPr>
          <p:cNvPr id="7" name="矩形 6">
            <a:extLst>
              <a:ext uri="{FF2B5EF4-FFF2-40B4-BE49-F238E27FC236}">
                <a16:creationId xmlns:a16="http://schemas.microsoft.com/office/drawing/2014/main" xmlns="" id="{E7A71E01-DFF9-4BD6-8497-6BDBE78D8F53}"/>
              </a:ext>
            </a:extLst>
          </p:cNvPr>
          <p:cNvSpPr/>
          <p:nvPr/>
        </p:nvSpPr>
        <p:spPr>
          <a:xfrm>
            <a:off x="2286000" y="3731839"/>
            <a:ext cx="4572000" cy="677045"/>
          </a:xfrm>
          <a:prstGeom prst="rect">
            <a:avLst/>
          </a:prstGeom>
        </p:spPr>
        <p:txBody>
          <a:bodyPr>
            <a:spAutoFit/>
          </a:bodyPr>
          <a:lstStyle/>
          <a:p>
            <a:pPr algn="ctr">
              <a:lnSpc>
                <a:spcPct val="150000"/>
              </a:lnSpc>
            </a:pPr>
            <a:r>
              <a:rPr lang="en-US" altLang="zh-CN" sz="1350" dirty="0">
                <a:solidFill>
                  <a:schemeClr val="tx2">
                    <a:lumMod val="25000"/>
                  </a:schemeClr>
                </a:solidFill>
              </a:rPr>
              <a:t>1598</a:t>
            </a:r>
            <a:r>
              <a:rPr lang="zh-CN" altLang="en-US" sz="1350" dirty="0">
                <a:solidFill>
                  <a:schemeClr val="tx2">
                    <a:lumMod val="25000"/>
                  </a:schemeClr>
                </a:solidFill>
              </a:rPr>
              <a:t>套模板免费下载地址：</a:t>
            </a:r>
            <a:r>
              <a:rPr lang="en-US" altLang="zh-CN" sz="1350" dirty="0">
                <a:solidFill>
                  <a:schemeClr val="tx2">
                    <a:lumMod val="25000"/>
                  </a:schemeClr>
                </a:solidFill>
              </a:rPr>
              <a:t>http://mp.weixin.qq.com/s/bhnaDzj_ay8cY4GU987vZg</a:t>
            </a:r>
          </a:p>
        </p:txBody>
      </p:sp>
    </p:spTree>
    <p:extLst>
      <p:ext uri="{BB962C8B-B14F-4D97-AF65-F5344CB8AC3E}">
        <p14:creationId xmlns:p14="http://schemas.microsoft.com/office/powerpoint/2010/main" val="280054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4C7EAA5-8EED-40EE-9804-A8F9F89E05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ustDataLst>
      <p:tags r:id="rId1"/>
    </p:custDataLst>
    <p:extLst>
      <p:ext uri="{BB962C8B-B14F-4D97-AF65-F5344CB8AC3E}">
        <p14:creationId xmlns:p14="http://schemas.microsoft.com/office/powerpoint/2010/main" val="3821006209"/>
      </p:ext>
    </p:extLst>
  </p:cSld>
  <p:clrMapOvr>
    <a:masterClrMapping/>
  </p:clrMapOvr>
  <p:transition spd="slow" advTm="4000">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208CC80-EDB4-45BA-A55B-B3D83C699C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830230465"/>
      </p:ext>
    </p:extLst>
  </p:cSld>
  <p:clrMapOvr>
    <a:masterClrMapping/>
  </p:clrMapOvr>
  <p:transition spd="slow" advTm="5000">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0" y="0"/>
            <a:ext cx="2592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8" name="文本框 9"/>
          <p:cNvSpPr txBox="1">
            <a:spLocks noChangeArrowheads="1"/>
          </p:cNvSpPr>
          <p:nvPr/>
        </p:nvSpPr>
        <p:spPr bwMode="auto">
          <a:xfrm>
            <a:off x="-17462" y="23594"/>
            <a:ext cx="493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a:t>
            </a:r>
            <a:r>
              <a:rPr kumimoji="0" lang="en-US" altLang="zh-CN" sz="6600" b="1"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rPr>
              <a:t>ENTS</a:t>
            </a:r>
            <a:endParaRPr kumimoji="0" lang="zh-CN" altLang="en-US" sz="6600" b="1" i="0" u="none" strike="noStrike" kern="1200" cap="none" spc="0" normalizeH="0" baseline="0" noProof="0" dirty="0">
              <a:ln>
                <a:noFill/>
              </a:ln>
              <a:solidFill>
                <a:srgbClr val="FFFFFF">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19" name="文本框 10"/>
          <p:cNvSpPr txBox="1">
            <a:spLocks noChangeArrowheads="1"/>
          </p:cNvSpPr>
          <p:nvPr/>
        </p:nvSpPr>
        <p:spPr bwMode="auto">
          <a:xfrm>
            <a:off x="-65087" y="906740"/>
            <a:ext cx="224875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 录</a:t>
            </a:r>
          </a:p>
        </p:txBody>
      </p:sp>
      <p:sp>
        <p:nvSpPr>
          <p:cNvPr id="42" name="矩形 41"/>
          <p:cNvSpPr/>
          <p:nvPr/>
        </p:nvSpPr>
        <p:spPr>
          <a:xfrm>
            <a:off x="4612766" y="1302991"/>
            <a:ext cx="3420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Arial"/>
                <a:ea typeface="微软雅黑"/>
                <a:cs typeface="+mn-cs"/>
              </a:rPr>
              <a:t>企业简介</a:t>
            </a:r>
          </a:p>
        </p:txBody>
      </p:sp>
      <p:sp>
        <p:nvSpPr>
          <p:cNvPr id="43" name="矩形 42"/>
          <p:cNvSpPr/>
          <p:nvPr/>
        </p:nvSpPr>
        <p:spPr>
          <a:xfrm>
            <a:off x="4612766" y="1999370"/>
            <a:ext cx="342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产品介绍</a:t>
            </a:r>
          </a:p>
        </p:txBody>
      </p:sp>
      <p:sp>
        <p:nvSpPr>
          <p:cNvPr id="44" name="矩形 43"/>
          <p:cNvSpPr/>
          <p:nvPr/>
        </p:nvSpPr>
        <p:spPr>
          <a:xfrm>
            <a:off x="4612766" y="2713749"/>
            <a:ext cx="3420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市场分析</a:t>
            </a:r>
          </a:p>
        </p:txBody>
      </p:sp>
      <p:sp>
        <p:nvSpPr>
          <p:cNvPr id="45" name="矩形 44"/>
          <p:cNvSpPr/>
          <p:nvPr/>
        </p:nvSpPr>
        <p:spPr>
          <a:xfrm>
            <a:off x="4612766" y="3428128"/>
            <a:ext cx="342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发展计划</a:t>
            </a:r>
          </a:p>
        </p:txBody>
      </p:sp>
      <p:grpSp>
        <p:nvGrpSpPr>
          <p:cNvPr id="46" name="组合 45"/>
          <p:cNvGrpSpPr>
            <a:grpSpLocks noChangeAspect="1"/>
          </p:cNvGrpSpPr>
          <p:nvPr/>
        </p:nvGrpSpPr>
        <p:grpSpPr>
          <a:xfrm>
            <a:off x="3716857" y="1249253"/>
            <a:ext cx="510100" cy="420741"/>
            <a:chOff x="2971064" y="1795564"/>
            <a:chExt cx="612717" cy="505382"/>
          </a:xfrm>
        </p:grpSpPr>
        <p:sp>
          <p:nvSpPr>
            <p:cNvPr id="50"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51" name="TextBox 50"/>
            <p:cNvSpPr txBox="1"/>
            <p:nvPr/>
          </p:nvSpPr>
          <p:spPr>
            <a:xfrm>
              <a:off x="2986250" y="1795564"/>
              <a:ext cx="597531" cy="4806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01</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grpSp>
        <p:nvGrpSpPr>
          <p:cNvPr id="52" name="组合 51"/>
          <p:cNvGrpSpPr>
            <a:grpSpLocks noChangeAspect="1"/>
          </p:cNvGrpSpPr>
          <p:nvPr/>
        </p:nvGrpSpPr>
        <p:grpSpPr>
          <a:xfrm>
            <a:off x="3716857" y="1963952"/>
            <a:ext cx="510100" cy="420741"/>
            <a:chOff x="2971064" y="1795564"/>
            <a:chExt cx="612717" cy="505382"/>
          </a:xfrm>
        </p:grpSpPr>
        <p:sp>
          <p:nvSpPr>
            <p:cNvPr id="53"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54" name="TextBox 53"/>
            <p:cNvSpPr txBox="1"/>
            <p:nvPr/>
          </p:nvSpPr>
          <p:spPr>
            <a:xfrm>
              <a:off x="2986250" y="1795564"/>
              <a:ext cx="597531" cy="4806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02</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grpSp>
        <p:nvGrpSpPr>
          <p:cNvPr id="55" name="组合 54"/>
          <p:cNvGrpSpPr>
            <a:grpSpLocks noChangeAspect="1"/>
          </p:cNvGrpSpPr>
          <p:nvPr/>
        </p:nvGrpSpPr>
        <p:grpSpPr>
          <a:xfrm>
            <a:off x="3716857" y="2678651"/>
            <a:ext cx="510100" cy="420741"/>
            <a:chOff x="2971064" y="1795564"/>
            <a:chExt cx="612717" cy="505382"/>
          </a:xfrm>
        </p:grpSpPr>
        <p:sp>
          <p:nvSpPr>
            <p:cNvPr id="56"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57" name="TextBox 56"/>
            <p:cNvSpPr txBox="1"/>
            <p:nvPr/>
          </p:nvSpPr>
          <p:spPr>
            <a:xfrm>
              <a:off x="2986250" y="1795564"/>
              <a:ext cx="597531" cy="4806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03</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grpSp>
        <p:nvGrpSpPr>
          <p:cNvPr id="58" name="组合 57"/>
          <p:cNvGrpSpPr>
            <a:grpSpLocks noChangeAspect="1"/>
          </p:cNvGrpSpPr>
          <p:nvPr/>
        </p:nvGrpSpPr>
        <p:grpSpPr>
          <a:xfrm>
            <a:off x="3717230" y="3393351"/>
            <a:ext cx="509503" cy="419590"/>
            <a:chOff x="2971064" y="1796946"/>
            <a:chExt cx="612000" cy="504000"/>
          </a:xfrm>
        </p:grpSpPr>
        <p:sp>
          <p:nvSpPr>
            <p:cNvPr id="59"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60" name="TextBox 59"/>
            <p:cNvSpPr txBox="1"/>
            <p:nvPr/>
          </p:nvSpPr>
          <p:spPr>
            <a:xfrm>
              <a:off x="3014292" y="1818374"/>
              <a:ext cx="541444" cy="48060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04</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sp>
        <p:nvSpPr>
          <p:cNvPr id="63" name="矩形 62"/>
          <p:cNvSpPr/>
          <p:nvPr/>
        </p:nvSpPr>
        <p:spPr>
          <a:xfrm>
            <a:off x="4612766" y="4160507"/>
            <a:ext cx="3420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Arial"/>
                <a:ea typeface="微软雅黑"/>
                <a:cs typeface="+mn-cs"/>
              </a:rPr>
              <a:t>前景展望</a:t>
            </a:r>
          </a:p>
        </p:txBody>
      </p:sp>
      <p:grpSp>
        <p:nvGrpSpPr>
          <p:cNvPr id="64" name="组合 63"/>
          <p:cNvGrpSpPr>
            <a:grpSpLocks noChangeAspect="1"/>
          </p:cNvGrpSpPr>
          <p:nvPr/>
        </p:nvGrpSpPr>
        <p:grpSpPr>
          <a:xfrm>
            <a:off x="3716857" y="4106768"/>
            <a:ext cx="510100" cy="420741"/>
            <a:chOff x="2971064" y="1795564"/>
            <a:chExt cx="612717" cy="505382"/>
          </a:xfrm>
        </p:grpSpPr>
        <p:sp>
          <p:nvSpPr>
            <p:cNvPr id="65" name="矩形 45"/>
            <p:cNvSpPr/>
            <p:nvPr/>
          </p:nvSpPr>
          <p:spPr>
            <a:xfrm>
              <a:off x="2971064" y="1796946"/>
              <a:ext cx="612000" cy="504000"/>
            </a:xfrm>
            <a:custGeom>
              <a:avLst/>
              <a:gdLst/>
              <a:ahLst/>
              <a:cxnLst/>
              <a:rect l="l" t="t" r="r" b="b"/>
              <a:pathLst>
                <a:path w="612000" h="504000">
                  <a:moveTo>
                    <a:pt x="576000" y="235074"/>
                  </a:moveTo>
                  <a:lnTo>
                    <a:pt x="612000" y="235074"/>
                  </a:lnTo>
                  <a:lnTo>
                    <a:pt x="612000" y="504000"/>
                  </a:lnTo>
                  <a:lnTo>
                    <a:pt x="306000" y="504000"/>
                  </a:lnTo>
                  <a:lnTo>
                    <a:pt x="306000" y="468000"/>
                  </a:lnTo>
                  <a:lnTo>
                    <a:pt x="576000" y="468000"/>
                  </a:lnTo>
                  <a:close/>
                  <a:moveTo>
                    <a:pt x="0" y="0"/>
                  </a:moveTo>
                  <a:lnTo>
                    <a:pt x="306000" y="0"/>
                  </a:lnTo>
                  <a:lnTo>
                    <a:pt x="306000" y="36000"/>
                  </a:lnTo>
                  <a:lnTo>
                    <a:pt x="36000" y="36000"/>
                  </a:lnTo>
                  <a:lnTo>
                    <a:pt x="36000" y="253355"/>
                  </a:lnTo>
                  <a:lnTo>
                    <a:pt x="0" y="25335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000000">
                    <a:lumMod val="65000"/>
                    <a:lumOff val="35000"/>
                  </a:srgbClr>
                </a:solidFill>
                <a:effectLst/>
                <a:uLnTx/>
                <a:uFillTx/>
                <a:latin typeface="Arial"/>
                <a:ea typeface="微软雅黑"/>
                <a:cs typeface="+mn-cs"/>
              </a:endParaRPr>
            </a:p>
          </p:txBody>
        </p:sp>
        <p:sp>
          <p:nvSpPr>
            <p:cNvPr id="66" name="TextBox 65"/>
            <p:cNvSpPr txBox="1"/>
            <p:nvPr/>
          </p:nvSpPr>
          <p:spPr>
            <a:xfrm>
              <a:off x="2986250" y="1795564"/>
              <a:ext cx="597531" cy="4806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rPr>
                <a:t>05</a:t>
              </a:r>
              <a:endParaRPr kumimoji="0" lang="zh-CN" altLang="en-US" sz="2000" b="0" i="0" u="none" strike="noStrike" kern="1200" cap="none" spc="0" normalizeH="0" baseline="0" noProof="0" dirty="0">
                <a:ln>
                  <a:noFill/>
                </a:ln>
                <a:solidFill>
                  <a:srgbClr val="000000">
                    <a:lumMod val="65000"/>
                    <a:lumOff val="35000"/>
                  </a:srgbClr>
                </a:solidFill>
                <a:effectLst/>
                <a:uLnTx/>
                <a:uFillTx/>
                <a:latin typeface="Impact" panose="020B0806030902050204" pitchFamily="34" charset="0"/>
                <a:ea typeface="微软雅黑"/>
                <a:cs typeface="+mn-cs"/>
              </a:endParaRPr>
            </a:p>
          </p:txBody>
        </p:sp>
      </p:grpSp>
    </p:spTree>
    <p:extLst>
      <p:ext uri="{BB962C8B-B14F-4D97-AF65-F5344CB8AC3E}">
        <p14:creationId xmlns:p14="http://schemas.microsoft.com/office/powerpoint/2010/main" val="1097221967"/>
      </p:ext>
    </p:extLst>
  </p:cSld>
  <p:clrMapOvr>
    <a:masterClrMapping/>
  </p:clrMapOvr>
  <mc:AlternateContent xmlns:mc="http://schemas.openxmlformats.org/markup-compatibility/2006" xmlns:p14="http://schemas.microsoft.com/office/powerpoint/2010/main">
    <mc:Choice Requires="p14">
      <p:transition spd="slow" p14:dur="1400" advTm="8000">
        <p14:doors dir="vert"/>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0-#ppt_w/2"/>
                                          </p:val>
                                        </p:tav>
                                        <p:tav tm="100000">
                                          <p:val>
                                            <p:strVal val="#ppt_x"/>
                                          </p:val>
                                        </p:tav>
                                      </p:tavLst>
                                    </p:anim>
                                    <p:anim calcmode="lin" valueType="num">
                                      <p:cBhvr additive="base">
                                        <p:cTn id="12" dur="75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49" presetClass="entr" presetSubtype="0" decel="10000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 calcmode="lin" valueType="num">
                                      <p:cBhvr>
                                        <p:cTn id="24" dur="500" fill="hold"/>
                                        <p:tgtEl>
                                          <p:spTgt spid="46"/>
                                        </p:tgtEl>
                                        <p:attrNameLst>
                                          <p:attrName>style.rotation</p:attrName>
                                        </p:attrNameLst>
                                      </p:cBhvr>
                                      <p:tavLst>
                                        <p:tav tm="0">
                                          <p:val>
                                            <p:fltVal val="360"/>
                                          </p:val>
                                        </p:tav>
                                        <p:tav tm="100000">
                                          <p:val>
                                            <p:fltVal val="0"/>
                                          </p:val>
                                        </p:tav>
                                      </p:tavLst>
                                    </p:anim>
                                    <p:animEffect transition="in" filter="fade">
                                      <p:cBhvr>
                                        <p:cTn id="25" dur="500"/>
                                        <p:tgtEl>
                                          <p:spTgt spid="46"/>
                                        </p:tgtEl>
                                      </p:cBhvr>
                                    </p:animEffect>
                                  </p:childTnLst>
                                </p:cTn>
                              </p:par>
                            </p:childTnLst>
                          </p:cTn>
                        </p:par>
                        <p:par>
                          <p:cTn id="26" fill="hold">
                            <p:stCondLst>
                              <p:cond delay="2750"/>
                            </p:stCondLst>
                            <p:childTnLst>
                              <p:par>
                                <p:cTn id="27" presetID="2" presetClass="entr" presetSubtype="2" decel="10000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49" presetClass="entr" presetSubtype="0" decel="10000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p:cTn id="34" dur="500" fill="hold"/>
                                        <p:tgtEl>
                                          <p:spTgt spid="52"/>
                                        </p:tgtEl>
                                        <p:attrNameLst>
                                          <p:attrName>ppt_w</p:attrName>
                                        </p:attrNameLst>
                                      </p:cBhvr>
                                      <p:tavLst>
                                        <p:tav tm="0">
                                          <p:val>
                                            <p:fltVal val="0"/>
                                          </p:val>
                                        </p:tav>
                                        <p:tav tm="100000">
                                          <p:val>
                                            <p:strVal val="#ppt_w"/>
                                          </p:val>
                                        </p:tav>
                                      </p:tavLst>
                                    </p:anim>
                                    <p:anim calcmode="lin" valueType="num">
                                      <p:cBhvr>
                                        <p:cTn id="35" dur="500" fill="hold"/>
                                        <p:tgtEl>
                                          <p:spTgt spid="52"/>
                                        </p:tgtEl>
                                        <p:attrNameLst>
                                          <p:attrName>ppt_h</p:attrName>
                                        </p:attrNameLst>
                                      </p:cBhvr>
                                      <p:tavLst>
                                        <p:tav tm="0">
                                          <p:val>
                                            <p:fltVal val="0"/>
                                          </p:val>
                                        </p:tav>
                                        <p:tav tm="100000">
                                          <p:val>
                                            <p:strVal val="#ppt_h"/>
                                          </p:val>
                                        </p:tav>
                                      </p:tavLst>
                                    </p:anim>
                                    <p:anim calcmode="lin" valueType="num">
                                      <p:cBhvr>
                                        <p:cTn id="36" dur="500" fill="hold"/>
                                        <p:tgtEl>
                                          <p:spTgt spid="52"/>
                                        </p:tgtEl>
                                        <p:attrNameLst>
                                          <p:attrName>style.rotation</p:attrName>
                                        </p:attrNameLst>
                                      </p:cBhvr>
                                      <p:tavLst>
                                        <p:tav tm="0">
                                          <p:val>
                                            <p:fltVal val="360"/>
                                          </p:val>
                                        </p:tav>
                                        <p:tav tm="100000">
                                          <p:val>
                                            <p:fltVal val="0"/>
                                          </p:val>
                                        </p:tav>
                                      </p:tavLst>
                                    </p:anim>
                                    <p:animEffect transition="in" filter="fade">
                                      <p:cBhvr>
                                        <p:cTn id="37" dur="500"/>
                                        <p:tgtEl>
                                          <p:spTgt spid="52"/>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1+#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par>
                          <p:cTn id="43" fill="hold">
                            <p:stCondLst>
                              <p:cond delay="4250"/>
                            </p:stCondLst>
                            <p:childTnLst>
                              <p:par>
                                <p:cTn id="44" presetID="49" presetClass="entr" presetSubtype="0" decel="100000"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 calcmode="lin" valueType="num">
                                      <p:cBhvr>
                                        <p:cTn id="48" dur="500" fill="hold"/>
                                        <p:tgtEl>
                                          <p:spTgt spid="55"/>
                                        </p:tgtEl>
                                        <p:attrNameLst>
                                          <p:attrName>style.rotation</p:attrName>
                                        </p:attrNameLst>
                                      </p:cBhvr>
                                      <p:tavLst>
                                        <p:tav tm="0">
                                          <p:val>
                                            <p:fltVal val="360"/>
                                          </p:val>
                                        </p:tav>
                                        <p:tav tm="100000">
                                          <p:val>
                                            <p:fltVal val="0"/>
                                          </p:val>
                                        </p:tav>
                                      </p:tavLst>
                                    </p:anim>
                                    <p:animEffect transition="in" filter="fade">
                                      <p:cBhvr>
                                        <p:cTn id="49" dur="500"/>
                                        <p:tgtEl>
                                          <p:spTgt spid="55"/>
                                        </p:tgtEl>
                                      </p:cBhvr>
                                    </p:animEffect>
                                  </p:childTnLst>
                                </p:cTn>
                              </p:par>
                            </p:childTnLst>
                          </p:cTn>
                        </p:par>
                        <p:par>
                          <p:cTn id="50" fill="hold">
                            <p:stCondLst>
                              <p:cond delay="4750"/>
                            </p:stCondLst>
                            <p:childTnLst>
                              <p:par>
                                <p:cTn id="51" presetID="2" presetClass="entr" presetSubtype="2" decel="10000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500" fill="hold"/>
                                        <p:tgtEl>
                                          <p:spTgt spid="44"/>
                                        </p:tgtEl>
                                        <p:attrNameLst>
                                          <p:attrName>ppt_x</p:attrName>
                                        </p:attrNameLst>
                                      </p:cBhvr>
                                      <p:tavLst>
                                        <p:tav tm="0">
                                          <p:val>
                                            <p:strVal val="1+#ppt_w/2"/>
                                          </p:val>
                                        </p:tav>
                                        <p:tav tm="100000">
                                          <p:val>
                                            <p:strVal val="#ppt_x"/>
                                          </p:val>
                                        </p:tav>
                                      </p:tavLst>
                                    </p:anim>
                                    <p:anim calcmode="lin" valueType="num">
                                      <p:cBhvr additive="base">
                                        <p:cTn id="54" dur="500" fill="hold"/>
                                        <p:tgtEl>
                                          <p:spTgt spid="44"/>
                                        </p:tgtEl>
                                        <p:attrNameLst>
                                          <p:attrName>ppt_y</p:attrName>
                                        </p:attrNameLst>
                                      </p:cBhvr>
                                      <p:tavLst>
                                        <p:tav tm="0">
                                          <p:val>
                                            <p:strVal val="#ppt_y"/>
                                          </p:val>
                                        </p:tav>
                                        <p:tav tm="100000">
                                          <p:val>
                                            <p:strVal val="#ppt_y"/>
                                          </p:val>
                                        </p:tav>
                                      </p:tavLst>
                                    </p:anim>
                                  </p:childTnLst>
                                </p:cTn>
                              </p:par>
                            </p:childTnLst>
                          </p:cTn>
                        </p:par>
                        <p:par>
                          <p:cTn id="55" fill="hold">
                            <p:stCondLst>
                              <p:cond delay="5250"/>
                            </p:stCondLst>
                            <p:childTnLst>
                              <p:par>
                                <p:cTn id="56" presetID="49" presetClass="entr" presetSubtype="0" decel="100000" fill="hold" nodeType="after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360"/>
                                          </p:val>
                                        </p:tav>
                                        <p:tav tm="100000">
                                          <p:val>
                                            <p:fltVal val="0"/>
                                          </p:val>
                                        </p:tav>
                                      </p:tavLst>
                                    </p:anim>
                                    <p:animEffect transition="in" filter="fade">
                                      <p:cBhvr>
                                        <p:cTn id="61" dur="500"/>
                                        <p:tgtEl>
                                          <p:spTgt spid="58"/>
                                        </p:tgtEl>
                                      </p:cBhvr>
                                    </p:animEffect>
                                  </p:childTnLst>
                                </p:cTn>
                              </p:par>
                            </p:childTnLst>
                          </p:cTn>
                        </p:par>
                        <p:par>
                          <p:cTn id="62" fill="hold">
                            <p:stCondLst>
                              <p:cond delay="5750"/>
                            </p:stCondLst>
                            <p:childTnLst>
                              <p:par>
                                <p:cTn id="63" presetID="2" presetClass="entr" presetSubtype="2" decel="10000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500" fill="hold"/>
                                        <p:tgtEl>
                                          <p:spTgt spid="45"/>
                                        </p:tgtEl>
                                        <p:attrNameLst>
                                          <p:attrName>ppt_x</p:attrName>
                                        </p:attrNameLst>
                                      </p:cBhvr>
                                      <p:tavLst>
                                        <p:tav tm="0">
                                          <p:val>
                                            <p:strVal val="1+#ppt_w/2"/>
                                          </p:val>
                                        </p:tav>
                                        <p:tav tm="100000">
                                          <p:val>
                                            <p:strVal val="#ppt_x"/>
                                          </p:val>
                                        </p:tav>
                                      </p:tavLst>
                                    </p:anim>
                                    <p:anim calcmode="lin" valueType="num">
                                      <p:cBhvr additive="base">
                                        <p:cTn id="66" dur="500" fill="hold"/>
                                        <p:tgtEl>
                                          <p:spTgt spid="45"/>
                                        </p:tgtEl>
                                        <p:attrNameLst>
                                          <p:attrName>ppt_y</p:attrName>
                                        </p:attrNameLst>
                                      </p:cBhvr>
                                      <p:tavLst>
                                        <p:tav tm="0">
                                          <p:val>
                                            <p:strVal val="#ppt_y"/>
                                          </p:val>
                                        </p:tav>
                                        <p:tav tm="100000">
                                          <p:val>
                                            <p:strVal val="#ppt_y"/>
                                          </p:val>
                                        </p:tav>
                                      </p:tavLst>
                                    </p:anim>
                                  </p:childTnLst>
                                </p:cTn>
                              </p:par>
                            </p:childTnLst>
                          </p:cTn>
                        </p:par>
                        <p:par>
                          <p:cTn id="67" fill="hold">
                            <p:stCondLst>
                              <p:cond delay="6250"/>
                            </p:stCondLst>
                            <p:childTnLst>
                              <p:par>
                                <p:cTn id="68" presetID="49" presetClass="entr" presetSubtype="0" decel="100000" fill="hold"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p:cTn id="70" dur="500" fill="hold"/>
                                        <p:tgtEl>
                                          <p:spTgt spid="64"/>
                                        </p:tgtEl>
                                        <p:attrNameLst>
                                          <p:attrName>ppt_w</p:attrName>
                                        </p:attrNameLst>
                                      </p:cBhvr>
                                      <p:tavLst>
                                        <p:tav tm="0">
                                          <p:val>
                                            <p:fltVal val="0"/>
                                          </p:val>
                                        </p:tav>
                                        <p:tav tm="100000">
                                          <p:val>
                                            <p:strVal val="#ppt_w"/>
                                          </p:val>
                                        </p:tav>
                                      </p:tavLst>
                                    </p:anim>
                                    <p:anim calcmode="lin" valueType="num">
                                      <p:cBhvr>
                                        <p:cTn id="71" dur="500" fill="hold"/>
                                        <p:tgtEl>
                                          <p:spTgt spid="64"/>
                                        </p:tgtEl>
                                        <p:attrNameLst>
                                          <p:attrName>ppt_h</p:attrName>
                                        </p:attrNameLst>
                                      </p:cBhvr>
                                      <p:tavLst>
                                        <p:tav tm="0">
                                          <p:val>
                                            <p:fltVal val="0"/>
                                          </p:val>
                                        </p:tav>
                                        <p:tav tm="100000">
                                          <p:val>
                                            <p:strVal val="#ppt_h"/>
                                          </p:val>
                                        </p:tav>
                                      </p:tavLst>
                                    </p:anim>
                                    <p:anim calcmode="lin" valueType="num">
                                      <p:cBhvr>
                                        <p:cTn id="72" dur="500" fill="hold"/>
                                        <p:tgtEl>
                                          <p:spTgt spid="64"/>
                                        </p:tgtEl>
                                        <p:attrNameLst>
                                          <p:attrName>style.rotation</p:attrName>
                                        </p:attrNameLst>
                                      </p:cBhvr>
                                      <p:tavLst>
                                        <p:tav tm="0">
                                          <p:val>
                                            <p:fltVal val="360"/>
                                          </p:val>
                                        </p:tav>
                                        <p:tav tm="100000">
                                          <p:val>
                                            <p:fltVal val="0"/>
                                          </p:val>
                                        </p:tav>
                                      </p:tavLst>
                                    </p:anim>
                                    <p:animEffect transition="in" filter="fade">
                                      <p:cBhvr>
                                        <p:cTn id="73" dur="500"/>
                                        <p:tgtEl>
                                          <p:spTgt spid="64"/>
                                        </p:tgtEl>
                                      </p:cBhvr>
                                    </p:animEffect>
                                  </p:childTnLst>
                                </p:cTn>
                              </p:par>
                            </p:childTnLst>
                          </p:cTn>
                        </p:par>
                        <p:par>
                          <p:cTn id="74" fill="hold">
                            <p:stCondLst>
                              <p:cond delay="6750"/>
                            </p:stCondLst>
                            <p:childTnLst>
                              <p:par>
                                <p:cTn id="75" presetID="2" presetClass="entr" presetSubtype="2" decel="100000"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500" fill="hold"/>
                                        <p:tgtEl>
                                          <p:spTgt spid="63"/>
                                        </p:tgtEl>
                                        <p:attrNameLst>
                                          <p:attrName>ppt_x</p:attrName>
                                        </p:attrNameLst>
                                      </p:cBhvr>
                                      <p:tavLst>
                                        <p:tav tm="0">
                                          <p:val>
                                            <p:strVal val="1+#ppt_w/2"/>
                                          </p:val>
                                        </p:tav>
                                        <p:tav tm="100000">
                                          <p:val>
                                            <p:strVal val="#ppt_x"/>
                                          </p:val>
                                        </p:tav>
                                      </p:tavLst>
                                    </p:anim>
                                    <p:anim calcmode="lin" valueType="num">
                                      <p:cBhvr additive="base">
                                        <p:cTn id="78"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8" grpId="0"/>
      <p:bldP spid="19" grpId="0"/>
      <p:bldP spid="42" grpId="0" animBg="1"/>
      <p:bldP spid="43" grpId="0" animBg="1"/>
      <p:bldP spid="44" grpId="0" animBg="1"/>
      <p:bldP spid="45" grpId="0" animBg="1"/>
      <p:bldP spid="6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E05E940-443E-4DDE-BBA8-6E9C50CC11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3041674"/>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026B31C9-25EB-4EDD-90B0-43C150F391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10111735"/>
      </p:ext>
    </p:extLst>
  </p:cSld>
  <p:clrMapOvr>
    <a:masterClrMapping/>
  </p:clrMapOvr>
  <p:transition spd="slow" advTm="4000">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752A568-14BC-496C-A398-83D272F0C4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85077637"/>
      </p:ext>
    </p:extLst>
  </p:cSld>
  <p:clrMapOvr>
    <a:masterClrMapping/>
  </p:clrMapOvr>
  <p:transition spd="slow" advTm="6000">
    <p:pull/>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6541D0C5-AD98-4643-87B4-9812AFF040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ustDataLst>
      <p:tags r:id="rId1"/>
    </p:custDataLst>
    <p:extLst>
      <p:ext uri="{BB962C8B-B14F-4D97-AF65-F5344CB8AC3E}">
        <p14:creationId xmlns:p14="http://schemas.microsoft.com/office/powerpoint/2010/main" val="3116989678"/>
      </p:ext>
    </p:extLst>
  </p:cSld>
  <p:clrMapOvr>
    <a:masterClrMapping/>
  </p:clrMapOvr>
  <p:transition spd="slow" advTm="7000">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B9186588-0D60-45A3-9766-DB43155B40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20350403"/>
      </p:ext>
    </p:extLst>
  </p:cSld>
  <p:clrMapOvr>
    <a:masterClrMapping/>
  </p:clrMapOvr>
  <p:transition spd="slow" advTm="7000">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5A1A8274-AA5F-4465-ADE5-375C50E3F7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84357287"/>
      </p:ext>
    </p:extLst>
  </p:cSld>
  <p:clrMapOvr>
    <a:masterClrMapping/>
  </p:clrMapOvr>
  <p:transition spd="slow" advTm="6000">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6E93ACFA-17B4-40FD-A8A5-7383828471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679932494"/>
      </p:ext>
    </p:extLst>
  </p:cSld>
  <p:clrMapOvr>
    <a:masterClrMapping/>
  </p:clrMapOvr>
  <p:transition spd="slow" advTm="13000">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777CE66-0D4F-4DDB-B165-78B3B87548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263450092"/>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E39961E0-DD24-4227-8106-4111C29F98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81762511"/>
      </p:ext>
    </p:extLst>
  </p:cSld>
  <p:clrMapOvr>
    <a:masterClrMapping/>
  </p:clrMapOvr>
  <p:transition spd="slow" advTm="8000">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E67E4587-6BA5-46B9-98C7-E40761219B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875894361"/>
      </p:ext>
    </p:extLst>
  </p:cSld>
  <p:clrMapOvr>
    <a:masterClrMapping/>
  </p:clrMapOvr>
  <p:transition spd="slow" advTm="8000">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57205" y="1023734"/>
            <a:ext cx="6586815" cy="1404000"/>
          </a:xfrm>
          <a:custGeom>
            <a:avLst/>
            <a:gdLst/>
            <a:ahLst/>
            <a:cxnLst/>
            <a:rect l="l" t="t" r="r" b="b"/>
            <a:pathLst>
              <a:path w="6586815" h="1404000">
                <a:moveTo>
                  <a:pt x="810600" y="0"/>
                </a:moveTo>
                <a:lnTo>
                  <a:pt x="6586815" y="0"/>
                </a:lnTo>
                <a:lnTo>
                  <a:pt x="6586815" y="1404000"/>
                </a:lnTo>
                <a:lnTo>
                  <a:pt x="0" y="1404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0" y="2931790"/>
            <a:ext cx="4284268" cy="1404000"/>
          </a:xfrm>
          <a:custGeom>
            <a:avLst/>
            <a:gdLst/>
            <a:ahLst/>
            <a:cxnLst/>
            <a:rect l="l" t="t" r="r" b="b"/>
            <a:pathLst>
              <a:path w="4284268" h="1404000">
                <a:moveTo>
                  <a:pt x="0" y="0"/>
                </a:moveTo>
                <a:lnTo>
                  <a:pt x="4284268" y="0"/>
                </a:lnTo>
                <a:lnTo>
                  <a:pt x="3473668" y="1404000"/>
                </a:lnTo>
                <a:lnTo>
                  <a:pt x="0" y="140400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p:cNvSpPr/>
          <p:nvPr/>
        </p:nvSpPr>
        <p:spPr>
          <a:xfrm>
            <a:off x="0" y="1491630"/>
            <a:ext cx="7959928" cy="2268000"/>
          </a:xfrm>
          <a:custGeom>
            <a:avLst/>
            <a:gdLst/>
            <a:ahLst/>
            <a:cxnLst/>
            <a:rect l="l" t="t" r="r" b="b"/>
            <a:pathLst>
              <a:path w="7959928" h="2268000">
                <a:moveTo>
                  <a:pt x="0" y="0"/>
                </a:moveTo>
                <a:lnTo>
                  <a:pt x="7959928" y="0"/>
                </a:lnTo>
                <a:lnTo>
                  <a:pt x="6650498" y="2268000"/>
                </a:lnTo>
                <a:lnTo>
                  <a:pt x="0" y="226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TextBox 9"/>
          <p:cNvSpPr txBox="1"/>
          <p:nvPr/>
        </p:nvSpPr>
        <p:spPr>
          <a:xfrm>
            <a:off x="592932" y="2859785"/>
            <a:ext cx="104555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Arial"/>
                <a:ea typeface="微软雅黑"/>
                <a:cs typeface="+mn-cs"/>
              </a:rPr>
              <a:t>PART</a:t>
            </a:r>
            <a:endParaRPr kumimoji="0" lang="zh-CN" altLang="en-US" sz="24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TextBox 10"/>
          <p:cNvSpPr txBox="1"/>
          <p:nvPr/>
        </p:nvSpPr>
        <p:spPr>
          <a:xfrm>
            <a:off x="1375073" y="1683906"/>
            <a:ext cx="1672408"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1</a:t>
            </a:r>
            <a:endParaRPr kumimoji="0" lang="zh-CN" altLang="en-US" sz="115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12" name="TextBox 11"/>
          <p:cNvSpPr txBox="1"/>
          <p:nvPr/>
        </p:nvSpPr>
        <p:spPr>
          <a:xfrm>
            <a:off x="3059856" y="1996808"/>
            <a:ext cx="2031325" cy="646331"/>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FFFFFF"/>
                </a:solidFill>
                <a:effectLst/>
                <a:uLnTx/>
                <a:uFillTx/>
                <a:latin typeface="微软雅黑"/>
                <a:ea typeface="微软雅黑"/>
                <a:cs typeface="+mn-cs"/>
              </a:rPr>
              <a:t>企业简介</a:t>
            </a:r>
          </a:p>
        </p:txBody>
      </p:sp>
      <p:sp>
        <p:nvSpPr>
          <p:cNvPr id="13" name="TextBox 12"/>
          <p:cNvSpPr txBox="1"/>
          <p:nvPr/>
        </p:nvSpPr>
        <p:spPr>
          <a:xfrm>
            <a:off x="3122291" y="2716718"/>
            <a:ext cx="1027882"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4" name="TextBox 13"/>
          <p:cNvSpPr txBox="1"/>
          <p:nvPr/>
        </p:nvSpPr>
        <p:spPr>
          <a:xfrm>
            <a:off x="4178618" y="2716718"/>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5" name="TextBox 14"/>
          <p:cNvSpPr txBox="1"/>
          <p:nvPr/>
        </p:nvSpPr>
        <p:spPr>
          <a:xfrm>
            <a:off x="3122291" y="2932866"/>
            <a:ext cx="1027882"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6" name="TextBox 15"/>
          <p:cNvSpPr txBox="1"/>
          <p:nvPr/>
        </p:nvSpPr>
        <p:spPr>
          <a:xfrm>
            <a:off x="4178618" y="2932866"/>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7" name="TextBox 16"/>
          <p:cNvSpPr txBox="1"/>
          <p:nvPr/>
        </p:nvSpPr>
        <p:spPr>
          <a:xfrm>
            <a:off x="5192298" y="2716718"/>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18" name="TextBox 17"/>
          <p:cNvSpPr txBox="1"/>
          <p:nvPr/>
        </p:nvSpPr>
        <p:spPr>
          <a:xfrm>
            <a:off x="5192298" y="2932866"/>
            <a:ext cx="985236" cy="214949"/>
          </a:xfrm>
          <a:prstGeom prst="rect">
            <a:avLst/>
          </a:prstGeom>
          <a:noFill/>
        </p:spPr>
        <p:txBody>
          <a:bodyPr wrap="square" lIns="60469" tIns="30235" rIns="60469" bIns="302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FFFFFF"/>
                </a:solidFill>
                <a:effectLst/>
                <a:uLnTx/>
                <a:uFillTx/>
                <a:latin typeface="微软雅黑"/>
                <a:ea typeface="微软雅黑"/>
                <a:cs typeface="+mn-cs"/>
              </a:rPr>
              <a:t>※ </a:t>
            </a:r>
            <a:r>
              <a:rPr kumimoji="0" lang="zh-CN" altLang="en-US" sz="1000" b="0" i="0" u="none" strike="noStrike" kern="1200" cap="none" spc="0" normalizeH="0" baseline="0" noProof="0" dirty="0">
                <a:ln>
                  <a:noFill/>
                </a:ln>
                <a:solidFill>
                  <a:srgbClr val="FFFFFF"/>
                </a:solidFill>
                <a:effectLst/>
                <a:uLnTx/>
                <a:uFillTx/>
                <a:latin typeface="微软雅黑"/>
                <a:ea typeface="微软雅黑"/>
                <a:cs typeface="+mn-cs"/>
              </a:rPr>
              <a:t>标题文字</a:t>
            </a:r>
          </a:p>
        </p:txBody>
      </p:sp>
      <p:sp>
        <p:nvSpPr>
          <p:cNvPr id="21" name="矩形 20"/>
          <p:cNvSpPr/>
          <p:nvPr/>
        </p:nvSpPr>
        <p:spPr>
          <a:xfrm>
            <a:off x="8251155" y="1356638"/>
            <a:ext cx="447057" cy="738192"/>
          </a:xfrm>
          <a:custGeom>
            <a:avLst/>
            <a:gdLst/>
            <a:ahLst/>
            <a:cxnLst/>
            <a:rect l="l" t="t" r="r" b="b"/>
            <a:pathLst>
              <a:path w="447057" h="738192">
                <a:moveTo>
                  <a:pt x="77961" y="0"/>
                </a:moveTo>
                <a:lnTo>
                  <a:pt x="447057" y="369096"/>
                </a:lnTo>
                <a:lnTo>
                  <a:pt x="77961" y="738192"/>
                </a:lnTo>
                <a:lnTo>
                  <a:pt x="0" y="660231"/>
                </a:lnTo>
                <a:lnTo>
                  <a:pt x="293910" y="366322"/>
                </a:lnTo>
                <a:lnTo>
                  <a:pt x="2775" y="751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435365066"/>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14:presetBounceEnd="5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50000">
                                          <p:cBhvr additive="base">
                                            <p:cTn id="4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14:presetBounceEnd="50000">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14:bounceEnd="50000">
                                          <p:cBhvr additive="base">
                                            <p:cTn id="4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50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50000">
                                          <p:cBhvr additive="base">
                                            <p:cTn id="50"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14:presetBounceEnd="50000">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14:bounceEnd="50000">
                                          <p:cBhvr additive="base">
                                            <p:cTn id="54"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14:presetBounceEnd="50000">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14:presetBounceEnd="50000">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14:bounceEnd="50000">
                                          <p:cBhvr additive="base">
                                            <p:cTn id="6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fill="hold"/>
                                            <p:tgtEl>
                                              <p:spTgt spid="8"/>
                                            </p:tgtEl>
                                            <p:attrNameLst>
                                              <p:attrName>ppt_x</p:attrName>
                                            </p:attrNameLst>
                                          </p:cBhvr>
                                          <p:tavLst>
                                            <p:tav tm="0">
                                              <p:val>
                                                <p:strVal val="0-#ppt_w/2"/>
                                              </p:val>
                                            </p:tav>
                                            <p:tav tm="100000">
                                              <p:val>
                                                <p:strVal val="#ppt_x"/>
                                              </p:val>
                                            </p:tav>
                                          </p:tavLst>
                                        </p:anim>
                                        <p:anim calcmode="lin" valueType="num">
                                          <p:cBhvr additive="base">
                                            <p:cTn id="15" dur="1000" fill="hold"/>
                                            <p:tgtEl>
                                              <p:spTgt spid="8"/>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360"/>
                                              </p:val>
                                            </p:tav>
                                            <p:tav tm="100000">
                                              <p:val>
                                                <p:fltVal val="0"/>
                                              </p:val>
                                            </p:tav>
                                          </p:tavLst>
                                        </p:anim>
                                        <p:animEffect transition="in" filter="fade">
                                          <p:cBhvr>
                                            <p:cTn id="33" dur="500"/>
                                            <p:tgtEl>
                                              <p:spTgt spid="11"/>
                                            </p:tgtEl>
                                          </p:cBhvr>
                                        </p:animEffect>
                                      </p:childTnLst>
                                    </p:cTn>
                                  </p:par>
                                </p:childTnLst>
                              </p:cTn>
                            </p:par>
                            <p:par>
                              <p:cTn id="34" fill="hold">
                                <p:stCondLst>
                                  <p:cond delay="3750"/>
                                </p:stCondLst>
                                <p:childTnLst>
                                  <p:par>
                                    <p:cTn id="35" presetID="1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ppt_x</p:attrName>
                                            </p:attrNameLst>
                                          </p:cBhvr>
                                          <p:tavLst>
                                            <p:tav tm="0">
                                              <p:val>
                                                <p:strVal val="#ppt_x-#ppt_w*1.125000"/>
                                              </p:val>
                                            </p:tav>
                                            <p:tav tm="100000">
                                              <p:val>
                                                <p:strVal val="#ppt_x"/>
                                              </p:val>
                                            </p:tav>
                                          </p:tavLst>
                                        </p:anim>
                                        <p:animEffect transition="in" filter="wipe(right)">
                                          <p:cBhvr>
                                            <p:cTn id="38" dur="500"/>
                                            <p:tgtEl>
                                              <p:spTgt spid="12"/>
                                            </p:tgtEl>
                                          </p:cBhvr>
                                        </p:animEffect>
                                      </p:childTnLst>
                                    </p:cTn>
                                  </p:par>
                                </p:childTnLst>
                              </p:cTn>
                            </p:par>
                            <p:par>
                              <p:cTn id="39" fill="hold">
                                <p:stCondLst>
                                  <p:cond delay="42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25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p:bldP spid="12" grpId="0"/>
          <p:bldP spid="13" grpId="0"/>
          <p:bldP spid="14" grpId="0"/>
          <p:bldP spid="15" grpId="0"/>
          <p:bldP spid="16" grpId="0"/>
          <p:bldP spid="17" grpId="0"/>
          <p:bldP spid="18" grpId="0"/>
          <p:bldP spid="21"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4629494-DE0A-430C-8AF0-D74DED281C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909801051"/>
      </p:ext>
    </p:extLst>
  </p:cSld>
  <p:clrMapOvr>
    <a:masterClrMapping/>
  </p:clrMapOvr>
  <p:transition spd="slow" advTm="7000">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189D3DB-3A76-47A9-AAC5-57B59137F9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ustDataLst>
      <p:tags r:id="rId1"/>
    </p:custDataLst>
    <p:extLst>
      <p:ext uri="{BB962C8B-B14F-4D97-AF65-F5344CB8AC3E}">
        <p14:creationId xmlns:p14="http://schemas.microsoft.com/office/powerpoint/2010/main" val="1526225795"/>
      </p:ext>
    </p:extLst>
  </p:cSld>
  <p:clrMapOvr>
    <a:masterClrMapping/>
  </p:clrMapOvr>
  <p:transition spd="slow" advTm="7000">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B33A0D2-0F22-414F-AF67-26B92B2375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820330421"/>
      </p:ext>
    </p:extLst>
  </p:cSld>
  <p:clrMapOvr>
    <a:masterClrMapping/>
  </p:clrMapOvr>
  <mc:AlternateContent xmlns:mc="http://schemas.openxmlformats.org/markup-compatibility/2006" xmlns:p14="http://schemas.microsoft.com/office/powerpoint/2010/main">
    <mc:Choice Requires="p14">
      <p:transition spd="slow" p14:dur="1600" advTm="6000">
        <p:blinds dir="vert"/>
      </p:transition>
    </mc:Choice>
    <mc:Fallback xmlns="">
      <p:transition spd="slow" advTm="6000">
        <p:blinds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1A36D23B-EC1C-4716-83BA-97F8202E1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79545533"/>
      </p:ext>
    </p:extLst>
  </p:cSld>
  <p:clrMapOvr>
    <a:masterClrMapping/>
  </p:clrMapOvr>
  <p:transition spd="slow" advTm="5000">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AE99B0D3-4ED1-4128-9CCB-AD3CB8A4F3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182061264"/>
      </p:ext>
    </p:extLst>
  </p:cSld>
  <p:clrMapOvr>
    <a:masterClrMapping/>
  </p:clrMapOvr>
  <p:transition spd="slow" advTm="10000">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FC2F54F-EFF5-4E16-BAC8-9F9271AFC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39742858"/>
      </p:ext>
    </p:extLst>
  </p:cSld>
  <p:clrMapOvr>
    <a:masterClrMapping/>
  </p:clrMapOvr>
  <p:transition spd="slow" advTm="7000">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0BF8ACA1-047B-433C-B165-7442E89633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81517322"/>
      </p:ext>
    </p:extLst>
  </p:cSld>
  <p:clrMapOvr>
    <a:masterClrMapping/>
  </p:clrMapOvr>
  <p:transition spd="slow" advTm="6000">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1337" y="2387084"/>
            <a:ext cx="4861331" cy="1477328"/>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精美</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PPT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原创</a:t>
            </a:r>
            <a:r>
              <a:rPr lang="en-US" altLang="zh-CN" kern="100" dirty="0" err="1" smtClean="0">
                <a:latin typeface="Calibri" panose="020F0502020204030204" pitchFamily="34" charset="0"/>
                <a:ea typeface="宋体" panose="02010600030101010101" pitchFamily="2" charset="-122"/>
                <a:cs typeface="Times New Roman" panose="02020603050405020304" pitchFamily="18" charset="0"/>
              </a:rPr>
              <a:t>ppt</a:t>
            </a:r>
            <a:r>
              <a:rPr lang="zh-CN" altLang="en-US" kern="100" dirty="0">
                <a:latin typeface="Calibri" panose="020F0502020204030204" pitchFamily="34" charset="0"/>
                <a:ea typeface="宋体" panose="02010600030101010101" pitchFamily="2" charset="-122"/>
                <a:cs typeface="Times New Roman" panose="02020603050405020304" pitchFamily="18" charset="0"/>
              </a:rPr>
              <a:t>模</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板</a:t>
            </a: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12430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Picture_1"/>
          <p:cNvSpPr/>
          <p:nvPr>
            <p:custDataLst>
              <p:tags r:id="rId2"/>
            </p:custDataLst>
          </p:nvPr>
        </p:nvSpPr>
        <p:spPr>
          <a:xfrm>
            <a:off x="12" y="1429197"/>
            <a:ext cx="6448425" cy="2846784"/>
          </a:xfrm>
          <a:custGeom>
            <a:avLst/>
            <a:gdLst>
              <a:gd name="connsiteX0" fmla="*/ 0 w 7143750"/>
              <a:gd name="connsiteY0" fmla="*/ 0 h 2333625"/>
              <a:gd name="connsiteX1" fmla="*/ 4810125 w 7143750"/>
              <a:gd name="connsiteY1" fmla="*/ 0 h 2333625"/>
              <a:gd name="connsiteX2" fmla="*/ 7143750 w 7143750"/>
              <a:gd name="connsiteY2" fmla="*/ 2333625 h 2333625"/>
              <a:gd name="connsiteX3" fmla="*/ 0 w 7143750"/>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7143750" h="2333625">
                <a:moveTo>
                  <a:pt x="0" y="0"/>
                </a:moveTo>
                <a:lnTo>
                  <a:pt x="4810125" y="0"/>
                </a:lnTo>
                <a:lnTo>
                  <a:pt x="7143750" y="2333625"/>
                </a:lnTo>
                <a:lnTo>
                  <a:pt x="0" y="2333625"/>
                </a:lnTo>
                <a:close/>
              </a:path>
            </a:pathLst>
          </a:custGeom>
          <a:blipFill dpi="0" rotWithShape="1">
            <a:blip r:embed="rId12">
              <a:extLst>
                <a:ext uri="{BEBA8EAE-BF5A-486C-A8C5-ECC9F3942E4B}">
                  <a14:imgProps xmlns:a14="http://schemas.microsoft.com/office/drawing/2010/main">
                    <a14:imgLayer r:embed="rId13">
                      <a14:imgEffect>
                        <a14:brightnessContrast contrast="2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17" name="MH_Other_1"/>
          <p:cNvCxnSpPr/>
          <p:nvPr>
            <p:custDataLst>
              <p:tags r:id="rId3"/>
            </p:custDataLst>
          </p:nvPr>
        </p:nvCxnSpPr>
        <p:spPr>
          <a:xfrm>
            <a:off x="4343406" y="1277989"/>
            <a:ext cx="2447925" cy="32908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MH_Other_2"/>
          <p:cNvCxnSpPr/>
          <p:nvPr>
            <p:custDataLst>
              <p:tags r:id="rId4"/>
            </p:custDataLst>
          </p:nvPr>
        </p:nvCxnSpPr>
        <p:spPr>
          <a:xfrm>
            <a:off x="4143375" y="4568874"/>
            <a:ext cx="26479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MH_Other_3"/>
          <p:cNvCxnSpPr/>
          <p:nvPr>
            <p:custDataLst>
              <p:tags r:id="rId5"/>
            </p:custDataLst>
          </p:nvPr>
        </p:nvCxnSpPr>
        <p:spPr>
          <a:xfrm flipV="1">
            <a:off x="4143375" y="1825674"/>
            <a:ext cx="2076450" cy="27432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MH_Other_4"/>
          <p:cNvCxnSpPr/>
          <p:nvPr>
            <p:custDataLst>
              <p:tags r:id="rId6"/>
            </p:custDataLst>
          </p:nvPr>
        </p:nvCxnSpPr>
        <p:spPr>
          <a:xfrm>
            <a:off x="6219839" y="1825674"/>
            <a:ext cx="292417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MH_Other_5"/>
          <p:cNvCxnSpPr/>
          <p:nvPr>
            <p:custDataLst>
              <p:tags r:id="rId7"/>
            </p:custDataLst>
          </p:nvPr>
        </p:nvCxnSpPr>
        <p:spPr>
          <a:xfrm>
            <a:off x="0" y="1275606"/>
            <a:ext cx="4343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公司简介</a:t>
            </a:r>
            <a:r>
              <a:rPr lang="en-US" altLang="zh-CN" sz="1200" dirty="0">
                <a:solidFill>
                  <a:prstClr val="black">
                    <a:lumMod val="65000"/>
                    <a:lumOff val="35000"/>
                  </a:prstClr>
                </a:solidFill>
              </a:rPr>
              <a:t>(Company profile)</a:t>
            </a:r>
            <a:endParaRPr lang="zh-CN" altLang="en-US" dirty="0"/>
          </a:p>
        </p:txBody>
      </p:sp>
      <p:sp>
        <p:nvSpPr>
          <p:cNvPr id="15" name="MH_Text_1"/>
          <p:cNvSpPr/>
          <p:nvPr>
            <p:custDataLst>
              <p:tags r:id="rId8"/>
            </p:custDataLst>
          </p:nvPr>
        </p:nvSpPr>
        <p:spPr>
          <a:xfrm flipH="1">
            <a:off x="4810145" y="1979265"/>
            <a:ext cx="4333875" cy="1913334"/>
          </a:xfrm>
          <a:custGeom>
            <a:avLst/>
            <a:gdLst>
              <a:gd name="connsiteX0" fmla="*/ 0 w 7143750"/>
              <a:gd name="connsiteY0" fmla="*/ 0 h 2333625"/>
              <a:gd name="connsiteX1" fmla="*/ 4810125 w 7143750"/>
              <a:gd name="connsiteY1" fmla="*/ 0 h 2333625"/>
              <a:gd name="connsiteX2" fmla="*/ 7143750 w 7143750"/>
              <a:gd name="connsiteY2" fmla="*/ 2333625 h 2333625"/>
              <a:gd name="connsiteX3" fmla="*/ 0 w 7143750"/>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7143750" h="2333625">
                <a:moveTo>
                  <a:pt x="0" y="0"/>
                </a:moveTo>
                <a:lnTo>
                  <a:pt x="4810125" y="0"/>
                </a:lnTo>
                <a:lnTo>
                  <a:pt x="7143750" y="2333625"/>
                </a:lnTo>
                <a:lnTo>
                  <a:pt x="0" y="23336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MH_Text_1"/>
          <p:cNvSpPr>
            <a:spLocks noChangeArrowheads="1"/>
          </p:cNvSpPr>
          <p:nvPr>
            <p:custDataLst>
              <p:tags r:id="rId9"/>
            </p:custDataLst>
          </p:nvPr>
        </p:nvSpPr>
        <p:spPr bwMode="auto">
          <a:xfrm>
            <a:off x="5868144" y="2090292"/>
            <a:ext cx="3275856" cy="177760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01708" tIns="50853" rIns="101708" bIns="50853">
            <a:no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        是全球领先的综合通信解决方案提供商。公司将为全球</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160</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多个国家和地区的电信运营商和企业网客户提供创新技术与产品解决方案</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让全世界用户享有语音、数据、多媒体、无线宽带等全方位沟通。公司成立于</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2013</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年</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未来将在香港和深圳两地上市</a:t>
            </a:r>
            <a:r>
              <a:rPr kumimoji="0" lang="en-US" altLang="zh-CN" sz="1100" b="0" i="0" u="none" strike="noStrike" kern="1200" cap="none" spc="0" normalizeH="0" baseline="0" noProof="0" dirty="0">
                <a:ln>
                  <a:noFill/>
                </a:ln>
                <a:solidFill>
                  <a:srgbClr val="FFFFFF"/>
                </a:solidFill>
                <a:effectLst/>
                <a:uLnTx/>
                <a:uFillTx/>
                <a:latin typeface="Arial"/>
                <a:ea typeface="微软雅黑"/>
                <a:cs typeface="+mn-ea"/>
              </a:rPr>
              <a:t>,</a:t>
            </a:r>
            <a:r>
              <a:rPr kumimoji="0" lang="zh-CN" altLang="en-US" sz="1100" b="0" i="0" u="none" strike="noStrike" kern="1200" cap="none" spc="0" normalizeH="0" baseline="0" noProof="0" dirty="0">
                <a:ln>
                  <a:noFill/>
                </a:ln>
                <a:solidFill>
                  <a:srgbClr val="FFFFFF"/>
                </a:solidFill>
                <a:effectLst/>
                <a:uLnTx/>
                <a:uFillTx/>
                <a:latin typeface="Arial"/>
                <a:ea typeface="微软雅黑"/>
                <a:cs typeface="+mn-ea"/>
              </a:rPr>
              <a:t>是中国最大的通信设备上市公司。</a:t>
            </a:r>
          </a:p>
        </p:txBody>
      </p:sp>
      <p:sp>
        <p:nvSpPr>
          <p:cNvPr id="3" name="TextBox 2"/>
          <p:cNvSpPr txBox="1"/>
          <p:nvPr/>
        </p:nvSpPr>
        <p:spPr>
          <a:xfrm>
            <a:off x="6228184" y="1463288"/>
            <a:ext cx="28803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70C0"/>
                </a:solidFill>
                <a:effectLst/>
                <a:uLnTx/>
                <a:uFillTx/>
                <a:latin typeface="Arial"/>
                <a:ea typeface="微软雅黑"/>
                <a:cs typeface="+mn-ea"/>
              </a:rPr>
              <a:t>某某科技有限公司</a:t>
            </a:r>
            <a:endParaRPr kumimoji="0" lang="zh-CN" altLang="en-US" sz="1800" b="1" i="0" u="none" strike="noStrike" kern="1200" cap="none" spc="0" normalizeH="0" baseline="0" noProof="0" dirty="0">
              <a:ln>
                <a:noFill/>
              </a:ln>
              <a:solidFill>
                <a:srgbClr val="0070C0"/>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2066987506"/>
      </p:ext>
    </p:extLst>
  </p:cSld>
  <p:clrMapOvr>
    <a:masterClrMapping/>
  </p:clrMapOvr>
  <p:transition spd="slow" advTm="10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250"/>
                                            <p:tgtEl>
                                              <p:spTgt spid="17"/>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250"/>
                                            <p:tgtEl>
                                              <p:spTgt spid="20"/>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250"/>
                                            <p:tgtEl>
                                              <p:spTgt spid="2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250"/>
                                            <p:tgtEl>
                                              <p:spTgt spid="25"/>
                                            </p:tgtEl>
                                          </p:cBhvr>
                                        </p:animEffect>
                                      </p:childTnLst>
                                    </p:cTn>
                                  </p:par>
                                </p:childTnLst>
                              </p:cTn>
                            </p:par>
                            <p:par>
                              <p:cTn id="24" fill="hold">
                                <p:stCondLst>
                                  <p:cond delay="1250"/>
                                </p:stCondLst>
                                <p:childTnLst>
                                  <p:par>
                                    <p:cTn id="25" presetID="2" presetClass="entr" presetSubtype="8" fill="hold" grpId="0" nodeType="afterEffect" p14:presetBounceEnd="50000">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14:bounceEnd="50000">
                                          <p:cBhvr additive="base">
                                            <p:cTn id="27" dur="2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8" dur="20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0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0000">
                                          <p:cBhvr additive="base">
                                            <p:cTn id="31" dur="2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2" fill="hold" grpId="0" nodeType="afterEffect">
                                      <p:stCondLst>
                                        <p:cond delay="0"/>
                                      </p:stCondLst>
                                      <p:iterate type="lt">
                                        <p:tmPct val="20000"/>
                                      </p:iterate>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4450"/>
                                </p:stCondLst>
                                <p:childTnLst>
                                  <p:par>
                                    <p:cTn id="39" presetID="52" presetClass="entr" presetSubtype="0" fill="hold" grpId="0" nodeType="afterEffect">
                                      <p:stCondLst>
                                        <p:cond delay="0"/>
                                      </p:stCondLst>
                                      <p:iterate type="lt">
                                        <p:tmPct val="15000"/>
                                      </p:iterate>
                                      <p:childTnLst>
                                        <p:set>
                                          <p:cBhvr>
                                            <p:cTn id="40" dur="1" fill="hold">
                                              <p:stCondLst>
                                                <p:cond delay="0"/>
                                              </p:stCondLst>
                                            </p:cTn>
                                            <p:tgtEl>
                                              <p:spTgt spid="11"/>
                                            </p:tgtEl>
                                            <p:attrNameLst>
                                              <p:attrName>style.visibility</p:attrName>
                                            </p:attrNameLst>
                                          </p:cBhvr>
                                          <p:to>
                                            <p:strVal val="visible"/>
                                          </p:to>
                                        </p:set>
                                        <p:animScale>
                                          <p:cBhvr>
                                            <p:cTn id="41"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250" decel="50000" fill="hold">
                                              <p:stCondLst>
                                                <p:cond delay="0"/>
                                              </p:stCondLst>
                                            </p:cTn>
                                            <p:tgtEl>
                                              <p:spTgt spid="11"/>
                                            </p:tgtEl>
                                            <p:attrNameLst>
                                              <p:attrName>ppt_x</p:attrName>
                                              <p:attrName>ppt_y</p:attrName>
                                            </p:attrNameLst>
                                          </p:cBhvr>
                                        </p:animMotion>
                                        <p:animEffect transition="in" filter="fade">
                                          <p:cBhvr>
                                            <p:cTn id="4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1"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250"/>
                                            <p:tgtEl>
                                              <p:spTgt spid="17"/>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250"/>
                                            <p:tgtEl>
                                              <p:spTgt spid="20"/>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250"/>
                                            <p:tgtEl>
                                              <p:spTgt spid="2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250"/>
                                            <p:tgtEl>
                                              <p:spTgt spid="25"/>
                                            </p:tgtEl>
                                          </p:cBhvr>
                                        </p:animEffect>
                                      </p:childTnLst>
                                    </p:cTn>
                                  </p:par>
                                </p:childTnLst>
                              </p:cTn>
                            </p:par>
                            <p:par>
                              <p:cTn id="24" fill="hold">
                                <p:stCondLst>
                                  <p:cond delay="1250"/>
                                </p:stCondLst>
                                <p:childTnLst>
                                  <p:par>
                                    <p:cTn id="25" presetID="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000" fill="hold"/>
                                            <p:tgtEl>
                                              <p:spTgt spid="5"/>
                                            </p:tgtEl>
                                            <p:attrNameLst>
                                              <p:attrName>ppt_x</p:attrName>
                                            </p:attrNameLst>
                                          </p:cBhvr>
                                          <p:tavLst>
                                            <p:tav tm="0">
                                              <p:val>
                                                <p:strVal val="0-#ppt_w/2"/>
                                              </p:val>
                                            </p:tav>
                                            <p:tav tm="100000">
                                              <p:val>
                                                <p:strVal val="#ppt_x"/>
                                              </p:val>
                                            </p:tav>
                                          </p:tavLst>
                                        </p:anim>
                                        <p:anim calcmode="lin" valueType="num">
                                          <p:cBhvr additive="base">
                                            <p:cTn id="28" dur="20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000" fill="hold"/>
                                            <p:tgtEl>
                                              <p:spTgt spid="15"/>
                                            </p:tgtEl>
                                            <p:attrNameLst>
                                              <p:attrName>ppt_x</p:attrName>
                                            </p:attrNameLst>
                                          </p:cBhvr>
                                          <p:tavLst>
                                            <p:tav tm="0">
                                              <p:val>
                                                <p:strVal val="1+#ppt_w/2"/>
                                              </p:val>
                                            </p:tav>
                                            <p:tav tm="100000">
                                              <p:val>
                                                <p:strVal val="#ppt_x"/>
                                              </p:val>
                                            </p:tav>
                                          </p:tavLst>
                                        </p:anim>
                                        <p:anim calcmode="lin" valueType="num">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2" fill="hold" grpId="0" nodeType="afterEffect">
                                      <p:stCondLst>
                                        <p:cond delay="0"/>
                                      </p:stCondLst>
                                      <p:iterate type="lt">
                                        <p:tmPct val="20000"/>
                                      </p:iterate>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4450"/>
                                </p:stCondLst>
                                <p:childTnLst>
                                  <p:par>
                                    <p:cTn id="39" presetID="52" presetClass="entr" presetSubtype="0" fill="hold" grpId="0" nodeType="afterEffect">
                                      <p:stCondLst>
                                        <p:cond delay="0"/>
                                      </p:stCondLst>
                                      <p:iterate type="lt">
                                        <p:tmPct val="15000"/>
                                      </p:iterate>
                                      <p:childTnLst>
                                        <p:set>
                                          <p:cBhvr>
                                            <p:cTn id="40" dur="1" fill="hold">
                                              <p:stCondLst>
                                                <p:cond delay="0"/>
                                              </p:stCondLst>
                                            </p:cTn>
                                            <p:tgtEl>
                                              <p:spTgt spid="11"/>
                                            </p:tgtEl>
                                            <p:attrNameLst>
                                              <p:attrName>style.visibility</p:attrName>
                                            </p:attrNameLst>
                                          </p:cBhvr>
                                          <p:to>
                                            <p:strVal val="visible"/>
                                          </p:to>
                                        </p:set>
                                        <p:animScale>
                                          <p:cBhvr>
                                            <p:cTn id="41"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250" decel="50000" fill="hold">
                                              <p:stCondLst>
                                                <p:cond delay="0"/>
                                              </p:stCondLst>
                                            </p:cTn>
                                            <p:tgtEl>
                                              <p:spTgt spid="11"/>
                                            </p:tgtEl>
                                            <p:attrNameLst>
                                              <p:attrName>ppt_x</p:attrName>
                                              <p:attrName>ppt_y</p:attrName>
                                            </p:attrNameLst>
                                          </p:cBhvr>
                                        </p:animMotion>
                                        <p:animEffect transition="in" filter="fade">
                                          <p:cBhvr>
                                            <p:cTn id="4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1" grpId="0"/>
          <p:bldP spid="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73" y="1141426"/>
            <a:ext cx="4173801" cy="4011050"/>
          </a:xfrm>
          <a:prstGeom prst="rect">
            <a:avLst/>
          </a:prstGeom>
        </p:spPr>
      </p:pic>
      <p:grpSp>
        <p:nvGrpSpPr>
          <p:cNvPr id="6" name="Group 29"/>
          <p:cNvGrpSpPr>
            <a:grpSpLocks/>
          </p:cNvGrpSpPr>
          <p:nvPr/>
        </p:nvGrpSpPr>
        <p:grpSpPr bwMode="auto">
          <a:xfrm>
            <a:off x="2848210" y="2119933"/>
            <a:ext cx="5761038" cy="2515363"/>
            <a:chOff x="1519" y="1661"/>
            <a:chExt cx="3629" cy="1633"/>
          </a:xfrm>
        </p:grpSpPr>
        <p:sp>
          <p:nvSpPr>
            <p:cNvPr id="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Line 34"/>
            <p:cNvSpPr>
              <a:spLocks noChangeShapeType="1"/>
            </p:cNvSpPr>
            <p:nvPr/>
          </p:nvSpPr>
          <p:spPr bwMode="auto">
            <a:xfrm flipH="1">
              <a:off x="1519" y="3294"/>
              <a:ext cx="726" cy="0"/>
            </a:xfrm>
            <a:prstGeom prst="line">
              <a:avLst/>
            </a:prstGeom>
            <a:noFill/>
            <a:ln w="254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2" name="AutoShape 44"/>
          <p:cNvSpPr>
            <a:spLocks noChangeArrowheads="1"/>
          </p:cNvSpPr>
          <p:nvPr/>
        </p:nvSpPr>
        <p:spPr bwMode="auto">
          <a:xfrm rot="17429801">
            <a:off x="6648695" y="11353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p:cNvGrpSpPr/>
          <p:nvPr/>
        </p:nvGrpSpPr>
        <p:grpSpPr>
          <a:xfrm>
            <a:off x="4072303" y="3054909"/>
            <a:ext cx="973137" cy="944224"/>
            <a:chOff x="3779838" y="2992462"/>
            <a:chExt cx="973137" cy="973138"/>
          </a:xfrm>
          <a:solidFill>
            <a:schemeClr val="accent1"/>
          </a:solidFill>
        </p:grpSpPr>
        <p:sp>
          <p:nvSpPr>
            <p:cNvPr id="14" name="Oval 10"/>
            <p:cNvSpPr>
              <a:spLocks noChangeArrowheads="1"/>
            </p:cNvSpPr>
            <p:nvPr/>
          </p:nvSpPr>
          <p:spPr bwMode="auto">
            <a:xfrm>
              <a:off x="3779838" y="2992462"/>
              <a:ext cx="973137"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15" name="Text Box 46"/>
            <p:cNvSpPr txBox="1">
              <a:spLocks noChangeArrowheads="1"/>
            </p:cNvSpPr>
            <p:nvPr/>
          </p:nvSpPr>
          <p:spPr bwMode="auto">
            <a:xfrm>
              <a:off x="3924007" y="3304570"/>
              <a:ext cx="684803" cy="412362"/>
            </a:xfrm>
            <a:prstGeom prst="rect">
              <a:avLst/>
            </a:prstGeom>
            <a:grp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rPr>
                <a:t>2013</a:t>
              </a:r>
              <a:endParaRPr kumimoji="0" lang="en-US" altLang="ko-KR"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grpSp>
        <p:nvGrpSpPr>
          <p:cNvPr id="16" name="组合 15"/>
          <p:cNvGrpSpPr/>
          <p:nvPr/>
        </p:nvGrpSpPr>
        <p:grpSpPr>
          <a:xfrm>
            <a:off x="6377249" y="1761098"/>
            <a:ext cx="973137" cy="944223"/>
            <a:chOff x="6084888" y="1698650"/>
            <a:chExt cx="973137" cy="973137"/>
          </a:xfrm>
          <a:solidFill>
            <a:schemeClr val="accent1"/>
          </a:solidFill>
        </p:grpSpPr>
        <p:sp>
          <p:nvSpPr>
            <p:cNvPr id="17" name="Oval 20"/>
            <p:cNvSpPr>
              <a:spLocks noChangeArrowheads="1"/>
            </p:cNvSpPr>
            <p:nvPr/>
          </p:nvSpPr>
          <p:spPr bwMode="auto">
            <a:xfrm>
              <a:off x="6084888" y="1698650"/>
              <a:ext cx="973137" cy="973137"/>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18" name="Text Box 48"/>
            <p:cNvSpPr txBox="1">
              <a:spLocks noChangeArrowheads="1"/>
            </p:cNvSpPr>
            <p:nvPr/>
          </p:nvSpPr>
          <p:spPr bwMode="auto">
            <a:xfrm>
              <a:off x="6228254" y="2010757"/>
              <a:ext cx="686406" cy="41236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rPr>
                <a:t>2015</a:t>
              </a:r>
              <a:endParaRPr kumimoji="0" lang="en-US" altLang="ko-KR"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grpSp>
        <p:nvGrpSpPr>
          <p:cNvPr id="19" name="组合 18"/>
          <p:cNvGrpSpPr/>
          <p:nvPr/>
        </p:nvGrpSpPr>
        <p:grpSpPr>
          <a:xfrm>
            <a:off x="5223110" y="2407207"/>
            <a:ext cx="973138" cy="944224"/>
            <a:chOff x="4930775" y="2344762"/>
            <a:chExt cx="973138" cy="973138"/>
          </a:xfrm>
          <a:solidFill>
            <a:schemeClr val="accent2"/>
          </a:solidFill>
        </p:grpSpPr>
        <p:sp>
          <p:nvSpPr>
            <p:cNvPr id="20" name="Oval 15"/>
            <p:cNvSpPr>
              <a:spLocks noChangeArrowheads="1"/>
            </p:cNvSpPr>
            <p:nvPr/>
          </p:nvSpPr>
          <p:spPr bwMode="auto">
            <a:xfrm>
              <a:off x="4930775" y="2344762"/>
              <a:ext cx="973138"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21" name="Text Box 49"/>
            <p:cNvSpPr txBox="1">
              <a:spLocks noChangeArrowheads="1"/>
            </p:cNvSpPr>
            <p:nvPr/>
          </p:nvSpPr>
          <p:spPr bwMode="auto">
            <a:xfrm>
              <a:off x="5078952" y="2656870"/>
              <a:ext cx="676788" cy="41236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rPr>
                <a:t>2014</a:t>
              </a:r>
              <a:endParaRPr kumimoji="0" lang="en-US" altLang="ko-KR"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grpSp>
        <p:nvGrpSpPr>
          <p:cNvPr id="22" name="组合 21"/>
          <p:cNvGrpSpPr/>
          <p:nvPr/>
        </p:nvGrpSpPr>
        <p:grpSpPr>
          <a:xfrm>
            <a:off x="7528160" y="1111809"/>
            <a:ext cx="973138" cy="944224"/>
            <a:chOff x="7235825" y="1049362"/>
            <a:chExt cx="973138" cy="973138"/>
          </a:xfrm>
          <a:solidFill>
            <a:schemeClr val="accent1"/>
          </a:solidFill>
        </p:grpSpPr>
        <p:sp>
          <p:nvSpPr>
            <p:cNvPr id="23" name="Oval 25"/>
            <p:cNvSpPr>
              <a:spLocks noChangeArrowheads="1"/>
            </p:cNvSpPr>
            <p:nvPr/>
          </p:nvSpPr>
          <p:spPr bwMode="auto">
            <a:xfrm>
              <a:off x="7235825" y="1049362"/>
              <a:ext cx="973138"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Impact" panose="020B0806030902050204" pitchFamily="34" charset="0"/>
                <a:ea typeface="微软雅黑" panose="020B0503020204020204" pitchFamily="34" charset="-122"/>
                <a:cs typeface="+mn-cs"/>
              </a:endParaRPr>
            </a:p>
          </p:txBody>
        </p:sp>
        <p:sp>
          <p:nvSpPr>
            <p:cNvPr id="24" name="Text Box 50"/>
            <p:cNvSpPr txBox="1">
              <a:spLocks noChangeArrowheads="1"/>
            </p:cNvSpPr>
            <p:nvPr/>
          </p:nvSpPr>
          <p:spPr bwMode="auto">
            <a:xfrm>
              <a:off x="7378391" y="1361470"/>
              <a:ext cx="688009" cy="41236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rPr>
                <a:t>2016</a:t>
              </a:r>
              <a:endParaRPr kumimoji="0" lang="en-US" altLang="ko-KR" sz="2000" b="0" i="0" u="none" strike="noStrike" kern="1200" cap="none" spc="0" normalizeH="0" baseline="0" noProof="0" dirty="0">
                <a:ln>
                  <a:noFill/>
                </a:ln>
                <a:solidFill>
                  <a:srgbClr val="FFFFFF"/>
                </a:solidFill>
                <a:effectLst/>
                <a:uLnTx/>
                <a:uFillTx/>
                <a:latin typeface="Impact" panose="020B0806030902050204" pitchFamily="34" charset="0"/>
                <a:ea typeface="微软雅黑" pitchFamily="34" charset="-122"/>
                <a:cs typeface="+mn-cs"/>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rPr>
              <a:t>发展历程</a:t>
            </a:r>
            <a:r>
              <a:rPr lang="en-US" altLang="zh-CN" sz="1200" dirty="0">
                <a:solidFill>
                  <a:prstClr val="black">
                    <a:lumMod val="65000"/>
                    <a:lumOff val="35000"/>
                  </a:prstClr>
                </a:solidFill>
              </a:rPr>
              <a:t>(Development history)</a:t>
            </a:r>
            <a:endParaRPr lang="zh-CN" altLang="en-US" dirty="0"/>
          </a:p>
        </p:txBody>
      </p:sp>
      <p:sp>
        <p:nvSpPr>
          <p:cNvPr id="27" name="TextBox 11"/>
          <p:cNvSpPr txBox="1"/>
          <p:nvPr/>
        </p:nvSpPr>
        <p:spPr>
          <a:xfrm>
            <a:off x="4036045" y="4117025"/>
            <a:ext cx="1516836" cy="323165"/>
          </a:xfrm>
          <a:prstGeom prst="rect">
            <a:avLst/>
          </a:prstGeom>
          <a:noFill/>
        </p:spPr>
        <p:txBody>
          <a:bodyPr wrap="square" tIns="0" bIns="0" rtlCol="0" anchor="t">
            <a:spAutoFit/>
          </a:bodyPr>
          <a:lstStyle/>
          <a:p>
            <a:pPr marL="285750" marR="0" lvl="0" indent="-285750" algn="l"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sp>
        <p:nvSpPr>
          <p:cNvPr id="28" name="TextBox 12"/>
          <p:cNvSpPr txBox="1"/>
          <p:nvPr/>
        </p:nvSpPr>
        <p:spPr>
          <a:xfrm>
            <a:off x="4036045" y="4403888"/>
            <a:ext cx="1548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p>
        </p:txBody>
      </p:sp>
      <p:sp>
        <p:nvSpPr>
          <p:cNvPr id="29" name="TextBox 11"/>
          <p:cNvSpPr txBox="1"/>
          <p:nvPr/>
        </p:nvSpPr>
        <p:spPr>
          <a:xfrm>
            <a:off x="5257758" y="3518024"/>
            <a:ext cx="1516836" cy="323165"/>
          </a:xfrm>
          <a:prstGeom prst="rect">
            <a:avLst/>
          </a:prstGeom>
          <a:noFill/>
        </p:spPr>
        <p:txBody>
          <a:bodyPr wrap="square" tIns="0" bIns="0" rtlCol="0" anchor="t">
            <a:spAutoFit/>
          </a:bodyPr>
          <a:lstStyle/>
          <a:p>
            <a:pPr marL="285750" marR="0" lvl="0" indent="-285750" algn="l"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sp>
        <p:nvSpPr>
          <p:cNvPr id="30" name="TextBox 12"/>
          <p:cNvSpPr txBox="1"/>
          <p:nvPr/>
        </p:nvSpPr>
        <p:spPr>
          <a:xfrm>
            <a:off x="5257758" y="3804887"/>
            <a:ext cx="1548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p>
        </p:txBody>
      </p:sp>
      <p:sp>
        <p:nvSpPr>
          <p:cNvPr id="31" name="TextBox 11"/>
          <p:cNvSpPr txBox="1"/>
          <p:nvPr/>
        </p:nvSpPr>
        <p:spPr>
          <a:xfrm>
            <a:off x="6419984" y="2883828"/>
            <a:ext cx="1516836" cy="323165"/>
          </a:xfrm>
          <a:prstGeom prst="rect">
            <a:avLst/>
          </a:prstGeom>
          <a:noFill/>
        </p:spPr>
        <p:txBody>
          <a:bodyPr wrap="square" tIns="0" bIns="0" rtlCol="0" anchor="t">
            <a:spAutoFit/>
          </a:bodyPr>
          <a:lstStyle/>
          <a:p>
            <a:pPr marL="285750" marR="0" lvl="0" indent="-285750" algn="l"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sp>
        <p:nvSpPr>
          <p:cNvPr id="32" name="TextBox 12"/>
          <p:cNvSpPr txBox="1"/>
          <p:nvPr/>
        </p:nvSpPr>
        <p:spPr>
          <a:xfrm>
            <a:off x="6419984" y="3170714"/>
            <a:ext cx="1548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p>
        </p:txBody>
      </p:sp>
      <p:sp>
        <p:nvSpPr>
          <p:cNvPr id="33" name="TextBox 11"/>
          <p:cNvSpPr txBox="1"/>
          <p:nvPr/>
        </p:nvSpPr>
        <p:spPr>
          <a:xfrm>
            <a:off x="7638827" y="2301500"/>
            <a:ext cx="1516836" cy="323165"/>
          </a:xfrm>
          <a:prstGeom prst="rect">
            <a:avLst/>
          </a:prstGeom>
          <a:noFill/>
        </p:spPr>
        <p:txBody>
          <a:bodyPr wrap="square" tIns="0" bIns="0" rtlCol="0" anchor="t">
            <a:spAutoFit/>
          </a:bodyPr>
          <a:lstStyle/>
          <a:p>
            <a:pPr marL="285750" marR="0" lvl="0" indent="-285750" algn="l"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华文黑体" pitchFamily="2" charset="-122"/>
              </a:rPr>
              <a:t>添加标题</a:t>
            </a:r>
          </a:p>
        </p:txBody>
      </p:sp>
      <p:sp>
        <p:nvSpPr>
          <p:cNvPr id="34" name="TextBox 12"/>
          <p:cNvSpPr txBox="1"/>
          <p:nvPr/>
        </p:nvSpPr>
        <p:spPr>
          <a:xfrm>
            <a:off x="7638827" y="2588364"/>
            <a:ext cx="1548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a:t>
            </a:r>
          </a:p>
        </p:txBody>
      </p:sp>
    </p:spTree>
    <p:extLst>
      <p:ext uri="{BB962C8B-B14F-4D97-AF65-F5344CB8AC3E}">
        <p14:creationId xmlns:p14="http://schemas.microsoft.com/office/powerpoint/2010/main" val="2856275857"/>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childTnLst>
                          </p:cTn>
                        </p:par>
                        <p:par>
                          <p:cTn id="41" fill="hold">
                            <p:stCondLst>
                              <p:cond delay="4000"/>
                            </p:stCondLst>
                            <p:childTnLst>
                              <p:par>
                                <p:cTn id="42" presetID="14" presetClass="entr" presetSubtype="1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par>
                                <p:cTn id="45" presetID="47" presetClass="entr" presetSubtype="0" fill="hold" grpId="0" nodeType="withEffect">
                                  <p:stCondLst>
                                    <p:cond delay="4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250"/>
                                        <p:tgtEl>
                                          <p:spTgt spid="28"/>
                                        </p:tgtEl>
                                      </p:cBhvr>
                                    </p:animEffect>
                                    <p:anim calcmode="lin" valueType="num">
                                      <p:cBhvr>
                                        <p:cTn id="48" dur="250" fill="hold"/>
                                        <p:tgtEl>
                                          <p:spTgt spid="28"/>
                                        </p:tgtEl>
                                        <p:attrNameLst>
                                          <p:attrName>ppt_x</p:attrName>
                                        </p:attrNameLst>
                                      </p:cBhvr>
                                      <p:tavLst>
                                        <p:tav tm="0">
                                          <p:val>
                                            <p:strVal val="#ppt_x"/>
                                          </p:val>
                                        </p:tav>
                                        <p:tav tm="100000">
                                          <p:val>
                                            <p:strVal val="#ppt_x"/>
                                          </p:val>
                                        </p:tav>
                                      </p:tavLst>
                                    </p:anim>
                                    <p:anim calcmode="lin" valueType="num">
                                      <p:cBhvr>
                                        <p:cTn id="49" dur="25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650"/>
                            </p:stCondLst>
                            <p:childTnLst>
                              <p:par>
                                <p:cTn id="51" presetID="14" presetClass="entr" presetSubtype="1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par>
                                <p:cTn id="54" presetID="47" presetClass="entr" presetSubtype="0" fill="hold" grpId="0" nodeType="withEffect">
                                  <p:stCondLst>
                                    <p:cond delay="40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250"/>
                                        <p:tgtEl>
                                          <p:spTgt spid="30"/>
                                        </p:tgtEl>
                                      </p:cBhvr>
                                    </p:animEffect>
                                    <p:anim calcmode="lin" valueType="num">
                                      <p:cBhvr>
                                        <p:cTn id="57" dur="250" fill="hold"/>
                                        <p:tgtEl>
                                          <p:spTgt spid="30"/>
                                        </p:tgtEl>
                                        <p:attrNameLst>
                                          <p:attrName>ppt_x</p:attrName>
                                        </p:attrNameLst>
                                      </p:cBhvr>
                                      <p:tavLst>
                                        <p:tav tm="0">
                                          <p:val>
                                            <p:strVal val="#ppt_x"/>
                                          </p:val>
                                        </p:tav>
                                        <p:tav tm="100000">
                                          <p:val>
                                            <p:strVal val="#ppt_x"/>
                                          </p:val>
                                        </p:tav>
                                      </p:tavLst>
                                    </p:anim>
                                    <p:anim calcmode="lin" valueType="num">
                                      <p:cBhvr>
                                        <p:cTn id="58" dur="250" fill="hold"/>
                                        <p:tgtEl>
                                          <p:spTgt spid="30"/>
                                        </p:tgtEl>
                                        <p:attrNameLst>
                                          <p:attrName>ppt_y</p:attrName>
                                        </p:attrNameLst>
                                      </p:cBhvr>
                                      <p:tavLst>
                                        <p:tav tm="0">
                                          <p:val>
                                            <p:strVal val="#ppt_y-.1"/>
                                          </p:val>
                                        </p:tav>
                                        <p:tav tm="100000">
                                          <p:val>
                                            <p:strVal val="#ppt_y"/>
                                          </p:val>
                                        </p:tav>
                                      </p:tavLst>
                                    </p:anim>
                                  </p:childTnLst>
                                </p:cTn>
                              </p:par>
                            </p:childTnLst>
                          </p:cTn>
                        </p:par>
                        <p:par>
                          <p:cTn id="59" fill="hold">
                            <p:stCondLst>
                              <p:cond delay="5300"/>
                            </p:stCondLst>
                            <p:childTnLst>
                              <p:par>
                                <p:cTn id="60" presetID="14" presetClass="entr" presetSubtype="1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randombar(horizontal)">
                                      <p:cBhvr>
                                        <p:cTn id="62" dur="500"/>
                                        <p:tgtEl>
                                          <p:spTgt spid="31"/>
                                        </p:tgtEl>
                                      </p:cBhvr>
                                    </p:animEffect>
                                  </p:childTnLst>
                                </p:cTn>
                              </p:par>
                              <p:par>
                                <p:cTn id="63" presetID="47" presetClass="entr" presetSubtype="0" fill="hold" grpId="0" nodeType="withEffect">
                                  <p:stCondLst>
                                    <p:cond delay="40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250"/>
                                        <p:tgtEl>
                                          <p:spTgt spid="32"/>
                                        </p:tgtEl>
                                      </p:cBhvr>
                                    </p:animEffect>
                                    <p:anim calcmode="lin" valueType="num">
                                      <p:cBhvr>
                                        <p:cTn id="66" dur="250" fill="hold"/>
                                        <p:tgtEl>
                                          <p:spTgt spid="32"/>
                                        </p:tgtEl>
                                        <p:attrNameLst>
                                          <p:attrName>ppt_x</p:attrName>
                                        </p:attrNameLst>
                                      </p:cBhvr>
                                      <p:tavLst>
                                        <p:tav tm="0">
                                          <p:val>
                                            <p:strVal val="#ppt_x"/>
                                          </p:val>
                                        </p:tav>
                                        <p:tav tm="100000">
                                          <p:val>
                                            <p:strVal val="#ppt_x"/>
                                          </p:val>
                                        </p:tav>
                                      </p:tavLst>
                                    </p:anim>
                                    <p:anim calcmode="lin" valueType="num">
                                      <p:cBhvr>
                                        <p:cTn id="67" dur="250" fill="hold"/>
                                        <p:tgtEl>
                                          <p:spTgt spid="32"/>
                                        </p:tgtEl>
                                        <p:attrNameLst>
                                          <p:attrName>ppt_y</p:attrName>
                                        </p:attrNameLst>
                                      </p:cBhvr>
                                      <p:tavLst>
                                        <p:tav tm="0">
                                          <p:val>
                                            <p:strVal val="#ppt_y-.1"/>
                                          </p:val>
                                        </p:tav>
                                        <p:tav tm="100000">
                                          <p:val>
                                            <p:strVal val="#ppt_y"/>
                                          </p:val>
                                        </p:tav>
                                      </p:tavLst>
                                    </p:anim>
                                  </p:childTnLst>
                                </p:cTn>
                              </p:par>
                            </p:childTnLst>
                          </p:cTn>
                        </p:par>
                        <p:par>
                          <p:cTn id="68" fill="hold">
                            <p:stCondLst>
                              <p:cond delay="5950"/>
                            </p:stCondLst>
                            <p:childTnLst>
                              <p:par>
                                <p:cTn id="69" presetID="14" presetClass="entr" presetSubtype="1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randombar(horizontal)">
                                      <p:cBhvr>
                                        <p:cTn id="71" dur="500"/>
                                        <p:tgtEl>
                                          <p:spTgt spid="33"/>
                                        </p:tgtEl>
                                      </p:cBhvr>
                                    </p:animEffect>
                                  </p:childTnLst>
                                </p:cTn>
                              </p:par>
                              <p:par>
                                <p:cTn id="72" presetID="47" presetClass="entr" presetSubtype="0" fill="hold" grpId="0" nodeType="withEffect">
                                  <p:stCondLst>
                                    <p:cond delay="40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250"/>
                                        <p:tgtEl>
                                          <p:spTgt spid="34"/>
                                        </p:tgtEl>
                                      </p:cBhvr>
                                    </p:animEffect>
                                    <p:anim calcmode="lin" valueType="num">
                                      <p:cBhvr>
                                        <p:cTn id="75" dur="250" fill="hold"/>
                                        <p:tgtEl>
                                          <p:spTgt spid="34"/>
                                        </p:tgtEl>
                                        <p:attrNameLst>
                                          <p:attrName>ppt_x</p:attrName>
                                        </p:attrNameLst>
                                      </p:cBhvr>
                                      <p:tavLst>
                                        <p:tav tm="0">
                                          <p:val>
                                            <p:strVal val="#ppt_x"/>
                                          </p:val>
                                        </p:tav>
                                        <p:tav tm="100000">
                                          <p:val>
                                            <p:strVal val="#ppt_x"/>
                                          </p:val>
                                        </p:tav>
                                      </p:tavLst>
                                    </p:anim>
                                    <p:anim calcmode="lin" valueType="num">
                                      <p:cBhvr>
                                        <p:cTn id="76"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7" grpId="0"/>
      <p:bldP spid="28" grpId="0"/>
      <p:bldP spid="29" grpId="0"/>
      <p:bldP spid="30" grpId="0"/>
      <p:bldP spid="31" grpId="0"/>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629561" y="2474188"/>
            <a:ext cx="1198710" cy="1033370"/>
          </a:xfrm>
          <a:prstGeom prst="hexagon">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6" name="六边形 5"/>
          <p:cNvSpPr/>
          <p:nvPr/>
        </p:nvSpPr>
        <p:spPr>
          <a:xfrm>
            <a:off x="2654786" y="1353046"/>
            <a:ext cx="1198710" cy="1033370"/>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7" name="六边形 6"/>
          <p:cNvSpPr/>
          <p:nvPr/>
        </p:nvSpPr>
        <p:spPr>
          <a:xfrm>
            <a:off x="1642174" y="1911544"/>
            <a:ext cx="1198710" cy="1033370"/>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沉稳</a:t>
            </a:r>
          </a:p>
        </p:txBody>
      </p:sp>
      <p:sp>
        <p:nvSpPr>
          <p:cNvPr id="8" name="六边形 7"/>
          <p:cNvSpPr/>
          <p:nvPr/>
        </p:nvSpPr>
        <p:spPr>
          <a:xfrm>
            <a:off x="1642174" y="3036832"/>
            <a:ext cx="1198710" cy="1033370"/>
          </a:xfrm>
          <a:prstGeom prst="hexagon">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9" name="六边形 8"/>
          <p:cNvSpPr/>
          <p:nvPr/>
        </p:nvSpPr>
        <p:spPr>
          <a:xfrm>
            <a:off x="3667399" y="3036832"/>
            <a:ext cx="1198710" cy="1033370"/>
          </a:xfrm>
          <a:prstGeom prst="hexagon">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10" name="TextBox 7"/>
          <p:cNvSpPr txBox="1"/>
          <p:nvPr/>
        </p:nvSpPr>
        <p:spPr>
          <a:xfrm>
            <a:off x="6228184" y="1396793"/>
            <a:ext cx="2412000"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1" name="TextBox 8"/>
          <p:cNvSpPr txBox="1"/>
          <p:nvPr/>
        </p:nvSpPr>
        <p:spPr>
          <a:xfrm>
            <a:off x="6228184" y="1184631"/>
            <a:ext cx="1764000" cy="215444"/>
          </a:xfrm>
          <a:prstGeom prst="rect">
            <a:avLst/>
          </a:prstGeom>
          <a:noFill/>
        </p:spPr>
        <p:txBody>
          <a:bodyPr wrap="square" tIns="0" bIns="0" rtlCol="0" anchor="t">
            <a:spAutoFit/>
          </a:bodyPr>
          <a:lstStyle/>
          <a:p>
            <a:pPr marL="285750" marR="0" lvl="0" indent="-28575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rPr>
              <a:t>企业精神</a:t>
            </a:r>
            <a:endParaRPr kumimoji="0" lang="en-US" altLang="zh-CN"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endParaRPr>
          </a:p>
        </p:txBody>
      </p:sp>
      <p:sp>
        <p:nvSpPr>
          <p:cNvPr id="12" name="TextBox 9"/>
          <p:cNvSpPr txBox="1"/>
          <p:nvPr/>
        </p:nvSpPr>
        <p:spPr>
          <a:xfrm>
            <a:off x="6228184" y="2309710"/>
            <a:ext cx="2412000"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3" name="TextBox 10"/>
          <p:cNvSpPr txBox="1"/>
          <p:nvPr/>
        </p:nvSpPr>
        <p:spPr>
          <a:xfrm>
            <a:off x="6228184" y="2096744"/>
            <a:ext cx="1764000" cy="215444"/>
          </a:xfrm>
          <a:prstGeom prst="rect">
            <a:avLst/>
          </a:prstGeom>
          <a:noFill/>
        </p:spPr>
        <p:txBody>
          <a:bodyPr wrap="square" tIns="0" bIns="0" rtlCol="0" anchor="t">
            <a:spAutoFit/>
          </a:bodyPr>
          <a:lstStyle/>
          <a:p>
            <a:pPr marL="285750" marR="0" lvl="0" indent="-28575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rPr>
              <a:t>价值观念</a:t>
            </a:r>
            <a:endParaRPr kumimoji="0" lang="en-US" altLang="zh-CN"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endParaRPr>
          </a:p>
        </p:txBody>
      </p:sp>
      <p:sp>
        <p:nvSpPr>
          <p:cNvPr id="14" name="TextBox 11"/>
          <p:cNvSpPr txBox="1"/>
          <p:nvPr/>
        </p:nvSpPr>
        <p:spPr>
          <a:xfrm>
            <a:off x="6228184" y="3222627"/>
            <a:ext cx="2412000"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5" name="TextBox 12"/>
          <p:cNvSpPr txBox="1"/>
          <p:nvPr/>
        </p:nvSpPr>
        <p:spPr>
          <a:xfrm>
            <a:off x="6228184" y="3008817"/>
            <a:ext cx="1764000" cy="215444"/>
          </a:xfrm>
          <a:prstGeom prst="rect">
            <a:avLst/>
          </a:prstGeom>
          <a:noFill/>
        </p:spPr>
        <p:txBody>
          <a:bodyPr wrap="square" tIns="0" bIns="0" rtlCol="0" anchor="t">
            <a:spAutoFit/>
          </a:bodyPr>
          <a:lstStyle/>
          <a:p>
            <a:pPr marL="285750" marR="0" lvl="0" indent="-28575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rPr>
              <a:t>文化结构</a:t>
            </a:r>
            <a:endParaRPr kumimoji="0" lang="en-US" altLang="zh-CN"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endParaRPr>
          </a:p>
        </p:txBody>
      </p:sp>
      <p:sp>
        <p:nvSpPr>
          <p:cNvPr id="16" name="TextBox 13"/>
          <p:cNvSpPr txBox="1"/>
          <p:nvPr/>
        </p:nvSpPr>
        <p:spPr>
          <a:xfrm>
            <a:off x="6228184" y="4135544"/>
            <a:ext cx="2412000"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7" name="TextBox 14"/>
          <p:cNvSpPr txBox="1"/>
          <p:nvPr/>
        </p:nvSpPr>
        <p:spPr>
          <a:xfrm>
            <a:off x="6228184" y="3920930"/>
            <a:ext cx="1764000" cy="215444"/>
          </a:xfrm>
          <a:prstGeom prst="rect">
            <a:avLst/>
          </a:prstGeom>
          <a:noFill/>
        </p:spPr>
        <p:txBody>
          <a:bodyPr wrap="square" tIns="0" bIns="0" rtlCol="0" anchor="t">
            <a:spAutoFit/>
          </a:bodyPr>
          <a:lstStyle/>
          <a:p>
            <a:pPr marL="285750" marR="0" lvl="0" indent="-285750" algn="l" defTabSz="914400" rtl="0" eaLnBrk="1" fontAlgn="auto" latinLnBrk="0" hangingPunct="1">
              <a:lnSpc>
                <a:spcPct val="100000"/>
              </a:lnSpc>
              <a:spcBef>
                <a:spcPts val="0"/>
              </a:spcBef>
              <a:spcAft>
                <a:spcPts val="0"/>
              </a:spcAft>
              <a:buClr>
                <a:srgbClr val="0070C0"/>
              </a:buClr>
              <a:buSzTx/>
              <a:buFont typeface="Wingdings" panose="05000000000000000000" pitchFamily="2" charset="2"/>
              <a:buChar char="n"/>
              <a:tabLst/>
              <a:defRPr/>
            </a:pPr>
            <a:r>
              <a:rPr kumimoji="0" lang="zh-CN" altLang="en-US"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rPr>
              <a:t>企业使命</a:t>
            </a:r>
            <a:endParaRPr kumimoji="0" lang="en-US" altLang="zh-CN" sz="1400" b="1" i="0" u="none" strike="noStrike" kern="0" cap="none" spc="0" normalizeH="0" baseline="0" noProof="0" dirty="0">
              <a:ln>
                <a:noFill/>
              </a:ln>
              <a:solidFill>
                <a:srgbClr val="000000">
                  <a:lumMod val="65000"/>
                  <a:lumOff val="35000"/>
                </a:srgbClr>
              </a:solidFill>
              <a:effectLst/>
              <a:uLnTx/>
              <a:uFillTx/>
              <a:latin typeface="Arial"/>
              <a:ea typeface="微软雅黑"/>
              <a:cs typeface="+mn-ea"/>
              <a:sym typeface="+mn-lt"/>
            </a:endParaRPr>
          </a:p>
        </p:txBody>
      </p:sp>
      <p:sp>
        <p:nvSpPr>
          <p:cNvPr id="18" name="六边形 17"/>
          <p:cNvSpPr/>
          <p:nvPr/>
        </p:nvSpPr>
        <p:spPr>
          <a:xfrm>
            <a:off x="2654786" y="2470045"/>
            <a:ext cx="1198710" cy="1033370"/>
          </a:xfrm>
          <a:prstGeom prst="hexagon">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专业</a:t>
            </a:r>
          </a:p>
        </p:txBody>
      </p:sp>
      <p:sp>
        <p:nvSpPr>
          <p:cNvPr id="19" name="六边形 18"/>
          <p:cNvSpPr/>
          <p:nvPr/>
        </p:nvSpPr>
        <p:spPr>
          <a:xfrm>
            <a:off x="3667398" y="1853713"/>
            <a:ext cx="1198710" cy="1033370"/>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效率</a:t>
            </a:r>
          </a:p>
        </p:txBody>
      </p:sp>
      <p:sp>
        <p:nvSpPr>
          <p:cNvPr id="20" name="六边形 19"/>
          <p:cNvSpPr/>
          <p:nvPr/>
        </p:nvSpPr>
        <p:spPr>
          <a:xfrm>
            <a:off x="4680012" y="2474188"/>
            <a:ext cx="1198710" cy="1033370"/>
          </a:xfrm>
          <a:prstGeom prst="hexagon">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业绩</a:t>
            </a:r>
          </a:p>
        </p:txBody>
      </p:sp>
      <p:sp>
        <p:nvSpPr>
          <p:cNvPr id="2" name="标题 1"/>
          <p:cNvSpPr>
            <a:spLocks noGrp="1"/>
          </p:cNvSpPr>
          <p:nvPr>
            <p:ph type="title"/>
          </p:nvPr>
        </p:nvSpPr>
        <p:spPr/>
        <p:txBody>
          <a:bodyPr/>
          <a:lstStyle/>
          <a:p>
            <a:r>
              <a:rPr lang="zh-CN" altLang="en-US" dirty="0">
                <a:solidFill>
                  <a:prstClr val="black">
                    <a:lumMod val="65000"/>
                    <a:lumOff val="35000"/>
                  </a:prstClr>
                </a:solidFill>
              </a:rPr>
              <a:t>企业文化</a:t>
            </a:r>
            <a:r>
              <a:rPr lang="en-US" altLang="zh-CN" sz="1200" dirty="0">
                <a:solidFill>
                  <a:prstClr val="black">
                    <a:lumMod val="65000"/>
                    <a:lumOff val="35000"/>
                  </a:prstClr>
                </a:solidFill>
              </a:rPr>
              <a:t>(Corporate culture)</a:t>
            </a:r>
            <a:endParaRPr lang="zh-CN" altLang="en-US" dirty="0"/>
          </a:p>
        </p:txBody>
      </p:sp>
    </p:spTree>
    <p:extLst>
      <p:ext uri="{BB962C8B-B14F-4D97-AF65-F5344CB8AC3E}">
        <p14:creationId xmlns:p14="http://schemas.microsoft.com/office/powerpoint/2010/main" val="3353359418"/>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 calcmode="lin" valueType="num">
                                      <p:cBhvr>
                                        <p:cTn id="9" dur="300" fill="hold"/>
                                        <p:tgtEl>
                                          <p:spTgt spid="5"/>
                                        </p:tgtEl>
                                        <p:attrNameLst>
                                          <p:attrName>ppt_x</p:attrName>
                                        </p:attrNameLst>
                                      </p:cBhvr>
                                      <p:tavLst>
                                        <p:tav tm="0">
                                          <p:val>
                                            <p:fltVal val="0.5"/>
                                          </p:val>
                                        </p:tav>
                                        <p:tav tm="100000">
                                          <p:val>
                                            <p:strVal val="#ppt_x"/>
                                          </p:val>
                                        </p:tav>
                                      </p:tavLst>
                                    </p:anim>
                                    <p:anim calcmode="lin" valueType="num">
                                      <p:cBhvr>
                                        <p:cTn id="10" dur="300" fill="hold"/>
                                        <p:tgtEl>
                                          <p:spTgt spid="5"/>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5"/>
                                        </p:tgtEl>
                                      </p:cBhvr>
                                    </p:animEffect>
                                    <p:animScale>
                                      <p:cBhvr>
                                        <p:cTn id="13" dur="150" autoRev="1" fill="hold"/>
                                        <p:tgtEl>
                                          <p:spTgt spid="5"/>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ppt_x</p:attrName>
                                        </p:attrNameLst>
                                      </p:cBhvr>
                                      <p:tavLst>
                                        <p:tav tm="0">
                                          <p:val>
                                            <p:fltVal val="0.5"/>
                                          </p:val>
                                        </p:tav>
                                        <p:tav tm="100000">
                                          <p:val>
                                            <p:strVal val="#ppt_x"/>
                                          </p:val>
                                        </p:tav>
                                      </p:tavLst>
                                    </p:anim>
                                    <p:anim calcmode="lin" valueType="num">
                                      <p:cBhvr>
                                        <p:cTn id="19" dur="300" fill="hold"/>
                                        <p:tgtEl>
                                          <p:spTgt spid="7"/>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7"/>
                                        </p:tgtEl>
                                      </p:cBhvr>
                                    </p:animEffect>
                                    <p:animScale>
                                      <p:cBhvr>
                                        <p:cTn id="22" dur="150" autoRev="1" fill="hold"/>
                                        <p:tgtEl>
                                          <p:spTgt spid="7"/>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 calcmode="lin" valueType="num">
                                      <p:cBhvr>
                                        <p:cTn id="27" dur="300" fill="hold"/>
                                        <p:tgtEl>
                                          <p:spTgt spid="6"/>
                                        </p:tgtEl>
                                        <p:attrNameLst>
                                          <p:attrName>ppt_x</p:attrName>
                                        </p:attrNameLst>
                                      </p:cBhvr>
                                      <p:tavLst>
                                        <p:tav tm="0">
                                          <p:val>
                                            <p:fltVal val="0.5"/>
                                          </p:val>
                                        </p:tav>
                                        <p:tav tm="100000">
                                          <p:val>
                                            <p:strVal val="#ppt_x"/>
                                          </p:val>
                                        </p:tav>
                                      </p:tavLst>
                                    </p:anim>
                                    <p:anim calcmode="lin" valueType="num">
                                      <p:cBhvr>
                                        <p:cTn id="28" dur="300" fill="hold"/>
                                        <p:tgtEl>
                                          <p:spTgt spid="6"/>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300" fill="hold"/>
                                        <p:tgtEl>
                                          <p:spTgt spid="19"/>
                                        </p:tgtEl>
                                        <p:attrNameLst>
                                          <p:attrName>ppt_w</p:attrName>
                                        </p:attrNameLst>
                                      </p:cBhvr>
                                      <p:tavLst>
                                        <p:tav tm="0">
                                          <p:val>
                                            <p:fltVal val="0"/>
                                          </p:val>
                                        </p:tav>
                                        <p:tav tm="100000">
                                          <p:val>
                                            <p:strVal val="#ppt_w"/>
                                          </p:val>
                                        </p:tav>
                                      </p:tavLst>
                                    </p:anim>
                                    <p:anim calcmode="lin" valueType="num">
                                      <p:cBhvr>
                                        <p:cTn id="35" dur="300" fill="hold"/>
                                        <p:tgtEl>
                                          <p:spTgt spid="19"/>
                                        </p:tgtEl>
                                        <p:attrNameLst>
                                          <p:attrName>ppt_h</p:attrName>
                                        </p:attrNameLst>
                                      </p:cBhvr>
                                      <p:tavLst>
                                        <p:tav tm="0">
                                          <p:val>
                                            <p:fltVal val="0"/>
                                          </p:val>
                                        </p:tav>
                                        <p:tav tm="100000">
                                          <p:val>
                                            <p:strVal val="#ppt_h"/>
                                          </p:val>
                                        </p:tav>
                                      </p:tavLst>
                                    </p:anim>
                                    <p:anim calcmode="lin" valueType="num">
                                      <p:cBhvr>
                                        <p:cTn id="36" dur="300" fill="hold"/>
                                        <p:tgtEl>
                                          <p:spTgt spid="19"/>
                                        </p:tgtEl>
                                        <p:attrNameLst>
                                          <p:attrName>ppt_x</p:attrName>
                                        </p:attrNameLst>
                                      </p:cBhvr>
                                      <p:tavLst>
                                        <p:tav tm="0">
                                          <p:val>
                                            <p:fltVal val="0.5"/>
                                          </p:val>
                                        </p:tav>
                                        <p:tav tm="100000">
                                          <p:val>
                                            <p:strVal val="#ppt_x"/>
                                          </p:val>
                                        </p:tav>
                                      </p:tavLst>
                                    </p:anim>
                                    <p:anim calcmode="lin" valueType="num">
                                      <p:cBhvr>
                                        <p:cTn id="37" dur="300" fill="hold"/>
                                        <p:tgtEl>
                                          <p:spTgt spid="19"/>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9"/>
                                        </p:tgtEl>
                                      </p:cBhvr>
                                    </p:animEffect>
                                    <p:animScale>
                                      <p:cBhvr>
                                        <p:cTn id="40" dur="150" autoRev="1" fill="hold"/>
                                        <p:tgtEl>
                                          <p:spTgt spid="19"/>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 calcmode="lin" valueType="num">
                                      <p:cBhvr>
                                        <p:cTn id="45" dur="300" fill="hold"/>
                                        <p:tgtEl>
                                          <p:spTgt spid="20"/>
                                        </p:tgtEl>
                                        <p:attrNameLst>
                                          <p:attrName>ppt_x</p:attrName>
                                        </p:attrNameLst>
                                      </p:cBhvr>
                                      <p:tavLst>
                                        <p:tav tm="0">
                                          <p:val>
                                            <p:fltVal val="0.5"/>
                                          </p:val>
                                        </p:tav>
                                        <p:tav tm="100000">
                                          <p:val>
                                            <p:strVal val="#ppt_x"/>
                                          </p:val>
                                        </p:tav>
                                      </p:tavLst>
                                    </p:anim>
                                    <p:anim calcmode="lin" valueType="num">
                                      <p:cBhvr>
                                        <p:cTn id="46" dur="300" fill="hold"/>
                                        <p:tgtEl>
                                          <p:spTgt spid="20"/>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20"/>
                                        </p:tgtEl>
                                      </p:cBhvr>
                                    </p:animEffect>
                                    <p:animScale>
                                      <p:cBhvr>
                                        <p:cTn id="49" dur="150" autoRev="1" fill="hold"/>
                                        <p:tgtEl>
                                          <p:spTgt spid="20"/>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 calcmode="lin" valueType="num">
                                      <p:cBhvr>
                                        <p:cTn id="54" dur="300" fill="hold"/>
                                        <p:tgtEl>
                                          <p:spTgt spid="8"/>
                                        </p:tgtEl>
                                        <p:attrNameLst>
                                          <p:attrName>ppt_x</p:attrName>
                                        </p:attrNameLst>
                                      </p:cBhvr>
                                      <p:tavLst>
                                        <p:tav tm="0">
                                          <p:val>
                                            <p:fltVal val="0.5"/>
                                          </p:val>
                                        </p:tav>
                                        <p:tav tm="100000">
                                          <p:val>
                                            <p:strVal val="#ppt_x"/>
                                          </p:val>
                                        </p:tav>
                                      </p:tavLst>
                                    </p:anim>
                                    <p:anim calcmode="lin" valueType="num">
                                      <p:cBhvr>
                                        <p:cTn id="55" dur="300" fill="hold"/>
                                        <p:tgtEl>
                                          <p:spTgt spid="8"/>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8"/>
                                        </p:tgtEl>
                                      </p:cBhvr>
                                    </p:animEffect>
                                    <p:animScale>
                                      <p:cBhvr>
                                        <p:cTn id="58" dur="150" autoRev="1" fill="hold"/>
                                        <p:tgtEl>
                                          <p:spTgt spid="8"/>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8"/>
                                        </p:tgtEl>
                                        <p:attrNameLst>
                                          <p:attrName>style.visibility</p:attrName>
                                        </p:attrNameLst>
                                      </p:cBhvr>
                                      <p:to>
                                        <p:strVal val="visible"/>
                                      </p:to>
                                    </p:set>
                                    <p:anim calcmode="lin" valueType="num">
                                      <p:cBhvr>
                                        <p:cTn id="61" dur="300" fill="hold"/>
                                        <p:tgtEl>
                                          <p:spTgt spid="18"/>
                                        </p:tgtEl>
                                        <p:attrNameLst>
                                          <p:attrName>ppt_w</p:attrName>
                                        </p:attrNameLst>
                                      </p:cBhvr>
                                      <p:tavLst>
                                        <p:tav tm="0">
                                          <p:val>
                                            <p:fltVal val="0"/>
                                          </p:val>
                                        </p:tav>
                                        <p:tav tm="100000">
                                          <p:val>
                                            <p:strVal val="#ppt_w"/>
                                          </p:val>
                                        </p:tav>
                                      </p:tavLst>
                                    </p:anim>
                                    <p:anim calcmode="lin" valueType="num">
                                      <p:cBhvr>
                                        <p:cTn id="62" dur="300" fill="hold"/>
                                        <p:tgtEl>
                                          <p:spTgt spid="18"/>
                                        </p:tgtEl>
                                        <p:attrNameLst>
                                          <p:attrName>ppt_h</p:attrName>
                                        </p:attrNameLst>
                                      </p:cBhvr>
                                      <p:tavLst>
                                        <p:tav tm="0">
                                          <p:val>
                                            <p:fltVal val="0"/>
                                          </p:val>
                                        </p:tav>
                                        <p:tav tm="100000">
                                          <p:val>
                                            <p:strVal val="#ppt_h"/>
                                          </p:val>
                                        </p:tav>
                                      </p:tavLst>
                                    </p:anim>
                                    <p:anim calcmode="lin" valueType="num">
                                      <p:cBhvr>
                                        <p:cTn id="63" dur="300" fill="hold"/>
                                        <p:tgtEl>
                                          <p:spTgt spid="18"/>
                                        </p:tgtEl>
                                        <p:attrNameLst>
                                          <p:attrName>ppt_x</p:attrName>
                                        </p:attrNameLst>
                                      </p:cBhvr>
                                      <p:tavLst>
                                        <p:tav tm="0">
                                          <p:val>
                                            <p:fltVal val="0.5"/>
                                          </p:val>
                                        </p:tav>
                                        <p:tav tm="100000">
                                          <p:val>
                                            <p:strVal val="#ppt_x"/>
                                          </p:val>
                                        </p:tav>
                                      </p:tavLst>
                                    </p:anim>
                                    <p:anim calcmode="lin" valueType="num">
                                      <p:cBhvr>
                                        <p:cTn id="64" dur="300" fill="hold"/>
                                        <p:tgtEl>
                                          <p:spTgt spid="1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8"/>
                                        </p:tgtEl>
                                      </p:cBhvr>
                                    </p:animEffect>
                                    <p:animScale>
                                      <p:cBhvr>
                                        <p:cTn id="67" dur="150" autoRev="1" fill="hold"/>
                                        <p:tgtEl>
                                          <p:spTgt spid="18"/>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childTnLst>
                          </p:cTn>
                        </p:par>
                        <p:par>
                          <p:cTn id="77" fill="hold">
                            <p:stCondLst>
                              <p:cond delay="1300"/>
                            </p:stCondLst>
                            <p:childTnLst>
                              <p:par>
                                <p:cTn id="78" presetID="25" presetClass="entr" presetSubtype="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83" dur="1000" fill="hold"/>
                                        <p:tgtEl>
                                          <p:spTgt spid="11"/>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11"/>
                                        </p:tgtEl>
                                      </p:cBhvr>
                                    </p:animEffect>
                                  </p:childTnLst>
                                </p:cTn>
                              </p:par>
                            </p:childTnLst>
                          </p:cTn>
                        </p:par>
                        <p:par>
                          <p:cTn id="88" fill="hold">
                            <p:stCondLst>
                              <p:cond delay="2300"/>
                            </p:stCondLst>
                            <p:childTnLst>
                              <p:par>
                                <p:cTn id="89" presetID="14" presetClass="entr" presetSubtype="10"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randombar(horizontal)">
                                      <p:cBhvr>
                                        <p:cTn id="91" dur="500"/>
                                        <p:tgtEl>
                                          <p:spTgt spid="10"/>
                                        </p:tgtEl>
                                      </p:cBhvr>
                                    </p:animEffect>
                                  </p:childTnLst>
                                </p:cTn>
                              </p:par>
                              <p:par>
                                <p:cTn id="92" presetID="25" presetClass="entr" presetSubtype="0" fill="hold" grpId="0" nodeType="withEffect">
                                  <p:stCondLst>
                                    <p:cond delay="250"/>
                                  </p:stCondLst>
                                  <p:childTnLst>
                                    <p:set>
                                      <p:cBhvr>
                                        <p:cTn id="93" dur="1" fill="hold">
                                          <p:stCondLst>
                                            <p:cond delay="0"/>
                                          </p:stCondLst>
                                        </p:cTn>
                                        <p:tgtEl>
                                          <p:spTgt spid="13"/>
                                        </p:tgtEl>
                                        <p:attrNameLst>
                                          <p:attrName>style.visibility</p:attrName>
                                        </p:attrNameLst>
                                      </p:cBhvr>
                                      <p:to>
                                        <p:strVal val="visible"/>
                                      </p:to>
                                    </p:set>
                                    <p:anim calcmode="lin" valueType="num">
                                      <p:cBhvr>
                                        <p:cTn id="9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97" dur="1000" fill="hold"/>
                                        <p:tgtEl>
                                          <p:spTgt spid="13"/>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13"/>
                                        </p:tgtEl>
                                      </p:cBhvr>
                                    </p:animEffect>
                                  </p:childTnLst>
                                </p:cTn>
                              </p:par>
                            </p:childTnLst>
                          </p:cTn>
                        </p:par>
                        <p:par>
                          <p:cTn id="102" fill="hold">
                            <p:stCondLst>
                              <p:cond delay="3550"/>
                            </p:stCondLst>
                            <p:childTnLst>
                              <p:par>
                                <p:cTn id="103" presetID="14" presetClass="entr" presetSubtype="10"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randombar(horizontal)">
                                      <p:cBhvr>
                                        <p:cTn id="105" dur="500"/>
                                        <p:tgtEl>
                                          <p:spTgt spid="12"/>
                                        </p:tgtEl>
                                      </p:cBhvr>
                                    </p:animEffect>
                                  </p:childTnLst>
                                </p:cTn>
                              </p:par>
                              <p:par>
                                <p:cTn id="106" presetID="25" presetClass="entr" presetSubtype="0" fill="hold" grpId="0" nodeType="withEffect">
                                  <p:stCondLst>
                                    <p:cond delay="500"/>
                                  </p:stCondLst>
                                  <p:childTnLst>
                                    <p:set>
                                      <p:cBhvr>
                                        <p:cTn id="107" dur="1" fill="hold">
                                          <p:stCondLst>
                                            <p:cond delay="0"/>
                                          </p:stCondLst>
                                        </p:cTn>
                                        <p:tgtEl>
                                          <p:spTgt spid="15"/>
                                        </p:tgtEl>
                                        <p:attrNameLst>
                                          <p:attrName>style.visibility</p:attrName>
                                        </p:attrNameLst>
                                      </p:cBhvr>
                                      <p:to>
                                        <p:strVal val="visible"/>
                                      </p:to>
                                    </p:set>
                                    <p:anim calcmode="lin" valueType="num">
                                      <p:cBhvr>
                                        <p:cTn id="108"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11" dur="1000" fill="hold"/>
                                        <p:tgtEl>
                                          <p:spTgt spid="15"/>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15"/>
                                        </p:tgtEl>
                                      </p:cBhvr>
                                    </p:animEffect>
                                  </p:childTnLst>
                                </p:cTn>
                              </p:par>
                            </p:childTnLst>
                          </p:cTn>
                        </p:par>
                        <p:par>
                          <p:cTn id="116" fill="hold">
                            <p:stCondLst>
                              <p:cond delay="5050"/>
                            </p:stCondLst>
                            <p:childTnLst>
                              <p:par>
                                <p:cTn id="117" presetID="14" presetClass="entr" presetSubtype="10" fill="hold" grpId="0"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randombar(horizontal)">
                                      <p:cBhvr>
                                        <p:cTn id="119" dur="500"/>
                                        <p:tgtEl>
                                          <p:spTgt spid="14"/>
                                        </p:tgtEl>
                                      </p:cBhvr>
                                    </p:animEffect>
                                  </p:childTnLst>
                                </p:cTn>
                              </p:par>
                              <p:par>
                                <p:cTn id="120" presetID="25" presetClass="entr" presetSubtype="0" fill="hold" grpId="0" nodeType="withEffect">
                                  <p:stCondLst>
                                    <p:cond delay="750"/>
                                  </p:stCondLst>
                                  <p:childTnLst>
                                    <p:set>
                                      <p:cBhvr>
                                        <p:cTn id="121" dur="1" fill="hold">
                                          <p:stCondLst>
                                            <p:cond delay="0"/>
                                          </p:stCondLst>
                                        </p:cTn>
                                        <p:tgtEl>
                                          <p:spTgt spid="17"/>
                                        </p:tgtEl>
                                        <p:attrNameLst>
                                          <p:attrName>style.visibility</p:attrName>
                                        </p:attrNameLst>
                                      </p:cBhvr>
                                      <p:to>
                                        <p:strVal val="visible"/>
                                      </p:to>
                                    </p:set>
                                    <p:anim calcmode="lin" valueType="num">
                                      <p:cBhvr>
                                        <p:cTn id="1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25" dur="1000" fill="hold"/>
                                        <p:tgtEl>
                                          <p:spTgt spid="17"/>
                                        </p:tgtEl>
                                        <p:attrNameLst>
                                          <p:attrName>ppt_h</p:attrName>
                                        </p:attrNameLst>
                                      </p:cBhvr>
                                      <p:tavLst>
                                        <p:tav tm="0">
                                          <p:val>
                                            <p:strVal val="#ppt_h"/>
                                          </p:val>
                                        </p:tav>
                                        <p:tav tm="100000">
                                          <p:val>
                                            <p:strVal val="#ppt_h"/>
                                          </p:val>
                                        </p:tav>
                                      </p:tavLst>
                                    </p:anim>
                                    <p:anim calcmode="lin" valueType="num">
                                      <p:cBhvr>
                                        <p:cTn id="1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29" dur="1000" decel="50000">
                                          <p:stCondLst>
                                            <p:cond delay="0"/>
                                          </p:stCondLst>
                                        </p:cTn>
                                        <p:tgtEl>
                                          <p:spTgt spid="17"/>
                                        </p:tgtEl>
                                      </p:cBhvr>
                                    </p:animEffect>
                                  </p:childTnLst>
                                </p:cTn>
                              </p:par>
                            </p:childTnLst>
                          </p:cTn>
                        </p:par>
                        <p:par>
                          <p:cTn id="130" fill="hold">
                            <p:stCondLst>
                              <p:cond delay="6800"/>
                            </p:stCondLst>
                            <p:childTnLst>
                              <p:par>
                                <p:cTn id="131" presetID="14" presetClass="entr" presetSubtype="10" fill="hold" grpId="0" nodeType="after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randombar(horizontal)">
                                      <p:cBhvr>
                                        <p:cTn id="1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animBg="1"/>
      <p:bldP spid="18" grpId="1" animBg="1"/>
      <p:bldP spid="19" grpId="0" animBg="1"/>
      <p:bldP spid="19" grpId="1" animBg="1"/>
      <p:bldP spid="20" grpId="0" animBg="1"/>
      <p:bldP spid="2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solidFill>
                  <a:prstClr val="black">
                    <a:lumMod val="65000"/>
                    <a:lumOff val="35000"/>
                  </a:prstClr>
                </a:solidFill>
              </a:rPr>
              <a:t>企业荣誉</a:t>
            </a:r>
            <a:r>
              <a:rPr lang="en-US" altLang="zh-CN" sz="1200" dirty="0">
                <a:solidFill>
                  <a:prstClr val="black">
                    <a:lumMod val="65000"/>
                    <a:lumOff val="35000"/>
                  </a:prstClr>
                </a:solidFill>
              </a:rPr>
              <a:t>(Company Honor)</a:t>
            </a:r>
            <a:endParaRPr lang="zh-CN" altLang="en-US" dirty="0"/>
          </a:p>
        </p:txBody>
      </p:sp>
      <p:pic>
        <p:nvPicPr>
          <p:cNvPr id="3" name="图片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1520" y="2643819"/>
            <a:ext cx="1810604" cy="2497385"/>
          </a:xfrm>
          <a:prstGeom prst="rect">
            <a:avLst/>
          </a:prstGeom>
        </p:spPr>
      </p:pic>
      <p:pic>
        <p:nvPicPr>
          <p:cNvPr id="4" name="图片 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3213279"/>
            <a:ext cx="3496340" cy="1925068"/>
          </a:xfrm>
          <a:prstGeom prst="rect">
            <a:avLst/>
          </a:prstGeom>
        </p:spPr>
      </p:pic>
      <p:sp>
        <p:nvSpPr>
          <p:cNvPr id="22" name="MH_Other_1"/>
          <p:cNvSpPr/>
          <p:nvPr>
            <p:custDataLst>
              <p:tags r:id="rId1"/>
            </p:custDataLst>
          </p:nvPr>
        </p:nvSpPr>
        <p:spPr>
          <a:xfrm>
            <a:off x="2754632" y="1059806"/>
            <a:ext cx="1620000" cy="2016000"/>
          </a:xfrm>
          <a:prstGeom prst="rect">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3" name="MH_Other_2"/>
          <p:cNvSpPr/>
          <p:nvPr>
            <p:custDataLst>
              <p:tags r:id="rId2"/>
            </p:custDataLst>
          </p:nvPr>
        </p:nvSpPr>
        <p:spPr>
          <a:xfrm>
            <a:off x="4942867" y="1059806"/>
            <a:ext cx="1620000" cy="2016000"/>
          </a:xfrm>
          <a:prstGeom prst="rect">
            <a:avLst/>
          </a:prstGeom>
          <a:solidFill>
            <a:schemeClr val="bg1">
              <a:lumMod val="95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24" name="MH_Other_7"/>
          <p:cNvCxnSpPr>
            <a:cxnSpLocks noChangeShapeType="1"/>
          </p:cNvCxnSpPr>
          <p:nvPr>
            <p:custDataLst>
              <p:tags r:id="rId3"/>
            </p:custDataLst>
          </p:nvPr>
        </p:nvCxnSpPr>
        <p:spPr bwMode="auto">
          <a:xfrm>
            <a:off x="3580582" y="3795886"/>
            <a:ext cx="4280773" cy="0"/>
          </a:xfrm>
          <a:prstGeom prst="line">
            <a:avLst/>
          </a:prstGeom>
          <a:noFill/>
          <a:ln w="6350" cap="rnd" algn="ctr">
            <a:solidFill>
              <a:srgbClr val="A8ABB8"/>
            </a:solidFill>
            <a:prstDash val="sysDash"/>
            <a:miter lim="800000"/>
            <a:headEnd/>
            <a:tailEnd/>
          </a:ln>
          <a:extLst>
            <a:ext uri="{909E8E84-426E-40DD-AFC4-6F175D3DCCD1}">
              <a14:hiddenFill xmlns:a14="http://schemas.microsoft.com/office/drawing/2010/main">
                <a:noFill/>
              </a14:hiddenFill>
            </a:ext>
          </a:extLst>
        </p:spPr>
      </p:cxnSp>
      <p:sp>
        <p:nvSpPr>
          <p:cNvPr id="25" name="MH_Desc_1"/>
          <p:cNvSpPr txBox="1">
            <a:spLocks noChangeArrowheads="1"/>
          </p:cNvSpPr>
          <p:nvPr>
            <p:custDataLst>
              <p:tags r:id="rId4"/>
            </p:custDataLst>
          </p:nvPr>
        </p:nvSpPr>
        <p:spPr bwMode="auto">
          <a:xfrm>
            <a:off x="3337547" y="3867924"/>
            <a:ext cx="4618845" cy="1046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sym typeface="+mn-lt"/>
              </a:rPr>
              <a:t>您的内容打在这里，或者通过复制您的文本后，在此框中选择粘贴，并选择只保留文字。您的内容打在这里，或者通过复制您的文本后，在此框中选择粘贴，并选择只保留文字。</a:t>
            </a:r>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grpSp>
        <p:nvGrpSpPr>
          <p:cNvPr id="26" name="组合 25"/>
          <p:cNvGrpSpPr/>
          <p:nvPr/>
        </p:nvGrpSpPr>
        <p:grpSpPr>
          <a:xfrm>
            <a:off x="8260494" y="3561274"/>
            <a:ext cx="504000" cy="504000"/>
            <a:chOff x="1031458" y="3043650"/>
            <a:chExt cx="504000" cy="504000"/>
          </a:xfrm>
        </p:grpSpPr>
        <p:sp>
          <p:nvSpPr>
            <p:cNvPr id="27" name="椭圆 26"/>
            <p:cNvSpPr>
              <a:spLocks noChangeAspect="1"/>
            </p:cNvSpPr>
            <p:nvPr/>
          </p:nvSpPr>
          <p:spPr>
            <a:xfrm>
              <a:off x="1031458" y="3043650"/>
              <a:ext cx="504000" cy="504000"/>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8" name="MH_Other_5"/>
            <p:cNvSpPr/>
            <p:nvPr>
              <p:custDataLst>
                <p:tags r:id="rId9"/>
              </p:custDataLst>
            </p:nvPr>
          </p:nvSpPr>
          <p:spPr>
            <a:xfrm>
              <a:off x="1139458" y="3151650"/>
              <a:ext cx="288000" cy="288000"/>
            </a:xfrm>
            <a:prstGeom prst="donut">
              <a:avLst>
                <a:gd name="adj" fmla="val 9123"/>
              </a:avLst>
            </a:prstGeom>
            <a:solidFill>
              <a:srgbClr val="FFFFFF"/>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MH_Other_6"/>
            <p:cNvSpPr>
              <a:spLocks noChangeAspect="1"/>
            </p:cNvSpPr>
            <p:nvPr>
              <p:custDataLst>
                <p:tags r:id="rId10"/>
              </p:custDataLst>
            </p:nvPr>
          </p:nvSpPr>
          <p:spPr>
            <a:xfrm>
              <a:off x="1215596" y="3241030"/>
              <a:ext cx="135724" cy="109241"/>
            </a:xfrm>
            <a:prstGeom prst="rightArrow">
              <a:avLst/>
            </a:prstGeom>
            <a:solidFill>
              <a:srgbClr val="FFFFFF"/>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2" name="MH_Other_1"/>
          <p:cNvSpPr/>
          <p:nvPr>
            <p:custDataLst>
              <p:tags r:id="rId5"/>
            </p:custDataLst>
          </p:nvPr>
        </p:nvSpPr>
        <p:spPr>
          <a:xfrm>
            <a:off x="7048252" y="1059806"/>
            <a:ext cx="1620000" cy="2016000"/>
          </a:xfrm>
          <a:prstGeom prst="rect">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 name="MH_Other_1"/>
          <p:cNvSpPr>
            <a:spLocks noChangeAspect="1"/>
          </p:cNvSpPr>
          <p:nvPr>
            <p:custDataLst>
              <p:tags r:id="rId6"/>
            </p:custDataLst>
          </p:nvPr>
        </p:nvSpPr>
        <p:spPr>
          <a:xfrm>
            <a:off x="2878488" y="1196042"/>
            <a:ext cx="1372288" cy="1743589"/>
          </a:xfrm>
          <a:prstGeom prst="rect">
            <a:avLst/>
          </a:prstGeom>
          <a:blipFill>
            <a:blip r:embed="rId15"/>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1" name="MH_Other_1"/>
          <p:cNvSpPr>
            <a:spLocks noChangeAspect="1"/>
          </p:cNvSpPr>
          <p:nvPr>
            <p:custDataLst>
              <p:tags r:id="rId7"/>
            </p:custDataLst>
          </p:nvPr>
        </p:nvSpPr>
        <p:spPr>
          <a:xfrm>
            <a:off x="5066723" y="1196042"/>
            <a:ext cx="1372288" cy="1743589"/>
          </a:xfrm>
          <a:prstGeom prst="rect">
            <a:avLst/>
          </a:prstGeom>
          <a:blipFill>
            <a:blip r:embed="rId16"/>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MH_Other_1"/>
          <p:cNvSpPr>
            <a:spLocks noChangeAspect="1"/>
          </p:cNvSpPr>
          <p:nvPr>
            <p:custDataLst>
              <p:tags r:id="rId8"/>
            </p:custDataLst>
          </p:nvPr>
        </p:nvSpPr>
        <p:spPr>
          <a:xfrm>
            <a:off x="7172108" y="1196042"/>
            <a:ext cx="1372288" cy="1743589"/>
          </a:xfrm>
          <a:prstGeom prst="rect">
            <a:avLst/>
          </a:prstGeom>
          <a:blipFill>
            <a:blip r:embed="rId17"/>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01932" tIns="50964" rIns="101932" bIns="50964"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4029167188"/>
      </p:ext>
    </p:extLst>
  </p:cSld>
  <p:clrMapOvr>
    <a:masterClrMapping/>
  </p:clrMapOvr>
  <p:transition spd="slow" advTm="6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500"/>
                                            <p:tgtEl>
                                              <p:spTgt spid="4"/>
                                            </p:tgtEl>
                                          </p:cBhvr>
                                        </p:animEffect>
                                      </p:childTnLst>
                                    </p:cTn>
                                  </p:par>
                                </p:childTnLst>
                              </p:cTn>
                            </p:par>
                            <p:par>
                              <p:cTn id="13" fill="hold">
                                <p:stCondLst>
                                  <p:cond delay="2000"/>
                                </p:stCondLst>
                                <p:childTnLst>
                                  <p:par>
                                    <p:cTn id="14" presetID="2" presetClass="entr" presetSubtype="9"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25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par>
                                    <p:cTn id="22" presetID="2" presetClass="entr" presetSubtype="9" fill="hold" grpId="0" nodeType="withEffect">
                                      <p:stCondLst>
                                        <p:cond delay="5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7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10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1+#ppt_w/2"/>
                                              </p:val>
                                            </p:tav>
                                            <p:tav tm="100000">
                                              <p:val>
                                                <p:strVal val="#ppt_x"/>
                                              </p:val>
                                            </p:tav>
                                          </p:tavLst>
                                        </p:anim>
                                        <p:anim calcmode="lin" valueType="num">
                                          <p:cBhvr additive="base">
                                            <p:cTn id="33" dur="500" fill="hold"/>
                                            <p:tgtEl>
                                              <p:spTgt spid="31"/>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12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childTnLst>
                              </p:cTn>
                            </p:par>
                            <p:par>
                              <p:cTn id="38" fill="hold">
                                <p:stCondLst>
                                  <p:cond delay="3750"/>
                                </p:stCondLst>
                                <p:childTnLst>
                                  <p:par>
                                    <p:cTn id="39" presetID="2" presetClass="entr" presetSubtype="8" fill="hold" nodeType="afterEffect" p14:presetBounceEnd="50000">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14:bounceEnd="50000">
                                          <p:cBhvr additive="base">
                                            <p:cTn id="41" dur="10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42" dur="1000" fill="hold"/>
                                            <p:tgtEl>
                                              <p:spTgt spid="26"/>
                                            </p:tgtEl>
                                            <p:attrNameLst>
                                              <p:attrName>ppt_y</p:attrName>
                                            </p:attrNameLst>
                                          </p:cBhvr>
                                          <p:tavLst>
                                            <p:tav tm="0">
                                              <p:val>
                                                <p:strVal val="#ppt_y"/>
                                              </p:val>
                                            </p:tav>
                                            <p:tav tm="100000">
                                              <p:val>
                                                <p:strVal val="#ppt_y"/>
                                              </p:val>
                                            </p:tav>
                                          </p:tavLst>
                                        </p:anim>
                                      </p:childTnLst>
                                    </p:cTn>
                                  </p:par>
                                  <p:par>
                                    <p:cTn id="43" presetID="22" presetClass="entr" presetSubtype="8" fill="hold" nodeType="withEffect">
                                      <p:stCondLst>
                                        <p:cond delay="50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750"/>
                                </p:stCondLst>
                                <p:childTnLst>
                                  <p:par>
                                    <p:cTn id="47" presetID="25"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52" dur="1000" fill="hold"/>
                                            <p:tgtEl>
                                              <p:spTgt spid="2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p:bldP spid="32" grpId="0" animBg="1"/>
          <p:bldP spid="30" grpId="0" animBg="1"/>
          <p:bldP spid="31"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ppt_x</p:attrName>
                                            </p:attrNameLst>
                                          </p:cBhvr>
                                          <p:tavLst>
                                            <p:tav tm="0">
                                              <p:val>
                                                <p:strVal val="#ppt_x"/>
                                              </p:val>
                                            </p:tav>
                                            <p:tav tm="100000">
                                              <p:val>
                                                <p:strVal val="#ppt_x"/>
                                              </p:val>
                                            </p:tav>
                                          </p:tavLst>
                                        </p:anim>
                                        <p:anim calcmode="lin" valueType="num">
                                          <p:cBhvr>
                                            <p:cTn id="9" dur="15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500"/>
                                            <p:tgtEl>
                                              <p:spTgt spid="4"/>
                                            </p:tgtEl>
                                          </p:cBhvr>
                                        </p:animEffect>
                                      </p:childTnLst>
                                    </p:cTn>
                                  </p:par>
                                </p:childTnLst>
                              </p:cTn>
                            </p:par>
                            <p:par>
                              <p:cTn id="13" fill="hold">
                                <p:stCondLst>
                                  <p:cond delay="2000"/>
                                </p:stCondLst>
                                <p:childTnLst>
                                  <p:par>
                                    <p:cTn id="14" presetID="2" presetClass="entr" presetSubtype="9"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0-#ppt_h/2"/>
                                              </p:val>
                                            </p:tav>
                                            <p:tav tm="100000">
                                              <p:val>
                                                <p:strVal val="#ppt_y"/>
                                              </p:val>
                                            </p:tav>
                                          </p:tavLst>
                                        </p:anim>
                                      </p:childTnLst>
                                    </p:cTn>
                                  </p:par>
                                  <p:par>
                                    <p:cTn id="18" presetID="2" presetClass="entr" presetSubtype="9" fill="hold" grpId="0" nodeType="withEffect">
                                      <p:stCondLst>
                                        <p:cond delay="25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par>
                                    <p:cTn id="22" presetID="2" presetClass="entr" presetSubtype="9" fill="hold" grpId="0" nodeType="withEffect">
                                      <p:stCondLst>
                                        <p:cond delay="5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7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10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1+#ppt_w/2"/>
                                              </p:val>
                                            </p:tav>
                                            <p:tav tm="100000">
                                              <p:val>
                                                <p:strVal val="#ppt_x"/>
                                              </p:val>
                                            </p:tav>
                                          </p:tavLst>
                                        </p:anim>
                                        <p:anim calcmode="lin" valueType="num">
                                          <p:cBhvr additive="base">
                                            <p:cTn id="33" dur="500" fill="hold"/>
                                            <p:tgtEl>
                                              <p:spTgt spid="31"/>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125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childTnLst>
                              </p:cTn>
                            </p:par>
                            <p:par>
                              <p:cTn id="38" fill="hold">
                                <p:stCondLst>
                                  <p:cond delay="3750"/>
                                </p:stCondLst>
                                <p:childTnLst>
                                  <p:par>
                                    <p:cTn id="39" presetID="2" presetClass="entr" presetSubtype="8"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1000" fill="hold"/>
                                            <p:tgtEl>
                                              <p:spTgt spid="26"/>
                                            </p:tgtEl>
                                            <p:attrNameLst>
                                              <p:attrName>ppt_x</p:attrName>
                                            </p:attrNameLst>
                                          </p:cBhvr>
                                          <p:tavLst>
                                            <p:tav tm="0">
                                              <p:val>
                                                <p:strVal val="0-#ppt_w/2"/>
                                              </p:val>
                                            </p:tav>
                                            <p:tav tm="100000">
                                              <p:val>
                                                <p:strVal val="#ppt_x"/>
                                              </p:val>
                                            </p:tav>
                                          </p:tavLst>
                                        </p:anim>
                                        <p:anim calcmode="lin" valueType="num">
                                          <p:cBhvr additive="base">
                                            <p:cTn id="42" dur="1000" fill="hold"/>
                                            <p:tgtEl>
                                              <p:spTgt spid="26"/>
                                            </p:tgtEl>
                                            <p:attrNameLst>
                                              <p:attrName>ppt_y</p:attrName>
                                            </p:attrNameLst>
                                          </p:cBhvr>
                                          <p:tavLst>
                                            <p:tav tm="0">
                                              <p:val>
                                                <p:strVal val="#ppt_y"/>
                                              </p:val>
                                            </p:tav>
                                            <p:tav tm="100000">
                                              <p:val>
                                                <p:strVal val="#ppt_y"/>
                                              </p:val>
                                            </p:tav>
                                          </p:tavLst>
                                        </p:anim>
                                      </p:childTnLst>
                                    </p:cTn>
                                  </p:par>
                                  <p:par>
                                    <p:cTn id="43" presetID="22" presetClass="entr" presetSubtype="8" fill="hold" nodeType="withEffect">
                                      <p:stCondLst>
                                        <p:cond delay="50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750"/>
                                </p:stCondLst>
                                <p:childTnLst>
                                  <p:par>
                                    <p:cTn id="47" presetID="25"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52" dur="1000" fill="hold"/>
                                            <p:tgtEl>
                                              <p:spTgt spid="2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p:bldP spid="32" grpId="0" animBg="1"/>
          <p:bldP spid="30" grpId="0" animBg="1"/>
          <p:bldP spid="31" grpId="0" animBg="1"/>
          <p:bldP spid="33"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Picture_1"/>
          <p:cNvSpPr/>
          <p:nvPr>
            <p:custDataLst>
              <p:tags r:id="rId2"/>
            </p:custDataLst>
          </p:nvPr>
        </p:nvSpPr>
        <p:spPr>
          <a:xfrm>
            <a:off x="960982" y="1203598"/>
            <a:ext cx="4686999" cy="2412000"/>
          </a:xfrm>
          <a:prstGeom prst="rect">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9" name="MH_SubTitle_1"/>
          <p:cNvSpPr/>
          <p:nvPr>
            <p:custDataLst>
              <p:tags r:id="rId3"/>
            </p:custDataLst>
          </p:nvPr>
        </p:nvSpPr>
        <p:spPr>
          <a:xfrm>
            <a:off x="5748764" y="1203598"/>
            <a:ext cx="1152000" cy="11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latin typeface="Arial"/>
                <a:ea typeface="微软雅黑"/>
                <a:cs typeface="+mn-cs"/>
              </a:rPr>
              <a:t>专业</a:t>
            </a:r>
          </a:p>
        </p:txBody>
      </p:sp>
      <p:sp>
        <p:nvSpPr>
          <p:cNvPr id="5124" name="MH_Text_1"/>
          <p:cNvSpPr txBox="1">
            <a:spLocks noChangeArrowheads="1"/>
          </p:cNvSpPr>
          <p:nvPr>
            <p:custDataLst>
              <p:tags r:id="rId4"/>
            </p:custDataLst>
          </p:nvPr>
        </p:nvSpPr>
        <p:spPr bwMode="auto">
          <a:xfrm>
            <a:off x="971660" y="3848259"/>
            <a:ext cx="7119761" cy="73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Arial"/>
                <a:ea typeface="微软雅黑"/>
                <a:cs typeface="+mn-cs"/>
              </a:rPr>
              <a:t>我们来自五湖四海、但共同的目标孕育着同一个理想，出发点不同但目的地一样，年轻的心在这一刻相聚、团结一致、不理不弃，斩破风浪，勇敢起航。</a:t>
            </a:r>
          </a:p>
        </p:txBody>
      </p:sp>
      <p:sp>
        <p:nvSpPr>
          <p:cNvPr id="3077" name="MH_PageTitle"/>
          <p:cNvSpPr>
            <a:spLocks noGrp="1"/>
          </p:cNvSpPr>
          <p:nvPr>
            <p:ph type="title"/>
            <p:custDataLst>
              <p:tags r:id="rId5"/>
            </p:custDataLst>
          </p:nvPr>
        </p:nvSpPr>
        <p:spPr/>
        <p:txBody>
          <a:bodyPr/>
          <a:lstStyle/>
          <a:p>
            <a:r>
              <a:rPr lang="zh-CN" altLang="en-US" dirty="0"/>
              <a:t>团队介绍</a:t>
            </a:r>
            <a:r>
              <a:rPr lang="en-US" altLang="zh-CN" sz="1200" dirty="0">
                <a:solidFill>
                  <a:prstClr val="black">
                    <a:lumMod val="65000"/>
                    <a:lumOff val="35000"/>
                  </a:prstClr>
                </a:solidFill>
              </a:rPr>
              <a:t>(Team Introduction)</a:t>
            </a:r>
            <a:endParaRPr lang="zh-CN" altLang="en-US" dirty="0"/>
          </a:p>
        </p:txBody>
      </p:sp>
      <p:sp>
        <p:nvSpPr>
          <p:cNvPr id="7" name="MH_SubTitle_1"/>
          <p:cNvSpPr/>
          <p:nvPr>
            <p:custDataLst>
              <p:tags r:id="rId6"/>
            </p:custDataLst>
          </p:nvPr>
        </p:nvSpPr>
        <p:spPr>
          <a:xfrm>
            <a:off x="7011361" y="1203598"/>
            <a:ext cx="1152000" cy="11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latin typeface="Arial"/>
                <a:ea typeface="微软雅黑"/>
                <a:cs typeface="+mn-cs"/>
              </a:rPr>
              <a:t>年轻</a:t>
            </a:r>
          </a:p>
        </p:txBody>
      </p:sp>
      <p:sp>
        <p:nvSpPr>
          <p:cNvPr id="8" name="MH_SubTitle_1"/>
          <p:cNvSpPr/>
          <p:nvPr>
            <p:custDataLst>
              <p:tags r:id="rId7"/>
            </p:custDataLst>
          </p:nvPr>
        </p:nvSpPr>
        <p:spPr>
          <a:xfrm>
            <a:off x="5748764" y="2476120"/>
            <a:ext cx="1152000" cy="11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latin typeface="Arial"/>
                <a:ea typeface="微软雅黑"/>
                <a:cs typeface="+mn-cs"/>
              </a:rPr>
              <a:t>创新</a:t>
            </a:r>
          </a:p>
        </p:txBody>
      </p:sp>
      <p:sp>
        <p:nvSpPr>
          <p:cNvPr id="9" name="MH_SubTitle_1"/>
          <p:cNvSpPr/>
          <p:nvPr>
            <p:custDataLst>
              <p:tags r:id="rId8"/>
            </p:custDataLst>
          </p:nvPr>
        </p:nvSpPr>
        <p:spPr>
          <a:xfrm>
            <a:off x="7011361" y="2476120"/>
            <a:ext cx="1152000" cy="11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latin typeface="Arial"/>
                <a:ea typeface="微软雅黑"/>
                <a:cs typeface="+mn-cs"/>
              </a:rPr>
              <a:t>团结</a:t>
            </a:r>
          </a:p>
        </p:txBody>
      </p:sp>
    </p:spTree>
    <p:custDataLst>
      <p:tags r:id="rId1"/>
    </p:custDataLst>
    <p:extLst>
      <p:ext uri="{BB962C8B-B14F-4D97-AF65-F5344CB8AC3E}">
        <p14:creationId xmlns:p14="http://schemas.microsoft.com/office/powerpoint/2010/main" val="3807753294"/>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6" presetClass="emph" presetSubtype="0" fill="hold" grpId="1" nodeType="afterEffect">
                                  <p:stCondLst>
                                    <p:cond delay="0"/>
                                  </p:stCondLst>
                                  <p:childTnLst>
                                    <p:animEffect transition="out" filter="fade">
                                      <p:cBhvr>
                                        <p:cTn id="12" dur="300" tmFilter="0, 0; .2, .5; .8, .5; 1, 0"/>
                                        <p:tgtEl>
                                          <p:spTgt spid="4"/>
                                        </p:tgtEl>
                                      </p:cBhvr>
                                    </p:animEffect>
                                    <p:animScale>
                                      <p:cBhvr>
                                        <p:cTn id="13" dur="150" autoRev="1" fill="hold"/>
                                        <p:tgtEl>
                                          <p:spTgt spid="4"/>
                                        </p:tgtEl>
                                      </p:cBhvr>
                                      <p:by x="105000" y="105000"/>
                                    </p:animScale>
                                  </p:childTnLst>
                                </p:cTn>
                              </p:par>
                            </p:childTnLst>
                          </p:cTn>
                        </p:par>
                        <p:par>
                          <p:cTn id="14" fill="hold">
                            <p:stCondLst>
                              <p:cond delay="1300"/>
                            </p:stCondLst>
                            <p:childTnLst>
                              <p:par>
                                <p:cTn id="15" presetID="25"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0" dur="1000" fill="hold"/>
                                        <p:tgtEl>
                                          <p:spTgt spid="2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9"/>
                                        </p:tgtEl>
                                      </p:cBhvr>
                                    </p:animEffect>
                                  </p:childTnLst>
                                </p:cTn>
                              </p:par>
                              <p:par>
                                <p:cTn id="25" presetID="25"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par>
                                <p:cTn id="35" presetID="25" presetClass="entr" presetSubtype="0" fill="hold" grpId="0" nodeType="withEffect">
                                  <p:stCondLst>
                                    <p:cond delay="100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0" dur="1000" fill="hold"/>
                                        <p:tgtEl>
                                          <p:spTgt spid="8"/>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8"/>
                                        </p:tgtEl>
                                      </p:cBhvr>
                                    </p:animEffect>
                                  </p:childTnLst>
                                </p:cTn>
                              </p:par>
                              <p:par>
                                <p:cTn id="45" presetID="25" presetClass="entr" presetSubtype="0" fill="hold" grpId="0" nodeType="withEffect">
                                  <p:stCondLst>
                                    <p:cond delay="150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0" dur="1000" fill="hold"/>
                                        <p:tgtEl>
                                          <p:spTgt spid="9"/>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9"/>
                                        </p:tgtEl>
                                      </p:cBhvr>
                                    </p:animEffect>
                                  </p:childTnLst>
                                </p:cTn>
                              </p:par>
                            </p:childTnLst>
                          </p:cTn>
                        </p:par>
                        <p:par>
                          <p:cTn id="55" fill="hold">
                            <p:stCondLst>
                              <p:cond delay="38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5124"/>
                                        </p:tgtEl>
                                        <p:attrNameLst>
                                          <p:attrName>style.visibility</p:attrName>
                                        </p:attrNameLst>
                                      </p:cBhvr>
                                      <p:to>
                                        <p:strVal val="visible"/>
                                      </p:to>
                                    </p:set>
                                    <p:anim calcmode="lin" valueType="num">
                                      <p:cBhvr>
                                        <p:cTn id="58" dur="500" fill="hold"/>
                                        <p:tgtEl>
                                          <p:spTgt spid="512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5124"/>
                                        </p:tgtEl>
                                        <p:attrNameLst>
                                          <p:attrName>ppt_y</p:attrName>
                                        </p:attrNameLst>
                                      </p:cBhvr>
                                      <p:tavLst>
                                        <p:tav tm="0">
                                          <p:val>
                                            <p:strVal val="#ppt_y"/>
                                          </p:val>
                                        </p:tav>
                                        <p:tav tm="100000">
                                          <p:val>
                                            <p:strVal val="#ppt_y"/>
                                          </p:val>
                                        </p:tav>
                                      </p:tavLst>
                                    </p:anim>
                                    <p:anim calcmode="lin" valueType="num">
                                      <p:cBhvr>
                                        <p:cTn id="60" dur="500" fill="hold"/>
                                        <p:tgtEl>
                                          <p:spTgt spid="512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512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9" grpId="0" animBg="1"/>
      <p:bldP spid="5124" grpId="0"/>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a:spLocks noChangeArrowheads="1"/>
          </p:cNvSpPr>
          <p:nvPr/>
        </p:nvSpPr>
        <p:spPr bwMode="auto">
          <a:xfrm>
            <a:off x="1168720" y="2211710"/>
            <a:ext cx="1440000" cy="1440000"/>
          </a:xfrm>
          <a:prstGeom prst="rect">
            <a:avLst/>
          </a:prstGeom>
          <a:blipFill dpi="0" rotWithShape="1">
            <a:blip r:embed="rId3"/>
            <a:srcRect/>
            <a:stretch>
              <a:fillRect/>
            </a:stretch>
          </a:blipFill>
          <a:ln w="38100">
            <a:solidFill>
              <a:schemeClr val="bg1">
                <a:lumMod val="85000"/>
              </a:schemeClr>
            </a:solid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80" b="0" i="0" u="none" strike="noStrike" kern="1200" cap="none" spc="0" normalizeH="0" baseline="0" noProof="0">
              <a:ln>
                <a:noFill/>
              </a:ln>
              <a:solidFill>
                <a:srgbClr val="FFFFFF"/>
              </a:solidFill>
              <a:effectLst/>
              <a:uLnTx/>
              <a:uFillTx/>
              <a:latin typeface="微软雅黑" panose="020B0503020204020204" pitchFamily="34" charset="-122"/>
              <a:ea typeface="微软雅黑" pitchFamily="34" charset="-122"/>
              <a:cs typeface="+mn-cs"/>
            </a:endParaRPr>
          </a:p>
        </p:txBody>
      </p:sp>
      <p:sp>
        <p:nvSpPr>
          <p:cNvPr id="6" name="矩形 4"/>
          <p:cNvSpPr>
            <a:spLocks noChangeArrowheads="1"/>
          </p:cNvSpPr>
          <p:nvPr/>
        </p:nvSpPr>
        <p:spPr bwMode="auto">
          <a:xfrm>
            <a:off x="2968702" y="2211710"/>
            <a:ext cx="1440000" cy="1440000"/>
          </a:xfrm>
          <a:prstGeom prst="rect">
            <a:avLst/>
          </a:prstGeom>
          <a:blipFill dpi="0" rotWithShape="1">
            <a:blip r:embed="rId4"/>
            <a:srcRect/>
            <a:stretch>
              <a:fillRect/>
            </a:stretch>
          </a:blipFill>
          <a:ln w="38100">
            <a:solidFill>
              <a:schemeClr val="bg1">
                <a:lumMod val="85000"/>
              </a:schemeClr>
            </a:solid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80" b="0" i="0" u="none" strike="noStrike" kern="1200" cap="none" spc="0" normalizeH="0" baseline="0" noProof="0">
              <a:ln>
                <a:noFill/>
              </a:ln>
              <a:solidFill>
                <a:srgbClr val="FFFFFF"/>
              </a:solidFill>
              <a:effectLst/>
              <a:uLnTx/>
              <a:uFillTx/>
              <a:latin typeface="微软雅黑" panose="020B0503020204020204" pitchFamily="34" charset="-122"/>
              <a:ea typeface="微软雅黑" pitchFamily="34" charset="-122"/>
              <a:cs typeface="+mn-cs"/>
            </a:endParaRPr>
          </a:p>
        </p:txBody>
      </p:sp>
      <p:sp>
        <p:nvSpPr>
          <p:cNvPr id="7" name="矩形 7"/>
          <p:cNvSpPr>
            <a:spLocks noChangeArrowheads="1"/>
          </p:cNvSpPr>
          <p:nvPr/>
        </p:nvSpPr>
        <p:spPr bwMode="auto">
          <a:xfrm>
            <a:off x="6567029" y="2211710"/>
            <a:ext cx="1440000" cy="1440000"/>
          </a:xfrm>
          <a:prstGeom prst="rect">
            <a:avLst/>
          </a:prstGeom>
          <a:blipFill dpi="0" rotWithShape="1">
            <a:blip r:embed="rId5"/>
            <a:srcRect/>
            <a:stretch>
              <a:fillRect/>
            </a:stretch>
          </a:blipFill>
          <a:ln w="38100">
            <a:solidFill>
              <a:schemeClr val="bg1">
                <a:lumMod val="85000"/>
              </a:schemeClr>
            </a:solid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80" b="0" i="0" u="none" strike="noStrike" kern="1200" cap="none" spc="0" normalizeH="0" baseline="0" noProof="0">
              <a:ln>
                <a:noFill/>
              </a:ln>
              <a:solidFill>
                <a:srgbClr val="FFFFFF"/>
              </a:solidFill>
              <a:effectLst/>
              <a:uLnTx/>
              <a:uFillTx/>
              <a:latin typeface="微软雅黑" panose="020B0503020204020204" pitchFamily="34" charset="-122"/>
              <a:ea typeface="微软雅黑" pitchFamily="34" charset="-122"/>
              <a:cs typeface="+mn-cs"/>
            </a:endParaRPr>
          </a:p>
        </p:txBody>
      </p:sp>
      <p:sp>
        <p:nvSpPr>
          <p:cNvPr id="8" name="矩形 9"/>
          <p:cNvSpPr>
            <a:spLocks noChangeArrowheads="1"/>
          </p:cNvSpPr>
          <p:nvPr/>
        </p:nvSpPr>
        <p:spPr bwMode="auto">
          <a:xfrm>
            <a:off x="4767863" y="2211710"/>
            <a:ext cx="1440000" cy="1440000"/>
          </a:xfrm>
          <a:prstGeom prst="rect">
            <a:avLst/>
          </a:prstGeom>
          <a:blipFill dpi="0" rotWithShape="1">
            <a:blip r:embed="rId6"/>
            <a:srcRect/>
            <a:stretch>
              <a:fillRect/>
            </a:stretch>
          </a:blipFill>
          <a:ln w="38100">
            <a:solidFill>
              <a:schemeClr val="bg1">
                <a:lumMod val="85000"/>
              </a:schemeClr>
            </a:solidFill>
          </a:ln>
          <a:extLst/>
        </p:spPr>
        <p:txBody>
          <a:bodyPr lIns="81629" tIns="40815" rIns="81629" bIns="40815"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80" b="0" i="0" u="none" strike="noStrike" kern="1200" cap="none" spc="0" normalizeH="0" baseline="0" noProof="0">
              <a:ln>
                <a:noFill/>
              </a:ln>
              <a:solidFill>
                <a:srgbClr val="FFFFFF"/>
              </a:solidFill>
              <a:effectLst/>
              <a:uLnTx/>
              <a:uFillTx/>
              <a:latin typeface="微软雅黑" panose="020B0503020204020204" pitchFamily="34" charset="-122"/>
              <a:ea typeface="微软雅黑" pitchFamily="34" charset="-122"/>
              <a:cs typeface="+mn-cs"/>
            </a:endParaRPr>
          </a:p>
        </p:txBody>
      </p:sp>
      <p:sp>
        <p:nvSpPr>
          <p:cNvPr id="11" name="矩形 10"/>
          <p:cNvSpPr/>
          <p:nvPr/>
        </p:nvSpPr>
        <p:spPr bwMode="auto">
          <a:xfrm>
            <a:off x="1190075" y="3831950"/>
            <a:ext cx="1440000" cy="540000"/>
          </a:xfrm>
          <a:prstGeom prst="rect">
            <a:avLst/>
          </a:prstGeom>
          <a:solidFill>
            <a:schemeClr val="accent2">
              <a:alpha val="85000"/>
            </a:schemeClr>
          </a:solidFill>
          <a:ln>
            <a:noFill/>
          </a:ln>
          <a:effectLst/>
        </p:spPr>
        <p:txBody>
          <a:bodyPr wrap="none" lIns="0" tIns="40815" rIns="0" bIns="40815"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代用名</a:t>
            </a:r>
            <a:endParaRPr kumimoji="0" lang="en-US" altLang="zh-CN"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添加文字内容说明</a:t>
            </a:r>
            <a:endParaRPr kumimoji="0" lang="en-US" altLang="zh-CN" sz="9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bwMode="auto">
          <a:xfrm>
            <a:off x="2990057" y="3831950"/>
            <a:ext cx="1440000" cy="540000"/>
          </a:xfrm>
          <a:prstGeom prst="rect">
            <a:avLst/>
          </a:prstGeom>
          <a:solidFill>
            <a:schemeClr val="accent1">
              <a:alpha val="85000"/>
            </a:schemeClr>
          </a:solidFill>
          <a:ln>
            <a:noFill/>
          </a:ln>
          <a:effectLst/>
        </p:spPr>
        <p:txBody>
          <a:bodyPr wrap="none" lIns="0" tIns="40815" rIns="0" bIns="40815"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代用名</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添加文字内容说明</a:t>
            </a:r>
          </a:p>
        </p:txBody>
      </p:sp>
      <p:sp>
        <p:nvSpPr>
          <p:cNvPr id="13" name="矩形 12"/>
          <p:cNvSpPr/>
          <p:nvPr/>
        </p:nvSpPr>
        <p:spPr bwMode="auto">
          <a:xfrm>
            <a:off x="6588384" y="3831950"/>
            <a:ext cx="1440000" cy="540000"/>
          </a:xfrm>
          <a:prstGeom prst="rect">
            <a:avLst/>
          </a:prstGeom>
          <a:solidFill>
            <a:schemeClr val="accent1">
              <a:alpha val="85000"/>
            </a:schemeClr>
          </a:solidFill>
          <a:ln>
            <a:noFill/>
          </a:ln>
          <a:effectLst/>
        </p:spPr>
        <p:txBody>
          <a:bodyPr wrap="none" lIns="0" tIns="40815" rIns="0" bIns="40815"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代用名</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添加文字内容说明</a:t>
            </a:r>
          </a:p>
        </p:txBody>
      </p:sp>
      <p:sp>
        <p:nvSpPr>
          <p:cNvPr id="14" name="矩形 13"/>
          <p:cNvSpPr/>
          <p:nvPr/>
        </p:nvSpPr>
        <p:spPr bwMode="auto">
          <a:xfrm>
            <a:off x="4789218" y="3831950"/>
            <a:ext cx="1440000" cy="540000"/>
          </a:xfrm>
          <a:prstGeom prst="rect">
            <a:avLst/>
          </a:prstGeom>
          <a:solidFill>
            <a:schemeClr val="accent2">
              <a:alpha val="85000"/>
            </a:schemeClr>
          </a:solidFill>
          <a:ln>
            <a:noFill/>
          </a:ln>
          <a:effectLst/>
        </p:spPr>
        <p:txBody>
          <a:bodyPr wrap="none" lIns="0" tIns="40815" rIns="0" bIns="40815"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代用名</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添加文字内容说明</a:t>
            </a:r>
          </a:p>
        </p:txBody>
      </p:sp>
      <p:sp>
        <p:nvSpPr>
          <p:cNvPr id="3" name="标题 2"/>
          <p:cNvSpPr>
            <a:spLocks noGrp="1"/>
          </p:cNvSpPr>
          <p:nvPr>
            <p:ph type="title"/>
          </p:nvPr>
        </p:nvSpPr>
        <p:spPr/>
        <p:txBody>
          <a:bodyPr/>
          <a:lstStyle/>
          <a:p>
            <a:r>
              <a:rPr lang="zh-CN" altLang="en-US" dirty="0">
                <a:solidFill>
                  <a:srgbClr val="000000">
                    <a:lumMod val="65000"/>
                    <a:lumOff val="35000"/>
                  </a:srgbClr>
                </a:solidFill>
              </a:rPr>
              <a:t>团队介绍</a:t>
            </a:r>
            <a:r>
              <a:rPr lang="en-US" altLang="zh-CN" sz="1200" dirty="0">
                <a:solidFill>
                  <a:prstClr val="black">
                    <a:lumMod val="65000"/>
                    <a:lumOff val="35000"/>
                  </a:prstClr>
                </a:solidFill>
              </a:rPr>
              <a:t>(Team Introduction)</a:t>
            </a:r>
            <a:endParaRPr lang="zh-CN" altLang="en-US" dirty="0"/>
          </a:p>
        </p:txBody>
      </p:sp>
      <p:sp>
        <p:nvSpPr>
          <p:cNvPr id="17" name="矩形 47"/>
          <p:cNvSpPr>
            <a:spLocks noChangeArrowheads="1"/>
          </p:cNvSpPr>
          <p:nvPr/>
        </p:nvSpPr>
        <p:spPr bwMode="auto">
          <a:xfrm>
            <a:off x="899592" y="1302323"/>
            <a:ext cx="7344816" cy="5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marL="0" marR="0" lvl="0" indent="0" algn="ct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方正兰亭黑_GBK" panose="02000000000000000000" pitchFamily="2" charset="-122"/>
              </a:rPr>
              <a:t>实力加自信就是一个坚韧不可摧的团队。站在每一个人都想挑战自我的立场上，我们以实力为盾、</a:t>
            </a:r>
            <a:endParaRPr kumimoji="0" lang="en-US" altLang="zh-CN" sz="12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方正兰亭黑_GBK" panose="02000000000000000000" pitchFamily="2" charset="-122"/>
            </a:endParaRPr>
          </a:p>
          <a:p>
            <a:pPr marL="0" marR="0" lvl="0" indent="0" algn="ctr" defTabSz="914400" rtl="0" eaLnBrk="1" fontAlgn="auto" latinLnBrk="0" hangingPunct="1">
              <a:lnSpc>
                <a:spcPct val="130000"/>
              </a:lnSpc>
              <a:spcBef>
                <a:spcPct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方正兰亭黑_GBK" panose="02000000000000000000" pitchFamily="2" charset="-122"/>
              </a:rPr>
              <a:t>自信为矛、团结为勇气，组成了激情无畏的团体。我们会用实力证明，我们是最棒的，让我们勇敢地去做吧。</a:t>
            </a:r>
            <a:endParaRPr kumimoji="0" lang="zh-CN" altLang="en-US" sz="16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extLst>
      <p:ext uri="{BB962C8B-B14F-4D97-AF65-F5344CB8AC3E}">
        <p14:creationId xmlns:p14="http://schemas.microsoft.com/office/powerpoint/2010/main" val="1111240703"/>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19" presetClass="entr" presetSubtype="10"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fmla="#ppt_w*sin(2.5*pi*$)">
                                          <p:val>
                                            <p:fltVal val="0"/>
                                          </p:val>
                                        </p:tav>
                                        <p:tav tm="100000">
                                          <p:val>
                                            <p:fltVal val="1"/>
                                          </p:val>
                                        </p:tav>
                                      </p:tavLst>
                                    </p:anim>
                                    <p:anim calcmode="lin" valueType="num">
                                      <p:cBhvr>
                                        <p:cTn id="13" dur="750" fill="hold"/>
                                        <p:tgtEl>
                                          <p:spTgt spid="11"/>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par>
                                <p:cTn id="20" presetID="19" presetClass="entr" presetSubtype="10"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750" fill="hold"/>
                                        <p:tgtEl>
                                          <p:spTgt spid="12"/>
                                        </p:tgtEl>
                                        <p:attrNameLst>
                                          <p:attrName>ppt_w</p:attrName>
                                        </p:attrNameLst>
                                      </p:cBhvr>
                                      <p:tavLst>
                                        <p:tav tm="0" fmla="#ppt_w*sin(2.5*pi*$)">
                                          <p:val>
                                            <p:fltVal val="0"/>
                                          </p:val>
                                        </p:tav>
                                        <p:tav tm="100000">
                                          <p:val>
                                            <p:fltVal val="1"/>
                                          </p:val>
                                        </p:tav>
                                      </p:tavLst>
                                    </p:anim>
                                    <p:anim calcmode="lin" valueType="num">
                                      <p:cBhvr>
                                        <p:cTn id="23" dur="750" fill="hold"/>
                                        <p:tgtEl>
                                          <p:spTgt spid="12"/>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Effect transition="in" filter="fade">
                                      <p:cBhvr>
                                        <p:cTn id="29" dur="1000"/>
                                        <p:tgtEl>
                                          <p:spTgt spid="8"/>
                                        </p:tgtEl>
                                      </p:cBhvr>
                                    </p:animEffect>
                                  </p:childTnLst>
                                </p:cTn>
                              </p:par>
                              <p:par>
                                <p:cTn id="30" presetID="19" presetClass="entr" presetSubtype="10" fill="hold" grpId="0" nodeType="withEffect">
                                  <p:stCondLst>
                                    <p:cond delay="2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fmla="#ppt_w*sin(2.5*pi*$)">
                                          <p:val>
                                            <p:fltVal val="0"/>
                                          </p:val>
                                        </p:tav>
                                        <p:tav tm="100000">
                                          <p:val>
                                            <p:fltVal val="1"/>
                                          </p:val>
                                        </p:tav>
                                      </p:tavLst>
                                    </p:anim>
                                    <p:anim calcmode="lin" valueType="num">
                                      <p:cBhvr>
                                        <p:cTn id="33" dur="750" fill="hold"/>
                                        <p:tgtEl>
                                          <p:spTgt spid="14"/>
                                        </p:tgtEl>
                                        <p:attrNameLst>
                                          <p:attrName>ppt_h</p:attrName>
                                        </p:attrNameLst>
                                      </p:cBhvr>
                                      <p:tavLst>
                                        <p:tav tm="0">
                                          <p:val>
                                            <p:strVal val="#ppt_h"/>
                                          </p:val>
                                        </p:tav>
                                        <p:tav tm="100000">
                                          <p:val>
                                            <p:strVal val="#ppt_h"/>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Effect transition="in" filter="fade">
                                      <p:cBhvr>
                                        <p:cTn id="39" dur="1000"/>
                                        <p:tgtEl>
                                          <p:spTgt spid="7"/>
                                        </p:tgtEl>
                                      </p:cBhvr>
                                    </p:animEffect>
                                  </p:childTnLst>
                                </p:cTn>
                              </p:par>
                              <p:par>
                                <p:cTn id="40" presetID="19" presetClass="entr" presetSubtype="10" fill="hold" grpId="0" nodeType="withEffect">
                                  <p:stCondLst>
                                    <p:cond delay="2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750" fill="hold"/>
                                        <p:tgtEl>
                                          <p:spTgt spid="13"/>
                                        </p:tgtEl>
                                        <p:attrNameLst>
                                          <p:attrName>ppt_w</p:attrName>
                                        </p:attrNameLst>
                                      </p:cBhvr>
                                      <p:tavLst>
                                        <p:tav tm="0" fmla="#ppt_w*sin(2.5*pi*$)">
                                          <p:val>
                                            <p:fltVal val="0"/>
                                          </p:val>
                                        </p:tav>
                                        <p:tav tm="100000">
                                          <p:val>
                                            <p:fltVal val="1"/>
                                          </p:val>
                                        </p:tav>
                                      </p:tavLst>
                                    </p:anim>
                                    <p:anim calcmode="lin" valueType="num">
                                      <p:cBhvr>
                                        <p:cTn id="43" dur="750" fill="hold"/>
                                        <p:tgtEl>
                                          <p:spTgt spid="13"/>
                                        </p:tgtEl>
                                        <p:attrNameLst>
                                          <p:attrName>ppt_h</p:attrName>
                                        </p:attrNameLst>
                                      </p:cBhvr>
                                      <p:tavLst>
                                        <p:tav tm="0">
                                          <p:val>
                                            <p:strVal val="#ppt_h"/>
                                          </p:val>
                                        </p:tav>
                                        <p:tav tm="100000">
                                          <p:val>
                                            <p:strVal val="#ppt_h"/>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1000" fill="hold"/>
                                        <p:tgtEl>
                                          <p:spTgt spid="17"/>
                                        </p:tgtEl>
                                        <p:attrNameLst>
                                          <p:attrName>ppt_w</p:attrName>
                                        </p:attrNameLst>
                                      </p:cBhvr>
                                      <p:tavLst>
                                        <p:tav tm="0">
                                          <p:val>
                                            <p:fltVal val="0"/>
                                          </p:val>
                                        </p:tav>
                                        <p:tav tm="100000">
                                          <p:val>
                                            <p:strVal val="#ppt_w"/>
                                          </p:val>
                                        </p:tav>
                                      </p:tavLst>
                                    </p:anim>
                                    <p:anim calcmode="lin" valueType="num">
                                      <p:cBhvr>
                                        <p:cTn id="48" dur="1000" fill="hold"/>
                                        <p:tgtEl>
                                          <p:spTgt spid="17"/>
                                        </p:tgtEl>
                                        <p:attrNameLst>
                                          <p:attrName>ppt_h</p:attrName>
                                        </p:attrNameLst>
                                      </p:cBhvr>
                                      <p:tavLst>
                                        <p:tav tm="0">
                                          <p:val>
                                            <p:fltVal val="0"/>
                                          </p:val>
                                        </p:tav>
                                        <p:tav tm="100000">
                                          <p:val>
                                            <p:strVal val="#ppt_h"/>
                                          </p:val>
                                        </p:tav>
                                      </p:tavLst>
                                    </p:anim>
                                    <p:animEffect transition="in" filter="fade">
                                      <p:cBhvr>
                                        <p:cTn id="4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265C05E-143E-4DD6-9E38-047F84E8F02B"/>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849"/>
</p:tagLst>
</file>

<file path=ppt/tags/tag10.xml><?xml version="1.0" encoding="utf-8"?>
<p:tagLst xmlns:a="http://schemas.openxmlformats.org/drawingml/2006/main" xmlns:r="http://schemas.openxmlformats.org/officeDocument/2006/relationships" xmlns:p="http://schemas.openxmlformats.org/presentationml/2006/main">
  <p:tag name="MH" val="20151125204017"/>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7"/>
</p:tagLst>
</file>

<file path=ppt/tags/tag14.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40712314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801175840"/>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Pictur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PageTitle"/>
  <p:tag name="MH_ORDER" val="PageTitle"/>
</p:tagLst>
</file>

<file path=ppt/tags/tag26.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801175840"/>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60801195634"/>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Pictur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Other"/>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Pictur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801195634"/>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60217203636"/>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Desc"/>
  <p:tag name="MH" val="20160217203636"/>
  <p:tag name="MH_LIBRARY" val="GRAPHIC"/>
</p:tagLst>
</file>

<file path=ppt/tags/tag5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60803114315"/>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60803144046"/>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24110128"/>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60407123149"/>
  <p:tag name="MH_LIBRARY" val="GRAPHIC"/>
  <p:tag name="MH_TYPE" val="Text"/>
  <p:tag name="MH_ORDER" val="1"/>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自定义 9">
      <a:dk1>
        <a:srgbClr val="000000"/>
      </a:dk1>
      <a:lt1>
        <a:srgbClr val="FFFFFF"/>
      </a:lt1>
      <a:dk2>
        <a:srgbClr val="5E5E5E"/>
      </a:dk2>
      <a:lt2>
        <a:srgbClr val="DDDDDD"/>
      </a:lt2>
      <a:accent1>
        <a:srgbClr val="0070C0"/>
      </a:accent1>
      <a:accent2>
        <a:srgbClr val="A5A5A5"/>
      </a:accent2>
      <a:accent3>
        <a:srgbClr val="F69200"/>
      </a:accent3>
      <a:accent4>
        <a:srgbClr val="92D050"/>
      </a:accent4>
      <a:accent5>
        <a:srgbClr val="FF0000"/>
      </a:accent5>
      <a:accent6>
        <a:srgbClr val="C00000"/>
      </a:accent6>
      <a:hlink>
        <a:srgbClr val="0070C0"/>
      </a:hlink>
      <a:folHlink>
        <a:srgbClr val="7030A0"/>
      </a:folHlink>
    </a:clrScheme>
    <a:fontScheme name="微软雅黑和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1090</TotalTime>
  <Words>1853</Words>
  <Application>Microsoft Office PowerPoint</Application>
  <PresentationFormat>全屏显示(16:9)</PresentationFormat>
  <Paragraphs>193</Paragraphs>
  <Slides>37</Slides>
  <Notes>35</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37</vt:i4>
      </vt:variant>
    </vt:vector>
  </HeadingPairs>
  <TitlesOfParts>
    <vt:vector size="50" baseType="lpstr">
      <vt:lpstr>等线</vt:lpstr>
      <vt:lpstr>等线 Light</vt:lpstr>
      <vt:lpstr>方正兰亭黑_GBK</vt:lpstr>
      <vt:lpstr>华文黑体</vt:lpstr>
      <vt:lpstr>宋体</vt:lpstr>
      <vt:lpstr>微软雅黑</vt:lpstr>
      <vt:lpstr>Arial</vt:lpstr>
      <vt:lpstr>Calibri</vt:lpstr>
      <vt:lpstr>Impact</vt:lpstr>
      <vt:lpstr>Times New Roman</vt:lpstr>
      <vt:lpstr>Wingdings</vt:lpstr>
      <vt:lpstr>Nordri ToolsTheme</vt:lpstr>
      <vt:lpstr>3_Office 主题​​</vt:lpstr>
      <vt:lpstr>PowerPoint 演示文稿</vt:lpstr>
      <vt:lpstr>PowerPoint 演示文稿</vt:lpstr>
      <vt:lpstr>PowerPoint 演示文稿</vt:lpstr>
      <vt:lpstr>公司简介(Company profile)</vt:lpstr>
      <vt:lpstr>发展历程(Development history)</vt:lpstr>
      <vt:lpstr>企业文化(Corporate culture)</vt:lpstr>
      <vt:lpstr>企业荣誉(Company Honor)</vt:lpstr>
      <vt:lpstr>团队介绍(Team Introduction)</vt:lpstr>
      <vt:lpstr>团队介绍(Team Introduction)</vt:lpstr>
      <vt:lpstr>团队介绍(Team Introduction)</vt:lpstr>
      <vt:lpstr>PowerPoint 演示文稿</vt:lpstr>
      <vt:lpstr>经营产品(Business products)</vt:lpstr>
      <vt:lpstr>产品特色(Product features)</vt:lpstr>
      <vt:lpstr>主打产品(Flagship Product)</vt:lpstr>
      <vt:lpstr>产品展示(Product display)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精美PPT</dc:creator>
  <cp:keywords>www.51pptmoban.com</cp:keywords>
  <dc:description>大侠素材铺_x000d_
淘宝店：https://dxpu.taobao.com/</dc:description>
  <cp:lastModifiedBy>YANGS</cp:lastModifiedBy>
  <cp:revision>145</cp:revision>
  <dcterms:created xsi:type="dcterms:W3CDTF">2016-04-19T06:13:24Z</dcterms:created>
  <dcterms:modified xsi:type="dcterms:W3CDTF">2017-10-23T14:10:45Z</dcterms:modified>
</cp:coreProperties>
</file>