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314" r:id="rId2"/>
    <p:sldId id="323" r:id="rId3"/>
    <p:sldId id="327" r:id="rId4"/>
    <p:sldId id="324" r:id="rId5"/>
    <p:sldId id="325" r:id="rId6"/>
    <p:sldId id="326" r:id="rId7"/>
    <p:sldId id="316" r:id="rId8"/>
  </p:sldIdLst>
  <p:sldSz cx="12192000" cy="6858000"/>
  <p:notesSz cx="6858000" cy="9144000"/>
  <p:embeddedFontLst>
    <p:embeddedFont>
      <p:font typeface="Open Sans" charset="0"/>
      <p:regular r:id="rId10"/>
      <p:bold r:id="rId11"/>
      <p:italic r:id="rId12"/>
      <p:boldItalic r:id="rId13"/>
    </p:embeddedFont>
    <p:embeddedFont>
      <p:font typeface="冬青黑体简体中文 W3" charset="-122"/>
      <p:regular r:id="rId14"/>
    </p:embeddedFont>
    <p:embeddedFont>
      <p:font typeface="微软雅黑" pitchFamily="34" charset="-122"/>
      <p:regular r:id="rId15"/>
      <p:bold r:id="rId16"/>
    </p:embeddedFont>
    <p:embeddedFont>
      <p:font typeface="等线" charset="-122"/>
      <p:regular r:id="rId17"/>
      <p:bold r:id="rId18"/>
    </p:embeddedFont>
    <p:embeddedFont>
      <p:font typeface="Open Sans Light" charset="0"/>
      <p:regular r:id="rId19"/>
      <p:italic r:id="rId20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17822"/>
    <a:srgbClr val="FAAA21"/>
    <a:srgbClr val="D9112E"/>
    <a:srgbClr val="202833"/>
    <a:srgbClr val="EE1C39"/>
    <a:srgbClr val="00B0F1"/>
    <a:srgbClr val="006DC0"/>
    <a:srgbClr val="0B0D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65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-54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591B670-36CC-4435-BF0A-B0730BEA281C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C60AA0E-27D2-45C1-8947-427AD70DFE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DEC966-91D9-4B61-9B54-00EAC8F5A753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F4FC4-028D-4CF7-A132-06513CA44A01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5D613-C053-4EFA-8478-518A5C00EA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FE9DA-3C19-4C22-9591-2106A97A484B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6243C-FBAF-41AB-B5B5-8144BD41B9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C263E-C69A-4366-A62F-3594DF179F38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35497-31C3-4237-98FD-4BEE763249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3A946-397D-4943-8D2C-516332CBDB03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E76E0-1301-4026-A75B-7118D55834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E771F-540E-43A2-BC76-50CEA1613D27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875CB-25B5-4CCC-8ADC-4116098130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CE155-A431-4F1F-9988-0803B153E492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F24C8-137D-4490-A197-ADF9563EFB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7F417-85D2-4526-A907-4CA05B4328E9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2DD3E-1ED1-4034-AFCB-81D6305760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98098-1716-4FA2-9604-0BC3A105791B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974E2-A239-4809-B2B8-C125AF3D3A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6813B-D7F9-4E3E-BBBD-1B2D747E1D83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A6E20-3101-45FE-B039-1C018D8162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2AC49-0ACD-4633-8496-82F030DEBF9A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D4CC7-300A-473C-8D2A-FCB14B88FB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F5537-CC9C-4B45-9875-3DB38EA40BE0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9244C-BB90-4A3F-AC88-6561CF475C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8622152-D34F-4078-A170-8F8F1DF23B67}" type="datetimeFigureOut">
              <a:rPr lang="zh-CN" altLang="en-US"/>
              <a:pPr>
                <a:defRPr/>
              </a:pPr>
              <a:t>2015/12/29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D13C3DA-3F3A-49A6-9E75-BC2BFA084B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"/>
          <a:ea typeface="微软雅黑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"/>
          <a:ea typeface="微软雅黑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"/>
          <a:ea typeface="微软雅黑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Roboto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2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1"/>
          <p:cNvGrpSpPr>
            <a:grpSpLocks/>
          </p:cNvGrpSpPr>
          <p:nvPr/>
        </p:nvGrpSpPr>
        <p:grpSpPr bwMode="auto">
          <a:xfrm>
            <a:off x="4552950" y="0"/>
            <a:ext cx="7639050" cy="966788"/>
            <a:chOff x="4067174" y="0"/>
            <a:chExt cx="8124827" cy="1028700"/>
          </a:xfrm>
        </p:grpSpPr>
        <p:sp>
          <p:nvSpPr>
            <p:cNvPr id="3" name="任意多边形 2"/>
            <p:cNvSpPr/>
            <p:nvPr/>
          </p:nvSpPr>
          <p:spPr>
            <a:xfrm>
              <a:off x="4067174" y="0"/>
              <a:ext cx="8124827" cy="724651"/>
            </a:xfrm>
            <a:custGeom>
              <a:avLst/>
              <a:gdLst>
                <a:gd name="connsiteX0" fmla="*/ 407194 w 8128000"/>
                <a:gd name="connsiteY0" fmla="*/ 0 h 723900"/>
                <a:gd name="connsiteX1" fmla="*/ 8128000 w 8128000"/>
                <a:gd name="connsiteY1" fmla="*/ 0 h 723900"/>
                <a:gd name="connsiteX2" fmla="*/ 8128000 w 8128000"/>
                <a:gd name="connsiteY2" fmla="*/ 723900 h 723900"/>
                <a:gd name="connsiteX3" fmla="*/ 0 w 8128000"/>
                <a:gd name="connsiteY3" fmla="*/ 72390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16734 w 8137540"/>
                <a:gd name="connsiteY0" fmla="*/ 0 h 723900"/>
                <a:gd name="connsiteX1" fmla="*/ 8137540 w 8137540"/>
                <a:gd name="connsiteY1" fmla="*/ 0 h 723900"/>
                <a:gd name="connsiteX2" fmla="*/ 8137540 w 8137540"/>
                <a:gd name="connsiteY2" fmla="*/ 723900 h 723900"/>
                <a:gd name="connsiteX3" fmla="*/ 0 w 8137540"/>
                <a:gd name="connsiteY3" fmla="*/ 704850 h 723900"/>
                <a:gd name="connsiteX4" fmla="*/ 416734 w 8137540"/>
                <a:gd name="connsiteY4" fmla="*/ 0 h 723900"/>
                <a:gd name="connsiteX0" fmla="*/ 416734 w 8137540"/>
                <a:gd name="connsiteY0" fmla="*/ 0 h 723900"/>
                <a:gd name="connsiteX1" fmla="*/ 8137540 w 8137540"/>
                <a:gd name="connsiteY1" fmla="*/ 0 h 723900"/>
                <a:gd name="connsiteX2" fmla="*/ 8137540 w 8137540"/>
                <a:gd name="connsiteY2" fmla="*/ 723900 h 723900"/>
                <a:gd name="connsiteX3" fmla="*/ 0 w 8137540"/>
                <a:gd name="connsiteY3" fmla="*/ 704850 h 723900"/>
                <a:gd name="connsiteX4" fmla="*/ 416734 w 8137540"/>
                <a:gd name="connsiteY4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37540" h="723900">
                  <a:moveTo>
                    <a:pt x="416734" y="0"/>
                  </a:moveTo>
                  <a:lnTo>
                    <a:pt x="8137540" y="0"/>
                  </a:lnTo>
                  <a:lnTo>
                    <a:pt x="8137540" y="723900"/>
                  </a:lnTo>
                  <a:lnTo>
                    <a:pt x="0" y="704850"/>
                  </a:lnTo>
                  <a:cubicBezTo>
                    <a:pt x="107111" y="473075"/>
                    <a:pt x="281003" y="241300"/>
                    <a:pt x="416734" y="0"/>
                  </a:cubicBezTo>
                  <a:close/>
                </a:path>
              </a:pathLst>
            </a:custGeom>
            <a:solidFill>
              <a:srgbClr val="F178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4077305" y="435804"/>
              <a:ext cx="8114696" cy="592896"/>
            </a:xfrm>
            <a:custGeom>
              <a:avLst/>
              <a:gdLst>
                <a:gd name="connsiteX0" fmla="*/ 270626 w 8115301"/>
                <a:gd name="connsiteY0" fmla="*/ 0 h 675970"/>
                <a:gd name="connsiteX1" fmla="*/ 309120 w 8115301"/>
                <a:gd name="connsiteY1" fmla="*/ 0 h 675970"/>
                <a:gd name="connsiteX2" fmla="*/ 8115301 w 8115301"/>
                <a:gd name="connsiteY2" fmla="*/ 0 h 675970"/>
                <a:gd name="connsiteX3" fmla="*/ 8115301 w 8115301"/>
                <a:gd name="connsiteY3" fmla="*/ 675969 h 675970"/>
                <a:gd name="connsiteX4" fmla="*/ 309129 w 8115301"/>
                <a:gd name="connsiteY4" fmla="*/ 675969 h 675970"/>
                <a:gd name="connsiteX5" fmla="*/ 309120 w 8115301"/>
                <a:gd name="connsiteY5" fmla="*/ 675970 h 675970"/>
                <a:gd name="connsiteX6" fmla="*/ 309111 w 8115301"/>
                <a:gd name="connsiteY6" fmla="*/ 675969 h 675970"/>
                <a:gd name="connsiteX7" fmla="*/ 270626 w 8115301"/>
                <a:gd name="connsiteY7" fmla="*/ 675969 h 675970"/>
                <a:gd name="connsiteX8" fmla="*/ 270626 w 8115301"/>
                <a:gd name="connsiteY8" fmla="*/ 671727 h 675970"/>
                <a:gd name="connsiteX9" fmla="*/ 246821 w 8115301"/>
                <a:gd name="connsiteY9" fmla="*/ 669103 h 675970"/>
                <a:gd name="connsiteX10" fmla="*/ 0 w 8115301"/>
                <a:gd name="connsiteY10" fmla="*/ 337985 h 675970"/>
                <a:gd name="connsiteX11" fmla="*/ 246821 w 8115301"/>
                <a:gd name="connsiteY11" fmla="*/ 6867 h 675970"/>
                <a:gd name="connsiteX12" fmla="*/ 270626 w 8115301"/>
                <a:gd name="connsiteY12" fmla="*/ 4243 h 67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115301" h="675970">
                  <a:moveTo>
                    <a:pt x="270626" y="0"/>
                  </a:moveTo>
                  <a:lnTo>
                    <a:pt x="309120" y="0"/>
                  </a:lnTo>
                  <a:lnTo>
                    <a:pt x="8115301" y="0"/>
                  </a:lnTo>
                  <a:lnTo>
                    <a:pt x="8115301" y="675969"/>
                  </a:lnTo>
                  <a:lnTo>
                    <a:pt x="309129" y="675969"/>
                  </a:lnTo>
                  <a:lnTo>
                    <a:pt x="309120" y="675970"/>
                  </a:lnTo>
                  <a:lnTo>
                    <a:pt x="309111" y="675969"/>
                  </a:lnTo>
                  <a:lnTo>
                    <a:pt x="270626" y="675969"/>
                  </a:lnTo>
                  <a:lnTo>
                    <a:pt x="270626" y="671727"/>
                  </a:lnTo>
                  <a:lnTo>
                    <a:pt x="246821" y="669103"/>
                  </a:lnTo>
                  <a:cubicBezTo>
                    <a:pt x="105961" y="637588"/>
                    <a:pt x="0" y="501316"/>
                    <a:pt x="0" y="337985"/>
                  </a:cubicBezTo>
                  <a:cubicBezTo>
                    <a:pt x="0" y="174654"/>
                    <a:pt x="105961" y="38383"/>
                    <a:pt x="246821" y="6867"/>
                  </a:cubicBezTo>
                  <a:lnTo>
                    <a:pt x="270626" y="4243"/>
                  </a:lnTo>
                  <a:close/>
                </a:path>
              </a:pathLst>
            </a:custGeom>
            <a:solidFill>
              <a:srgbClr val="FAAA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747" name="组合 4"/>
          <p:cNvGrpSpPr>
            <a:grpSpLocks/>
          </p:cNvGrpSpPr>
          <p:nvPr/>
        </p:nvGrpSpPr>
        <p:grpSpPr bwMode="auto">
          <a:xfrm flipH="1" flipV="1">
            <a:off x="0" y="5848350"/>
            <a:ext cx="9753600" cy="1009650"/>
            <a:chOff x="4067174" y="19038"/>
            <a:chExt cx="9258302" cy="1009663"/>
          </a:xfrm>
        </p:grpSpPr>
        <p:sp>
          <p:nvSpPr>
            <p:cNvPr id="6" name="任意多边形 5"/>
            <p:cNvSpPr/>
            <p:nvPr/>
          </p:nvSpPr>
          <p:spPr>
            <a:xfrm>
              <a:off x="4067174" y="19038"/>
              <a:ext cx="9258302" cy="723909"/>
            </a:xfrm>
            <a:custGeom>
              <a:avLst/>
              <a:gdLst>
                <a:gd name="connsiteX0" fmla="*/ 407194 w 8128000"/>
                <a:gd name="connsiteY0" fmla="*/ 0 h 723900"/>
                <a:gd name="connsiteX1" fmla="*/ 8128000 w 8128000"/>
                <a:gd name="connsiteY1" fmla="*/ 0 h 723900"/>
                <a:gd name="connsiteX2" fmla="*/ 8128000 w 8128000"/>
                <a:gd name="connsiteY2" fmla="*/ 723900 h 723900"/>
                <a:gd name="connsiteX3" fmla="*/ 0 w 8128000"/>
                <a:gd name="connsiteY3" fmla="*/ 72390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16734 w 8137540"/>
                <a:gd name="connsiteY0" fmla="*/ 0 h 723900"/>
                <a:gd name="connsiteX1" fmla="*/ 8137540 w 8137540"/>
                <a:gd name="connsiteY1" fmla="*/ 0 h 723900"/>
                <a:gd name="connsiteX2" fmla="*/ 8137540 w 8137540"/>
                <a:gd name="connsiteY2" fmla="*/ 723900 h 723900"/>
                <a:gd name="connsiteX3" fmla="*/ 0 w 8137540"/>
                <a:gd name="connsiteY3" fmla="*/ 704850 h 723900"/>
                <a:gd name="connsiteX4" fmla="*/ 416734 w 8137540"/>
                <a:gd name="connsiteY4" fmla="*/ 0 h 723900"/>
                <a:gd name="connsiteX0" fmla="*/ 416734 w 8137540"/>
                <a:gd name="connsiteY0" fmla="*/ 0 h 723900"/>
                <a:gd name="connsiteX1" fmla="*/ 8137540 w 8137540"/>
                <a:gd name="connsiteY1" fmla="*/ 0 h 723900"/>
                <a:gd name="connsiteX2" fmla="*/ 8137540 w 8137540"/>
                <a:gd name="connsiteY2" fmla="*/ 723900 h 723900"/>
                <a:gd name="connsiteX3" fmla="*/ 0 w 8137540"/>
                <a:gd name="connsiteY3" fmla="*/ 704850 h 723900"/>
                <a:gd name="connsiteX4" fmla="*/ 416734 w 8137540"/>
                <a:gd name="connsiteY4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37540" h="723900">
                  <a:moveTo>
                    <a:pt x="416734" y="0"/>
                  </a:moveTo>
                  <a:lnTo>
                    <a:pt x="8137540" y="0"/>
                  </a:lnTo>
                  <a:lnTo>
                    <a:pt x="8137540" y="723900"/>
                  </a:lnTo>
                  <a:lnTo>
                    <a:pt x="0" y="704850"/>
                  </a:lnTo>
                  <a:cubicBezTo>
                    <a:pt x="107111" y="473075"/>
                    <a:pt x="281003" y="241300"/>
                    <a:pt x="416734" y="0"/>
                  </a:cubicBezTo>
                  <a:close/>
                </a:path>
              </a:pathLst>
            </a:custGeom>
            <a:solidFill>
              <a:srgbClr val="F178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076215" y="434968"/>
              <a:ext cx="9249261" cy="593733"/>
            </a:xfrm>
            <a:custGeom>
              <a:avLst/>
              <a:gdLst>
                <a:gd name="connsiteX0" fmla="*/ 270626 w 8115301"/>
                <a:gd name="connsiteY0" fmla="*/ 0 h 675970"/>
                <a:gd name="connsiteX1" fmla="*/ 309120 w 8115301"/>
                <a:gd name="connsiteY1" fmla="*/ 0 h 675970"/>
                <a:gd name="connsiteX2" fmla="*/ 8115301 w 8115301"/>
                <a:gd name="connsiteY2" fmla="*/ 0 h 675970"/>
                <a:gd name="connsiteX3" fmla="*/ 8115301 w 8115301"/>
                <a:gd name="connsiteY3" fmla="*/ 675969 h 675970"/>
                <a:gd name="connsiteX4" fmla="*/ 309129 w 8115301"/>
                <a:gd name="connsiteY4" fmla="*/ 675969 h 675970"/>
                <a:gd name="connsiteX5" fmla="*/ 309120 w 8115301"/>
                <a:gd name="connsiteY5" fmla="*/ 675970 h 675970"/>
                <a:gd name="connsiteX6" fmla="*/ 309111 w 8115301"/>
                <a:gd name="connsiteY6" fmla="*/ 675969 h 675970"/>
                <a:gd name="connsiteX7" fmla="*/ 270626 w 8115301"/>
                <a:gd name="connsiteY7" fmla="*/ 675969 h 675970"/>
                <a:gd name="connsiteX8" fmla="*/ 270626 w 8115301"/>
                <a:gd name="connsiteY8" fmla="*/ 671727 h 675970"/>
                <a:gd name="connsiteX9" fmla="*/ 246821 w 8115301"/>
                <a:gd name="connsiteY9" fmla="*/ 669103 h 675970"/>
                <a:gd name="connsiteX10" fmla="*/ 0 w 8115301"/>
                <a:gd name="connsiteY10" fmla="*/ 337985 h 675970"/>
                <a:gd name="connsiteX11" fmla="*/ 246821 w 8115301"/>
                <a:gd name="connsiteY11" fmla="*/ 6867 h 675970"/>
                <a:gd name="connsiteX12" fmla="*/ 270626 w 8115301"/>
                <a:gd name="connsiteY12" fmla="*/ 4243 h 67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115301" h="675970">
                  <a:moveTo>
                    <a:pt x="270626" y="0"/>
                  </a:moveTo>
                  <a:lnTo>
                    <a:pt x="309120" y="0"/>
                  </a:lnTo>
                  <a:lnTo>
                    <a:pt x="8115301" y="0"/>
                  </a:lnTo>
                  <a:lnTo>
                    <a:pt x="8115301" y="675969"/>
                  </a:lnTo>
                  <a:lnTo>
                    <a:pt x="309129" y="675969"/>
                  </a:lnTo>
                  <a:lnTo>
                    <a:pt x="309120" y="675970"/>
                  </a:lnTo>
                  <a:lnTo>
                    <a:pt x="309111" y="675969"/>
                  </a:lnTo>
                  <a:lnTo>
                    <a:pt x="270626" y="675969"/>
                  </a:lnTo>
                  <a:lnTo>
                    <a:pt x="270626" y="671727"/>
                  </a:lnTo>
                  <a:lnTo>
                    <a:pt x="246821" y="669103"/>
                  </a:lnTo>
                  <a:cubicBezTo>
                    <a:pt x="105961" y="637588"/>
                    <a:pt x="0" y="501316"/>
                    <a:pt x="0" y="337985"/>
                  </a:cubicBezTo>
                  <a:cubicBezTo>
                    <a:pt x="0" y="174654"/>
                    <a:pt x="105961" y="38383"/>
                    <a:pt x="246821" y="6867"/>
                  </a:cubicBezTo>
                  <a:lnTo>
                    <a:pt x="270626" y="4243"/>
                  </a:lnTo>
                  <a:close/>
                </a:path>
              </a:pathLst>
            </a:custGeom>
            <a:solidFill>
              <a:srgbClr val="FAAA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748" name="文本框 9"/>
          <p:cNvSpPr txBox="1">
            <a:spLocks noChangeArrowheads="1"/>
          </p:cNvSpPr>
          <p:nvPr/>
        </p:nvSpPr>
        <p:spPr bwMode="auto">
          <a:xfrm>
            <a:off x="623888" y="3878263"/>
            <a:ext cx="10972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6000">
                <a:solidFill>
                  <a:srgbClr val="FAAA21"/>
                </a:solidFill>
                <a:latin typeface="Roboto"/>
                <a:ea typeface="Roboto"/>
                <a:cs typeface="Roboto"/>
              </a:rPr>
              <a:t>BUSINESS</a:t>
            </a:r>
            <a:r>
              <a:rPr lang="en-US" altLang="zh-CN" sz="60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 REPROT TEMPLATE</a:t>
            </a:r>
            <a:endParaRPr lang="zh-CN" altLang="en-US" sz="6000">
              <a:solidFill>
                <a:schemeClr val="bg1"/>
              </a:solidFill>
              <a:latin typeface="Roboto"/>
              <a:ea typeface="冬青黑体简体中文 W3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13200" y="4937125"/>
            <a:ext cx="41941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Speaker :  </a:t>
            </a:r>
            <a:r>
              <a:rPr lang="en-US" altLang="zh-CN" b="1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Financial Man HRZ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+mn-ea"/>
              <a:cs typeface="Open Sans Light" panose="020B0306030504020204" pitchFamily="34" charset="0"/>
            </a:endParaRPr>
          </a:p>
        </p:txBody>
      </p:sp>
      <p:grpSp>
        <p:nvGrpSpPr>
          <p:cNvPr id="31750" name="组合 18"/>
          <p:cNvGrpSpPr>
            <a:grpSpLocks/>
          </p:cNvGrpSpPr>
          <p:nvPr/>
        </p:nvGrpSpPr>
        <p:grpSpPr bwMode="auto">
          <a:xfrm>
            <a:off x="5203825" y="1751013"/>
            <a:ext cx="1778000" cy="1778000"/>
            <a:chOff x="5159830" y="1574801"/>
            <a:chExt cx="1778000" cy="1778000"/>
          </a:xfrm>
        </p:grpSpPr>
        <p:sp>
          <p:nvSpPr>
            <p:cNvPr id="17" name="椭圆 16"/>
            <p:cNvSpPr/>
            <p:nvPr/>
          </p:nvSpPr>
          <p:spPr>
            <a:xfrm>
              <a:off x="5159830" y="1574801"/>
              <a:ext cx="1778000" cy="177800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752" name="Freeform 106"/>
            <p:cNvSpPr>
              <a:spLocks/>
            </p:cNvSpPr>
            <p:nvPr/>
          </p:nvSpPr>
          <p:spPr bwMode="auto">
            <a:xfrm>
              <a:off x="6048830" y="2459186"/>
              <a:ext cx="0" cy="9231"/>
            </a:xfrm>
            <a:custGeom>
              <a:avLst/>
              <a:gdLst>
                <a:gd name="T0" fmla="*/ 0 h 1"/>
                <a:gd name="T1" fmla="*/ 9231 h 1"/>
                <a:gd name="T2" fmla="*/ 9231 h 1"/>
                <a:gd name="T3" fmla="*/ 0 h 1"/>
                <a:gd name="T4" fmla="*/ 0 60000 65536"/>
                <a:gd name="T5" fmla="*/ 0 60000 65536"/>
                <a:gd name="T6" fmla="*/ 0 60000 65536"/>
                <a:gd name="T7" fmla="*/ 0 60000 65536"/>
                <a:gd name="T8" fmla="*/ 0 h 1"/>
                <a:gd name="T9" fmla="*/ 1 h 1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T8" r="0" b="T9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1C3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31753" name="Freeform 107"/>
            <p:cNvSpPr>
              <a:spLocks/>
            </p:cNvSpPr>
            <p:nvPr/>
          </p:nvSpPr>
          <p:spPr bwMode="auto">
            <a:xfrm>
              <a:off x="6048830" y="2463801"/>
              <a:ext cx="0" cy="0"/>
            </a:xfrm>
            <a:custGeom>
              <a:avLst/>
              <a:gdLst>
                <a:gd name="T0" fmla="*/ 0 60000 65536"/>
                <a:gd name="T1" fmla="*/ 0 60000 65536"/>
                <a:gd name="T2" fmla="*/ 0 60000 65536"/>
              </a:gdLst>
              <a:ahLst/>
              <a:cxnLst>
                <a:cxn ang="T0">
                  <a:pos x="0" y="0"/>
                </a:cxn>
                <a:cxn ang="T1">
                  <a:pos x="0" y="0"/>
                </a:cxn>
                <a:cxn ang="T2">
                  <a:pos x="0" y="0"/>
                </a:cxn>
              </a:cxnLst>
              <a:rect l="0" t="0" r="0" b="0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E1C3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31754" name="Freeform 108"/>
            <p:cNvSpPr>
              <a:spLocks/>
            </p:cNvSpPr>
            <p:nvPr/>
          </p:nvSpPr>
          <p:spPr bwMode="auto">
            <a:xfrm>
              <a:off x="5469702" y="2167130"/>
              <a:ext cx="1158256" cy="593342"/>
            </a:xfrm>
            <a:custGeom>
              <a:avLst/>
              <a:gdLst>
                <a:gd name="T0" fmla="*/ 1158256 w 136"/>
                <a:gd name="T1" fmla="*/ 194955 h 70"/>
                <a:gd name="T2" fmla="*/ 757976 w 136"/>
                <a:gd name="T3" fmla="*/ 194955 h 70"/>
                <a:gd name="T4" fmla="*/ 757976 w 136"/>
                <a:gd name="T5" fmla="*/ 211908 h 70"/>
                <a:gd name="T6" fmla="*/ 757976 w 136"/>
                <a:gd name="T7" fmla="*/ 220384 h 70"/>
                <a:gd name="T8" fmla="*/ 757976 w 136"/>
                <a:gd name="T9" fmla="*/ 389910 h 70"/>
                <a:gd name="T10" fmla="*/ 664294 w 136"/>
                <a:gd name="T11" fmla="*/ 415339 h 70"/>
                <a:gd name="T12" fmla="*/ 655777 w 136"/>
                <a:gd name="T13" fmla="*/ 372958 h 70"/>
                <a:gd name="T14" fmla="*/ 655777 w 136"/>
                <a:gd name="T15" fmla="*/ 220384 h 70"/>
                <a:gd name="T16" fmla="*/ 655777 w 136"/>
                <a:gd name="T17" fmla="*/ 203432 h 70"/>
                <a:gd name="T18" fmla="*/ 451379 w 136"/>
                <a:gd name="T19" fmla="*/ 0 h 70"/>
                <a:gd name="T20" fmla="*/ 246981 w 136"/>
                <a:gd name="T21" fmla="*/ 203432 h 70"/>
                <a:gd name="T22" fmla="*/ 246981 w 136"/>
                <a:gd name="T23" fmla="*/ 211908 h 70"/>
                <a:gd name="T24" fmla="*/ 246981 w 136"/>
                <a:gd name="T25" fmla="*/ 220384 h 70"/>
                <a:gd name="T26" fmla="*/ 246981 w 136"/>
                <a:gd name="T27" fmla="*/ 372958 h 70"/>
                <a:gd name="T28" fmla="*/ 195882 w 136"/>
                <a:gd name="T29" fmla="*/ 440768 h 70"/>
                <a:gd name="T30" fmla="*/ 144782 w 136"/>
                <a:gd name="T31" fmla="*/ 389910 h 70"/>
                <a:gd name="T32" fmla="*/ 144782 w 136"/>
                <a:gd name="T33" fmla="*/ 152574 h 70"/>
                <a:gd name="T34" fmla="*/ 76649 w 136"/>
                <a:gd name="T35" fmla="*/ 76287 h 70"/>
                <a:gd name="T36" fmla="*/ 0 w 136"/>
                <a:gd name="T37" fmla="*/ 372958 h 70"/>
                <a:gd name="T38" fmla="*/ 0 w 136"/>
                <a:gd name="T39" fmla="*/ 381434 h 70"/>
                <a:gd name="T40" fmla="*/ 195882 w 136"/>
                <a:gd name="T41" fmla="*/ 593342 h 70"/>
                <a:gd name="T42" fmla="*/ 400280 w 136"/>
                <a:gd name="T43" fmla="*/ 389910 h 70"/>
                <a:gd name="T44" fmla="*/ 400280 w 136"/>
                <a:gd name="T45" fmla="*/ 372958 h 70"/>
                <a:gd name="T46" fmla="*/ 400280 w 136"/>
                <a:gd name="T47" fmla="*/ 203432 h 70"/>
                <a:gd name="T48" fmla="*/ 493962 w 136"/>
                <a:gd name="T49" fmla="*/ 178003 h 70"/>
                <a:gd name="T50" fmla="*/ 502479 w 136"/>
                <a:gd name="T51" fmla="*/ 211908 h 70"/>
                <a:gd name="T52" fmla="*/ 502479 w 136"/>
                <a:gd name="T53" fmla="*/ 372958 h 70"/>
                <a:gd name="T54" fmla="*/ 502479 w 136"/>
                <a:gd name="T55" fmla="*/ 381434 h 70"/>
                <a:gd name="T56" fmla="*/ 502479 w 136"/>
                <a:gd name="T57" fmla="*/ 389910 h 70"/>
                <a:gd name="T58" fmla="*/ 706877 w 136"/>
                <a:gd name="T59" fmla="*/ 593342 h 70"/>
                <a:gd name="T60" fmla="*/ 902758 w 136"/>
                <a:gd name="T61" fmla="*/ 381434 h 70"/>
                <a:gd name="T62" fmla="*/ 902758 w 136"/>
                <a:gd name="T63" fmla="*/ 372958 h 70"/>
                <a:gd name="T64" fmla="*/ 911275 w 136"/>
                <a:gd name="T65" fmla="*/ 203432 h 70"/>
                <a:gd name="T66" fmla="*/ 1004957 w 136"/>
                <a:gd name="T67" fmla="*/ 178003 h 70"/>
                <a:gd name="T68" fmla="*/ 1004957 w 136"/>
                <a:gd name="T69" fmla="*/ 220384 h 70"/>
                <a:gd name="T70" fmla="*/ 1004957 w 136"/>
                <a:gd name="T71" fmla="*/ 440768 h 70"/>
                <a:gd name="T72" fmla="*/ 1081606 w 136"/>
                <a:gd name="T73" fmla="*/ 517055 h 70"/>
                <a:gd name="T74" fmla="*/ 1158256 w 136"/>
                <a:gd name="T75" fmla="*/ 220384 h 7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6"/>
                <a:gd name="T115" fmla="*/ 0 h 70"/>
                <a:gd name="T116" fmla="*/ 136 w 136"/>
                <a:gd name="T117" fmla="*/ 70 h 7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6" h="70">
                  <a:moveTo>
                    <a:pt x="136" y="24"/>
                  </a:moveTo>
                  <a:cubicBezTo>
                    <a:pt x="136" y="24"/>
                    <a:pt x="136" y="23"/>
                    <a:pt x="136" y="23"/>
                  </a:cubicBezTo>
                  <a:cubicBezTo>
                    <a:pt x="136" y="10"/>
                    <a:pt x="125" y="0"/>
                    <a:pt x="112" y="0"/>
                  </a:cubicBezTo>
                  <a:cubicBezTo>
                    <a:pt x="100" y="0"/>
                    <a:pt x="89" y="10"/>
                    <a:pt x="89" y="23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9" y="49"/>
                    <a:pt x="86" y="52"/>
                    <a:pt x="83" y="52"/>
                  </a:cubicBezTo>
                  <a:cubicBezTo>
                    <a:pt x="81" y="52"/>
                    <a:pt x="79" y="51"/>
                    <a:pt x="78" y="49"/>
                  </a:cubicBezTo>
                  <a:cubicBezTo>
                    <a:pt x="77" y="48"/>
                    <a:pt x="77" y="47"/>
                    <a:pt x="77" y="46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4"/>
                    <a:pt x="77" y="23"/>
                    <a:pt x="77" y="23"/>
                  </a:cubicBezTo>
                  <a:cubicBezTo>
                    <a:pt x="77" y="10"/>
                    <a:pt x="66" y="0"/>
                    <a:pt x="53" y="0"/>
                  </a:cubicBezTo>
                  <a:cubicBezTo>
                    <a:pt x="40" y="0"/>
                    <a:pt x="29" y="10"/>
                    <a:pt x="29" y="23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9"/>
                    <a:pt x="26" y="52"/>
                    <a:pt x="23" y="52"/>
                  </a:cubicBezTo>
                  <a:cubicBezTo>
                    <a:pt x="21" y="52"/>
                    <a:pt x="19" y="51"/>
                    <a:pt x="18" y="49"/>
                  </a:cubicBezTo>
                  <a:cubicBezTo>
                    <a:pt x="18" y="48"/>
                    <a:pt x="17" y="47"/>
                    <a:pt x="17" y="4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6"/>
                    <a:pt x="17" y="15"/>
                    <a:pt x="16" y="13"/>
                  </a:cubicBezTo>
                  <a:cubicBezTo>
                    <a:pt x="14" y="10"/>
                    <a:pt x="12" y="9"/>
                    <a:pt x="9" y="9"/>
                  </a:cubicBezTo>
                  <a:cubicBezTo>
                    <a:pt x="4" y="9"/>
                    <a:pt x="0" y="13"/>
                    <a:pt x="0" y="1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60"/>
                    <a:pt x="10" y="70"/>
                    <a:pt x="23" y="70"/>
                  </a:cubicBezTo>
                  <a:cubicBezTo>
                    <a:pt x="36" y="70"/>
                    <a:pt x="46" y="60"/>
                    <a:pt x="47" y="48"/>
                  </a:cubicBezTo>
                  <a:cubicBezTo>
                    <a:pt x="47" y="48"/>
                    <a:pt x="47" y="46"/>
                    <a:pt x="47" y="46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0"/>
                    <a:pt x="50" y="18"/>
                    <a:pt x="53" y="18"/>
                  </a:cubicBezTo>
                  <a:cubicBezTo>
                    <a:pt x="55" y="18"/>
                    <a:pt x="57" y="19"/>
                    <a:pt x="58" y="21"/>
                  </a:cubicBezTo>
                  <a:cubicBezTo>
                    <a:pt x="59" y="22"/>
                    <a:pt x="59" y="23"/>
                    <a:pt x="59" y="24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59" y="44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46"/>
                    <a:pt x="59" y="46"/>
                    <a:pt x="59" y="47"/>
                  </a:cubicBezTo>
                  <a:cubicBezTo>
                    <a:pt x="59" y="60"/>
                    <a:pt x="70" y="70"/>
                    <a:pt x="83" y="70"/>
                  </a:cubicBezTo>
                  <a:cubicBezTo>
                    <a:pt x="96" y="70"/>
                    <a:pt x="106" y="60"/>
                    <a:pt x="106" y="47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5"/>
                    <a:pt x="106" y="44"/>
                    <a:pt x="106" y="44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7" y="20"/>
                    <a:pt x="109" y="18"/>
                    <a:pt x="112" y="18"/>
                  </a:cubicBezTo>
                  <a:cubicBezTo>
                    <a:pt x="115" y="18"/>
                    <a:pt x="116" y="19"/>
                    <a:pt x="118" y="21"/>
                  </a:cubicBezTo>
                  <a:cubicBezTo>
                    <a:pt x="118" y="21"/>
                    <a:pt x="118" y="23"/>
                    <a:pt x="118" y="24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8" y="52"/>
                    <a:pt x="118" y="52"/>
                    <a:pt x="118" y="52"/>
                  </a:cubicBezTo>
                  <a:cubicBezTo>
                    <a:pt x="118" y="54"/>
                    <a:pt x="119" y="55"/>
                    <a:pt x="120" y="57"/>
                  </a:cubicBezTo>
                  <a:cubicBezTo>
                    <a:pt x="121" y="59"/>
                    <a:pt x="124" y="61"/>
                    <a:pt x="127" y="61"/>
                  </a:cubicBezTo>
                  <a:cubicBezTo>
                    <a:pt x="132" y="61"/>
                    <a:pt x="136" y="57"/>
                    <a:pt x="136" y="52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6"/>
                    <a:pt x="136" y="24"/>
                    <a:pt x="136" y="24"/>
                  </a:cubicBezTo>
                  <a:close/>
                </a:path>
              </a:pathLst>
            </a:custGeom>
            <a:solidFill>
              <a:srgbClr val="FAAA2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Open Sans" charset="0"/>
                <a:ea typeface="冬青黑体简体中文 W3" charset="-122"/>
              </a:endParaRPr>
            </a:p>
          </p:txBody>
        </p:sp>
      </p:grp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2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187950" y="-9525"/>
            <a:ext cx="1816100" cy="2644775"/>
          </a:xfrm>
          <a:prstGeom prst="rect">
            <a:avLst/>
          </a:prstGeom>
          <a:solidFill>
            <a:srgbClr val="FAA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771" name="文本框 20"/>
          <p:cNvSpPr txBox="1">
            <a:spLocks noChangeArrowheads="1"/>
          </p:cNvSpPr>
          <p:nvPr/>
        </p:nvSpPr>
        <p:spPr bwMode="auto">
          <a:xfrm>
            <a:off x="1958975" y="4476750"/>
            <a:ext cx="830262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Roboto"/>
                <a:ea typeface="Roboto"/>
                <a:cs typeface="Roboto"/>
              </a:rPr>
              <a:t>Prediction &amp; Strategy</a:t>
            </a:r>
            <a:endParaRPr lang="zh-CN" altLang="en-US" sz="6000" dirty="0">
              <a:solidFill>
                <a:schemeClr val="bg1"/>
              </a:solidFill>
              <a:latin typeface="Roboto"/>
              <a:ea typeface="冬青黑体简体中文 W3" charset="-122"/>
            </a:endParaRPr>
          </a:p>
        </p:txBody>
      </p:sp>
      <p:grpSp>
        <p:nvGrpSpPr>
          <p:cNvPr id="3" name="组合 18"/>
          <p:cNvGrpSpPr/>
          <p:nvPr/>
        </p:nvGrpSpPr>
        <p:grpSpPr bwMode="auto">
          <a:xfrm>
            <a:off x="5203825" y="1751013"/>
            <a:ext cx="1778000" cy="1778000"/>
            <a:chOff x="5159830" y="1574801"/>
            <a:chExt cx="1778000" cy="1778000"/>
          </a:xfrm>
          <a:solidFill>
            <a:srgbClr val="EE1C39"/>
          </a:solidFill>
        </p:grpSpPr>
        <p:sp>
          <p:nvSpPr>
            <p:cNvPr id="17" name="椭圆 16"/>
            <p:cNvSpPr/>
            <p:nvPr/>
          </p:nvSpPr>
          <p:spPr>
            <a:xfrm>
              <a:off x="5159830" y="1574801"/>
              <a:ext cx="1778000" cy="1778000"/>
            </a:xfrm>
            <a:prstGeom prst="ellipse">
              <a:avLst/>
            </a:prstGeom>
            <a:solidFill>
              <a:srgbClr val="FAAA2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Freeform 106"/>
            <p:cNvSpPr>
              <a:spLocks/>
            </p:cNvSpPr>
            <p:nvPr/>
          </p:nvSpPr>
          <p:spPr bwMode="auto">
            <a:xfrm>
              <a:off x="6048830" y="2459186"/>
              <a:ext cx="0" cy="9231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107"/>
            <p:cNvSpPr>
              <a:spLocks/>
            </p:cNvSpPr>
            <p:nvPr/>
          </p:nvSpPr>
          <p:spPr bwMode="auto">
            <a:xfrm>
              <a:off x="6048830" y="24638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5203825" y="6438900"/>
            <a:ext cx="1817688" cy="482600"/>
          </a:xfrm>
          <a:prstGeom prst="rect">
            <a:avLst/>
          </a:prstGeom>
          <a:solidFill>
            <a:srgbClr val="FAA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-19050" y="6586538"/>
            <a:ext cx="12211050" cy="0"/>
          </a:xfrm>
          <a:prstGeom prst="line">
            <a:avLst/>
          </a:prstGeom>
          <a:ln w="19050">
            <a:solidFill>
              <a:srgbClr val="515C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3"/>
          <p:cNvGrpSpPr/>
          <p:nvPr/>
        </p:nvGrpSpPr>
        <p:grpSpPr bwMode="auto">
          <a:xfrm flipH="1">
            <a:off x="-19050" y="339725"/>
            <a:ext cx="1623105" cy="676275"/>
            <a:chOff x="3533690" y="533400"/>
            <a:chExt cx="1637426" cy="675969"/>
          </a:xfrm>
          <a:solidFill>
            <a:srgbClr val="F17822"/>
          </a:solidFill>
        </p:grpSpPr>
        <p:sp>
          <p:nvSpPr>
            <p:cNvPr id="5" name="矩形 4"/>
            <p:cNvSpPr/>
            <p:nvPr/>
          </p:nvSpPr>
          <p:spPr>
            <a:xfrm>
              <a:off x="3806724" y="533400"/>
              <a:ext cx="1364392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 bwMode="auto">
          <a:xfrm>
            <a:off x="795338" y="385763"/>
            <a:ext cx="1143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spc="300" dirty="0">
                <a:solidFill>
                  <a:schemeClr val="bg1"/>
                </a:solidFill>
                <a:latin typeface="Roboto" pitchFamily="2" charset="0"/>
                <a:ea typeface="+mn-ea"/>
              </a:rPr>
              <a:t>01</a:t>
            </a:r>
            <a:endParaRPr lang="zh-CN" altLang="en-US" sz="3200" spc="300" dirty="0">
              <a:solidFill>
                <a:schemeClr val="bg1"/>
              </a:solidFill>
              <a:latin typeface="Roboto" pitchFamily="2" charset="0"/>
              <a:ea typeface="+mn-ea"/>
            </a:endParaRPr>
          </a:p>
        </p:txBody>
      </p:sp>
      <p:sp>
        <p:nvSpPr>
          <p:cNvPr id="8196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11360150" y="6424613"/>
            <a:ext cx="476250" cy="320675"/>
          </a:xfrm>
          <a:solidFill>
            <a:srgbClr val="F17822"/>
          </a:solidFill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 smtClean="0">
                <a:solidFill>
                  <a:schemeClr val="bg1"/>
                </a:solidFill>
                <a:latin typeface="Roboto"/>
              </a:rPr>
              <a:t>3</a:t>
            </a:r>
            <a:endParaRPr lang="zh-CN" altLang="en-US" sz="1800" dirty="0">
              <a:solidFill>
                <a:schemeClr val="bg1"/>
              </a:solidFill>
              <a:latin typeface="Roboto"/>
            </a:endParaRPr>
          </a:p>
        </p:txBody>
      </p:sp>
      <p:sp>
        <p:nvSpPr>
          <p:cNvPr id="8197" name="文本框 12"/>
          <p:cNvSpPr txBox="1">
            <a:spLocks noChangeArrowheads="1"/>
          </p:cNvSpPr>
          <p:nvPr/>
        </p:nvSpPr>
        <p:spPr bwMode="auto">
          <a:xfrm>
            <a:off x="1793875" y="339725"/>
            <a:ext cx="8302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Roboto"/>
                <a:ea typeface="Roboto"/>
                <a:cs typeface="Roboto"/>
              </a:rPr>
              <a:t>Present The Company</a:t>
            </a:r>
          </a:p>
        </p:txBody>
      </p:sp>
      <p:grpSp>
        <p:nvGrpSpPr>
          <p:cNvPr id="4" name="组合 10"/>
          <p:cNvGrpSpPr>
            <a:grpSpLocks/>
          </p:cNvGrpSpPr>
          <p:nvPr/>
        </p:nvGrpSpPr>
        <p:grpSpPr bwMode="auto">
          <a:xfrm>
            <a:off x="5146675" y="0"/>
            <a:ext cx="6670675" cy="6584950"/>
            <a:chOff x="528101" y="272780"/>
            <a:chExt cx="6670951" cy="6585223"/>
          </a:xfrm>
        </p:grpSpPr>
        <p:sp>
          <p:nvSpPr>
            <p:cNvPr id="14" name="矩形 13"/>
            <p:cNvSpPr/>
            <p:nvPr/>
          </p:nvSpPr>
          <p:spPr>
            <a:xfrm>
              <a:off x="4701812" y="272780"/>
              <a:ext cx="1047793" cy="3535510"/>
            </a:xfrm>
            <a:prstGeom prst="rect">
              <a:avLst/>
            </a:prstGeom>
            <a:solidFill>
              <a:srgbClr val="FAAA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L 形 14"/>
            <p:cNvSpPr/>
            <p:nvPr/>
          </p:nvSpPr>
          <p:spPr>
            <a:xfrm rot="5400000">
              <a:off x="1751320" y="2859718"/>
              <a:ext cx="4114971" cy="3881599"/>
            </a:xfrm>
            <a:prstGeom prst="corner">
              <a:avLst>
                <a:gd name="adj1" fmla="val 27216"/>
                <a:gd name="adj2" fmla="val 27602"/>
              </a:avLst>
            </a:prstGeom>
            <a:solidFill>
              <a:srgbClr val="E82C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874357" y="2743032"/>
              <a:ext cx="1066844" cy="4114971"/>
            </a:xfrm>
            <a:prstGeom prst="rect">
              <a:avLst/>
            </a:prstGeom>
            <a:solidFill>
              <a:srgbClr val="FAAA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349206" y="1369788"/>
              <a:ext cx="1023979" cy="3829209"/>
            </a:xfrm>
            <a:prstGeom prst="rect">
              <a:avLst/>
            </a:prstGeom>
            <a:solidFill>
              <a:srgbClr val="FAAA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L 形 17"/>
            <p:cNvSpPr/>
            <p:nvPr/>
          </p:nvSpPr>
          <p:spPr>
            <a:xfrm rot="5400000">
              <a:off x="1111532" y="3596349"/>
              <a:ext cx="2678223" cy="3845084"/>
            </a:xfrm>
            <a:prstGeom prst="corner">
              <a:avLst>
                <a:gd name="adj1" fmla="val 38909"/>
                <a:gd name="adj2" fmla="val 38431"/>
              </a:avLst>
            </a:prstGeom>
            <a:solidFill>
              <a:srgbClr val="F178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173485" y="272780"/>
              <a:ext cx="1025567" cy="2140039"/>
            </a:xfrm>
            <a:prstGeom prst="rect">
              <a:avLst/>
            </a:prstGeom>
            <a:solidFill>
              <a:srgbClr val="FAAA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349206" y="1369788"/>
              <a:ext cx="3835559" cy="1043030"/>
            </a:xfrm>
            <a:prstGeom prst="rect">
              <a:avLst/>
            </a:prstGeom>
            <a:solidFill>
              <a:srgbClr val="F178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868006" y="2743032"/>
              <a:ext cx="3892711" cy="1065257"/>
            </a:xfrm>
            <a:prstGeom prst="rect">
              <a:avLst/>
            </a:prstGeom>
            <a:solidFill>
              <a:srgbClr val="F178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199" name="Freeform 163"/>
          <p:cNvSpPr>
            <a:spLocks noEditPoints="1"/>
          </p:cNvSpPr>
          <p:nvPr/>
        </p:nvSpPr>
        <p:spPr bwMode="auto">
          <a:xfrm>
            <a:off x="6808788" y="2754313"/>
            <a:ext cx="735012" cy="523875"/>
          </a:xfrm>
          <a:custGeom>
            <a:avLst/>
            <a:gdLst>
              <a:gd name="T0" fmla="*/ 289864 w 284"/>
              <a:gd name="T1" fmla="*/ 0 h 201"/>
              <a:gd name="T2" fmla="*/ 90583 w 284"/>
              <a:gd name="T3" fmla="*/ 200688 h 201"/>
              <a:gd name="T4" fmla="*/ 90583 w 284"/>
              <a:gd name="T5" fmla="*/ 203295 h 201"/>
              <a:gd name="T6" fmla="*/ 0 w 284"/>
              <a:gd name="T7" fmla="*/ 354463 h 201"/>
              <a:gd name="T8" fmla="*/ 168225 w 284"/>
              <a:gd name="T9" fmla="*/ 523875 h 201"/>
              <a:gd name="T10" fmla="*/ 168225 w 284"/>
              <a:gd name="T11" fmla="*/ 523875 h 201"/>
              <a:gd name="T12" fmla="*/ 574552 w 284"/>
              <a:gd name="T13" fmla="*/ 523875 h 201"/>
              <a:gd name="T14" fmla="*/ 582317 w 284"/>
              <a:gd name="T15" fmla="*/ 523875 h 201"/>
              <a:gd name="T16" fmla="*/ 735013 w 284"/>
              <a:gd name="T17" fmla="*/ 370101 h 201"/>
              <a:gd name="T18" fmla="*/ 639254 w 284"/>
              <a:gd name="T19" fmla="*/ 224146 h 201"/>
              <a:gd name="T20" fmla="*/ 641842 w 284"/>
              <a:gd name="T21" fmla="*/ 200688 h 201"/>
              <a:gd name="T22" fmla="*/ 535731 w 284"/>
              <a:gd name="T23" fmla="*/ 91222 h 201"/>
              <a:gd name="T24" fmla="*/ 471029 w 284"/>
              <a:gd name="T25" fmla="*/ 112073 h 201"/>
              <a:gd name="T26" fmla="*/ 289864 w 284"/>
              <a:gd name="T27" fmla="*/ 0 h 201"/>
              <a:gd name="T28" fmla="*/ 367507 w 284"/>
              <a:gd name="T29" fmla="*/ 153774 h 201"/>
              <a:gd name="T30" fmla="*/ 473617 w 284"/>
              <a:gd name="T31" fmla="*/ 195476 h 201"/>
              <a:gd name="T32" fmla="*/ 520203 w 284"/>
              <a:gd name="T33" fmla="*/ 153774 h 201"/>
              <a:gd name="T34" fmla="*/ 520203 w 284"/>
              <a:gd name="T35" fmla="*/ 276272 h 201"/>
              <a:gd name="T36" fmla="*/ 517615 w 284"/>
              <a:gd name="T37" fmla="*/ 276272 h 201"/>
              <a:gd name="T38" fmla="*/ 468441 w 284"/>
              <a:gd name="T39" fmla="*/ 276272 h 201"/>
              <a:gd name="T40" fmla="*/ 395975 w 284"/>
              <a:gd name="T41" fmla="*/ 276272 h 201"/>
              <a:gd name="T42" fmla="*/ 442561 w 284"/>
              <a:gd name="T43" fmla="*/ 231965 h 201"/>
              <a:gd name="T44" fmla="*/ 367507 w 284"/>
              <a:gd name="T45" fmla="*/ 200688 h 201"/>
              <a:gd name="T46" fmla="*/ 266572 w 284"/>
              <a:gd name="T47" fmla="*/ 276272 h 201"/>
              <a:gd name="T48" fmla="*/ 217398 w 284"/>
              <a:gd name="T49" fmla="*/ 276272 h 201"/>
              <a:gd name="T50" fmla="*/ 367507 w 284"/>
              <a:gd name="T51" fmla="*/ 153774 h 201"/>
              <a:gd name="T52" fmla="*/ 212222 w 284"/>
              <a:gd name="T53" fmla="*/ 338825 h 201"/>
              <a:gd name="T54" fmla="*/ 217398 w 284"/>
              <a:gd name="T55" fmla="*/ 338825 h 201"/>
              <a:gd name="T56" fmla="*/ 263984 w 284"/>
              <a:gd name="T57" fmla="*/ 338825 h 201"/>
              <a:gd name="T58" fmla="*/ 336450 w 284"/>
              <a:gd name="T59" fmla="*/ 338825 h 201"/>
              <a:gd name="T60" fmla="*/ 292452 w 284"/>
              <a:gd name="T61" fmla="*/ 380526 h 201"/>
              <a:gd name="T62" fmla="*/ 364918 w 284"/>
              <a:gd name="T63" fmla="*/ 411802 h 201"/>
              <a:gd name="T64" fmla="*/ 465853 w 284"/>
              <a:gd name="T65" fmla="*/ 338825 h 201"/>
              <a:gd name="T66" fmla="*/ 517615 w 284"/>
              <a:gd name="T67" fmla="*/ 338825 h 201"/>
              <a:gd name="T68" fmla="*/ 367507 w 284"/>
              <a:gd name="T69" fmla="*/ 461323 h 201"/>
              <a:gd name="T70" fmla="*/ 258807 w 284"/>
              <a:gd name="T71" fmla="*/ 417015 h 201"/>
              <a:gd name="T72" fmla="*/ 212222 w 284"/>
              <a:gd name="T73" fmla="*/ 461323 h 201"/>
              <a:gd name="T74" fmla="*/ 212222 w 284"/>
              <a:gd name="T75" fmla="*/ 338825 h 20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84"/>
              <a:gd name="T115" fmla="*/ 0 h 201"/>
              <a:gd name="T116" fmla="*/ 284 w 284"/>
              <a:gd name="T117" fmla="*/ 201 h 20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84" h="201">
                <a:moveTo>
                  <a:pt x="112" y="0"/>
                </a:moveTo>
                <a:cubicBezTo>
                  <a:pt x="70" y="0"/>
                  <a:pt x="35" y="34"/>
                  <a:pt x="35" y="77"/>
                </a:cubicBezTo>
                <a:cubicBezTo>
                  <a:pt x="35" y="77"/>
                  <a:pt x="35" y="77"/>
                  <a:pt x="35" y="78"/>
                </a:cubicBezTo>
                <a:cubicBezTo>
                  <a:pt x="14" y="88"/>
                  <a:pt x="0" y="110"/>
                  <a:pt x="0" y="136"/>
                </a:cubicBezTo>
                <a:cubicBezTo>
                  <a:pt x="0" y="171"/>
                  <a:pt x="29" y="201"/>
                  <a:pt x="65" y="201"/>
                </a:cubicBezTo>
                <a:cubicBezTo>
                  <a:pt x="65" y="201"/>
                  <a:pt x="65" y="201"/>
                  <a:pt x="65" y="201"/>
                </a:cubicBezTo>
                <a:cubicBezTo>
                  <a:pt x="222" y="201"/>
                  <a:pt x="222" y="201"/>
                  <a:pt x="222" y="201"/>
                </a:cubicBezTo>
                <a:cubicBezTo>
                  <a:pt x="225" y="201"/>
                  <a:pt x="225" y="201"/>
                  <a:pt x="225" y="201"/>
                </a:cubicBezTo>
                <a:cubicBezTo>
                  <a:pt x="257" y="201"/>
                  <a:pt x="284" y="174"/>
                  <a:pt x="284" y="142"/>
                </a:cubicBezTo>
                <a:cubicBezTo>
                  <a:pt x="284" y="117"/>
                  <a:pt x="268" y="95"/>
                  <a:pt x="247" y="86"/>
                </a:cubicBezTo>
                <a:cubicBezTo>
                  <a:pt x="248" y="84"/>
                  <a:pt x="248" y="80"/>
                  <a:pt x="248" y="77"/>
                </a:cubicBezTo>
                <a:cubicBezTo>
                  <a:pt x="248" y="53"/>
                  <a:pt x="230" y="35"/>
                  <a:pt x="207" y="35"/>
                </a:cubicBezTo>
                <a:cubicBezTo>
                  <a:pt x="197" y="35"/>
                  <a:pt x="189" y="37"/>
                  <a:pt x="182" y="43"/>
                </a:cubicBezTo>
                <a:cubicBezTo>
                  <a:pt x="169" y="17"/>
                  <a:pt x="143" y="0"/>
                  <a:pt x="112" y="0"/>
                </a:cubicBezTo>
                <a:close/>
                <a:moveTo>
                  <a:pt x="142" y="59"/>
                </a:moveTo>
                <a:cubicBezTo>
                  <a:pt x="158" y="59"/>
                  <a:pt x="173" y="65"/>
                  <a:pt x="183" y="75"/>
                </a:cubicBezTo>
                <a:cubicBezTo>
                  <a:pt x="201" y="59"/>
                  <a:pt x="201" y="59"/>
                  <a:pt x="201" y="59"/>
                </a:cubicBezTo>
                <a:cubicBezTo>
                  <a:pt x="201" y="106"/>
                  <a:pt x="201" y="106"/>
                  <a:pt x="201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81" y="106"/>
                  <a:pt x="181" y="106"/>
                  <a:pt x="181" y="106"/>
                </a:cubicBezTo>
                <a:cubicBezTo>
                  <a:pt x="153" y="106"/>
                  <a:pt x="153" y="106"/>
                  <a:pt x="153" y="106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63" y="81"/>
                  <a:pt x="153" y="77"/>
                  <a:pt x="142" y="77"/>
                </a:cubicBezTo>
                <a:cubicBezTo>
                  <a:pt x="124" y="77"/>
                  <a:pt x="108" y="90"/>
                  <a:pt x="103" y="106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89" y="79"/>
                  <a:pt x="113" y="59"/>
                  <a:pt x="142" y="59"/>
                </a:cubicBezTo>
                <a:close/>
                <a:moveTo>
                  <a:pt x="82" y="130"/>
                </a:moveTo>
                <a:cubicBezTo>
                  <a:pt x="84" y="130"/>
                  <a:pt x="84" y="130"/>
                  <a:pt x="84" y="130"/>
                </a:cubicBezTo>
                <a:cubicBezTo>
                  <a:pt x="102" y="130"/>
                  <a:pt x="102" y="130"/>
                  <a:pt x="102" y="130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20" y="153"/>
                  <a:pt x="130" y="158"/>
                  <a:pt x="141" y="158"/>
                </a:cubicBezTo>
                <a:cubicBezTo>
                  <a:pt x="160" y="158"/>
                  <a:pt x="175" y="147"/>
                  <a:pt x="180" y="130"/>
                </a:cubicBezTo>
                <a:cubicBezTo>
                  <a:pt x="200" y="130"/>
                  <a:pt x="200" y="130"/>
                  <a:pt x="200" y="130"/>
                </a:cubicBezTo>
                <a:cubicBezTo>
                  <a:pt x="194" y="156"/>
                  <a:pt x="170" y="177"/>
                  <a:pt x="142" y="177"/>
                </a:cubicBezTo>
                <a:cubicBezTo>
                  <a:pt x="125" y="177"/>
                  <a:pt x="111" y="170"/>
                  <a:pt x="100" y="160"/>
                </a:cubicBezTo>
                <a:cubicBezTo>
                  <a:pt x="82" y="177"/>
                  <a:pt x="82" y="177"/>
                  <a:pt x="82" y="177"/>
                </a:cubicBezTo>
                <a:cubicBezTo>
                  <a:pt x="82" y="130"/>
                  <a:pt x="82" y="130"/>
                  <a:pt x="82" y="1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Open Sans" charset="0"/>
              <a:ea typeface="冬青黑体简体中文 W3" charset="-122"/>
            </a:endParaRPr>
          </a:p>
        </p:txBody>
      </p:sp>
      <p:sp>
        <p:nvSpPr>
          <p:cNvPr id="8200" name="Freeform 167"/>
          <p:cNvSpPr>
            <a:spLocks/>
          </p:cNvSpPr>
          <p:nvPr/>
        </p:nvSpPr>
        <p:spPr bwMode="auto">
          <a:xfrm>
            <a:off x="5473700" y="4073525"/>
            <a:ext cx="685800" cy="674688"/>
          </a:xfrm>
          <a:custGeom>
            <a:avLst/>
            <a:gdLst>
              <a:gd name="T0" fmla="*/ 233516 w 279"/>
              <a:gd name="T1" fmla="*/ 7387 h 274"/>
              <a:gd name="T2" fmla="*/ 159774 w 279"/>
              <a:gd name="T3" fmla="*/ 113269 h 274"/>
              <a:gd name="T4" fmla="*/ 172065 w 279"/>
              <a:gd name="T5" fmla="*/ 216688 h 274"/>
              <a:gd name="T6" fmla="*/ 29497 w 279"/>
              <a:gd name="T7" fmla="*/ 243774 h 274"/>
              <a:gd name="T8" fmla="*/ 12290 w 279"/>
              <a:gd name="T9" fmla="*/ 374279 h 274"/>
              <a:gd name="T10" fmla="*/ 14748 w 279"/>
              <a:gd name="T11" fmla="*/ 618053 h 274"/>
              <a:gd name="T12" fmla="*/ 105697 w 279"/>
              <a:gd name="T13" fmla="*/ 664839 h 274"/>
              <a:gd name="T14" fmla="*/ 189271 w 279"/>
              <a:gd name="T15" fmla="*/ 635290 h 274"/>
              <a:gd name="T16" fmla="*/ 152400 w 279"/>
              <a:gd name="T17" fmla="*/ 539258 h 274"/>
              <a:gd name="T18" fmla="*/ 233516 w 279"/>
              <a:gd name="T19" fmla="*/ 440763 h 274"/>
              <a:gd name="T20" fmla="*/ 312174 w 279"/>
              <a:gd name="T21" fmla="*/ 539258 h 274"/>
              <a:gd name="T22" fmla="*/ 275303 w 279"/>
              <a:gd name="T23" fmla="*/ 640215 h 274"/>
              <a:gd name="T24" fmla="*/ 398206 w 279"/>
              <a:gd name="T25" fmla="*/ 662376 h 274"/>
              <a:gd name="T26" fmla="*/ 447368 w 279"/>
              <a:gd name="T27" fmla="*/ 563881 h 274"/>
              <a:gd name="T28" fmla="*/ 494071 w 279"/>
              <a:gd name="T29" fmla="*/ 480161 h 274"/>
              <a:gd name="T30" fmla="*/ 602226 w 279"/>
              <a:gd name="T31" fmla="*/ 526946 h 274"/>
              <a:gd name="T32" fmla="*/ 661219 w 279"/>
              <a:gd name="T33" fmla="*/ 406290 h 274"/>
              <a:gd name="T34" fmla="*/ 565355 w 279"/>
              <a:gd name="T35" fmla="*/ 366892 h 274"/>
              <a:gd name="T36" fmla="*/ 464574 w 279"/>
              <a:gd name="T37" fmla="*/ 391516 h 274"/>
              <a:gd name="T38" fmla="*/ 432619 w 279"/>
              <a:gd name="T39" fmla="*/ 241312 h 274"/>
              <a:gd name="T40" fmla="*/ 285135 w 279"/>
              <a:gd name="T41" fmla="*/ 209301 h 274"/>
              <a:gd name="T42" fmla="*/ 297426 w 279"/>
              <a:gd name="T43" fmla="*/ 123118 h 274"/>
              <a:gd name="T44" fmla="*/ 265471 w 279"/>
              <a:gd name="T45" fmla="*/ 9849 h 274"/>
              <a:gd name="T46" fmla="*/ 233516 w 279"/>
              <a:gd name="T47" fmla="*/ 7387 h 27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79"/>
              <a:gd name="T73" fmla="*/ 0 h 274"/>
              <a:gd name="T74" fmla="*/ 279 w 279"/>
              <a:gd name="T75" fmla="*/ 274 h 274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79" h="274">
                <a:moveTo>
                  <a:pt x="95" y="3"/>
                </a:moveTo>
                <a:cubicBezTo>
                  <a:pt x="73" y="0"/>
                  <a:pt x="53" y="27"/>
                  <a:pt x="65" y="46"/>
                </a:cubicBezTo>
                <a:cubicBezTo>
                  <a:pt x="78" y="55"/>
                  <a:pt x="87" y="78"/>
                  <a:pt x="70" y="88"/>
                </a:cubicBezTo>
                <a:cubicBezTo>
                  <a:pt x="53" y="98"/>
                  <a:pt x="28" y="83"/>
                  <a:pt x="12" y="99"/>
                </a:cubicBezTo>
                <a:cubicBezTo>
                  <a:pt x="0" y="113"/>
                  <a:pt x="7" y="134"/>
                  <a:pt x="5" y="152"/>
                </a:cubicBezTo>
                <a:cubicBezTo>
                  <a:pt x="5" y="185"/>
                  <a:pt x="4" y="218"/>
                  <a:pt x="6" y="251"/>
                </a:cubicBezTo>
                <a:cubicBezTo>
                  <a:pt x="10" y="267"/>
                  <a:pt x="28" y="270"/>
                  <a:pt x="43" y="270"/>
                </a:cubicBezTo>
                <a:cubicBezTo>
                  <a:pt x="55" y="271"/>
                  <a:pt x="69" y="270"/>
                  <a:pt x="77" y="258"/>
                </a:cubicBezTo>
                <a:cubicBezTo>
                  <a:pt x="86" y="242"/>
                  <a:pt x="65" y="232"/>
                  <a:pt x="62" y="219"/>
                </a:cubicBezTo>
                <a:cubicBezTo>
                  <a:pt x="55" y="199"/>
                  <a:pt x="75" y="178"/>
                  <a:pt x="95" y="179"/>
                </a:cubicBezTo>
                <a:cubicBezTo>
                  <a:pt x="114" y="179"/>
                  <a:pt x="133" y="200"/>
                  <a:pt x="127" y="219"/>
                </a:cubicBezTo>
                <a:cubicBezTo>
                  <a:pt x="120" y="232"/>
                  <a:pt x="101" y="244"/>
                  <a:pt x="112" y="260"/>
                </a:cubicBezTo>
                <a:cubicBezTo>
                  <a:pt x="125" y="274"/>
                  <a:pt x="146" y="270"/>
                  <a:pt x="162" y="269"/>
                </a:cubicBezTo>
                <a:cubicBezTo>
                  <a:pt x="180" y="265"/>
                  <a:pt x="187" y="246"/>
                  <a:pt x="182" y="229"/>
                </a:cubicBezTo>
                <a:cubicBezTo>
                  <a:pt x="181" y="216"/>
                  <a:pt x="185" y="197"/>
                  <a:pt x="201" y="195"/>
                </a:cubicBezTo>
                <a:cubicBezTo>
                  <a:pt x="218" y="193"/>
                  <a:pt x="226" y="218"/>
                  <a:pt x="245" y="214"/>
                </a:cubicBezTo>
                <a:cubicBezTo>
                  <a:pt x="266" y="211"/>
                  <a:pt x="279" y="185"/>
                  <a:pt x="269" y="165"/>
                </a:cubicBezTo>
                <a:cubicBezTo>
                  <a:pt x="263" y="152"/>
                  <a:pt x="244" y="140"/>
                  <a:pt x="230" y="149"/>
                </a:cubicBezTo>
                <a:cubicBezTo>
                  <a:pt x="219" y="159"/>
                  <a:pt x="202" y="174"/>
                  <a:pt x="189" y="159"/>
                </a:cubicBezTo>
                <a:cubicBezTo>
                  <a:pt x="174" y="141"/>
                  <a:pt x="192" y="116"/>
                  <a:pt x="176" y="98"/>
                </a:cubicBezTo>
                <a:cubicBezTo>
                  <a:pt x="159" y="82"/>
                  <a:pt x="133" y="99"/>
                  <a:pt x="116" y="85"/>
                </a:cubicBezTo>
                <a:cubicBezTo>
                  <a:pt x="103" y="75"/>
                  <a:pt x="112" y="59"/>
                  <a:pt x="121" y="50"/>
                </a:cubicBezTo>
                <a:cubicBezTo>
                  <a:pt x="136" y="36"/>
                  <a:pt x="126" y="10"/>
                  <a:pt x="108" y="4"/>
                </a:cubicBezTo>
                <a:cubicBezTo>
                  <a:pt x="104" y="3"/>
                  <a:pt x="99" y="3"/>
                  <a:pt x="95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Open Sans" charset="0"/>
              <a:ea typeface="冬青黑体简体中文 W3" charset="-122"/>
            </a:endParaRPr>
          </a:p>
        </p:txBody>
      </p:sp>
      <p:sp>
        <p:nvSpPr>
          <p:cNvPr id="8201" name="Freeform 5"/>
          <p:cNvSpPr>
            <a:spLocks noEditPoints="1"/>
          </p:cNvSpPr>
          <p:nvPr/>
        </p:nvSpPr>
        <p:spPr bwMode="auto">
          <a:xfrm>
            <a:off x="8278813" y="1330325"/>
            <a:ext cx="646112" cy="646113"/>
          </a:xfrm>
          <a:custGeom>
            <a:avLst/>
            <a:gdLst>
              <a:gd name="T0" fmla="*/ 133293 w 1905"/>
              <a:gd name="T1" fmla="*/ 339 h 1906"/>
              <a:gd name="T2" fmla="*/ 120404 w 1905"/>
              <a:gd name="T3" fmla="*/ 3051 h 1906"/>
              <a:gd name="T4" fmla="*/ 235043 w 1905"/>
              <a:gd name="T5" fmla="*/ 117968 h 1906"/>
              <a:gd name="T6" fmla="*/ 205535 w 1905"/>
              <a:gd name="T7" fmla="*/ 205766 h 1906"/>
              <a:gd name="T8" fmla="*/ 117691 w 1905"/>
              <a:gd name="T9" fmla="*/ 235258 h 1906"/>
              <a:gd name="T10" fmla="*/ 2713 w 1905"/>
              <a:gd name="T11" fmla="*/ 120680 h 1906"/>
              <a:gd name="T12" fmla="*/ 0 w 1905"/>
              <a:gd name="T13" fmla="*/ 147121 h 1906"/>
              <a:gd name="T14" fmla="*/ 0 w 1905"/>
              <a:gd name="T15" fmla="*/ 152545 h 1906"/>
              <a:gd name="T16" fmla="*/ 0 w 1905"/>
              <a:gd name="T17" fmla="*/ 161698 h 1906"/>
              <a:gd name="T18" fmla="*/ 161783 w 1905"/>
              <a:gd name="T19" fmla="*/ 323395 h 1906"/>
              <a:gd name="T20" fmla="*/ 200109 w 1905"/>
              <a:gd name="T21" fmla="*/ 317633 h 1906"/>
              <a:gd name="T22" fmla="*/ 227581 w 1905"/>
              <a:gd name="T23" fmla="*/ 344413 h 1906"/>
              <a:gd name="T24" fmla="*/ 205535 w 1905"/>
              <a:gd name="T25" fmla="*/ 382041 h 1906"/>
              <a:gd name="T26" fmla="*/ 117691 w 1905"/>
              <a:gd name="T27" fmla="*/ 411194 h 1906"/>
              <a:gd name="T28" fmla="*/ 14923 w 1905"/>
              <a:gd name="T29" fmla="*/ 513907 h 1906"/>
              <a:gd name="T30" fmla="*/ 0 w 1905"/>
              <a:gd name="T31" fmla="*/ 528823 h 1906"/>
              <a:gd name="T32" fmla="*/ 117691 w 1905"/>
              <a:gd name="T33" fmla="*/ 646113 h 1906"/>
              <a:gd name="T34" fmla="*/ 235043 w 1905"/>
              <a:gd name="T35" fmla="*/ 528823 h 1906"/>
              <a:gd name="T36" fmla="*/ 233347 w 1905"/>
              <a:gd name="T37" fmla="*/ 517636 h 1906"/>
              <a:gd name="T38" fmla="*/ 235043 w 1905"/>
              <a:gd name="T39" fmla="*/ 496619 h 1906"/>
              <a:gd name="T40" fmla="*/ 243183 w 1905"/>
              <a:gd name="T41" fmla="*/ 473568 h 1906"/>
              <a:gd name="T42" fmla="*/ 256071 w 1905"/>
              <a:gd name="T43" fmla="*/ 449838 h 1906"/>
              <a:gd name="T44" fmla="*/ 258106 w 1905"/>
              <a:gd name="T45" fmla="*/ 448143 h 1906"/>
              <a:gd name="T46" fmla="*/ 264550 w 1905"/>
              <a:gd name="T47" fmla="*/ 440686 h 1906"/>
              <a:gd name="T48" fmla="*/ 281848 w 1905"/>
              <a:gd name="T49" fmla="*/ 426787 h 1906"/>
              <a:gd name="T50" fmla="*/ 300163 w 1905"/>
              <a:gd name="T51" fmla="*/ 416957 h 1906"/>
              <a:gd name="T52" fmla="*/ 323904 w 1905"/>
              <a:gd name="T53" fmla="*/ 440686 h 1906"/>
              <a:gd name="T54" fmla="*/ 381902 w 1905"/>
              <a:gd name="T55" fmla="*/ 499331 h 1906"/>
              <a:gd name="T56" fmla="*/ 470085 w 1905"/>
              <a:gd name="T57" fmla="*/ 587468 h 1906"/>
              <a:gd name="T58" fmla="*/ 528761 w 1905"/>
              <a:gd name="T59" fmla="*/ 611197 h 1906"/>
              <a:gd name="T60" fmla="*/ 610500 w 1905"/>
              <a:gd name="T61" fmla="*/ 528823 h 1906"/>
              <a:gd name="T62" fmla="*/ 587437 w 1905"/>
              <a:gd name="T63" fmla="*/ 470178 h 1906"/>
              <a:gd name="T64" fmla="*/ 586420 w 1905"/>
              <a:gd name="T65" fmla="*/ 467127 h 1906"/>
              <a:gd name="T66" fmla="*/ 499254 w 1905"/>
              <a:gd name="T67" fmla="*/ 382041 h 1906"/>
              <a:gd name="T68" fmla="*/ 397504 w 1905"/>
              <a:gd name="T69" fmla="*/ 278310 h 1906"/>
              <a:gd name="T70" fmla="*/ 587437 w 1905"/>
              <a:gd name="T71" fmla="*/ 88476 h 1906"/>
              <a:gd name="T72" fmla="*/ 602021 w 1905"/>
              <a:gd name="T73" fmla="*/ 103053 h 1906"/>
              <a:gd name="T74" fmla="*/ 646113 w 1905"/>
              <a:gd name="T75" fmla="*/ 29831 h 1906"/>
              <a:gd name="T76" fmla="*/ 616945 w 1905"/>
              <a:gd name="T77" fmla="*/ 339 h 1906"/>
              <a:gd name="T78" fmla="*/ 543345 w 1905"/>
              <a:gd name="T79" fmla="*/ 44408 h 1906"/>
              <a:gd name="T80" fmla="*/ 557930 w 1905"/>
              <a:gd name="T81" fmla="*/ 58984 h 1906"/>
              <a:gd name="T82" fmla="*/ 367996 w 1905"/>
              <a:gd name="T83" fmla="*/ 249157 h 1906"/>
              <a:gd name="T84" fmla="*/ 317460 w 1905"/>
              <a:gd name="T85" fmla="*/ 200343 h 1906"/>
              <a:gd name="T86" fmla="*/ 323226 w 1905"/>
              <a:gd name="T87" fmla="*/ 161698 h 1906"/>
              <a:gd name="T88" fmla="*/ 161783 w 1905"/>
              <a:gd name="T89" fmla="*/ 339 h 1906"/>
              <a:gd name="T90" fmla="*/ 154321 w 1905"/>
              <a:gd name="T91" fmla="*/ 339 h 1906"/>
              <a:gd name="T92" fmla="*/ 146859 w 1905"/>
              <a:gd name="T93" fmla="*/ 339 h 1906"/>
              <a:gd name="T94" fmla="*/ 133293 w 1905"/>
              <a:gd name="T95" fmla="*/ 339 h 1906"/>
              <a:gd name="T96" fmla="*/ 528761 w 1905"/>
              <a:gd name="T97" fmla="*/ 484754 h 1906"/>
              <a:gd name="T98" fmla="*/ 572853 w 1905"/>
              <a:gd name="T99" fmla="*/ 528823 h 1906"/>
              <a:gd name="T100" fmla="*/ 528761 w 1905"/>
              <a:gd name="T101" fmla="*/ 572891 h 1906"/>
              <a:gd name="T102" fmla="*/ 484670 w 1905"/>
              <a:gd name="T103" fmla="*/ 528823 h 1906"/>
              <a:gd name="T104" fmla="*/ 528761 w 1905"/>
              <a:gd name="T105" fmla="*/ 484754 h 190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905"/>
              <a:gd name="T160" fmla="*/ 0 h 1906"/>
              <a:gd name="T161" fmla="*/ 1905 w 1905"/>
              <a:gd name="T162" fmla="*/ 1906 h 190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905" h="1906">
                <a:moveTo>
                  <a:pt x="393" y="1"/>
                </a:moveTo>
                <a:cubicBezTo>
                  <a:pt x="380" y="2"/>
                  <a:pt x="368" y="5"/>
                  <a:pt x="355" y="9"/>
                </a:cubicBezTo>
                <a:cubicBezTo>
                  <a:pt x="693" y="348"/>
                  <a:pt x="693" y="348"/>
                  <a:pt x="693" y="348"/>
                </a:cubicBezTo>
                <a:cubicBezTo>
                  <a:pt x="606" y="607"/>
                  <a:pt x="606" y="607"/>
                  <a:pt x="606" y="607"/>
                </a:cubicBezTo>
                <a:cubicBezTo>
                  <a:pt x="347" y="694"/>
                  <a:pt x="347" y="694"/>
                  <a:pt x="347" y="694"/>
                </a:cubicBezTo>
                <a:cubicBezTo>
                  <a:pt x="8" y="356"/>
                  <a:pt x="8" y="356"/>
                  <a:pt x="8" y="356"/>
                </a:cubicBezTo>
                <a:cubicBezTo>
                  <a:pt x="4" y="382"/>
                  <a:pt x="0" y="400"/>
                  <a:pt x="0" y="434"/>
                </a:cubicBezTo>
                <a:cubicBezTo>
                  <a:pt x="0" y="434"/>
                  <a:pt x="0" y="442"/>
                  <a:pt x="0" y="450"/>
                </a:cubicBezTo>
                <a:cubicBezTo>
                  <a:pt x="0" y="459"/>
                  <a:pt x="0" y="469"/>
                  <a:pt x="0" y="477"/>
                </a:cubicBezTo>
                <a:cubicBezTo>
                  <a:pt x="0" y="737"/>
                  <a:pt x="214" y="954"/>
                  <a:pt x="477" y="954"/>
                </a:cubicBezTo>
                <a:cubicBezTo>
                  <a:pt x="516" y="954"/>
                  <a:pt x="553" y="946"/>
                  <a:pt x="590" y="937"/>
                </a:cubicBezTo>
                <a:cubicBezTo>
                  <a:pt x="671" y="1016"/>
                  <a:pt x="671" y="1016"/>
                  <a:pt x="671" y="1016"/>
                </a:cubicBezTo>
                <a:cubicBezTo>
                  <a:pt x="653" y="1060"/>
                  <a:pt x="629" y="1103"/>
                  <a:pt x="606" y="1127"/>
                </a:cubicBezTo>
                <a:cubicBezTo>
                  <a:pt x="556" y="1170"/>
                  <a:pt x="423" y="1239"/>
                  <a:pt x="347" y="1213"/>
                </a:cubicBezTo>
                <a:cubicBezTo>
                  <a:pt x="44" y="1516"/>
                  <a:pt x="44" y="1516"/>
                  <a:pt x="44" y="1516"/>
                </a:cubicBezTo>
                <a:cubicBezTo>
                  <a:pt x="0" y="1560"/>
                  <a:pt x="0" y="1560"/>
                  <a:pt x="0" y="1560"/>
                </a:cubicBezTo>
                <a:cubicBezTo>
                  <a:pt x="347" y="1906"/>
                  <a:pt x="347" y="1906"/>
                  <a:pt x="347" y="1906"/>
                </a:cubicBezTo>
                <a:cubicBezTo>
                  <a:pt x="693" y="1560"/>
                  <a:pt x="693" y="1560"/>
                  <a:pt x="693" y="1560"/>
                </a:cubicBezTo>
                <a:cubicBezTo>
                  <a:pt x="690" y="1550"/>
                  <a:pt x="689" y="1538"/>
                  <a:pt x="688" y="1527"/>
                </a:cubicBezTo>
                <a:cubicBezTo>
                  <a:pt x="686" y="1508"/>
                  <a:pt x="688" y="1487"/>
                  <a:pt x="693" y="1465"/>
                </a:cubicBezTo>
                <a:cubicBezTo>
                  <a:pt x="698" y="1442"/>
                  <a:pt x="708" y="1419"/>
                  <a:pt x="717" y="1397"/>
                </a:cubicBezTo>
                <a:cubicBezTo>
                  <a:pt x="729" y="1371"/>
                  <a:pt x="741" y="1346"/>
                  <a:pt x="755" y="1327"/>
                </a:cubicBezTo>
                <a:cubicBezTo>
                  <a:pt x="757" y="1325"/>
                  <a:pt x="759" y="1324"/>
                  <a:pt x="761" y="1322"/>
                </a:cubicBezTo>
                <a:cubicBezTo>
                  <a:pt x="767" y="1314"/>
                  <a:pt x="773" y="1305"/>
                  <a:pt x="780" y="1300"/>
                </a:cubicBezTo>
                <a:cubicBezTo>
                  <a:pt x="792" y="1287"/>
                  <a:pt x="810" y="1273"/>
                  <a:pt x="831" y="1259"/>
                </a:cubicBezTo>
                <a:cubicBezTo>
                  <a:pt x="848" y="1249"/>
                  <a:pt x="866" y="1238"/>
                  <a:pt x="885" y="1230"/>
                </a:cubicBezTo>
                <a:cubicBezTo>
                  <a:pt x="955" y="1300"/>
                  <a:pt x="955" y="1300"/>
                  <a:pt x="955" y="1300"/>
                </a:cubicBezTo>
                <a:cubicBezTo>
                  <a:pt x="1126" y="1473"/>
                  <a:pt x="1126" y="1473"/>
                  <a:pt x="1126" y="1473"/>
                </a:cubicBezTo>
                <a:cubicBezTo>
                  <a:pt x="1386" y="1733"/>
                  <a:pt x="1386" y="1733"/>
                  <a:pt x="1386" y="1733"/>
                </a:cubicBezTo>
                <a:cubicBezTo>
                  <a:pt x="1429" y="1776"/>
                  <a:pt x="1491" y="1803"/>
                  <a:pt x="1559" y="1803"/>
                </a:cubicBezTo>
                <a:cubicBezTo>
                  <a:pt x="1692" y="1803"/>
                  <a:pt x="1800" y="1698"/>
                  <a:pt x="1800" y="1560"/>
                </a:cubicBezTo>
                <a:cubicBezTo>
                  <a:pt x="1800" y="1490"/>
                  <a:pt x="1774" y="1430"/>
                  <a:pt x="1732" y="1387"/>
                </a:cubicBezTo>
                <a:cubicBezTo>
                  <a:pt x="1729" y="1378"/>
                  <a:pt x="1729" y="1378"/>
                  <a:pt x="1729" y="1378"/>
                </a:cubicBezTo>
                <a:cubicBezTo>
                  <a:pt x="1472" y="1127"/>
                  <a:pt x="1472" y="1127"/>
                  <a:pt x="1472" y="1127"/>
                </a:cubicBezTo>
                <a:cubicBezTo>
                  <a:pt x="1172" y="821"/>
                  <a:pt x="1172" y="821"/>
                  <a:pt x="1172" y="821"/>
                </a:cubicBezTo>
                <a:cubicBezTo>
                  <a:pt x="1732" y="261"/>
                  <a:pt x="1732" y="261"/>
                  <a:pt x="1732" y="261"/>
                </a:cubicBezTo>
                <a:cubicBezTo>
                  <a:pt x="1775" y="304"/>
                  <a:pt x="1775" y="304"/>
                  <a:pt x="1775" y="304"/>
                </a:cubicBezTo>
                <a:cubicBezTo>
                  <a:pt x="1905" y="88"/>
                  <a:pt x="1905" y="88"/>
                  <a:pt x="1905" y="88"/>
                </a:cubicBezTo>
                <a:cubicBezTo>
                  <a:pt x="1819" y="1"/>
                  <a:pt x="1819" y="1"/>
                  <a:pt x="1819" y="1"/>
                </a:cubicBezTo>
                <a:cubicBezTo>
                  <a:pt x="1602" y="131"/>
                  <a:pt x="1602" y="131"/>
                  <a:pt x="1602" y="131"/>
                </a:cubicBezTo>
                <a:cubicBezTo>
                  <a:pt x="1645" y="174"/>
                  <a:pt x="1645" y="174"/>
                  <a:pt x="1645" y="174"/>
                </a:cubicBezTo>
                <a:cubicBezTo>
                  <a:pt x="1085" y="735"/>
                  <a:pt x="1085" y="735"/>
                  <a:pt x="1085" y="735"/>
                </a:cubicBezTo>
                <a:cubicBezTo>
                  <a:pt x="936" y="591"/>
                  <a:pt x="936" y="591"/>
                  <a:pt x="936" y="591"/>
                </a:cubicBezTo>
                <a:cubicBezTo>
                  <a:pt x="946" y="548"/>
                  <a:pt x="953" y="512"/>
                  <a:pt x="953" y="477"/>
                </a:cubicBezTo>
                <a:cubicBezTo>
                  <a:pt x="953" y="209"/>
                  <a:pt x="740" y="1"/>
                  <a:pt x="477" y="1"/>
                </a:cubicBezTo>
                <a:cubicBezTo>
                  <a:pt x="455" y="1"/>
                  <a:pt x="455" y="1"/>
                  <a:pt x="455" y="1"/>
                </a:cubicBezTo>
                <a:cubicBezTo>
                  <a:pt x="433" y="1"/>
                  <a:pt x="433" y="1"/>
                  <a:pt x="433" y="1"/>
                </a:cubicBezTo>
                <a:cubicBezTo>
                  <a:pt x="420" y="1"/>
                  <a:pt x="406" y="0"/>
                  <a:pt x="393" y="1"/>
                </a:cubicBezTo>
                <a:close/>
                <a:moveTo>
                  <a:pt x="1559" y="1430"/>
                </a:moveTo>
                <a:cubicBezTo>
                  <a:pt x="1630" y="1430"/>
                  <a:pt x="1689" y="1482"/>
                  <a:pt x="1689" y="1560"/>
                </a:cubicBezTo>
                <a:cubicBezTo>
                  <a:pt x="1689" y="1629"/>
                  <a:pt x="1630" y="1690"/>
                  <a:pt x="1559" y="1690"/>
                </a:cubicBezTo>
                <a:cubicBezTo>
                  <a:pt x="1487" y="1690"/>
                  <a:pt x="1429" y="1629"/>
                  <a:pt x="1429" y="1560"/>
                </a:cubicBezTo>
                <a:cubicBezTo>
                  <a:pt x="1429" y="1482"/>
                  <a:pt x="1487" y="1430"/>
                  <a:pt x="1559" y="14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Open Sans" charset="0"/>
              <a:ea typeface="冬青黑体简体中文 W3" charset="-122"/>
            </a:endParaRPr>
          </a:p>
        </p:txBody>
      </p:sp>
      <p:sp>
        <p:nvSpPr>
          <p:cNvPr id="8202" name="矩形 24"/>
          <p:cNvSpPr>
            <a:spLocks noChangeArrowheads="1"/>
          </p:cNvSpPr>
          <p:nvPr/>
        </p:nvSpPr>
        <p:spPr bwMode="auto">
          <a:xfrm>
            <a:off x="6289675" y="4148138"/>
            <a:ext cx="2765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Open Sans" charset="0"/>
                <a:ea typeface="冬青黑体简体中文 W3" charset="-122"/>
              </a:rPr>
              <a:t>Lorem ipsum dolor amet, consectetur adipisicing.</a:t>
            </a:r>
            <a:endParaRPr lang="zh-CN" altLang="en-US" sz="1600">
              <a:solidFill>
                <a:schemeClr val="bg1"/>
              </a:solidFill>
              <a:latin typeface="Open Sans" charset="0"/>
              <a:ea typeface="冬青黑体简体中文 W3" charset="-122"/>
            </a:endParaRPr>
          </a:p>
        </p:txBody>
      </p:sp>
      <p:sp>
        <p:nvSpPr>
          <p:cNvPr id="8203" name="矩形 26"/>
          <p:cNvSpPr>
            <a:spLocks noChangeArrowheads="1"/>
          </p:cNvSpPr>
          <p:nvPr/>
        </p:nvSpPr>
        <p:spPr bwMode="auto">
          <a:xfrm>
            <a:off x="7612063" y="2722563"/>
            <a:ext cx="27670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Open Sans" charset="0"/>
                <a:ea typeface="冬青黑体简体中文 W3" charset="-122"/>
              </a:rPr>
              <a:t>Lorem ipsum dolor amet, consectetur adipisicing.</a:t>
            </a:r>
            <a:endParaRPr lang="zh-CN" altLang="en-US" sz="1600">
              <a:solidFill>
                <a:schemeClr val="bg1"/>
              </a:solidFill>
              <a:latin typeface="Open Sans" charset="0"/>
              <a:ea typeface="冬青黑体简体中文 W3" charset="-122"/>
            </a:endParaRPr>
          </a:p>
        </p:txBody>
      </p:sp>
      <p:sp>
        <p:nvSpPr>
          <p:cNvPr id="8204" name="矩形 27"/>
          <p:cNvSpPr>
            <a:spLocks noChangeArrowheads="1"/>
          </p:cNvSpPr>
          <p:nvPr/>
        </p:nvSpPr>
        <p:spPr bwMode="auto">
          <a:xfrm>
            <a:off x="9036050" y="1343025"/>
            <a:ext cx="2765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Open Sans" charset="0"/>
                <a:ea typeface="冬青黑体简体中文 W3" charset="-122"/>
              </a:rPr>
              <a:t>Lorem ipsum dolor amet, consectetur adipisicing.</a:t>
            </a:r>
            <a:endParaRPr lang="zh-CN" altLang="en-US" sz="1600">
              <a:solidFill>
                <a:schemeClr val="bg1"/>
              </a:solidFill>
              <a:latin typeface="Open Sans" charset="0"/>
              <a:ea typeface="冬青黑体简体中文 W3" charset="-122"/>
            </a:endParaRPr>
          </a:p>
        </p:txBody>
      </p:sp>
      <p:grpSp>
        <p:nvGrpSpPr>
          <p:cNvPr id="7" name="组合 28"/>
          <p:cNvGrpSpPr>
            <a:grpSpLocks/>
          </p:cNvGrpSpPr>
          <p:nvPr/>
        </p:nvGrpSpPr>
        <p:grpSpPr bwMode="auto">
          <a:xfrm>
            <a:off x="392113" y="2752725"/>
            <a:ext cx="3919537" cy="522288"/>
            <a:chOff x="383458" y="1441994"/>
            <a:chExt cx="3919457" cy="523220"/>
          </a:xfrm>
        </p:grpSpPr>
        <p:sp>
          <p:nvSpPr>
            <p:cNvPr id="8208" name="文本框 29"/>
            <p:cNvSpPr txBox="1">
              <a:spLocks noChangeArrowheads="1"/>
            </p:cNvSpPr>
            <p:nvPr/>
          </p:nvSpPr>
          <p:spPr bwMode="auto">
            <a:xfrm>
              <a:off x="483083" y="1441994"/>
              <a:ext cx="381983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 b="1">
                  <a:latin typeface="Open Sans" charset="0"/>
                  <a:ea typeface="冬青黑体简体中文 W3" charset="-122"/>
                </a:rPr>
                <a:t>Our Process</a:t>
              </a:r>
              <a:endParaRPr lang="zh-CN" altLang="en-US" sz="2800" b="1">
                <a:latin typeface="Open Sans" charset="0"/>
                <a:ea typeface="冬青黑体简体中文 W3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383458" y="1521511"/>
              <a:ext cx="0" cy="364187"/>
            </a:xfrm>
            <a:prstGeom prst="line">
              <a:avLst/>
            </a:prstGeom>
            <a:ln w="38100">
              <a:solidFill>
                <a:srgbClr val="F1782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06" name="矩形 31"/>
          <p:cNvSpPr>
            <a:spLocks noChangeArrowheads="1"/>
          </p:cNvSpPr>
          <p:nvPr/>
        </p:nvSpPr>
        <p:spPr bwMode="auto">
          <a:xfrm>
            <a:off x="277813" y="3581400"/>
            <a:ext cx="420528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F17822"/>
                </a:solidFill>
                <a:latin typeface="Open Sans" charset="0"/>
                <a:ea typeface="冬青黑体简体中文 W3" charset="-122"/>
              </a:rPr>
              <a:t>Lorem</a:t>
            </a:r>
            <a:r>
              <a:rPr lang="en-US" altLang="zh-CN" dirty="0">
                <a:solidFill>
                  <a:srgbClr val="F17822"/>
                </a:solidFill>
                <a:latin typeface="Open Sans" charset="0"/>
                <a:ea typeface="冬青黑体简体中文 W3" charset="-122"/>
              </a:rPr>
              <a:t> </a:t>
            </a:r>
            <a:r>
              <a:rPr lang="en-US" altLang="zh-CN" dirty="0">
                <a:latin typeface="Open Sans" charset="0"/>
                <a:ea typeface="冬青黑体简体中文 W3" charset="-122"/>
              </a:rPr>
              <a:t>ipsum dolor sit amet, consectetur adipisicing elit, sed do eiusmod tempor incididunt ut labore et dolore magna aliqua. </a:t>
            </a:r>
            <a:endParaRPr lang="zh-CN" altLang="en-US" dirty="0">
              <a:latin typeface="Open Sans" charset="0"/>
              <a:ea typeface="冬青黑体简体中文 W3" charset="-122"/>
            </a:endParaRPr>
          </a:p>
        </p:txBody>
      </p:sp>
      <p:sp>
        <p:nvSpPr>
          <p:cNvPr id="8207" name="矩形 32"/>
          <p:cNvSpPr>
            <a:spLocks noChangeArrowheads="1"/>
          </p:cNvSpPr>
          <p:nvPr/>
        </p:nvSpPr>
        <p:spPr bwMode="auto">
          <a:xfrm>
            <a:off x="293688" y="5130800"/>
            <a:ext cx="401796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Open Sans" charset="0"/>
                <a:ea typeface="冬青黑体简体中文 W3" charset="-122"/>
              </a:rPr>
              <a:t>Lorem ipsum dolor sit amet, consectetur adipisicing elit, sed do eiusmod tempor. </a:t>
            </a:r>
            <a:endParaRPr lang="zh-CN" altLang="en-US">
              <a:latin typeface="Open Sans" charset="0"/>
              <a:ea typeface="冬青黑体简体中文 W3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-19050" y="6586538"/>
            <a:ext cx="12211050" cy="0"/>
          </a:xfrm>
          <a:prstGeom prst="line">
            <a:avLst/>
          </a:prstGeom>
          <a:ln w="19050">
            <a:solidFill>
              <a:srgbClr val="515C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3"/>
          <p:cNvGrpSpPr/>
          <p:nvPr/>
        </p:nvGrpSpPr>
        <p:grpSpPr bwMode="auto">
          <a:xfrm flipH="1">
            <a:off x="-19050" y="339725"/>
            <a:ext cx="1623105" cy="676275"/>
            <a:chOff x="3533690" y="533400"/>
            <a:chExt cx="1637426" cy="675969"/>
          </a:xfrm>
          <a:solidFill>
            <a:srgbClr val="F17822"/>
          </a:solidFill>
        </p:grpSpPr>
        <p:sp>
          <p:nvSpPr>
            <p:cNvPr id="5" name="矩形 4"/>
            <p:cNvSpPr/>
            <p:nvPr/>
          </p:nvSpPr>
          <p:spPr>
            <a:xfrm>
              <a:off x="3806724" y="533400"/>
              <a:ext cx="1364392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 bwMode="auto">
          <a:xfrm>
            <a:off x="795338" y="385763"/>
            <a:ext cx="1143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spc="300" dirty="0">
                <a:solidFill>
                  <a:schemeClr val="bg1"/>
                </a:solidFill>
                <a:latin typeface="Roboto" pitchFamily="2" charset="0"/>
                <a:ea typeface="+mn-ea"/>
              </a:rPr>
              <a:t>02</a:t>
            </a:r>
            <a:endParaRPr lang="zh-CN" altLang="en-US" sz="3200" spc="300" dirty="0">
              <a:solidFill>
                <a:schemeClr val="bg1"/>
              </a:solidFill>
              <a:latin typeface="Roboto" pitchFamily="2" charset="0"/>
              <a:ea typeface="+mn-ea"/>
            </a:endParaRPr>
          </a:p>
        </p:txBody>
      </p:sp>
      <p:sp>
        <p:nvSpPr>
          <p:cNvPr id="11268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11360150" y="6424613"/>
            <a:ext cx="476250" cy="320675"/>
          </a:xfrm>
          <a:solidFill>
            <a:srgbClr val="F17822"/>
          </a:solidFill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 smtClean="0">
                <a:solidFill>
                  <a:schemeClr val="bg1"/>
                </a:solidFill>
                <a:latin typeface="Roboto"/>
              </a:rPr>
              <a:t>4</a:t>
            </a:r>
            <a:endParaRPr lang="zh-CN" altLang="en-US" sz="1800" dirty="0">
              <a:solidFill>
                <a:schemeClr val="bg1"/>
              </a:solidFill>
              <a:latin typeface="Roboto"/>
            </a:endParaRPr>
          </a:p>
        </p:txBody>
      </p:sp>
      <p:sp>
        <p:nvSpPr>
          <p:cNvPr id="11269" name="文本框 12"/>
          <p:cNvSpPr txBox="1">
            <a:spLocks noChangeArrowheads="1"/>
          </p:cNvSpPr>
          <p:nvPr/>
        </p:nvSpPr>
        <p:spPr bwMode="auto">
          <a:xfrm>
            <a:off x="1793875" y="339725"/>
            <a:ext cx="8302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Roboto"/>
                <a:ea typeface="Roboto"/>
                <a:cs typeface="Roboto"/>
              </a:rPr>
              <a:t>Our Projects</a:t>
            </a:r>
          </a:p>
        </p:txBody>
      </p:sp>
      <p:sp>
        <p:nvSpPr>
          <p:cNvPr id="2" name="椭圆 1"/>
          <p:cNvSpPr/>
          <p:nvPr/>
        </p:nvSpPr>
        <p:spPr>
          <a:xfrm>
            <a:off x="849313" y="2093913"/>
            <a:ext cx="2178050" cy="2178050"/>
          </a:xfrm>
          <a:prstGeom prst="ellipse">
            <a:avLst/>
          </a:prstGeom>
          <a:solidFill>
            <a:srgbClr val="F1782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373688" y="2093913"/>
            <a:ext cx="2178050" cy="2178050"/>
          </a:xfrm>
          <a:prstGeom prst="ellipse">
            <a:avLst/>
          </a:prstGeom>
          <a:solidFill>
            <a:srgbClr val="F1782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277100" y="2093913"/>
            <a:ext cx="2179638" cy="2178050"/>
          </a:xfrm>
          <a:prstGeom prst="ellipse">
            <a:avLst/>
          </a:prstGeom>
          <a:solidFill>
            <a:srgbClr val="F1782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182100" y="2093913"/>
            <a:ext cx="2178050" cy="2178050"/>
          </a:xfrm>
          <a:prstGeom prst="ellipse">
            <a:avLst/>
          </a:prstGeom>
          <a:solidFill>
            <a:srgbClr val="F17822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752725" y="1735138"/>
            <a:ext cx="2895600" cy="2895600"/>
          </a:xfrm>
          <a:prstGeom prst="ellipse">
            <a:avLst/>
          </a:prstGeom>
          <a:solidFill>
            <a:srgbClr val="FAAA21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438525" y="2336800"/>
            <a:ext cx="16684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spc="300" dirty="0">
                <a:solidFill>
                  <a:schemeClr val="bg1"/>
                </a:solidFill>
                <a:latin typeface="+mj-lt"/>
                <a:ea typeface="+mn-ea"/>
              </a:rPr>
              <a:t>+35M</a:t>
            </a:r>
            <a:endParaRPr lang="zh-CN" altLang="en-US" sz="3600" b="1" spc="300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11276" name="矩形 16"/>
          <p:cNvSpPr>
            <a:spLocks noChangeArrowheads="1"/>
          </p:cNvSpPr>
          <p:nvPr/>
        </p:nvSpPr>
        <p:spPr bwMode="auto">
          <a:xfrm>
            <a:off x="3222625" y="3027363"/>
            <a:ext cx="19859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>
                <a:solidFill>
                  <a:schemeClr val="bg1"/>
                </a:solidFill>
                <a:latin typeface="Open Sans" charset="0"/>
                <a:ea typeface="冬青黑体简体中文 W3" charset="-122"/>
              </a:rPr>
              <a:t>Lorem ipsum dolor amet, consectetur adipisicing elit, sed do eiusmod tempor. </a:t>
            </a:r>
            <a:endParaRPr lang="zh-CN" altLang="en-US" sz="1600">
              <a:solidFill>
                <a:schemeClr val="bg1"/>
              </a:solidFill>
              <a:latin typeface="Open Sans" charset="0"/>
              <a:ea typeface="冬青黑体简体中文 W3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89013" y="2849563"/>
            <a:ext cx="16684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pc="300" dirty="0">
                <a:solidFill>
                  <a:schemeClr val="bg1"/>
                </a:solidFill>
                <a:latin typeface="+mj-lt"/>
                <a:ea typeface="+mn-ea"/>
              </a:rPr>
              <a:t>+3M</a:t>
            </a:r>
            <a:endParaRPr lang="zh-CN" altLang="en-US" sz="2800" spc="300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553075" y="2835275"/>
            <a:ext cx="16700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pc="300" dirty="0">
                <a:solidFill>
                  <a:schemeClr val="bg1"/>
                </a:solidFill>
                <a:latin typeface="+mj-lt"/>
                <a:ea typeface="+mn-ea"/>
              </a:rPr>
              <a:t>+6M</a:t>
            </a:r>
            <a:endParaRPr lang="zh-CN" altLang="en-US" sz="2800" spc="300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85063" y="2835275"/>
            <a:ext cx="16684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pc="300" dirty="0">
                <a:solidFill>
                  <a:schemeClr val="bg1"/>
                </a:solidFill>
                <a:latin typeface="+mj-lt"/>
                <a:ea typeface="+mn-ea"/>
              </a:rPr>
              <a:t>—15M</a:t>
            </a:r>
            <a:endParaRPr lang="zh-CN" altLang="en-US" sz="2800" spc="300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483725" y="2868613"/>
            <a:ext cx="1668463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pc="300" dirty="0">
                <a:solidFill>
                  <a:schemeClr val="bg1"/>
                </a:solidFill>
                <a:latin typeface="+mj-lt"/>
                <a:ea typeface="+mn-ea"/>
              </a:rPr>
              <a:t>+13M</a:t>
            </a:r>
            <a:endParaRPr lang="zh-CN" altLang="en-US" sz="2800" spc="300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11281" name="文本框 21"/>
          <p:cNvSpPr txBox="1">
            <a:spLocks noChangeArrowheads="1"/>
          </p:cNvSpPr>
          <p:nvPr/>
        </p:nvSpPr>
        <p:spPr bwMode="auto">
          <a:xfrm>
            <a:off x="1260475" y="5813425"/>
            <a:ext cx="13239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latin typeface="Open Sans" charset="0"/>
                <a:ea typeface="冬青黑体简体中文 W3" charset="-122"/>
              </a:rPr>
              <a:t>June </a:t>
            </a:r>
            <a:endParaRPr lang="zh-CN" altLang="en-US" sz="1600" b="1">
              <a:latin typeface="Open Sans" charset="0"/>
              <a:ea typeface="冬青黑体简体中文 W3" charset="-122"/>
            </a:endParaRPr>
          </a:p>
        </p:txBody>
      </p:sp>
      <p:sp>
        <p:nvSpPr>
          <p:cNvPr id="11282" name="文本框 22"/>
          <p:cNvSpPr txBox="1">
            <a:spLocks noChangeArrowheads="1"/>
          </p:cNvSpPr>
          <p:nvPr/>
        </p:nvSpPr>
        <p:spPr bwMode="auto">
          <a:xfrm>
            <a:off x="3576638" y="5813425"/>
            <a:ext cx="13239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latin typeface="Open Sans" charset="0"/>
                <a:ea typeface="冬青黑体简体中文 W3" charset="-122"/>
              </a:rPr>
              <a:t>July </a:t>
            </a:r>
            <a:endParaRPr lang="zh-CN" altLang="en-US" sz="1600" b="1">
              <a:latin typeface="Open Sans" charset="0"/>
              <a:ea typeface="冬青黑体简体中文 W3" charset="-122"/>
            </a:endParaRPr>
          </a:p>
        </p:txBody>
      </p:sp>
      <p:sp>
        <p:nvSpPr>
          <p:cNvPr id="11283" name="文本框 23"/>
          <p:cNvSpPr txBox="1">
            <a:spLocks noChangeArrowheads="1"/>
          </p:cNvSpPr>
          <p:nvPr/>
        </p:nvSpPr>
        <p:spPr bwMode="auto">
          <a:xfrm>
            <a:off x="5789613" y="5813425"/>
            <a:ext cx="13239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latin typeface="Open Sans" charset="0"/>
                <a:ea typeface="冬青黑体简体中文 W3" charset="-122"/>
              </a:rPr>
              <a:t>August  </a:t>
            </a:r>
            <a:endParaRPr lang="zh-CN" altLang="en-US" sz="1600" b="1">
              <a:latin typeface="Open Sans" charset="0"/>
              <a:ea typeface="冬青黑体简体中文 W3" charset="-122"/>
            </a:endParaRPr>
          </a:p>
        </p:txBody>
      </p:sp>
      <p:sp>
        <p:nvSpPr>
          <p:cNvPr id="11284" name="文本框 24"/>
          <p:cNvSpPr txBox="1">
            <a:spLocks noChangeArrowheads="1"/>
          </p:cNvSpPr>
          <p:nvPr/>
        </p:nvSpPr>
        <p:spPr bwMode="auto">
          <a:xfrm>
            <a:off x="7721600" y="5813425"/>
            <a:ext cx="13239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latin typeface="Open Sans" charset="0"/>
                <a:ea typeface="冬青黑体简体中文 W3" charset="-122"/>
              </a:rPr>
              <a:t>September </a:t>
            </a:r>
            <a:endParaRPr lang="zh-CN" altLang="en-US" sz="1600" b="1">
              <a:latin typeface="Open Sans" charset="0"/>
              <a:ea typeface="冬青黑体简体中文 W3" charset="-122"/>
            </a:endParaRPr>
          </a:p>
        </p:txBody>
      </p:sp>
      <p:sp>
        <p:nvSpPr>
          <p:cNvPr id="11285" name="文本框 25"/>
          <p:cNvSpPr txBox="1">
            <a:spLocks noChangeArrowheads="1"/>
          </p:cNvSpPr>
          <p:nvPr/>
        </p:nvSpPr>
        <p:spPr bwMode="auto">
          <a:xfrm>
            <a:off x="9683750" y="5813425"/>
            <a:ext cx="13255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1600" b="1">
                <a:latin typeface="Open Sans" charset="0"/>
                <a:ea typeface="冬青黑体简体中文 W3" charset="-122"/>
              </a:rPr>
              <a:t>October  </a:t>
            </a:r>
            <a:endParaRPr lang="zh-CN" altLang="en-US" sz="1600" b="1">
              <a:latin typeface="Open Sans" charset="0"/>
              <a:ea typeface="冬青黑体简体中文 W3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1938338" y="4498975"/>
            <a:ext cx="0" cy="1120775"/>
          </a:xfrm>
          <a:prstGeom prst="line">
            <a:avLst/>
          </a:prstGeom>
          <a:ln>
            <a:solidFill>
              <a:srgbClr val="262B3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6423025" y="4498975"/>
            <a:ext cx="0" cy="1120775"/>
          </a:xfrm>
          <a:prstGeom prst="line">
            <a:avLst/>
          </a:prstGeom>
          <a:ln>
            <a:solidFill>
              <a:srgbClr val="262B3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8380413" y="4498975"/>
            <a:ext cx="0" cy="1120775"/>
          </a:xfrm>
          <a:prstGeom prst="line">
            <a:avLst/>
          </a:prstGeom>
          <a:ln>
            <a:solidFill>
              <a:srgbClr val="262B3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0340975" y="4498975"/>
            <a:ext cx="0" cy="1120775"/>
          </a:xfrm>
          <a:prstGeom prst="line">
            <a:avLst/>
          </a:prstGeom>
          <a:ln>
            <a:solidFill>
              <a:srgbClr val="262B3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4181475" y="4837113"/>
            <a:ext cx="0" cy="841375"/>
          </a:xfrm>
          <a:prstGeom prst="line">
            <a:avLst/>
          </a:prstGeom>
          <a:ln>
            <a:solidFill>
              <a:srgbClr val="FAAA2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-19050" y="6586538"/>
            <a:ext cx="12211050" cy="0"/>
          </a:xfrm>
          <a:prstGeom prst="line">
            <a:avLst/>
          </a:prstGeom>
          <a:ln w="19050">
            <a:solidFill>
              <a:srgbClr val="515C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3"/>
          <p:cNvGrpSpPr/>
          <p:nvPr/>
        </p:nvGrpSpPr>
        <p:grpSpPr bwMode="auto">
          <a:xfrm flipH="1">
            <a:off x="-19050" y="339725"/>
            <a:ext cx="1623105" cy="676275"/>
            <a:chOff x="3533690" y="533400"/>
            <a:chExt cx="1637426" cy="675969"/>
          </a:xfrm>
          <a:solidFill>
            <a:srgbClr val="F17822"/>
          </a:solidFill>
        </p:grpSpPr>
        <p:sp>
          <p:nvSpPr>
            <p:cNvPr id="5" name="矩形 4"/>
            <p:cNvSpPr/>
            <p:nvPr/>
          </p:nvSpPr>
          <p:spPr>
            <a:xfrm>
              <a:off x="3806724" y="533400"/>
              <a:ext cx="1364392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 bwMode="auto">
          <a:xfrm>
            <a:off x="795338" y="385763"/>
            <a:ext cx="1143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spc="300" dirty="0">
                <a:solidFill>
                  <a:schemeClr val="bg1"/>
                </a:solidFill>
                <a:latin typeface="Roboto" pitchFamily="2" charset="0"/>
                <a:ea typeface="+mn-ea"/>
              </a:rPr>
              <a:t>03</a:t>
            </a:r>
            <a:endParaRPr lang="zh-CN" altLang="en-US" sz="3200" spc="300" dirty="0">
              <a:solidFill>
                <a:schemeClr val="bg1"/>
              </a:solidFill>
              <a:latin typeface="Roboto" pitchFamily="2" charset="0"/>
              <a:ea typeface="+mn-ea"/>
            </a:endParaRPr>
          </a:p>
        </p:txBody>
      </p:sp>
      <p:sp>
        <p:nvSpPr>
          <p:cNvPr id="14340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11360150" y="6424613"/>
            <a:ext cx="476250" cy="320675"/>
          </a:xfrm>
          <a:solidFill>
            <a:srgbClr val="F17822"/>
          </a:solidFill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 smtClean="0">
                <a:solidFill>
                  <a:schemeClr val="bg1"/>
                </a:solidFill>
                <a:latin typeface="Roboto"/>
              </a:rPr>
              <a:t>5</a:t>
            </a:r>
            <a:endParaRPr lang="zh-CN" altLang="en-US" sz="1800" dirty="0">
              <a:solidFill>
                <a:schemeClr val="bg1"/>
              </a:solidFill>
              <a:latin typeface="Roboto"/>
            </a:endParaRPr>
          </a:p>
        </p:txBody>
      </p:sp>
      <p:sp>
        <p:nvSpPr>
          <p:cNvPr id="14341" name="文本框 12"/>
          <p:cNvSpPr txBox="1">
            <a:spLocks noChangeArrowheads="1"/>
          </p:cNvSpPr>
          <p:nvPr/>
        </p:nvSpPr>
        <p:spPr bwMode="auto">
          <a:xfrm>
            <a:off x="1793875" y="339725"/>
            <a:ext cx="8302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Roboto"/>
                <a:ea typeface="Roboto"/>
                <a:cs typeface="Roboto"/>
              </a:rPr>
              <a:t>The Date Analysis</a:t>
            </a:r>
          </a:p>
        </p:txBody>
      </p:sp>
      <p:sp>
        <p:nvSpPr>
          <p:cNvPr id="14368" name="Freeform 19"/>
          <p:cNvSpPr>
            <a:spLocks/>
          </p:cNvSpPr>
          <p:nvPr/>
        </p:nvSpPr>
        <p:spPr bwMode="auto">
          <a:xfrm>
            <a:off x="8789988" y="4163971"/>
            <a:ext cx="2125662" cy="1841542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FAAA2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Open Sans" charset="0"/>
              <a:ea typeface="冬青黑体简体中文 W3" charset="-122"/>
            </a:endParaRPr>
          </a:p>
        </p:txBody>
      </p:sp>
      <p:sp>
        <p:nvSpPr>
          <p:cNvPr id="14369" name="Freeform 20"/>
          <p:cNvSpPr>
            <a:spLocks/>
          </p:cNvSpPr>
          <p:nvPr/>
        </p:nvSpPr>
        <p:spPr bwMode="auto">
          <a:xfrm>
            <a:off x="8789988" y="3296152"/>
            <a:ext cx="2125662" cy="1841542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262B3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Open Sans" charset="0"/>
              <a:ea typeface="冬青黑体简体中文 W3" charset="-122"/>
            </a:endParaRPr>
          </a:p>
        </p:txBody>
      </p:sp>
      <p:sp>
        <p:nvSpPr>
          <p:cNvPr id="14370" name="Freeform 21"/>
          <p:cNvSpPr>
            <a:spLocks/>
          </p:cNvSpPr>
          <p:nvPr/>
        </p:nvSpPr>
        <p:spPr bwMode="auto">
          <a:xfrm>
            <a:off x="8789988" y="2428332"/>
            <a:ext cx="2125662" cy="1841542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457 h 17"/>
              <a:gd name="T4" fmla="*/ 1147763 w 18"/>
              <a:gd name="T5" fmla="*/ 643031 h 17"/>
              <a:gd name="T6" fmla="*/ 1083998 w 18"/>
              <a:gd name="T7" fmla="*/ 759945 h 17"/>
              <a:gd name="T8" fmla="*/ 637646 w 18"/>
              <a:gd name="T9" fmla="*/ 993775 h 17"/>
              <a:gd name="T10" fmla="*/ 510117 w 18"/>
              <a:gd name="T11" fmla="*/ 993775 h 17"/>
              <a:gd name="T12" fmla="*/ 63765 w 18"/>
              <a:gd name="T13" fmla="*/ 759945 h 17"/>
              <a:gd name="T14" fmla="*/ 0 w 18"/>
              <a:gd name="T15" fmla="*/ 643031 h 17"/>
              <a:gd name="T16" fmla="*/ 0 w 18"/>
              <a:gd name="T17" fmla="*/ 58457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383F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Open Sans" charset="0"/>
              <a:ea typeface="冬青黑体简体中文 W3" charset="-122"/>
            </a:endParaRPr>
          </a:p>
        </p:txBody>
      </p:sp>
      <p:sp>
        <p:nvSpPr>
          <p:cNvPr id="14371" name="Freeform 22"/>
          <p:cNvSpPr>
            <a:spLocks/>
          </p:cNvSpPr>
          <p:nvPr/>
        </p:nvSpPr>
        <p:spPr bwMode="auto">
          <a:xfrm>
            <a:off x="8789988" y="1560513"/>
            <a:ext cx="2125662" cy="1844485"/>
          </a:xfrm>
          <a:custGeom>
            <a:avLst/>
            <a:gdLst>
              <a:gd name="T0" fmla="*/ 1083998 w 18"/>
              <a:gd name="T1" fmla="*/ 0 h 17"/>
              <a:gd name="T2" fmla="*/ 1147763 w 18"/>
              <a:gd name="T3" fmla="*/ 58551 h 17"/>
              <a:gd name="T4" fmla="*/ 1147763 w 18"/>
              <a:gd name="T5" fmla="*/ 644058 h 17"/>
              <a:gd name="T6" fmla="*/ 1083998 w 18"/>
              <a:gd name="T7" fmla="*/ 761160 h 17"/>
              <a:gd name="T8" fmla="*/ 637646 w 18"/>
              <a:gd name="T9" fmla="*/ 995363 h 17"/>
              <a:gd name="T10" fmla="*/ 510117 w 18"/>
              <a:gd name="T11" fmla="*/ 995363 h 17"/>
              <a:gd name="T12" fmla="*/ 63765 w 18"/>
              <a:gd name="T13" fmla="*/ 761160 h 17"/>
              <a:gd name="T14" fmla="*/ 0 w 18"/>
              <a:gd name="T15" fmla="*/ 644058 h 17"/>
              <a:gd name="T16" fmla="*/ 0 w 18"/>
              <a:gd name="T17" fmla="*/ 58551 h 17"/>
              <a:gd name="T18" fmla="*/ 63765 w 18"/>
              <a:gd name="T19" fmla="*/ 0 h 17"/>
              <a:gd name="T20" fmla="*/ 1083998 w 18"/>
              <a:gd name="T21" fmla="*/ 0 h 1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7"/>
              <a:gd name="T35" fmla="*/ 18 w 18"/>
              <a:gd name="T36" fmla="*/ 17 h 1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7">
                <a:moveTo>
                  <a:pt x="17" y="0"/>
                </a:move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0"/>
                  <a:pt x="18" y="11"/>
                </a:cubicBezTo>
                <a:cubicBezTo>
                  <a:pt x="18" y="12"/>
                  <a:pt x="18" y="12"/>
                  <a:pt x="17" y="13"/>
                </a:cubicBezTo>
                <a:cubicBezTo>
                  <a:pt x="16" y="13"/>
                  <a:pt x="10" y="17"/>
                  <a:pt x="10" y="17"/>
                </a:cubicBezTo>
                <a:cubicBezTo>
                  <a:pt x="9" y="17"/>
                  <a:pt x="9" y="17"/>
                  <a:pt x="8" y="17"/>
                </a:cubicBezTo>
                <a:cubicBezTo>
                  <a:pt x="8" y="17"/>
                  <a:pt x="2" y="13"/>
                  <a:pt x="1" y="13"/>
                </a:cubicBezTo>
                <a:cubicBezTo>
                  <a:pt x="0" y="12"/>
                  <a:pt x="0" y="12"/>
                  <a:pt x="0" y="11"/>
                </a:cubicBezTo>
                <a:cubicBezTo>
                  <a:pt x="0" y="10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17" y="0"/>
                </a:lnTo>
                <a:close/>
              </a:path>
            </a:pathLst>
          </a:custGeom>
          <a:solidFill>
            <a:srgbClr val="515C7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Open Sans" charset="0"/>
              <a:ea typeface="冬青黑体简体中文 W3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5610225" y="1819275"/>
            <a:ext cx="301942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5610225" y="3290888"/>
            <a:ext cx="301942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5610225" y="4349750"/>
            <a:ext cx="301942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610225" y="5540375"/>
            <a:ext cx="3019425" cy="0"/>
          </a:xfrm>
          <a:prstGeom prst="line">
            <a:avLst/>
          </a:prstGeom>
          <a:ln w="12700">
            <a:solidFill>
              <a:srgbClr val="F17822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365750" y="1711325"/>
            <a:ext cx="0" cy="284163"/>
          </a:xfrm>
          <a:prstGeom prst="line">
            <a:avLst/>
          </a:prstGeom>
          <a:ln w="38100">
            <a:solidFill>
              <a:srgbClr val="F178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5353050" y="3149600"/>
            <a:ext cx="0" cy="282575"/>
          </a:xfrm>
          <a:prstGeom prst="line">
            <a:avLst/>
          </a:prstGeom>
          <a:ln w="38100">
            <a:solidFill>
              <a:srgbClr val="F178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338763" y="4246563"/>
            <a:ext cx="0" cy="284162"/>
          </a:xfrm>
          <a:prstGeom prst="line">
            <a:avLst/>
          </a:prstGeom>
          <a:ln w="38100">
            <a:solidFill>
              <a:srgbClr val="F178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5326063" y="5359400"/>
            <a:ext cx="0" cy="284163"/>
          </a:xfrm>
          <a:prstGeom prst="line">
            <a:avLst/>
          </a:prstGeom>
          <a:ln w="38100">
            <a:solidFill>
              <a:srgbClr val="F178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48"/>
          <p:cNvGrpSpPr>
            <a:grpSpLocks/>
          </p:cNvGrpSpPr>
          <p:nvPr/>
        </p:nvGrpSpPr>
        <p:grpSpPr bwMode="auto">
          <a:xfrm>
            <a:off x="838200" y="1638300"/>
            <a:ext cx="4662488" cy="1041400"/>
            <a:chOff x="837839" y="1637681"/>
            <a:chExt cx="4663309" cy="1042514"/>
          </a:xfrm>
        </p:grpSpPr>
        <p:sp>
          <p:nvSpPr>
            <p:cNvPr id="14366" name="文本框 26"/>
            <p:cNvSpPr txBox="1">
              <a:spLocks noChangeArrowheads="1"/>
            </p:cNvSpPr>
            <p:nvPr/>
          </p:nvSpPr>
          <p:spPr bwMode="auto">
            <a:xfrm>
              <a:off x="837839" y="1637681"/>
              <a:ext cx="234781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Open Sans" charset="0"/>
                  <a:ea typeface="冬青黑体简体中文 W3" charset="-122"/>
                </a:rPr>
                <a:t>Text your title</a:t>
              </a:r>
              <a:endParaRPr lang="zh-CN" altLang="en-US" sz="2400" b="1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14367" name="矩形 25"/>
            <p:cNvSpPr>
              <a:spLocks noChangeArrowheads="1"/>
            </p:cNvSpPr>
            <p:nvPr/>
          </p:nvSpPr>
          <p:spPr bwMode="auto">
            <a:xfrm>
              <a:off x="877181" y="2095420"/>
              <a:ext cx="4623967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Open Sans" charset="0"/>
                  <a:ea typeface="冬青黑体简体中文 W3" charset="-122"/>
                </a:rPr>
                <a:t>Lorem ipsum dolor sit amet, consectetur adipisicing elit, sed do eiusmod tempor. </a:t>
              </a:r>
              <a:endParaRPr lang="zh-CN" altLang="en-US" sz="1600">
                <a:latin typeface="Open Sans" charset="0"/>
                <a:ea typeface="冬青黑体简体中文 W3" charset="-122"/>
              </a:endParaRPr>
            </a:p>
          </p:txBody>
        </p:sp>
      </p:grpSp>
      <p:grpSp>
        <p:nvGrpSpPr>
          <p:cNvPr id="4" name="组合 49"/>
          <p:cNvGrpSpPr>
            <a:grpSpLocks/>
          </p:cNvGrpSpPr>
          <p:nvPr/>
        </p:nvGrpSpPr>
        <p:grpSpPr bwMode="auto">
          <a:xfrm>
            <a:off x="838200" y="2974975"/>
            <a:ext cx="4662488" cy="796925"/>
            <a:chOff x="837839" y="1637681"/>
            <a:chExt cx="4663309" cy="796293"/>
          </a:xfrm>
        </p:grpSpPr>
        <p:sp>
          <p:nvSpPr>
            <p:cNvPr id="14364" name="文本框 50"/>
            <p:cNvSpPr txBox="1">
              <a:spLocks noChangeArrowheads="1"/>
            </p:cNvSpPr>
            <p:nvPr/>
          </p:nvSpPr>
          <p:spPr bwMode="auto">
            <a:xfrm>
              <a:off x="837839" y="1637681"/>
              <a:ext cx="234781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Open Sans" charset="0"/>
                  <a:ea typeface="冬青黑体简体中文 W3" charset="-122"/>
                </a:rPr>
                <a:t>Text your title</a:t>
              </a:r>
              <a:endParaRPr lang="zh-CN" altLang="en-US" sz="2400" b="1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14365" name="矩形 51"/>
            <p:cNvSpPr>
              <a:spLocks noChangeArrowheads="1"/>
            </p:cNvSpPr>
            <p:nvPr/>
          </p:nvSpPr>
          <p:spPr bwMode="auto">
            <a:xfrm>
              <a:off x="877181" y="2095420"/>
              <a:ext cx="462396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Open Sans" charset="0"/>
                  <a:ea typeface="冬青黑体简体中文 W3" charset="-122"/>
                </a:rPr>
                <a:t>Lorem ipsum dolor sit amet, consectetur. </a:t>
              </a:r>
              <a:endParaRPr lang="zh-CN" altLang="en-US" sz="1600">
                <a:latin typeface="Open Sans" charset="0"/>
                <a:ea typeface="冬青黑体简体中文 W3" charset="-122"/>
              </a:endParaRPr>
            </a:p>
          </p:txBody>
        </p:sp>
      </p:grpSp>
      <p:grpSp>
        <p:nvGrpSpPr>
          <p:cNvPr id="7" name="组合 52"/>
          <p:cNvGrpSpPr>
            <a:grpSpLocks/>
          </p:cNvGrpSpPr>
          <p:nvPr/>
        </p:nvGrpSpPr>
        <p:grpSpPr bwMode="auto">
          <a:xfrm>
            <a:off x="850900" y="4016375"/>
            <a:ext cx="4487863" cy="796925"/>
            <a:chOff x="837839" y="1637681"/>
            <a:chExt cx="4488157" cy="796293"/>
          </a:xfrm>
        </p:grpSpPr>
        <p:sp>
          <p:nvSpPr>
            <p:cNvPr id="14362" name="文本框 53"/>
            <p:cNvSpPr txBox="1">
              <a:spLocks noChangeArrowheads="1"/>
            </p:cNvSpPr>
            <p:nvPr/>
          </p:nvSpPr>
          <p:spPr bwMode="auto">
            <a:xfrm>
              <a:off x="837839" y="1637681"/>
              <a:ext cx="234781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Open Sans" charset="0"/>
                  <a:ea typeface="冬青黑体简体中文 W3" charset="-122"/>
                </a:rPr>
                <a:t>Text your title</a:t>
              </a:r>
              <a:endParaRPr lang="zh-CN" altLang="en-US" sz="2400" b="1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14363" name="矩形 54"/>
            <p:cNvSpPr>
              <a:spLocks noChangeArrowheads="1"/>
            </p:cNvSpPr>
            <p:nvPr/>
          </p:nvSpPr>
          <p:spPr bwMode="auto">
            <a:xfrm>
              <a:off x="877181" y="2095420"/>
              <a:ext cx="444881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Open Sans" charset="0"/>
                  <a:ea typeface="冬青黑体简体中文 W3" charset="-122"/>
                </a:rPr>
                <a:t>Lorem ipsum dolor sit amet, consectetur. </a:t>
              </a:r>
              <a:endParaRPr lang="zh-CN" altLang="en-US" sz="1600">
                <a:latin typeface="Open Sans" charset="0"/>
                <a:ea typeface="冬青黑体简体中文 W3" charset="-122"/>
              </a:endParaRPr>
            </a:p>
          </p:txBody>
        </p:sp>
      </p:grpSp>
      <p:grpSp>
        <p:nvGrpSpPr>
          <p:cNvPr id="9" name="组合 55"/>
          <p:cNvGrpSpPr>
            <a:grpSpLocks/>
          </p:cNvGrpSpPr>
          <p:nvPr/>
        </p:nvGrpSpPr>
        <p:grpSpPr bwMode="auto">
          <a:xfrm>
            <a:off x="877888" y="5021263"/>
            <a:ext cx="4487862" cy="1041400"/>
            <a:chOff x="837839" y="1637681"/>
            <a:chExt cx="4488157" cy="1042514"/>
          </a:xfrm>
        </p:grpSpPr>
        <p:sp>
          <p:nvSpPr>
            <p:cNvPr id="14360" name="文本框 56"/>
            <p:cNvSpPr txBox="1">
              <a:spLocks noChangeArrowheads="1"/>
            </p:cNvSpPr>
            <p:nvPr/>
          </p:nvSpPr>
          <p:spPr bwMode="auto">
            <a:xfrm>
              <a:off x="837839" y="1637681"/>
              <a:ext cx="234781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Open Sans" charset="0"/>
                  <a:ea typeface="冬青黑体简体中文 W3" charset="-122"/>
                </a:rPr>
                <a:t>Text your title</a:t>
              </a:r>
              <a:endParaRPr lang="zh-CN" altLang="en-US" sz="2400" b="1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14361" name="矩形 57"/>
            <p:cNvSpPr>
              <a:spLocks noChangeArrowheads="1"/>
            </p:cNvSpPr>
            <p:nvPr/>
          </p:nvSpPr>
          <p:spPr bwMode="auto">
            <a:xfrm>
              <a:off x="877181" y="2095420"/>
              <a:ext cx="4448815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Open Sans" charset="0"/>
                  <a:ea typeface="冬青黑体简体中文 W3" charset="-122"/>
                </a:rPr>
                <a:t>Lorem ipsum dolor sit amet, consectetur adipisicing elit, sed do eiusmod tempor. </a:t>
              </a:r>
              <a:endParaRPr lang="zh-CN" altLang="en-US" sz="1600">
                <a:latin typeface="Open Sans" charset="0"/>
                <a:ea typeface="冬青黑体简体中文 W3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9191625" y="2630488"/>
            <a:ext cx="13414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latin typeface="+mj-lt"/>
                <a:ea typeface="+mn-ea"/>
              </a:rPr>
              <a:t>Step  </a:t>
            </a:r>
            <a:r>
              <a:rPr lang="en-US" altLang="zh-CN" sz="2400" b="1" dirty="0">
                <a:solidFill>
                  <a:schemeClr val="bg1"/>
                </a:solidFill>
                <a:latin typeface="+mj-lt"/>
                <a:ea typeface="+mn-ea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9182100" y="3494088"/>
            <a:ext cx="13414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latin typeface="+mj-lt"/>
                <a:ea typeface="+mn-ea"/>
              </a:rPr>
              <a:t>Step  </a:t>
            </a:r>
            <a:r>
              <a:rPr lang="en-US" altLang="zh-CN" sz="2400" b="1" dirty="0">
                <a:solidFill>
                  <a:schemeClr val="bg1"/>
                </a:solidFill>
                <a:latin typeface="+mj-lt"/>
                <a:ea typeface="+mn-ea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182100" y="4357688"/>
            <a:ext cx="13414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latin typeface="+mj-lt"/>
                <a:ea typeface="+mn-ea"/>
              </a:rPr>
              <a:t>Step  </a:t>
            </a:r>
            <a:r>
              <a:rPr lang="en-US" altLang="zh-CN" sz="2400" b="1" dirty="0">
                <a:solidFill>
                  <a:schemeClr val="bg1"/>
                </a:solidFill>
                <a:latin typeface="+mj-lt"/>
                <a:ea typeface="+mn-ea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182100" y="5210175"/>
            <a:ext cx="134143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latin typeface="+mj-lt"/>
                <a:ea typeface="+mn-ea"/>
              </a:rPr>
              <a:t>Step  </a:t>
            </a:r>
            <a:r>
              <a:rPr lang="en-US" altLang="zh-CN" sz="2400" b="1" dirty="0">
                <a:solidFill>
                  <a:schemeClr val="bg1"/>
                </a:solidFill>
                <a:latin typeface="+mj-lt"/>
                <a:ea typeface="+mn-ea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+mj-lt"/>
              <a:ea typeface="+mn-ea"/>
            </a:endParaRPr>
          </a:p>
        </p:txBody>
      </p:sp>
      <p:grpSp>
        <p:nvGrpSpPr>
          <p:cNvPr id="10" name="组合 62"/>
          <p:cNvGrpSpPr/>
          <p:nvPr/>
        </p:nvGrpSpPr>
        <p:grpSpPr>
          <a:xfrm>
            <a:off x="9492980" y="1851890"/>
            <a:ext cx="720462" cy="719284"/>
            <a:chOff x="3175" y="0"/>
            <a:chExt cx="971551" cy="969963"/>
          </a:xfrm>
          <a:solidFill>
            <a:schemeClr val="bg1"/>
          </a:solidFill>
        </p:grpSpPr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674688" y="98425"/>
              <a:ext cx="201613" cy="201613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21 h 127"/>
                <a:gd name="T4" fmla="*/ 107 w 127"/>
                <a:gd name="T5" fmla="*/ 21 h 127"/>
                <a:gd name="T6" fmla="*/ 107 w 127"/>
                <a:gd name="T7" fmla="*/ 127 h 127"/>
                <a:gd name="T8" fmla="*/ 127 w 127"/>
                <a:gd name="T9" fmla="*/ 127 h 127"/>
                <a:gd name="T10" fmla="*/ 127 w 127"/>
                <a:gd name="T11" fmla="*/ 0 h 127"/>
                <a:gd name="T12" fmla="*/ 0 w 127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lnTo>
                    <a:pt x="0" y="21"/>
                  </a:lnTo>
                  <a:lnTo>
                    <a:pt x="107" y="21"/>
                  </a:lnTo>
                  <a:lnTo>
                    <a:pt x="107" y="127"/>
                  </a:lnTo>
                  <a:lnTo>
                    <a:pt x="127" y="127"/>
                  </a:ln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101600" y="671513"/>
              <a:ext cx="201613" cy="200025"/>
            </a:xfrm>
            <a:custGeom>
              <a:avLst/>
              <a:gdLst>
                <a:gd name="T0" fmla="*/ 0 w 127"/>
                <a:gd name="T1" fmla="*/ 0 h 126"/>
                <a:gd name="T2" fmla="*/ 0 w 127"/>
                <a:gd name="T3" fmla="*/ 126 h 126"/>
                <a:gd name="T4" fmla="*/ 127 w 127"/>
                <a:gd name="T5" fmla="*/ 126 h 126"/>
                <a:gd name="T6" fmla="*/ 127 w 127"/>
                <a:gd name="T7" fmla="*/ 106 h 126"/>
                <a:gd name="T8" fmla="*/ 21 w 127"/>
                <a:gd name="T9" fmla="*/ 106 h 126"/>
                <a:gd name="T10" fmla="*/ 21 w 127"/>
                <a:gd name="T11" fmla="*/ 0 h 126"/>
                <a:gd name="T12" fmla="*/ 0 w 127"/>
                <a:gd name="T13" fmla="*/ 0 h 126"/>
                <a:gd name="T14" fmla="*/ 0 w 127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26">
                  <a:moveTo>
                    <a:pt x="0" y="0"/>
                  </a:moveTo>
                  <a:lnTo>
                    <a:pt x="0" y="126"/>
                  </a:lnTo>
                  <a:lnTo>
                    <a:pt x="127" y="126"/>
                  </a:lnTo>
                  <a:lnTo>
                    <a:pt x="127" y="106"/>
                  </a:lnTo>
                  <a:lnTo>
                    <a:pt x="21" y="106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674688" y="671513"/>
              <a:ext cx="201613" cy="200025"/>
            </a:xfrm>
            <a:custGeom>
              <a:avLst/>
              <a:gdLst>
                <a:gd name="T0" fmla="*/ 107 w 127"/>
                <a:gd name="T1" fmla="*/ 0 h 126"/>
                <a:gd name="T2" fmla="*/ 107 w 127"/>
                <a:gd name="T3" fmla="*/ 106 h 126"/>
                <a:gd name="T4" fmla="*/ 0 w 127"/>
                <a:gd name="T5" fmla="*/ 106 h 126"/>
                <a:gd name="T6" fmla="*/ 0 w 127"/>
                <a:gd name="T7" fmla="*/ 126 h 126"/>
                <a:gd name="T8" fmla="*/ 127 w 127"/>
                <a:gd name="T9" fmla="*/ 126 h 126"/>
                <a:gd name="T10" fmla="*/ 127 w 127"/>
                <a:gd name="T11" fmla="*/ 0 h 126"/>
                <a:gd name="T12" fmla="*/ 107 w 127"/>
                <a:gd name="T13" fmla="*/ 0 h 126"/>
                <a:gd name="T14" fmla="*/ 107 w 127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126">
                  <a:moveTo>
                    <a:pt x="107" y="0"/>
                  </a:moveTo>
                  <a:lnTo>
                    <a:pt x="107" y="106"/>
                  </a:lnTo>
                  <a:lnTo>
                    <a:pt x="0" y="106"/>
                  </a:lnTo>
                  <a:lnTo>
                    <a:pt x="0" y="126"/>
                  </a:lnTo>
                  <a:lnTo>
                    <a:pt x="127" y="126"/>
                  </a:lnTo>
                  <a:lnTo>
                    <a:pt x="127" y="0"/>
                  </a:lnTo>
                  <a:lnTo>
                    <a:pt x="107" y="0"/>
                  </a:lnTo>
                  <a:lnTo>
                    <a:pt x="10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101600" y="98425"/>
              <a:ext cx="201613" cy="201613"/>
            </a:xfrm>
            <a:custGeom>
              <a:avLst/>
              <a:gdLst>
                <a:gd name="T0" fmla="*/ 0 w 127"/>
                <a:gd name="T1" fmla="*/ 0 h 127"/>
                <a:gd name="T2" fmla="*/ 0 w 127"/>
                <a:gd name="T3" fmla="*/ 127 h 127"/>
                <a:gd name="T4" fmla="*/ 21 w 127"/>
                <a:gd name="T5" fmla="*/ 127 h 127"/>
                <a:gd name="T6" fmla="*/ 21 w 127"/>
                <a:gd name="T7" fmla="*/ 21 h 127"/>
                <a:gd name="T8" fmla="*/ 127 w 127"/>
                <a:gd name="T9" fmla="*/ 21 h 127"/>
                <a:gd name="T10" fmla="*/ 127 w 127"/>
                <a:gd name="T11" fmla="*/ 0 h 127"/>
                <a:gd name="T12" fmla="*/ 0 w 127"/>
                <a:gd name="T1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127">
                  <a:moveTo>
                    <a:pt x="0" y="0"/>
                  </a:moveTo>
                  <a:lnTo>
                    <a:pt x="0" y="127"/>
                  </a:lnTo>
                  <a:lnTo>
                    <a:pt x="21" y="127"/>
                  </a:lnTo>
                  <a:lnTo>
                    <a:pt x="21" y="21"/>
                  </a:lnTo>
                  <a:lnTo>
                    <a:pt x="127" y="21"/>
                  </a:lnTo>
                  <a:lnTo>
                    <a:pt x="12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8" name="Rectangle 51"/>
            <p:cNvSpPr>
              <a:spLocks noChangeArrowheads="1"/>
            </p:cNvSpPr>
            <p:nvPr/>
          </p:nvSpPr>
          <p:spPr bwMode="auto">
            <a:xfrm>
              <a:off x="3175" y="469900"/>
              <a:ext cx="230188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744538" y="469900"/>
              <a:ext cx="230188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0" name="Rectangle 53"/>
            <p:cNvSpPr>
              <a:spLocks noChangeArrowheads="1"/>
            </p:cNvSpPr>
            <p:nvPr/>
          </p:nvSpPr>
          <p:spPr bwMode="auto">
            <a:xfrm>
              <a:off x="473075" y="741363"/>
              <a:ext cx="31750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1" name="Rectangle 54"/>
            <p:cNvSpPr>
              <a:spLocks noChangeArrowheads="1"/>
            </p:cNvSpPr>
            <p:nvPr/>
          </p:nvSpPr>
          <p:spPr bwMode="auto">
            <a:xfrm>
              <a:off x="473075" y="0"/>
              <a:ext cx="31750" cy="228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407988" y="309563"/>
              <a:ext cx="163513" cy="169863"/>
            </a:xfrm>
            <a:custGeom>
              <a:avLst/>
              <a:gdLst>
                <a:gd name="T0" fmla="*/ 180 w 360"/>
                <a:gd name="T1" fmla="*/ 0 h 375"/>
                <a:gd name="T2" fmla="*/ 0 w 360"/>
                <a:gd name="T3" fmla="*/ 91 h 375"/>
                <a:gd name="T4" fmla="*/ 0 w 360"/>
                <a:gd name="T5" fmla="*/ 284 h 375"/>
                <a:gd name="T6" fmla="*/ 180 w 360"/>
                <a:gd name="T7" fmla="*/ 375 h 375"/>
                <a:gd name="T8" fmla="*/ 360 w 360"/>
                <a:gd name="T9" fmla="*/ 285 h 375"/>
                <a:gd name="T10" fmla="*/ 360 w 360"/>
                <a:gd name="T11" fmla="*/ 91 h 375"/>
                <a:gd name="T12" fmla="*/ 180 w 360"/>
                <a:gd name="T13" fmla="*/ 0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375">
                  <a:moveTo>
                    <a:pt x="180" y="0"/>
                  </a:moveTo>
                  <a:cubicBezTo>
                    <a:pt x="117" y="32"/>
                    <a:pt x="59" y="61"/>
                    <a:pt x="0" y="91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63" y="316"/>
                    <a:pt x="123" y="345"/>
                    <a:pt x="180" y="375"/>
                  </a:cubicBezTo>
                  <a:cubicBezTo>
                    <a:pt x="242" y="344"/>
                    <a:pt x="307" y="310"/>
                    <a:pt x="360" y="285"/>
                  </a:cubicBezTo>
                  <a:cubicBezTo>
                    <a:pt x="360" y="91"/>
                    <a:pt x="360" y="91"/>
                    <a:pt x="360" y="91"/>
                  </a:cubicBezTo>
                  <a:cubicBezTo>
                    <a:pt x="298" y="60"/>
                    <a:pt x="233" y="27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347663" y="477838"/>
              <a:ext cx="284163" cy="184150"/>
            </a:xfrm>
            <a:custGeom>
              <a:avLst/>
              <a:gdLst>
                <a:gd name="T0" fmla="*/ 0 w 179"/>
                <a:gd name="T1" fmla="*/ 0 h 116"/>
                <a:gd name="T2" fmla="*/ 0 w 179"/>
                <a:gd name="T3" fmla="*/ 74 h 116"/>
                <a:gd name="T4" fmla="*/ 89 w 179"/>
                <a:gd name="T5" fmla="*/ 116 h 116"/>
                <a:gd name="T6" fmla="*/ 179 w 179"/>
                <a:gd name="T7" fmla="*/ 67 h 116"/>
                <a:gd name="T8" fmla="*/ 179 w 179"/>
                <a:gd name="T9" fmla="*/ 0 h 116"/>
                <a:gd name="T10" fmla="*/ 158 w 179"/>
                <a:gd name="T11" fmla="*/ 0 h 116"/>
                <a:gd name="T12" fmla="*/ 158 w 179"/>
                <a:gd name="T13" fmla="*/ 55 h 116"/>
                <a:gd name="T14" fmla="*/ 89 w 179"/>
                <a:gd name="T15" fmla="*/ 93 h 116"/>
                <a:gd name="T16" fmla="*/ 20 w 179"/>
                <a:gd name="T17" fmla="*/ 61 h 116"/>
                <a:gd name="T18" fmla="*/ 20 w 179"/>
                <a:gd name="T19" fmla="*/ 0 h 116"/>
                <a:gd name="T20" fmla="*/ 0 w 179"/>
                <a:gd name="T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9" h="116">
                  <a:moveTo>
                    <a:pt x="0" y="0"/>
                  </a:moveTo>
                  <a:lnTo>
                    <a:pt x="0" y="74"/>
                  </a:lnTo>
                  <a:lnTo>
                    <a:pt x="89" y="116"/>
                  </a:lnTo>
                  <a:lnTo>
                    <a:pt x="179" y="67"/>
                  </a:lnTo>
                  <a:lnTo>
                    <a:pt x="179" y="0"/>
                  </a:lnTo>
                  <a:lnTo>
                    <a:pt x="158" y="0"/>
                  </a:lnTo>
                  <a:lnTo>
                    <a:pt x="158" y="55"/>
                  </a:lnTo>
                  <a:lnTo>
                    <a:pt x="89" y="93"/>
                  </a:lnTo>
                  <a:lnTo>
                    <a:pt x="20" y="61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-19050" y="6586538"/>
            <a:ext cx="12211050" cy="0"/>
          </a:xfrm>
          <a:prstGeom prst="line">
            <a:avLst/>
          </a:prstGeom>
          <a:ln w="19050">
            <a:solidFill>
              <a:srgbClr val="515C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3"/>
          <p:cNvGrpSpPr/>
          <p:nvPr/>
        </p:nvGrpSpPr>
        <p:grpSpPr bwMode="auto">
          <a:xfrm flipH="1">
            <a:off x="-19050" y="339725"/>
            <a:ext cx="1623105" cy="676275"/>
            <a:chOff x="3533690" y="533400"/>
            <a:chExt cx="1637426" cy="675969"/>
          </a:xfrm>
          <a:solidFill>
            <a:srgbClr val="F17822"/>
          </a:solidFill>
        </p:grpSpPr>
        <p:sp>
          <p:nvSpPr>
            <p:cNvPr id="5" name="矩形 4"/>
            <p:cNvSpPr/>
            <p:nvPr/>
          </p:nvSpPr>
          <p:spPr>
            <a:xfrm>
              <a:off x="3806724" y="533400"/>
              <a:ext cx="1364392" cy="675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533690" y="533400"/>
              <a:ext cx="623734" cy="67596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 bwMode="auto">
          <a:xfrm>
            <a:off x="795338" y="385763"/>
            <a:ext cx="1143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spc="300" dirty="0">
                <a:solidFill>
                  <a:schemeClr val="bg1"/>
                </a:solidFill>
                <a:latin typeface="Roboto" pitchFamily="2" charset="0"/>
                <a:ea typeface="+mn-ea"/>
              </a:rPr>
              <a:t>04</a:t>
            </a:r>
            <a:endParaRPr lang="zh-CN" altLang="en-US" sz="3200" spc="300" dirty="0">
              <a:solidFill>
                <a:schemeClr val="bg1"/>
              </a:solidFill>
              <a:latin typeface="Roboto" pitchFamily="2" charset="0"/>
              <a:ea typeface="+mn-ea"/>
            </a:endParaRPr>
          </a:p>
        </p:txBody>
      </p:sp>
      <p:sp>
        <p:nvSpPr>
          <p:cNvPr id="19460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11360150" y="6424613"/>
            <a:ext cx="476250" cy="320675"/>
          </a:xfrm>
          <a:solidFill>
            <a:srgbClr val="F17822"/>
          </a:solidFill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 smtClean="0">
                <a:solidFill>
                  <a:schemeClr val="bg1"/>
                </a:solidFill>
                <a:latin typeface="Roboto"/>
              </a:rPr>
              <a:t>6</a:t>
            </a:r>
            <a:endParaRPr lang="zh-CN" altLang="en-US" sz="1800" dirty="0">
              <a:solidFill>
                <a:schemeClr val="bg1"/>
              </a:solidFill>
              <a:latin typeface="Roboto"/>
            </a:endParaRPr>
          </a:p>
        </p:txBody>
      </p:sp>
      <p:sp>
        <p:nvSpPr>
          <p:cNvPr id="19461" name="文本框 12"/>
          <p:cNvSpPr txBox="1">
            <a:spLocks noChangeArrowheads="1"/>
          </p:cNvSpPr>
          <p:nvPr/>
        </p:nvSpPr>
        <p:spPr bwMode="auto">
          <a:xfrm>
            <a:off x="1793875" y="339725"/>
            <a:ext cx="8302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Roboto"/>
                <a:ea typeface="Roboto"/>
                <a:cs typeface="Roboto"/>
              </a:rPr>
              <a:t>Prediction &amp; Strategy</a:t>
            </a:r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4421188" y="2141538"/>
            <a:ext cx="3255962" cy="3254375"/>
            <a:chOff x="4259262" y="2338122"/>
            <a:chExt cx="1836738" cy="1836738"/>
          </a:xfrm>
        </p:grpSpPr>
        <p:sp>
          <p:nvSpPr>
            <p:cNvPr id="19502" name="Freeform 5"/>
            <p:cNvSpPr>
              <a:spLocks/>
            </p:cNvSpPr>
            <p:nvPr/>
          </p:nvSpPr>
          <p:spPr bwMode="auto">
            <a:xfrm>
              <a:off x="4719637" y="3258872"/>
              <a:ext cx="915988" cy="915988"/>
            </a:xfrm>
            <a:custGeom>
              <a:avLst/>
              <a:gdLst>
                <a:gd name="T0" fmla="*/ 915988 w 243"/>
                <a:gd name="T1" fmla="*/ 791595 h 243"/>
                <a:gd name="T2" fmla="*/ 459879 w 243"/>
                <a:gd name="T3" fmla="*/ 915988 h 243"/>
                <a:gd name="T4" fmla="*/ 0 w 243"/>
                <a:gd name="T5" fmla="*/ 791595 h 243"/>
                <a:gd name="T6" fmla="*/ 0 w 243"/>
                <a:gd name="T7" fmla="*/ 791595 h 243"/>
                <a:gd name="T8" fmla="*/ 456109 w 243"/>
                <a:gd name="T9" fmla="*/ 0 h 243"/>
                <a:gd name="T10" fmla="*/ 459879 w 243"/>
                <a:gd name="T11" fmla="*/ 0 h 243"/>
                <a:gd name="T12" fmla="*/ 915988 w 243"/>
                <a:gd name="T13" fmla="*/ 791595 h 2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243"/>
                <a:gd name="T23" fmla="*/ 243 w 243"/>
                <a:gd name="T24" fmla="*/ 243 h 2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243">
                  <a:moveTo>
                    <a:pt x="243" y="210"/>
                  </a:moveTo>
                  <a:cubicBezTo>
                    <a:pt x="207" y="231"/>
                    <a:pt x="166" y="243"/>
                    <a:pt x="122" y="243"/>
                  </a:cubicBezTo>
                  <a:cubicBezTo>
                    <a:pt x="77" y="243"/>
                    <a:pt x="36" y="231"/>
                    <a:pt x="0" y="21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lnTo>
                    <a:pt x="243" y="210"/>
                  </a:lnTo>
                  <a:close/>
                </a:path>
              </a:pathLst>
            </a:custGeom>
            <a:solidFill>
              <a:srgbClr val="F1782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19503" name="Freeform 6"/>
            <p:cNvSpPr>
              <a:spLocks/>
            </p:cNvSpPr>
            <p:nvPr/>
          </p:nvSpPr>
          <p:spPr bwMode="auto">
            <a:xfrm>
              <a:off x="4259262" y="3258872"/>
              <a:ext cx="915988" cy="792163"/>
            </a:xfrm>
            <a:custGeom>
              <a:avLst/>
              <a:gdLst>
                <a:gd name="T0" fmla="*/ 459879 w 243"/>
                <a:gd name="T1" fmla="*/ 792163 h 210"/>
                <a:gd name="T2" fmla="*/ 459879 w 243"/>
                <a:gd name="T3" fmla="*/ 792163 h 210"/>
                <a:gd name="T4" fmla="*/ 0 w 243"/>
                <a:gd name="T5" fmla="*/ 0 h 210"/>
                <a:gd name="T6" fmla="*/ 915988 w 243"/>
                <a:gd name="T7" fmla="*/ 0 h 210"/>
                <a:gd name="T8" fmla="*/ 915988 w 243"/>
                <a:gd name="T9" fmla="*/ 0 h 210"/>
                <a:gd name="T10" fmla="*/ 459879 w 243"/>
                <a:gd name="T11" fmla="*/ 792163 h 2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3"/>
                <a:gd name="T19" fmla="*/ 0 h 210"/>
                <a:gd name="T20" fmla="*/ 243 w 243"/>
                <a:gd name="T21" fmla="*/ 210 h 2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3" h="210">
                  <a:moveTo>
                    <a:pt x="122" y="210"/>
                  </a:moveTo>
                  <a:cubicBezTo>
                    <a:pt x="122" y="210"/>
                    <a:pt x="122" y="210"/>
                    <a:pt x="122" y="210"/>
                  </a:cubicBezTo>
                  <a:cubicBezTo>
                    <a:pt x="49" y="168"/>
                    <a:pt x="0" y="90"/>
                    <a:pt x="0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0"/>
                    <a:pt x="243" y="0"/>
                  </a:cubicBezTo>
                  <a:lnTo>
                    <a:pt x="122" y="210"/>
                  </a:lnTo>
                  <a:close/>
                </a:path>
              </a:pathLst>
            </a:custGeom>
            <a:solidFill>
              <a:srgbClr val="FAAA2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19504" name="Freeform 7"/>
            <p:cNvSpPr>
              <a:spLocks/>
            </p:cNvSpPr>
            <p:nvPr/>
          </p:nvSpPr>
          <p:spPr bwMode="auto">
            <a:xfrm>
              <a:off x="5180012" y="3258872"/>
              <a:ext cx="915988" cy="792163"/>
            </a:xfrm>
            <a:custGeom>
              <a:avLst/>
              <a:gdLst>
                <a:gd name="T0" fmla="*/ 456109 w 243"/>
                <a:gd name="T1" fmla="*/ 792163 h 210"/>
                <a:gd name="T2" fmla="*/ 0 w 243"/>
                <a:gd name="T3" fmla="*/ 0 h 210"/>
                <a:gd name="T4" fmla="*/ 912219 w 243"/>
                <a:gd name="T5" fmla="*/ 0 h 210"/>
                <a:gd name="T6" fmla="*/ 915988 w 243"/>
                <a:gd name="T7" fmla="*/ 0 h 210"/>
                <a:gd name="T8" fmla="*/ 456109 w 243"/>
                <a:gd name="T9" fmla="*/ 792163 h 2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3"/>
                <a:gd name="T16" fmla="*/ 0 h 210"/>
                <a:gd name="T17" fmla="*/ 243 w 243"/>
                <a:gd name="T18" fmla="*/ 210 h 2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3" h="210">
                  <a:moveTo>
                    <a:pt x="121" y="21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90"/>
                    <a:pt x="194" y="168"/>
                    <a:pt x="121" y="210"/>
                  </a:cubicBezTo>
                  <a:close/>
                </a:path>
              </a:pathLst>
            </a:custGeom>
            <a:solidFill>
              <a:srgbClr val="FAAA2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19505" name="Freeform 8"/>
            <p:cNvSpPr>
              <a:spLocks/>
            </p:cNvSpPr>
            <p:nvPr/>
          </p:nvSpPr>
          <p:spPr bwMode="auto">
            <a:xfrm>
              <a:off x="4259262" y="2461947"/>
              <a:ext cx="920750" cy="796925"/>
            </a:xfrm>
            <a:custGeom>
              <a:avLst/>
              <a:gdLst>
                <a:gd name="T0" fmla="*/ 916976 w 244"/>
                <a:gd name="T1" fmla="*/ 796925 h 211"/>
                <a:gd name="T2" fmla="*/ 0 w 244"/>
                <a:gd name="T3" fmla="*/ 796925 h 211"/>
                <a:gd name="T4" fmla="*/ 0 w 244"/>
                <a:gd name="T5" fmla="*/ 793148 h 211"/>
                <a:gd name="T6" fmla="*/ 460375 w 244"/>
                <a:gd name="T7" fmla="*/ 0 h 211"/>
                <a:gd name="T8" fmla="*/ 460375 w 244"/>
                <a:gd name="T9" fmla="*/ 0 h 211"/>
                <a:gd name="T10" fmla="*/ 920750 w 244"/>
                <a:gd name="T11" fmla="*/ 793148 h 211"/>
                <a:gd name="T12" fmla="*/ 916976 w 244"/>
                <a:gd name="T13" fmla="*/ 796925 h 2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4"/>
                <a:gd name="T22" fmla="*/ 0 h 211"/>
                <a:gd name="T23" fmla="*/ 244 w 244"/>
                <a:gd name="T24" fmla="*/ 211 h 21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4" h="211">
                  <a:moveTo>
                    <a:pt x="243" y="21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120"/>
                    <a:pt x="49" y="42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3" y="211"/>
                    <a:pt x="243" y="211"/>
                    <a:pt x="243" y="211"/>
                  </a:cubicBezTo>
                  <a:close/>
                </a:path>
              </a:pathLst>
            </a:custGeom>
            <a:solidFill>
              <a:srgbClr val="F1782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19506" name="Freeform 9"/>
            <p:cNvSpPr>
              <a:spLocks/>
            </p:cNvSpPr>
            <p:nvPr/>
          </p:nvSpPr>
          <p:spPr bwMode="auto">
            <a:xfrm>
              <a:off x="5180012" y="2461947"/>
              <a:ext cx="915988" cy="796925"/>
            </a:xfrm>
            <a:custGeom>
              <a:avLst/>
              <a:gdLst>
                <a:gd name="T0" fmla="*/ 912219 w 243"/>
                <a:gd name="T1" fmla="*/ 796925 h 211"/>
                <a:gd name="T2" fmla="*/ 0 w 243"/>
                <a:gd name="T3" fmla="*/ 796925 h 211"/>
                <a:gd name="T4" fmla="*/ 0 w 243"/>
                <a:gd name="T5" fmla="*/ 793148 h 211"/>
                <a:gd name="T6" fmla="*/ 456109 w 243"/>
                <a:gd name="T7" fmla="*/ 0 h 211"/>
                <a:gd name="T8" fmla="*/ 456109 w 243"/>
                <a:gd name="T9" fmla="*/ 0 h 211"/>
                <a:gd name="T10" fmla="*/ 915988 w 243"/>
                <a:gd name="T11" fmla="*/ 793148 h 211"/>
                <a:gd name="T12" fmla="*/ 915988 w 243"/>
                <a:gd name="T13" fmla="*/ 796925 h 211"/>
                <a:gd name="T14" fmla="*/ 912219 w 243"/>
                <a:gd name="T15" fmla="*/ 796925 h 2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3"/>
                <a:gd name="T25" fmla="*/ 0 h 211"/>
                <a:gd name="T26" fmla="*/ 243 w 243"/>
                <a:gd name="T27" fmla="*/ 211 h 2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3" h="211">
                  <a:moveTo>
                    <a:pt x="242" y="21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94" y="42"/>
                    <a:pt x="243" y="120"/>
                    <a:pt x="243" y="210"/>
                  </a:cubicBezTo>
                  <a:cubicBezTo>
                    <a:pt x="243" y="210"/>
                    <a:pt x="243" y="210"/>
                    <a:pt x="243" y="211"/>
                  </a:cubicBezTo>
                  <a:lnTo>
                    <a:pt x="242" y="211"/>
                  </a:lnTo>
                  <a:close/>
                </a:path>
              </a:pathLst>
            </a:custGeom>
            <a:solidFill>
              <a:srgbClr val="F1782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19507" name="Freeform 10"/>
            <p:cNvSpPr>
              <a:spLocks/>
            </p:cNvSpPr>
            <p:nvPr/>
          </p:nvSpPr>
          <p:spPr bwMode="auto">
            <a:xfrm>
              <a:off x="4719637" y="2338122"/>
              <a:ext cx="915988" cy="915988"/>
            </a:xfrm>
            <a:custGeom>
              <a:avLst/>
              <a:gdLst>
                <a:gd name="T0" fmla="*/ 459879 w 243"/>
                <a:gd name="T1" fmla="*/ 915988 h 243"/>
                <a:gd name="T2" fmla="*/ 0 w 243"/>
                <a:gd name="T3" fmla="*/ 124393 h 243"/>
                <a:gd name="T4" fmla="*/ 0 w 243"/>
                <a:gd name="T5" fmla="*/ 124393 h 243"/>
                <a:gd name="T6" fmla="*/ 459879 w 243"/>
                <a:gd name="T7" fmla="*/ 0 h 243"/>
                <a:gd name="T8" fmla="*/ 915988 w 243"/>
                <a:gd name="T9" fmla="*/ 124393 h 243"/>
                <a:gd name="T10" fmla="*/ 915988 w 243"/>
                <a:gd name="T11" fmla="*/ 124393 h 243"/>
                <a:gd name="T12" fmla="*/ 459879 w 243"/>
                <a:gd name="T13" fmla="*/ 915988 h 2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3"/>
                <a:gd name="T22" fmla="*/ 0 h 243"/>
                <a:gd name="T23" fmla="*/ 243 w 243"/>
                <a:gd name="T24" fmla="*/ 243 h 2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3" h="243">
                  <a:moveTo>
                    <a:pt x="122" y="24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12"/>
                    <a:pt x="77" y="0"/>
                    <a:pt x="122" y="0"/>
                  </a:cubicBezTo>
                  <a:cubicBezTo>
                    <a:pt x="166" y="0"/>
                    <a:pt x="207" y="12"/>
                    <a:pt x="243" y="33"/>
                  </a:cubicBezTo>
                  <a:cubicBezTo>
                    <a:pt x="243" y="33"/>
                    <a:pt x="243" y="33"/>
                    <a:pt x="243" y="33"/>
                  </a:cubicBezTo>
                  <a:lnTo>
                    <a:pt x="122" y="243"/>
                  </a:lnTo>
                  <a:close/>
                </a:path>
              </a:pathLst>
            </a:custGeom>
            <a:solidFill>
              <a:srgbClr val="FAAA2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Open Sans" charset="0"/>
                <a:ea typeface="冬青黑体简体中文 W3" charset="-122"/>
              </a:endParaRPr>
            </a:p>
          </p:txBody>
        </p:sp>
        <p:sp>
          <p:nvSpPr>
            <p:cNvPr id="19508" name="Freeform 11"/>
            <p:cNvSpPr>
              <a:spLocks/>
            </p:cNvSpPr>
            <p:nvPr/>
          </p:nvSpPr>
          <p:spPr bwMode="auto">
            <a:xfrm>
              <a:off x="4692649" y="2828660"/>
              <a:ext cx="969963" cy="844550"/>
            </a:xfrm>
            <a:custGeom>
              <a:avLst/>
              <a:gdLst>
                <a:gd name="T0" fmla="*/ 241300 w 611"/>
                <a:gd name="T1" fmla="*/ 844550 h 532"/>
                <a:gd name="T2" fmla="*/ 0 w 611"/>
                <a:gd name="T3" fmla="*/ 422275 h 532"/>
                <a:gd name="T4" fmla="*/ 241300 w 611"/>
                <a:gd name="T5" fmla="*/ 0 h 532"/>
                <a:gd name="T6" fmla="*/ 728663 w 611"/>
                <a:gd name="T7" fmla="*/ 0 h 532"/>
                <a:gd name="T8" fmla="*/ 969963 w 611"/>
                <a:gd name="T9" fmla="*/ 422275 h 532"/>
                <a:gd name="T10" fmla="*/ 728663 w 611"/>
                <a:gd name="T11" fmla="*/ 844550 h 532"/>
                <a:gd name="T12" fmla="*/ 241300 w 611"/>
                <a:gd name="T13" fmla="*/ 844550 h 5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1"/>
                <a:gd name="T22" fmla="*/ 0 h 532"/>
                <a:gd name="T23" fmla="*/ 611 w 611"/>
                <a:gd name="T24" fmla="*/ 532 h 5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1" h="532">
                  <a:moveTo>
                    <a:pt x="152" y="532"/>
                  </a:moveTo>
                  <a:lnTo>
                    <a:pt x="0" y="266"/>
                  </a:lnTo>
                  <a:lnTo>
                    <a:pt x="152" y="0"/>
                  </a:lnTo>
                  <a:lnTo>
                    <a:pt x="459" y="0"/>
                  </a:lnTo>
                  <a:lnTo>
                    <a:pt x="611" y="266"/>
                  </a:lnTo>
                  <a:lnTo>
                    <a:pt x="459" y="532"/>
                  </a:lnTo>
                  <a:lnTo>
                    <a:pt x="152" y="5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Open Sans" charset="0"/>
                <a:ea typeface="冬青黑体简体中文 W3" charset="-122"/>
              </a:endParaRPr>
            </a:p>
          </p:txBody>
        </p:sp>
      </p:grpSp>
      <p:grpSp>
        <p:nvGrpSpPr>
          <p:cNvPr id="4" name="组合 2"/>
          <p:cNvGrpSpPr>
            <a:grpSpLocks/>
          </p:cNvGrpSpPr>
          <p:nvPr/>
        </p:nvGrpSpPr>
        <p:grpSpPr bwMode="auto">
          <a:xfrm>
            <a:off x="8235950" y="1962150"/>
            <a:ext cx="4025900" cy="3613150"/>
            <a:chOff x="8129574" y="2104181"/>
            <a:chExt cx="4024694" cy="3613447"/>
          </a:xfrm>
        </p:grpSpPr>
        <p:grpSp>
          <p:nvGrpSpPr>
            <p:cNvPr id="7" name="组合 19"/>
            <p:cNvGrpSpPr>
              <a:grpSpLocks/>
            </p:cNvGrpSpPr>
            <p:nvPr/>
          </p:nvGrpSpPr>
          <p:grpSpPr bwMode="auto">
            <a:xfrm>
              <a:off x="8129577" y="2104181"/>
              <a:ext cx="4024691" cy="947439"/>
              <a:chOff x="6894243" y="1825295"/>
              <a:chExt cx="4024691" cy="947439"/>
            </a:xfrm>
          </p:grpSpPr>
          <p:grpSp>
            <p:nvGrpSpPr>
              <p:cNvPr id="9" name="组合 20"/>
              <p:cNvGrpSpPr>
                <a:grpSpLocks/>
              </p:cNvGrpSpPr>
              <p:nvPr/>
            </p:nvGrpSpPr>
            <p:grpSpPr bwMode="auto"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19500" name="文本框 22"/>
                <p:cNvSpPr txBox="1">
                  <a:spLocks noChangeArrowheads="1"/>
                </p:cNvSpPr>
                <p:nvPr/>
              </p:nvSpPr>
              <p:spPr bwMode="auto"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000" b="1">
                      <a:latin typeface="Open Sans" charset="0"/>
                      <a:ea typeface="冬青黑体简体中文 W3" charset="-122"/>
                    </a:rPr>
                    <a:t>Text your title</a:t>
                  </a:r>
                  <a:endParaRPr lang="zh-CN" altLang="en-US" sz="2000" b="1">
                    <a:latin typeface="Open Sans" charset="0"/>
                    <a:ea typeface="冬青黑体简体中文 W3" charset="-122"/>
                  </a:endParaRPr>
                </a:p>
              </p:txBody>
            </p:sp>
            <p:cxnSp>
              <p:nvCxnSpPr>
                <p:cNvPr id="24" name="直接连接符 23"/>
                <p:cNvCxnSpPr/>
                <p:nvPr/>
              </p:nvCxnSpPr>
              <p:spPr>
                <a:xfrm>
                  <a:off x="383197" y="1561676"/>
                  <a:ext cx="0" cy="284186"/>
                </a:xfrm>
                <a:prstGeom prst="line">
                  <a:avLst/>
                </a:prstGeom>
                <a:ln w="38100">
                  <a:solidFill>
                    <a:srgbClr val="FAAA2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499" name="矩形 21"/>
              <p:cNvSpPr>
                <a:spLocks noChangeArrowheads="1"/>
              </p:cNvSpPr>
              <p:nvPr/>
            </p:nvSpPr>
            <p:spPr bwMode="auto">
              <a:xfrm>
                <a:off x="6894243" y="2249514"/>
                <a:ext cx="357245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latin typeface="Open Sans" charset="0"/>
                    <a:ea typeface="冬青黑体简体中文 W3" charset="-122"/>
                  </a:rPr>
                  <a:t>Lorem ipsum dolor sit amet, consectetur adipisicing elit, sed do eiusmod tempor. </a:t>
                </a:r>
                <a:endParaRPr lang="zh-CN" altLang="en-US" sz="1400">
                  <a:latin typeface="Open Sans" charset="0"/>
                  <a:ea typeface="冬青黑体简体中文 W3" charset="-122"/>
                </a:endParaRPr>
              </a:p>
            </p:txBody>
          </p:sp>
        </p:grpSp>
        <p:grpSp>
          <p:nvGrpSpPr>
            <p:cNvPr id="10" name="组合 24"/>
            <p:cNvGrpSpPr>
              <a:grpSpLocks/>
            </p:cNvGrpSpPr>
            <p:nvPr/>
          </p:nvGrpSpPr>
          <p:grpSpPr bwMode="auto">
            <a:xfrm>
              <a:off x="8129576" y="3462585"/>
              <a:ext cx="4024691" cy="947439"/>
              <a:chOff x="6894243" y="1825295"/>
              <a:chExt cx="4024691" cy="947439"/>
            </a:xfrm>
          </p:grpSpPr>
          <p:grpSp>
            <p:nvGrpSpPr>
              <p:cNvPr id="11" name="组合 25"/>
              <p:cNvGrpSpPr>
                <a:grpSpLocks/>
              </p:cNvGrpSpPr>
              <p:nvPr/>
            </p:nvGrpSpPr>
            <p:grpSpPr bwMode="auto"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19496" name="文本框 27"/>
                <p:cNvSpPr txBox="1">
                  <a:spLocks noChangeArrowheads="1"/>
                </p:cNvSpPr>
                <p:nvPr/>
              </p:nvSpPr>
              <p:spPr bwMode="auto"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000" b="1">
                      <a:latin typeface="Open Sans" charset="0"/>
                      <a:ea typeface="冬青黑体简体中文 W3" charset="-122"/>
                    </a:rPr>
                    <a:t>Text your title</a:t>
                  </a:r>
                  <a:endParaRPr lang="zh-CN" altLang="en-US" sz="2000" b="1">
                    <a:latin typeface="Open Sans" charset="0"/>
                    <a:ea typeface="冬青黑体简体中文 W3" charset="-122"/>
                  </a:endParaRPr>
                </a:p>
              </p:txBody>
            </p:sp>
            <p:cxnSp>
              <p:nvCxnSpPr>
                <p:cNvPr id="29" name="直接连接符 28"/>
                <p:cNvCxnSpPr/>
                <p:nvPr/>
              </p:nvCxnSpPr>
              <p:spPr>
                <a:xfrm>
                  <a:off x="383198" y="1562284"/>
                  <a:ext cx="0" cy="284186"/>
                </a:xfrm>
                <a:prstGeom prst="line">
                  <a:avLst/>
                </a:prstGeom>
                <a:ln w="38100">
                  <a:solidFill>
                    <a:srgbClr val="FAAA2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495" name="矩形 26"/>
              <p:cNvSpPr>
                <a:spLocks noChangeArrowheads="1"/>
              </p:cNvSpPr>
              <p:nvPr/>
            </p:nvSpPr>
            <p:spPr bwMode="auto">
              <a:xfrm>
                <a:off x="6894243" y="2249514"/>
                <a:ext cx="375729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latin typeface="Open Sans" charset="0"/>
                    <a:ea typeface="冬青黑体简体中文 W3" charset="-122"/>
                  </a:rPr>
                  <a:t>Lorem ipsum dolor sit amet, consectetur adipisicing elit, sed do eiusmod tempor. </a:t>
                </a:r>
                <a:endParaRPr lang="zh-CN" altLang="en-US" sz="1400">
                  <a:latin typeface="Open Sans" charset="0"/>
                  <a:ea typeface="冬青黑体简体中文 W3" charset="-122"/>
                </a:endParaRPr>
              </a:p>
            </p:txBody>
          </p:sp>
        </p:grpSp>
        <p:grpSp>
          <p:nvGrpSpPr>
            <p:cNvPr id="13" name="组合 29"/>
            <p:cNvGrpSpPr>
              <a:grpSpLocks/>
            </p:cNvGrpSpPr>
            <p:nvPr/>
          </p:nvGrpSpPr>
          <p:grpSpPr bwMode="auto">
            <a:xfrm>
              <a:off x="8129574" y="4770189"/>
              <a:ext cx="4024692" cy="947439"/>
              <a:chOff x="6894242" y="1825295"/>
              <a:chExt cx="4024692" cy="947439"/>
            </a:xfrm>
          </p:grpSpPr>
          <p:grpSp>
            <p:nvGrpSpPr>
              <p:cNvPr id="14" name="组合 30"/>
              <p:cNvGrpSpPr>
                <a:grpSpLocks/>
              </p:cNvGrpSpPr>
              <p:nvPr/>
            </p:nvGrpSpPr>
            <p:grpSpPr bwMode="auto"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19492" name="文本框 32"/>
                <p:cNvSpPr txBox="1">
                  <a:spLocks noChangeArrowheads="1"/>
                </p:cNvSpPr>
                <p:nvPr/>
              </p:nvSpPr>
              <p:spPr bwMode="auto"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000" b="1">
                      <a:latin typeface="Open Sans" charset="0"/>
                      <a:ea typeface="冬青黑体简体中文 W3" charset="-122"/>
                    </a:rPr>
                    <a:t>Text your title</a:t>
                  </a:r>
                  <a:endParaRPr lang="zh-CN" altLang="en-US" sz="2000" b="1">
                    <a:latin typeface="Open Sans" charset="0"/>
                    <a:ea typeface="冬青黑体简体中文 W3" charset="-122"/>
                  </a:endParaRPr>
                </a:p>
              </p:txBody>
            </p:sp>
            <p:cxnSp>
              <p:nvCxnSpPr>
                <p:cNvPr id="34" name="直接连接符 33"/>
                <p:cNvCxnSpPr/>
                <p:nvPr/>
              </p:nvCxnSpPr>
              <p:spPr>
                <a:xfrm>
                  <a:off x="383199" y="1561300"/>
                  <a:ext cx="0" cy="284185"/>
                </a:xfrm>
                <a:prstGeom prst="line">
                  <a:avLst/>
                </a:prstGeom>
                <a:ln w="38100">
                  <a:solidFill>
                    <a:srgbClr val="FAAA2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491" name="矩形 31"/>
              <p:cNvSpPr>
                <a:spLocks noChangeArrowheads="1"/>
              </p:cNvSpPr>
              <p:nvPr/>
            </p:nvSpPr>
            <p:spPr bwMode="auto">
              <a:xfrm>
                <a:off x="6894242" y="2249514"/>
                <a:ext cx="375729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latin typeface="Open Sans" charset="0"/>
                    <a:ea typeface="冬青黑体简体中文 W3" charset="-122"/>
                  </a:rPr>
                  <a:t>Lorem ipsum dolor sit amet, consectetur adipisicing elit, sed do eiusmod tempor. </a:t>
                </a:r>
                <a:endParaRPr lang="zh-CN" altLang="en-US" sz="1400">
                  <a:latin typeface="Open Sans" charset="0"/>
                  <a:ea typeface="冬青黑体简体中文 W3" charset="-122"/>
                </a:endParaRPr>
              </a:p>
            </p:txBody>
          </p:sp>
        </p:grpSp>
      </p:grpSp>
      <p:grpSp>
        <p:nvGrpSpPr>
          <p:cNvPr id="15" name="组合 34"/>
          <p:cNvGrpSpPr>
            <a:grpSpLocks/>
          </p:cNvGrpSpPr>
          <p:nvPr/>
        </p:nvGrpSpPr>
        <p:grpSpPr bwMode="auto">
          <a:xfrm>
            <a:off x="354013" y="1962150"/>
            <a:ext cx="4024312" cy="3613150"/>
            <a:chOff x="8129574" y="2104181"/>
            <a:chExt cx="4024694" cy="3613447"/>
          </a:xfrm>
        </p:grpSpPr>
        <p:grpSp>
          <p:nvGrpSpPr>
            <p:cNvPr id="16" name="组合 35"/>
            <p:cNvGrpSpPr>
              <a:grpSpLocks/>
            </p:cNvGrpSpPr>
            <p:nvPr/>
          </p:nvGrpSpPr>
          <p:grpSpPr bwMode="auto">
            <a:xfrm>
              <a:off x="8129577" y="2104181"/>
              <a:ext cx="4024691" cy="947439"/>
              <a:chOff x="6894243" y="1825295"/>
              <a:chExt cx="4024691" cy="947439"/>
            </a:xfrm>
          </p:grpSpPr>
          <p:grpSp>
            <p:nvGrpSpPr>
              <p:cNvPr id="17" name="组合 46"/>
              <p:cNvGrpSpPr>
                <a:grpSpLocks/>
              </p:cNvGrpSpPr>
              <p:nvPr/>
            </p:nvGrpSpPr>
            <p:grpSpPr bwMode="auto"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19485" name="文本框 48"/>
                <p:cNvSpPr txBox="1">
                  <a:spLocks noChangeArrowheads="1"/>
                </p:cNvSpPr>
                <p:nvPr/>
              </p:nvSpPr>
              <p:spPr bwMode="auto"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000" b="1">
                      <a:latin typeface="Open Sans" charset="0"/>
                      <a:ea typeface="冬青黑体简体中文 W3" charset="-122"/>
                    </a:rPr>
                    <a:t>Text your title</a:t>
                  </a:r>
                  <a:endParaRPr lang="zh-CN" altLang="en-US" sz="2000" b="1">
                    <a:latin typeface="Open Sans" charset="0"/>
                    <a:ea typeface="冬青黑体简体中文 W3" charset="-122"/>
                  </a:endParaRPr>
                </a:p>
              </p:txBody>
            </p:sp>
            <p:cxnSp>
              <p:nvCxnSpPr>
                <p:cNvPr id="50" name="直接连接符 49"/>
                <p:cNvCxnSpPr/>
                <p:nvPr/>
              </p:nvCxnSpPr>
              <p:spPr>
                <a:xfrm>
                  <a:off x="383242" y="1561676"/>
                  <a:ext cx="0" cy="284186"/>
                </a:xfrm>
                <a:prstGeom prst="line">
                  <a:avLst/>
                </a:prstGeom>
                <a:ln w="38100">
                  <a:solidFill>
                    <a:srgbClr val="F1782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484" name="矩形 47"/>
              <p:cNvSpPr>
                <a:spLocks noChangeArrowheads="1"/>
              </p:cNvSpPr>
              <p:nvPr/>
            </p:nvSpPr>
            <p:spPr bwMode="auto">
              <a:xfrm>
                <a:off x="6894243" y="2249514"/>
                <a:ext cx="3572450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latin typeface="Open Sans" charset="0"/>
                    <a:ea typeface="冬青黑体简体中文 W3" charset="-122"/>
                  </a:rPr>
                  <a:t>Lorem ipsum dolor sit amet, consectetur adipisicing elit, sed do eiusmod tempor. </a:t>
                </a:r>
                <a:endParaRPr lang="zh-CN" altLang="en-US" sz="1400">
                  <a:latin typeface="Open Sans" charset="0"/>
                  <a:ea typeface="冬青黑体简体中文 W3" charset="-122"/>
                </a:endParaRPr>
              </a:p>
            </p:txBody>
          </p:sp>
        </p:grpSp>
        <p:grpSp>
          <p:nvGrpSpPr>
            <p:cNvPr id="18" name="组合 36"/>
            <p:cNvGrpSpPr>
              <a:grpSpLocks/>
            </p:cNvGrpSpPr>
            <p:nvPr/>
          </p:nvGrpSpPr>
          <p:grpSpPr bwMode="auto">
            <a:xfrm>
              <a:off x="8129576" y="3462585"/>
              <a:ext cx="4024691" cy="947439"/>
              <a:chOff x="6894243" y="1825295"/>
              <a:chExt cx="4024691" cy="947439"/>
            </a:xfrm>
          </p:grpSpPr>
          <p:grpSp>
            <p:nvGrpSpPr>
              <p:cNvPr id="19" name="组合 42"/>
              <p:cNvGrpSpPr>
                <a:grpSpLocks/>
              </p:cNvGrpSpPr>
              <p:nvPr/>
            </p:nvGrpSpPr>
            <p:grpSpPr bwMode="auto"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19481" name="文本框 44"/>
                <p:cNvSpPr txBox="1">
                  <a:spLocks noChangeArrowheads="1"/>
                </p:cNvSpPr>
                <p:nvPr/>
              </p:nvSpPr>
              <p:spPr bwMode="auto"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000" b="1">
                      <a:latin typeface="Open Sans" charset="0"/>
                      <a:ea typeface="冬青黑体简体中文 W3" charset="-122"/>
                    </a:rPr>
                    <a:t>Text your title</a:t>
                  </a:r>
                  <a:endParaRPr lang="zh-CN" altLang="en-US" sz="2000" b="1">
                    <a:latin typeface="Open Sans" charset="0"/>
                    <a:ea typeface="冬青黑体简体中文 W3" charset="-122"/>
                  </a:endParaRPr>
                </a:p>
              </p:txBody>
            </p:sp>
            <p:cxnSp>
              <p:nvCxnSpPr>
                <p:cNvPr id="46" name="直接连接符 45"/>
                <p:cNvCxnSpPr/>
                <p:nvPr/>
              </p:nvCxnSpPr>
              <p:spPr>
                <a:xfrm>
                  <a:off x="383243" y="1562284"/>
                  <a:ext cx="0" cy="284186"/>
                </a:xfrm>
                <a:prstGeom prst="line">
                  <a:avLst/>
                </a:prstGeom>
                <a:ln w="38100">
                  <a:solidFill>
                    <a:srgbClr val="F1782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480" name="矩形 43"/>
              <p:cNvSpPr>
                <a:spLocks noChangeArrowheads="1"/>
              </p:cNvSpPr>
              <p:nvPr/>
            </p:nvSpPr>
            <p:spPr bwMode="auto">
              <a:xfrm>
                <a:off x="6894243" y="2249514"/>
                <a:ext cx="3757296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latin typeface="Open Sans" charset="0"/>
                    <a:ea typeface="冬青黑体简体中文 W3" charset="-122"/>
                  </a:rPr>
                  <a:t>Lorem ipsum dolor sit amet, consectetur adipisicing elit, sed do eiusmod tempor. </a:t>
                </a:r>
                <a:endParaRPr lang="zh-CN" altLang="en-US" sz="1400">
                  <a:latin typeface="Open Sans" charset="0"/>
                  <a:ea typeface="冬青黑体简体中文 W3" charset="-122"/>
                </a:endParaRPr>
              </a:p>
            </p:txBody>
          </p:sp>
        </p:grpSp>
        <p:grpSp>
          <p:nvGrpSpPr>
            <p:cNvPr id="20" name="组合 37"/>
            <p:cNvGrpSpPr>
              <a:grpSpLocks/>
            </p:cNvGrpSpPr>
            <p:nvPr/>
          </p:nvGrpSpPr>
          <p:grpSpPr bwMode="auto">
            <a:xfrm>
              <a:off x="8129574" y="4770189"/>
              <a:ext cx="4024692" cy="947439"/>
              <a:chOff x="6894242" y="1825295"/>
              <a:chExt cx="4024692" cy="947439"/>
            </a:xfrm>
          </p:grpSpPr>
          <p:grpSp>
            <p:nvGrpSpPr>
              <p:cNvPr id="21" name="组合 38"/>
              <p:cNvGrpSpPr>
                <a:grpSpLocks/>
              </p:cNvGrpSpPr>
              <p:nvPr/>
            </p:nvGrpSpPr>
            <p:grpSpPr bwMode="auto">
              <a:xfrm>
                <a:off x="7010354" y="1825295"/>
                <a:ext cx="3908580" cy="400110"/>
                <a:chOff x="383458" y="1472769"/>
                <a:chExt cx="3908580" cy="400110"/>
              </a:xfrm>
            </p:grpSpPr>
            <p:sp>
              <p:nvSpPr>
                <p:cNvPr id="19477" name="文本框 40"/>
                <p:cNvSpPr txBox="1">
                  <a:spLocks noChangeArrowheads="1"/>
                </p:cNvSpPr>
                <p:nvPr/>
              </p:nvSpPr>
              <p:spPr bwMode="auto">
                <a:xfrm>
                  <a:off x="472206" y="1472769"/>
                  <a:ext cx="3819832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2000" b="1">
                      <a:latin typeface="Open Sans" charset="0"/>
                      <a:ea typeface="冬青黑体简体中文 W3" charset="-122"/>
                    </a:rPr>
                    <a:t>Text your title</a:t>
                  </a:r>
                  <a:endParaRPr lang="zh-CN" altLang="en-US" sz="2000" b="1">
                    <a:latin typeface="Open Sans" charset="0"/>
                    <a:ea typeface="冬青黑体简体中文 W3" charset="-122"/>
                  </a:endParaRPr>
                </a:p>
              </p:txBody>
            </p:sp>
            <p:cxnSp>
              <p:nvCxnSpPr>
                <p:cNvPr id="42" name="直接连接符 41"/>
                <p:cNvCxnSpPr/>
                <p:nvPr/>
              </p:nvCxnSpPr>
              <p:spPr>
                <a:xfrm>
                  <a:off x="383244" y="1561300"/>
                  <a:ext cx="0" cy="284185"/>
                </a:xfrm>
                <a:prstGeom prst="line">
                  <a:avLst/>
                </a:prstGeom>
                <a:ln w="38100">
                  <a:solidFill>
                    <a:srgbClr val="F1782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476" name="矩形 39"/>
              <p:cNvSpPr>
                <a:spLocks noChangeArrowheads="1"/>
              </p:cNvSpPr>
              <p:nvPr/>
            </p:nvSpPr>
            <p:spPr bwMode="auto">
              <a:xfrm>
                <a:off x="6894242" y="2249514"/>
                <a:ext cx="3757297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400">
                    <a:latin typeface="Open Sans" charset="0"/>
                    <a:ea typeface="冬青黑体简体中文 W3" charset="-122"/>
                  </a:rPr>
                  <a:t>Lorem ipsum dolor sit amet, consectetur adipisicing elit, sed do eiusmod tempor. </a:t>
                </a:r>
                <a:endParaRPr lang="zh-CN" altLang="en-US" sz="1400">
                  <a:latin typeface="Open Sans" charset="0"/>
                  <a:ea typeface="冬青黑体简体中文 W3" charset="-122"/>
                </a:endParaRPr>
              </a:p>
            </p:txBody>
          </p:sp>
        </p:grpSp>
      </p:grpSp>
      <p:grpSp>
        <p:nvGrpSpPr>
          <p:cNvPr id="22" name="组合 51"/>
          <p:cNvGrpSpPr/>
          <p:nvPr/>
        </p:nvGrpSpPr>
        <p:grpSpPr>
          <a:xfrm>
            <a:off x="5573458" y="3330333"/>
            <a:ext cx="927100" cy="917576"/>
            <a:chOff x="3830638" y="1492250"/>
            <a:chExt cx="927100" cy="917576"/>
          </a:xfrm>
          <a:solidFill>
            <a:srgbClr val="0B0D0F"/>
          </a:solidFill>
        </p:grpSpPr>
        <p:sp>
          <p:nvSpPr>
            <p:cNvPr id="53" name="Oval 112"/>
            <p:cNvSpPr>
              <a:spLocks noChangeArrowheads="1"/>
            </p:cNvSpPr>
            <p:nvPr/>
          </p:nvSpPr>
          <p:spPr bwMode="auto">
            <a:xfrm>
              <a:off x="4027488" y="1677988"/>
              <a:ext cx="550863" cy="550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4" name="Oval 113"/>
            <p:cNvSpPr>
              <a:spLocks noChangeArrowheads="1"/>
            </p:cNvSpPr>
            <p:nvPr/>
          </p:nvSpPr>
          <p:spPr bwMode="auto">
            <a:xfrm>
              <a:off x="4503738" y="1536700"/>
              <a:ext cx="212725" cy="212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Oval 114"/>
            <p:cNvSpPr>
              <a:spLocks noChangeArrowheads="1"/>
            </p:cNvSpPr>
            <p:nvPr/>
          </p:nvSpPr>
          <p:spPr bwMode="auto">
            <a:xfrm>
              <a:off x="4457701" y="2198688"/>
              <a:ext cx="215900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Oval 115"/>
            <p:cNvSpPr>
              <a:spLocks noChangeArrowheads="1"/>
            </p:cNvSpPr>
            <p:nvPr/>
          </p:nvSpPr>
          <p:spPr bwMode="auto">
            <a:xfrm>
              <a:off x="3830638" y="2016125"/>
              <a:ext cx="136525" cy="136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7" name="Oval 116"/>
            <p:cNvSpPr>
              <a:spLocks noChangeArrowheads="1"/>
            </p:cNvSpPr>
            <p:nvPr/>
          </p:nvSpPr>
          <p:spPr bwMode="auto">
            <a:xfrm>
              <a:off x="4000501" y="1555750"/>
              <a:ext cx="133350" cy="133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8" name="Oval 117"/>
            <p:cNvSpPr>
              <a:spLocks noChangeArrowheads="1"/>
            </p:cNvSpPr>
            <p:nvPr/>
          </p:nvSpPr>
          <p:spPr bwMode="auto">
            <a:xfrm>
              <a:off x="4621213" y="1981200"/>
              <a:ext cx="136525" cy="136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9" name="Oval 118"/>
            <p:cNvSpPr>
              <a:spLocks noChangeArrowheads="1"/>
            </p:cNvSpPr>
            <p:nvPr/>
          </p:nvSpPr>
          <p:spPr bwMode="auto">
            <a:xfrm>
              <a:off x="4259263" y="1492250"/>
              <a:ext cx="133350" cy="136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Oval 119"/>
            <p:cNvSpPr>
              <a:spLocks noChangeArrowheads="1"/>
            </p:cNvSpPr>
            <p:nvPr/>
          </p:nvSpPr>
          <p:spPr bwMode="auto">
            <a:xfrm>
              <a:off x="4024313" y="2235200"/>
              <a:ext cx="76200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Oval 120"/>
            <p:cNvSpPr>
              <a:spLocks noChangeArrowheads="1"/>
            </p:cNvSpPr>
            <p:nvPr/>
          </p:nvSpPr>
          <p:spPr bwMode="auto">
            <a:xfrm>
              <a:off x="4651376" y="1806575"/>
              <a:ext cx="7620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Oval 121"/>
            <p:cNvSpPr>
              <a:spLocks noChangeArrowheads="1"/>
            </p:cNvSpPr>
            <p:nvPr/>
          </p:nvSpPr>
          <p:spPr bwMode="auto">
            <a:xfrm>
              <a:off x="4264026" y="2316163"/>
              <a:ext cx="79375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" name="Oval 122"/>
            <p:cNvSpPr>
              <a:spLocks noChangeArrowheads="1"/>
            </p:cNvSpPr>
            <p:nvPr/>
          </p:nvSpPr>
          <p:spPr bwMode="auto">
            <a:xfrm>
              <a:off x="3875088" y="1784350"/>
              <a:ext cx="80963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9466" name="文本框 63"/>
          <p:cNvSpPr txBox="1">
            <a:spLocks noChangeArrowheads="1"/>
          </p:cNvSpPr>
          <p:nvPr/>
        </p:nvSpPr>
        <p:spPr bwMode="auto">
          <a:xfrm>
            <a:off x="5595938" y="2314575"/>
            <a:ext cx="858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Open Sans" charset="0"/>
                <a:ea typeface="冬青黑体简体中文 W3" charset="-122"/>
              </a:rPr>
              <a:t>1</a:t>
            </a:r>
            <a:endParaRPr lang="zh-CN" altLang="en-US" sz="2800" b="1">
              <a:solidFill>
                <a:schemeClr val="bg1"/>
              </a:solidFill>
              <a:latin typeface="Open Sans" charset="0"/>
              <a:ea typeface="冬青黑体简体中文 W3" charset="-122"/>
            </a:endParaRPr>
          </a:p>
        </p:txBody>
      </p:sp>
      <p:sp>
        <p:nvSpPr>
          <p:cNvPr id="19467" name="文本框 64"/>
          <p:cNvSpPr txBox="1">
            <a:spLocks noChangeArrowheads="1"/>
          </p:cNvSpPr>
          <p:nvPr/>
        </p:nvSpPr>
        <p:spPr bwMode="auto">
          <a:xfrm>
            <a:off x="5611813" y="4749800"/>
            <a:ext cx="8588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Open Sans" charset="0"/>
                <a:ea typeface="冬青黑体简体中文 W3" charset="-122"/>
              </a:rPr>
              <a:t>4</a:t>
            </a:r>
            <a:endParaRPr lang="zh-CN" altLang="en-US" sz="2800" b="1">
              <a:solidFill>
                <a:schemeClr val="bg1"/>
              </a:solidFill>
              <a:latin typeface="Open Sans" charset="0"/>
              <a:ea typeface="冬青黑体简体中文 W3" charset="-122"/>
            </a:endParaRPr>
          </a:p>
        </p:txBody>
      </p:sp>
      <p:sp>
        <p:nvSpPr>
          <p:cNvPr id="19468" name="文本框 65"/>
          <p:cNvSpPr txBox="1">
            <a:spLocks noChangeArrowheads="1"/>
          </p:cNvSpPr>
          <p:nvPr/>
        </p:nvSpPr>
        <p:spPr bwMode="auto">
          <a:xfrm>
            <a:off x="4611688" y="4114800"/>
            <a:ext cx="8588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Open Sans" charset="0"/>
                <a:ea typeface="冬青黑体简体中文 W3" charset="-122"/>
              </a:rPr>
              <a:t>3</a:t>
            </a:r>
            <a:endParaRPr lang="zh-CN" altLang="en-US" sz="2800" b="1">
              <a:solidFill>
                <a:schemeClr val="bg1"/>
              </a:solidFill>
              <a:latin typeface="Open Sans" charset="0"/>
              <a:ea typeface="冬青黑体简体中文 W3" charset="-122"/>
            </a:endParaRPr>
          </a:p>
        </p:txBody>
      </p:sp>
      <p:sp>
        <p:nvSpPr>
          <p:cNvPr id="19469" name="文本框 66"/>
          <p:cNvSpPr txBox="1">
            <a:spLocks noChangeArrowheads="1"/>
          </p:cNvSpPr>
          <p:nvPr/>
        </p:nvSpPr>
        <p:spPr bwMode="auto">
          <a:xfrm>
            <a:off x="4587875" y="2921000"/>
            <a:ext cx="8588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Open Sans" charset="0"/>
                <a:ea typeface="冬青黑体简体中文 W3" charset="-122"/>
              </a:rPr>
              <a:t>2</a:t>
            </a:r>
            <a:endParaRPr lang="zh-CN" altLang="en-US" sz="2800" b="1">
              <a:solidFill>
                <a:schemeClr val="bg1"/>
              </a:solidFill>
              <a:latin typeface="Open Sans" charset="0"/>
              <a:ea typeface="冬青黑体简体中文 W3" charset="-122"/>
            </a:endParaRPr>
          </a:p>
        </p:txBody>
      </p:sp>
      <p:sp>
        <p:nvSpPr>
          <p:cNvPr id="19470" name="文本框 67"/>
          <p:cNvSpPr txBox="1">
            <a:spLocks noChangeArrowheads="1"/>
          </p:cNvSpPr>
          <p:nvPr/>
        </p:nvSpPr>
        <p:spPr bwMode="auto">
          <a:xfrm>
            <a:off x="6697663" y="4094163"/>
            <a:ext cx="8588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Open Sans" charset="0"/>
                <a:ea typeface="冬青黑体简体中文 W3" charset="-122"/>
              </a:rPr>
              <a:t>5</a:t>
            </a:r>
            <a:endParaRPr lang="zh-CN" altLang="en-US" sz="2800" b="1">
              <a:solidFill>
                <a:schemeClr val="bg1"/>
              </a:solidFill>
              <a:latin typeface="Open Sans" charset="0"/>
              <a:ea typeface="冬青黑体简体中文 W3" charset="-122"/>
            </a:endParaRPr>
          </a:p>
        </p:txBody>
      </p:sp>
      <p:sp>
        <p:nvSpPr>
          <p:cNvPr id="19471" name="文本框 77"/>
          <p:cNvSpPr txBox="1">
            <a:spLocks noChangeArrowheads="1"/>
          </p:cNvSpPr>
          <p:nvPr/>
        </p:nvSpPr>
        <p:spPr bwMode="auto">
          <a:xfrm>
            <a:off x="6726238" y="2900363"/>
            <a:ext cx="858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Open Sans" charset="0"/>
                <a:ea typeface="冬青黑体简体中文 W3" charset="-122"/>
              </a:rPr>
              <a:t>6</a:t>
            </a:r>
            <a:endParaRPr lang="zh-CN" altLang="en-US" sz="2800" b="1" dirty="0">
              <a:solidFill>
                <a:schemeClr val="bg1"/>
              </a:solidFill>
              <a:latin typeface="Open Sans" charset="0"/>
              <a:ea typeface="冬青黑体简体中文 W3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rgbClr val="282D38"/>
          </a:fgClr>
          <a:bgClr>
            <a:srgbClr val="0B0D0F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组合 18"/>
          <p:cNvGrpSpPr>
            <a:grpSpLocks/>
          </p:cNvGrpSpPr>
          <p:nvPr/>
        </p:nvGrpSpPr>
        <p:grpSpPr bwMode="auto">
          <a:xfrm>
            <a:off x="4552950" y="0"/>
            <a:ext cx="7639050" cy="966788"/>
            <a:chOff x="4067174" y="0"/>
            <a:chExt cx="8124827" cy="1028700"/>
          </a:xfrm>
        </p:grpSpPr>
        <p:sp>
          <p:nvSpPr>
            <p:cNvPr id="17" name="任意多边形 16"/>
            <p:cNvSpPr/>
            <p:nvPr/>
          </p:nvSpPr>
          <p:spPr>
            <a:xfrm>
              <a:off x="4067174" y="0"/>
              <a:ext cx="8124827" cy="724651"/>
            </a:xfrm>
            <a:custGeom>
              <a:avLst/>
              <a:gdLst>
                <a:gd name="connsiteX0" fmla="*/ 407194 w 8128000"/>
                <a:gd name="connsiteY0" fmla="*/ 0 h 723900"/>
                <a:gd name="connsiteX1" fmla="*/ 8128000 w 8128000"/>
                <a:gd name="connsiteY1" fmla="*/ 0 h 723900"/>
                <a:gd name="connsiteX2" fmla="*/ 8128000 w 8128000"/>
                <a:gd name="connsiteY2" fmla="*/ 723900 h 723900"/>
                <a:gd name="connsiteX3" fmla="*/ 0 w 8128000"/>
                <a:gd name="connsiteY3" fmla="*/ 72390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16734 w 8137540"/>
                <a:gd name="connsiteY0" fmla="*/ 0 h 723900"/>
                <a:gd name="connsiteX1" fmla="*/ 8137540 w 8137540"/>
                <a:gd name="connsiteY1" fmla="*/ 0 h 723900"/>
                <a:gd name="connsiteX2" fmla="*/ 8137540 w 8137540"/>
                <a:gd name="connsiteY2" fmla="*/ 723900 h 723900"/>
                <a:gd name="connsiteX3" fmla="*/ 0 w 8137540"/>
                <a:gd name="connsiteY3" fmla="*/ 704850 h 723900"/>
                <a:gd name="connsiteX4" fmla="*/ 416734 w 8137540"/>
                <a:gd name="connsiteY4" fmla="*/ 0 h 723900"/>
                <a:gd name="connsiteX0" fmla="*/ 416734 w 8137540"/>
                <a:gd name="connsiteY0" fmla="*/ 0 h 723900"/>
                <a:gd name="connsiteX1" fmla="*/ 8137540 w 8137540"/>
                <a:gd name="connsiteY1" fmla="*/ 0 h 723900"/>
                <a:gd name="connsiteX2" fmla="*/ 8137540 w 8137540"/>
                <a:gd name="connsiteY2" fmla="*/ 723900 h 723900"/>
                <a:gd name="connsiteX3" fmla="*/ 0 w 8137540"/>
                <a:gd name="connsiteY3" fmla="*/ 704850 h 723900"/>
                <a:gd name="connsiteX4" fmla="*/ 416734 w 8137540"/>
                <a:gd name="connsiteY4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37540" h="723900">
                  <a:moveTo>
                    <a:pt x="416734" y="0"/>
                  </a:moveTo>
                  <a:lnTo>
                    <a:pt x="8137540" y="0"/>
                  </a:lnTo>
                  <a:lnTo>
                    <a:pt x="8137540" y="723900"/>
                  </a:lnTo>
                  <a:lnTo>
                    <a:pt x="0" y="704850"/>
                  </a:lnTo>
                  <a:cubicBezTo>
                    <a:pt x="107111" y="473075"/>
                    <a:pt x="281003" y="241300"/>
                    <a:pt x="416734" y="0"/>
                  </a:cubicBezTo>
                  <a:close/>
                </a:path>
              </a:pathLst>
            </a:custGeom>
            <a:solidFill>
              <a:srgbClr val="F178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4077305" y="435804"/>
              <a:ext cx="8114696" cy="592896"/>
            </a:xfrm>
            <a:custGeom>
              <a:avLst/>
              <a:gdLst>
                <a:gd name="connsiteX0" fmla="*/ 270626 w 8115301"/>
                <a:gd name="connsiteY0" fmla="*/ 0 h 675970"/>
                <a:gd name="connsiteX1" fmla="*/ 309120 w 8115301"/>
                <a:gd name="connsiteY1" fmla="*/ 0 h 675970"/>
                <a:gd name="connsiteX2" fmla="*/ 8115301 w 8115301"/>
                <a:gd name="connsiteY2" fmla="*/ 0 h 675970"/>
                <a:gd name="connsiteX3" fmla="*/ 8115301 w 8115301"/>
                <a:gd name="connsiteY3" fmla="*/ 675969 h 675970"/>
                <a:gd name="connsiteX4" fmla="*/ 309129 w 8115301"/>
                <a:gd name="connsiteY4" fmla="*/ 675969 h 675970"/>
                <a:gd name="connsiteX5" fmla="*/ 309120 w 8115301"/>
                <a:gd name="connsiteY5" fmla="*/ 675970 h 675970"/>
                <a:gd name="connsiteX6" fmla="*/ 309111 w 8115301"/>
                <a:gd name="connsiteY6" fmla="*/ 675969 h 675970"/>
                <a:gd name="connsiteX7" fmla="*/ 270626 w 8115301"/>
                <a:gd name="connsiteY7" fmla="*/ 675969 h 675970"/>
                <a:gd name="connsiteX8" fmla="*/ 270626 w 8115301"/>
                <a:gd name="connsiteY8" fmla="*/ 671727 h 675970"/>
                <a:gd name="connsiteX9" fmla="*/ 246821 w 8115301"/>
                <a:gd name="connsiteY9" fmla="*/ 669103 h 675970"/>
                <a:gd name="connsiteX10" fmla="*/ 0 w 8115301"/>
                <a:gd name="connsiteY10" fmla="*/ 337985 h 675970"/>
                <a:gd name="connsiteX11" fmla="*/ 246821 w 8115301"/>
                <a:gd name="connsiteY11" fmla="*/ 6867 h 675970"/>
                <a:gd name="connsiteX12" fmla="*/ 270626 w 8115301"/>
                <a:gd name="connsiteY12" fmla="*/ 4243 h 67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115301" h="675970">
                  <a:moveTo>
                    <a:pt x="270626" y="0"/>
                  </a:moveTo>
                  <a:lnTo>
                    <a:pt x="309120" y="0"/>
                  </a:lnTo>
                  <a:lnTo>
                    <a:pt x="8115301" y="0"/>
                  </a:lnTo>
                  <a:lnTo>
                    <a:pt x="8115301" y="675969"/>
                  </a:lnTo>
                  <a:lnTo>
                    <a:pt x="309129" y="675969"/>
                  </a:lnTo>
                  <a:lnTo>
                    <a:pt x="309120" y="675970"/>
                  </a:lnTo>
                  <a:lnTo>
                    <a:pt x="309111" y="675969"/>
                  </a:lnTo>
                  <a:lnTo>
                    <a:pt x="270626" y="675969"/>
                  </a:lnTo>
                  <a:lnTo>
                    <a:pt x="270626" y="671727"/>
                  </a:lnTo>
                  <a:lnTo>
                    <a:pt x="246821" y="669103"/>
                  </a:lnTo>
                  <a:cubicBezTo>
                    <a:pt x="105961" y="637588"/>
                    <a:pt x="0" y="501316"/>
                    <a:pt x="0" y="337985"/>
                  </a:cubicBezTo>
                  <a:cubicBezTo>
                    <a:pt x="0" y="174654"/>
                    <a:pt x="105961" y="38383"/>
                    <a:pt x="246821" y="6867"/>
                  </a:cubicBezTo>
                  <a:lnTo>
                    <a:pt x="270626" y="4243"/>
                  </a:lnTo>
                  <a:close/>
                </a:path>
              </a:pathLst>
            </a:custGeom>
            <a:solidFill>
              <a:srgbClr val="FAAA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819" name="组合 22"/>
          <p:cNvGrpSpPr>
            <a:grpSpLocks/>
          </p:cNvGrpSpPr>
          <p:nvPr/>
        </p:nvGrpSpPr>
        <p:grpSpPr bwMode="auto">
          <a:xfrm flipH="1" flipV="1">
            <a:off x="0" y="5832475"/>
            <a:ext cx="9772650" cy="1025525"/>
            <a:chOff x="4067174" y="0"/>
            <a:chExt cx="9258302" cy="1028701"/>
          </a:xfrm>
        </p:grpSpPr>
        <p:sp>
          <p:nvSpPr>
            <p:cNvPr id="24" name="任意多边形 23"/>
            <p:cNvSpPr/>
            <p:nvPr/>
          </p:nvSpPr>
          <p:spPr>
            <a:xfrm>
              <a:off x="4067174" y="0"/>
              <a:ext cx="9258302" cy="724549"/>
            </a:xfrm>
            <a:custGeom>
              <a:avLst/>
              <a:gdLst>
                <a:gd name="connsiteX0" fmla="*/ 407194 w 8128000"/>
                <a:gd name="connsiteY0" fmla="*/ 0 h 723900"/>
                <a:gd name="connsiteX1" fmla="*/ 8128000 w 8128000"/>
                <a:gd name="connsiteY1" fmla="*/ 0 h 723900"/>
                <a:gd name="connsiteX2" fmla="*/ 8128000 w 8128000"/>
                <a:gd name="connsiteY2" fmla="*/ 723900 h 723900"/>
                <a:gd name="connsiteX3" fmla="*/ 0 w 8128000"/>
                <a:gd name="connsiteY3" fmla="*/ 72390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35814 w 8156620"/>
                <a:gd name="connsiteY0" fmla="*/ 0 h 723900"/>
                <a:gd name="connsiteX1" fmla="*/ 8156620 w 8156620"/>
                <a:gd name="connsiteY1" fmla="*/ 0 h 723900"/>
                <a:gd name="connsiteX2" fmla="*/ 8156620 w 8156620"/>
                <a:gd name="connsiteY2" fmla="*/ 723900 h 723900"/>
                <a:gd name="connsiteX3" fmla="*/ 0 w 8156620"/>
                <a:gd name="connsiteY3" fmla="*/ 704850 h 723900"/>
                <a:gd name="connsiteX4" fmla="*/ 435814 w 8156620"/>
                <a:gd name="connsiteY4" fmla="*/ 0 h 723900"/>
                <a:gd name="connsiteX0" fmla="*/ 416734 w 8137540"/>
                <a:gd name="connsiteY0" fmla="*/ 0 h 723900"/>
                <a:gd name="connsiteX1" fmla="*/ 8137540 w 8137540"/>
                <a:gd name="connsiteY1" fmla="*/ 0 h 723900"/>
                <a:gd name="connsiteX2" fmla="*/ 8137540 w 8137540"/>
                <a:gd name="connsiteY2" fmla="*/ 723900 h 723900"/>
                <a:gd name="connsiteX3" fmla="*/ 0 w 8137540"/>
                <a:gd name="connsiteY3" fmla="*/ 704850 h 723900"/>
                <a:gd name="connsiteX4" fmla="*/ 416734 w 8137540"/>
                <a:gd name="connsiteY4" fmla="*/ 0 h 723900"/>
                <a:gd name="connsiteX0" fmla="*/ 416734 w 8137540"/>
                <a:gd name="connsiteY0" fmla="*/ 0 h 723900"/>
                <a:gd name="connsiteX1" fmla="*/ 8137540 w 8137540"/>
                <a:gd name="connsiteY1" fmla="*/ 0 h 723900"/>
                <a:gd name="connsiteX2" fmla="*/ 8137540 w 8137540"/>
                <a:gd name="connsiteY2" fmla="*/ 723900 h 723900"/>
                <a:gd name="connsiteX3" fmla="*/ 0 w 8137540"/>
                <a:gd name="connsiteY3" fmla="*/ 704850 h 723900"/>
                <a:gd name="connsiteX4" fmla="*/ 416734 w 8137540"/>
                <a:gd name="connsiteY4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37540" h="723900">
                  <a:moveTo>
                    <a:pt x="416734" y="0"/>
                  </a:moveTo>
                  <a:lnTo>
                    <a:pt x="8137540" y="0"/>
                  </a:lnTo>
                  <a:lnTo>
                    <a:pt x="8137540" y="723900"/>
                  </a:lnTo>
                  <a:lnTo>
                    <a:pt x="0" y="704850"/>
                  </a:lnTo>
                  <a:cubicBezTo>
                    <a:pt x="107111" y="473075"/>
                    <a:pt x="281003" y="241300"/>
                    <a:pt x="416734" y="0"/>
                  </a:cubicBezTo>
                  <a:close/>
                </a:path>
              </a:pathLst>
            </a:custGeom>
            <a:solidFill>
              <a:srgbClr val="F178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076198" y="434729"/>
              <a:ext cx="9249278" cy="593972"/>
            </a:xfrm>
            <a:custGeom>
              <a:avLst/>
              <a:gdLst>
                <a:gd name="connsiteX0" fmla="*/ 270626 w 8115301"/>
                <a:gd name="connsiteY0" fmla="*/ 0 h 675970"/>
                <a:gd name="connsiteX1" fmla="*/ 309120 w 8115301"/>
                <a:gd name="connsiteY1" fmla="*/ 0 h 675970"/>
                <a:gd name="connsiteX2" fmla="*/ 8115301 w 8115301"/>
                <a:gd name="connsiteY2" fmla="*/ 0 h 675970"/>
                <a:gd name="connsiteX3" fmla="*/ 8115301 w 8115301"/>
                <a:gd name="connsiteY3" fmla="*/ 675969 h 675970"/>
                <a:gd name="connsiteX4" fmla="*/ 309129 w 8115301"/>
                <a:gd name="connsiteY4" fmla="*/ 675969 h 675970"/>
                <a:gd name="connsiteX5" fmla="*/ 309120 w 8115301"/>
                <a:gd name="connsiteY5" fmla="*/ 675970 h 675970"/>
                <a:gd name="connsiteX6" fmla="*/ 309111 w 8115301"/>
                <a:gd name="connsiteY6" fmla="*/ 675969 h 675970"/>
                <a:gd name="connsiteX7" fmla="*/ 270626 w 8115301"/>
                <a:gd name="connsiteY7" fmla="*/ 675969 h 675970"/>
                <a:gd name="connsiteX8" fmla="*/ 270626 w 8115301"/>
                <a:gd name="connsiteY8" fmla="*/ 671727 h 675970"/>
                <a:gd name="connsiteX9" fmla="*/ 246821 w 8115301"/>
                <a:gd name="connsiteY9" fmla="*/ 669103 h 675970"/>
                <a:gd name="connsiteX10" fmla="*/ 0 w 8115301"/>
                <a:gd name="connsiteY10" fmla="*/ 337985 h 675970"/>
                <a:gd name="connsiteX11" fmla="*/ 246821 w 8115301"/>
                <a:gd name="connsiteY11" fmla="*/ 6867 h 675970"/>
                <a:gd name="connsiteX12" fmla="*/ 270626 w 8115301"/>
                <a:gd name="connsiteY12" fmla="*/ 4243 h 67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115301" h="675970">
                  <a:moveTo>
                    <a:pt x="270626" y="0"/>
                  </a:moveTo>
                  <a:lnTo>
                    <a:pt x="309120" y="0"/>
                  </a:lnTo>
                  <a:lnTo>
                    <a:pt x="8115301" y="0"/>
                  </a:lnTo>
                  <a:lnTo>
                    <a:pt x="8115301" y="675969"/>
                  </a:lnTo>
                  <a:lnTo>
                    <a:pt x="309129" y="675969"/>
                  </a:lnTo>
                  <a:lnTo>
                    <a:pt x="309120" y="675970"/>
                  </a:lnTo>
                  <a:lnTo>
                    <a:pt x="309111" y="675969"/>
                  </a:lnTo>
                  <a:lnTo>
                    <a:pt x="270626" y="675969"/>
                  </a:lnTo>
                  <a:lnTo>
                    <a:pt x="270626" y="671727"/>
                  </a:lnTo>
                  <a:lnTo>
                    <a:pt x="246821" y="669103"/>
                  </a:lnTo>
                  <a:cubicBezTo>
                    <a:pt x="105961" y="637588"/>
                    <a:pt x="0" y="501316"/>
                    <a:pt x="0" y="337985"/>
                  </a:cubicBezTo>
                  <a:cubicBezTo>
                    <a:pt x="0" y="174654"/>
                    <a:pt x="105961" y="38383"/>
                    <a:pt x="246821" y="6867"/>
                  </a:cubicBezTo>
                  <a:lnTo>
                    <a:pt x="270626" y="4243"/>
                  </a:lnTo>
                  <a:close/>
                </a:path>
              </a:pathLst>
            </a:custGeom>
            <a:solidFill>
              <a:srgbClr val="FAAA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4820" name="文本框 27"/>
          <p:cNvSpPr txBox="1">
            <a:spLocks noChangeArrowheads="1"/>
          </p:cNvSpPr>
          <p:nvPr/>
        </p:nvSpPr>
        <p:spPr bwMode="auto">
          <a:xfrm>
            <a:off x="623888" y="3951288"/>
            <a:ext cx="10972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6000">
                <a:solidFill>
                  <a:srgbClr val="FAAA21"/>
                </a:solidFill>
                <a:latin typeface="Roboto"/>
                <a:ea typeface="Roboto"/>
                <a:cs typeface="Roboto"/>
              </a:rPr>
              <a:t>THANKS</a:t>
            </a:r>
            <a:r>
              <a:rPr lang="en-US" altLang="zh-CN" sz="6000">
                <a:solidFill>
                  <a:srgbClr val="EE1C39"/>
                </a:solidFill>
                <a:latin typeface="Roboto"/>
                <a:ea typeface="Roboto"/>
                <a:cs typeface="Roboto"/>
              </a:rPr>
              <a:t> </a:t>
            </a:r>
            <a:r>
              <a:rPr lang="en-US" altLang="zh-CN" sz="6000">
                <a:solidFill>
                  <a:schemeClr val="bg1"/>
                </a:solidFill>
                <a:latin typeface="Roboto"/>
                <a:ea typeface="Roboto"/>
                <a:cs typeface="Roboto"/>
              </a:rPr>
              <a:t>FOR WACTHING</a:t>
            </a:r>
            <a:endParaRPr lang="zh-CN" altLang="en-US" sz="6000">
              <a:solidFill>
                <a:schemeClr val="bg1"/>
              </a:solidFill>
              <a:latin typeface="Roboto"/>
              <a:ea typeface="冬青黑体简体中文 W3" charset="-122"/>
            </a:endParaRPr>
          </a:p>
        </p:txBody>
      </p:sp>
      <p:grpSp>
        <p:nvGrpSpPr>
          <p:cNvPr id="4" name="组合 42"/>
          <p:cNvGrpSpPr/>
          <p:nvPr/>
        </p:nvGrpSpPr>
        <p:grpSpPr>
          <a:xfrm>
            <a:off x="5243626" y="1922097"/>
            <a:ext cx="1672257" cy="1678229"/>
            <a:chOff x="2720975" y="1514475"/>
            <a:chExt cx="889000" cy="892175"/>
          </a:xfrm>
          <a:solidFill>
            <a:srgbClr val="EE1C39"/>
          </a:solidFill>
        </p:grpSpPr>
        <p:sp>
          <p:nvSpPr>
            <p:cNvPr id="44" name="Freeform 105"/>
            <p:cNvSpPr>
              <a:spLocks noEditPoints="1"/>
            </p:cNvSpPr>
            <p:nvPr/>
          </p:nvSpPr>
          <p:spPr bwMode="auto">
            <a:xfrm>
              <a:off x="2720975" y="1514475"/>
              <a:ext cx="889000" cy="892175"/>
            </a:xfrm>
            <a:custGeom>
              <a:avLst/>
              <a:gdLst>
                <a:gd name="T0" fmla="*/ 117 w 234"/>
                <a:gd name="T1" fmla="*/ 235 h 235"/>
                <a:gd name="T2" fmla="*/ 0 w 234"/>
                <a:gd name="T3" fmla="*/ 118 h 235"/>
                <a:gd name="T4" fmla="*/ 117 w 234"/>
                <a:gd name="T5" fmla="*/ 0 h 235"/>
                <a:gd name="T6" fmla="*/ 234 w 234"/>
                <a:gd name="T7" fmla="*/ 118 h 235"/>
                <a:gd name="T8" fmla="*/ 117 w 234"/>
                <a:gd name="T9" fmla="*/ 235 h 235"/>
                <a:gd name="T10" fmla="*/ 117 w 234"/>
                <a:gd name="T11" fmla="*/ 21 h 235"/>
                <a:gd name="T12" fmla="*/ 20 w 234"/>
                <a:gd name="T13" fmla="*/ 118 h 235"/>
                <a:gd name="T14" fmla="*/ 117 w 234"/>
                <a:gd name="T15" fmla="*/ 215 h 235"/>
                <a:gd name="T16" fmla="*/ 214 w 234"/>
                <a:gd name="T17" fmla="*/ 118 h 235"/>
                <a:gd name="T18" fmla="*/ 117 w 234"/>
                <a:gd name="T19" fmla="*/ 2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235">
                  <a:moveTo>
                    <a:pt x="117" y="235"/>
                  </a:moveTo>
                  <a:cubicBezTo>
                    <a:pt x="52" y="235"/>
                    <a:pt x="0" y="183"/>
                    <a:pt x="0" y="118"/>
                  </a:cubicBezTo>
                  <a:cubicBezTo>
                    <a:pt x="0" y="53"/>
                    <a:pt x="52" y="0"/>
                    <a:pt x="117" y="0"/>
                  </a:cubicBezTo>
                  <a:cubicBezTo>
                    <a:pt x="182" y="0"/>
                    <a:pt x="234" y="53"/>
                    <a:pt x="234" y="118"/>
                  </a:cubicBezTo>
                  <a:cubicBezTo>
                    <a:pt x="234" y="183"/>
                    <a:pt x="182" y="235"/>
                    <a:pt x="117" y="235"/>
                  </a:cubicBezTo>
                  <a:moveTo>
                    <a:pt x="117" y="21"/>
                  </a:moveTo>
                  <a:cubicBezTo>
                    <a:pt x="63" y="21"/>
                    <a:pt x="20" y="64"/>
                    <a:pt x="20" y="118"/>
                  </a:cubicBezTo>
                  <a:cubicBezTo>
                    <a:pt x="20" y="171"/>
                    <a:pt x="63" y="215"/>
                    <a:pt x="117" y="215"/>
                  </a:cubicBezTo>
                  <a:cubicBezTo>
                    <a:pt x="170" y="215"/>
                    <a:pt x="214" y="171"/>
                    <a:pt x="214" y="118"/>
                  </a:cubicBezTo>
                  <a:cubicBezTo>
                    <a:pt x="214" y="64"/>
                    <a:pt x="170" y="21"/>
                    <a:pt x="117" y="21"/>
                  </a:cubicBezTo>
                </a:path>
              </a:pathLst>
            </a:custGeom>
            <a:solidFill>
              <a:srgbClr val="FAAA2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106"/>
            <p:cNvSpPr>
              <a:spLocks/>
            </p:cNvSpPr>
            <p:nvPr/>
          </p:nvSpPr>
          <p:spPr bwMode="auto">
            <a:xfrm>
              <a:off x="3086100" y="2008188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Freeform 107"/>
            <p:cNvSpPr>
              <a:spLocks/>
            </p:cNvSpPr>
            <p:nvPr/>
          </p:nvSpPr>
          <p:spPr bwMode="auto">
            <a:xfrm>
              <a:off x="3244850" y="19177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Freeform 108"/>
            <p:cNvSpPr>
              <a:spLocks/>
            </p:cNvSpPr>
            <p:nvPr/>
          </p:nvSpPr>
          <p:spPr bwMode="auto">
            <a:xfrm>
              <a:off x="2906713" y="1830388"/>
              <a:ext cx="517525" cy="265113"/>
            </a:xfrm>
            <a:custGeom>
              <a:avLst/>
              <a:gdLst>
                <a:gd name="T0" fmla="*/ 136 w 136"/>
                <a:gd name="T1" fmla="*/ 23 h 70"/>
                <a:gd name="T2" fmla="*/ 89 w 136"/>
                <a:gd name="T3" fmla="*/ 23 h 70"/>
                <a:gd name="T4" fmla="*/ 89 w 136"/>
                <a:gd name="T5" fmla="*/ 25 h 70"/>
                <a:gd name="T6" fmla="*/ 89 w 136"/>
                <a:gd name="T7" fmla="*/ 26 h 70"/>
                <a:gd name="T8" fmla="*/ 89 w 136"/>
                <a:gd name="T9" fmla="*/ 46 h 70"/>
                <a:gd name="T10" fmla="*/ 78 w 136"/>
                <a:gd name="T11" fmla="*/ 49 h 70"/>
                <a:gd name="T12" fmla="*/ 77 w 136"/>
                <a:gd name="T13" fmla="*/ 44 h 70"/>
                <a:gd name="T14" fmla="*/ 77 w 136"/>
                <a:gd name="T15" fmla="*/ 26 h 70"/>
                <a:gd name="T16" fmla="*/ 77 w 136"/>
                <a:gd name="T17" fmla="*/ 24 h 70"/>
                <a:gd name="T18" fmla="*/ 53 w 136"/>
                <a:gd name="T19" fmla="*/ 0 h 70"/>
                <a:gd name="T20" fmla="*/ 29 w 136"/>
                <a:gd name="T21" fmla="*/ 24 h 70"/>
                <a:gd name="T22" fmla="*/ 29 w 136"/>
                <a:gd name="T23" fmla="*/ 25 h 70"/>
                <a:gd name="T24" fmla="*/ 29 w 136"/>
                <a:gd name="T25" fmla="*/ 26 h 70"/>
                <a:gd name="T26" fmla="*/ 29 w 136"/>
                <a:gd name="T27" fmla="*/ 44 h 70"/>
                <a:gd name="T28" fmla="*/ 23 w 136"/>
                <a:gd name="T29" fmla="*/ 52 h 70"/>
                <a:gd name="T30" fmla="*/ 17 w 136"/>
                <a:gd name="T31" fmla="*/ 46 h 70"/>
                <a:gd name="T32" fmla="*/ 17 w 136"/>
                <a:gd name="T33" fmla="*/ 18 h 70"/>
                <a:gd name="T34" fmla="*/ 9 w 136"/>
                <a:gd name="T35" fmla="*/ 9 h 70"/>
                <a:gd name="T36" fmla="*/ 0 w 136"/>
                <a:gd name="T37" fmla="*/ 44 h 70"/>
                <a:gd name="T38" fmla="*/ 0 w 136"/>
                <a:gd name="T39" fmla="*/ 45 h 70"/>
                <a:gd name="T40" fmla="*/ 23 w 136"/>
                <a:gd name="T41" fmla="*/ 70 h 70"/>
                <a:gd name="T42" fmla="*/ 47 w 136"/>
                <a:gd name="T43" fmla="*/ 46 h 70"/>
                <a:gd name="T44" fmla="*/ 47 w 136"/>
                <a:gd name="T45" fmla="*/ 44 h 70"/>
                <a:gd name="T46" fmla="*/ 47 w 136"/>
                <a:gd name="T47" fmla="*/ 24 h 70"/>
                <a:gd name="T48" fmla="*/ 58 w 136"/>
                <a:gd name="T49" fmla="*/ 21 h 70"/>
                <a:gd name="T50" fmla="*/ 59 w 136"/>
                <a:gd name="T51" fmla="*/ 25 h 70"/>
                <a:gd name="T52" fmla="*/ 59 w 136"/>
                <a:gd name="T53" fmla="*/ 44 h 70"/>
                <a:gd name="T54" fmla="*/ 59 w 136"/>
                <a:gd name="T55" fmla="*/ 45 h 70"/>
                <a:gd name="T56" fmla="*/ 59 w 136"/>
                <a:gd name="T57" fmla="*/ 46 h 70"/>
                <a:gd name="T58" fmla="*/ 83 w 136"/>
                <a:gd name="T59" fmla="*/ 70 h 70"/>
                <a:gd name="T60" fmla="*/ 106 w 136"/>
                <a:gd name="T61" fmla="*/ 45 h 70"/>
                <a:gd name="T62" fmla="*/ 106 w 136"/>
                <a:gd name="T63" fmla="*/ 44 h 70"/>
                <a:gd name="T64" fmla="*/ 107 w 136"/>
                <a:gd name="T65" fmla="*/ 24 h 70"/>
                <a:gd name="T66" fmla="*/ 118 w 136"/>
                <a:gd name="T67" fmla="*/ 21 h 70"/>
                <a:gd name="T68" fmla="*/ 118 w 136"/>
                <a:gd name="T69" fmla="*/ 26 h 70"/>
                <a:gd name="T70" fmla="*/ 118 w 136"/>
                <a:gd name="T71" fmla="*/ 52 h 70"/>
                <a:gd name="T72" fmla="*/ 127 w 136"/>
                <a:gd name="T73" fmla="*/ 61 h 70"/>
                <a:gd name="T74" fmla="*/ 136 w 136"/>
                <a:gd name="T75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" h="70">
                  <a:moveTo>
                    <a:pt x="136" y="24"/>
                  </a:moveTo>
                  <a:cubicBezTo>
                    <a:pt x="136" y="24"/>
                    <a:pt x="136" y="23"/>
                    <a:pt x="136" y="23"/>
                  </a:cubicBezTo>
                  <a:cubicBezTo>
                    <a:pt x="136" y="10"/>
                    <a:pt x="125" y="0"/>
                    <a:pt x="112" y="0"/>
                  </a:cubicBezTo>
                  <a:cubicBezTo>
                    <a:pt x="100" y="0"/>
                    <a:pt x="89" y="10"/>
                    <a:pt x="89" y="23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9" y="49"/>
                    <a:pt x="86" y="52"/>
                    <a:pt x="83" y="52"/>
                  </a:cubicBezTo>
                  <a:cubicBezTo>
                    <a:pt x="81" y="52"/>
                    <a:pt x="79" y="51"/>
                    <a:pt x="78" y="49"/>
                  </a:cubicBezTo>
                  <a:cubicBezTo>
                    <a:pt x="77" y="48"/>
                    <a:pt x="77" y="47"/>
                    <a:pt x="77" y="46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7" y="24"/>
                    <a:pt x="77" y="23"/>
                    <a:pt x="77" y="23"/>
                  </a:cubicBezTo>
                  <a:cubicBezTo>
                    <a:pt x="77" y="10"/>
                    <a:pt x="66" y="0"/>
                    <a:pt x="53" y="0"/>
                  </a:cubicBezTo>
                  <a:cubicBezTo>
                    <a:pt x="40" y="0"/>
                    <a:pt x="29" y="10"/>
                    <a:pt x="29" y="23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9" y="49"/>
                    <a:pt x="26" y="52"/>
                    <a:pt x="23" y="52"/>
                  </a:cubicBezTo>
                  <a:cubicBezTo>
                    <a:pt x="21" y="52"/>
                    <a:pt x="19" y="51"/>
                    <a:pt x="18" y="49"/>
                  </a:cubicBezTo>
                  <a:cubicBezTo>
                    <a:pt x="18" y="48"/>
                    <a:pt x="17" y="47"/>
                    <a:pt x="17" y="4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6"/>
                    <a:pt x="17" y="15"/>
                    <a:pt x="16" y="13"/>
                  </a:cubicBezTo>
                  <a:cubicBezTo>
                    <a:pt x="14" y="10"/>
                    <a:pt x="12" y="9"/>
                    <a:pt x="9" y="9"/>
                  </a:cubicBezTo>
                  <a:cubicBezTo>
                    <a:pt x="4" y="9"/>
                    <a:pt x="0" y="13"/>
                    <a:pt x="0" y="1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60"/>
                    <a:pt x="10" y="70"/>
                    <a:pt x="23" y="70"/>
                  </a:cubicBezTo>
                  <a:cubicBezTo>
                    <a:pt x="36" y="70"/>
                    <a:pt x="46" y="60"/>
                    <a:pt x="47" y="48"/>
                  </a:cubicBezTo>
                  <a:cubicBezTo>
                    <a:pt x="47" y="48"/>
                    <a:pt x="47" y="46"/>
                    <a:pt x="47" y="46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0"/>
                    <a:pt x="50" y="18"/>
                    <a:pt x="53" y="18"/>
                  </a:cubicBezTo>
                  <a:cubicBezTo>
                    <a:pt x="55" y="18"/>
                    <a:pt x="57" y="19"/>
                    <a:pt x="58" y="21"/>
                  </a:cubicBezTo>
                  <a:cubicBezTo>
                    <a:pt x="59" y="22"/>
                    <a:pt x="59" y="23"/>
                    <a:pt x="59" y="24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59" y="44"/>
                    <a:pt x="59" y="45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46"/>
                    <a:pt x="59" y="46"/>
                    <a:pt x="59" y="47"/>
                  </a:cubicBezTo>
                  <a:cubicBezTo>
                    <a:pt x="59" y="60"/>
                    <a:pt x="70" y="70"/>
                    <a:pt x="83" y="70"/>
                  </a:cubicBezTo>
                  <a:cubicBezTo>
                    <a:pt x="96" y="70"/>
                    <a:pt x="106" y="60"/>
                    <a:pt x="106" y="47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5"/>
                    <a:pt x="106" y="44"/>
                    <a:pt x="106" y="44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7" y="20"/>
                    <a:pt x="109" y="18"/>
                    <a:pt x="112" y="18"/>
                  </a:cubicBezTo>
                  <a:cubicBezTo>
                    <a:pt x="115" y="18"/>
                    <a:pt x="116" y="19"/>
                    <a:pt x="118" y="21"/>
                  </a:cubicBezTo>
                  <a:cubicBezTo>
                    <a:pt x="118" y="21"/>
                    <a:pt x="118" y="23"/>
                    <a:pt x="118" y="24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8" y="52"/>
                    <a:pt x="118" y="52"/>
                    <a:pt x="118" y="52"/>
                  </a:cubicBezTo>
                  <a:cubicBezTo>
                    <a:pt x="118" y="54"/>
                    <a:pt x="119" y="55"/>
                    <a:pt x="120" y="57"/>
                  </a:cubicBezTo>
                  <a:cubicBezTo>
                    <a:pt x="121" y="59"/>
                    <a:pt x="124" y="61"/>
                    <a:pt x="127" y="61"/>
                  </a:cubicBezTo>
                  <a:cubicBezTo>
                    <a:pt x="132" y="61"/>
                    <a:pt x="136" y="57"/>
                    <a:pt x="136" y="52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6"/>
                    <a:pt x="136" y="24"/>
                    <a:pt x="136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75F77"/>
      </a:accent1>
      <a:accent2>
        <a:srgbClr val="D74B4B"/>
      </a:accent2>
      <a:accent3>
        <a:srgbClr val="A7AA9D"/>
      </a:accent3>
      <a:accent4>
        <a:srgbClr val="2192BC"/>
      </a:accent4>
      <a:accent5>
        <a:srgbClr val="354B5E"/>
      </a:accent5>
      <a:accent6>
        <a:srgbClr val="BFBFBF"/>
      </a:accent6>
      <a:hlink>
        <a:srgbClr val="D74B4B"/>
      </a:hlink>
      <a:folHlink>
        <a:srgbClr val="869FB7"/>
      </a:folHlink>
    </a:clrScheme>
    <a:fontScheme name="自定义 3">
      <a:majorFont>
        <a:latin typeface="Roboto"/>
        <a:ea typeface="微软雅黑"/>
        <a:cs typeface=""/>
      </a:majorFont>
      <a:minorFont>
        <a:latin typeface="Open Sans"/>
        <a:ea typeface="冬青黑体简体中文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E1C3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75F77"/>
    </a:accent1>
    <a:accent2>
      <a:srgbClr val="D74B4B"/>
    </a:accent2>
    <a:accent3>
      <a:srgbClr val="A7AA9D"/>
    </a:accent3>
    <a:accent4>
      <a:srgbClr val="2192BC"/>
    </a:accent4>
    <a:accent5>
      <a:srgbClr val="354B5E"/>
    </a:accent5>
    <a:accent6>
      <a:srgbClr val="BFBFBF"/>
    </a:accent6>
    <a:hlink>
      <a:srgbClr val="D74B4B"/>
    </a:hlink>
    <a:folHlink>
      <a:srgbClr val="869FB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306</Words>
  <Application>Microsoft Office PowerPoint</Application>
  <PresentationFormat>自定义</PresentationFormat>
  <Paragraphs>64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Open Sans</vt:lpstr>
      <vt:lpstr>冬青黑体简体中文 W3</vt:lpstr>
      <vt:lpstr>Arial</vt:lpstr>
      <vt:lpstr>Roboto</vt:lpstr>
      <vt:lpstr>微软雅黑</vt:lpstr>
      <vt:lpstr>等线</vt:lpstr>
      <vt:lpstr>宋体</vt:lpstr>
      <vt:lpstr>Open Sans Light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贺镕庄</dc:creator>
  <cp:lastModifiedBy>Windows 用户</cp:lastModifiedBy>
  <cp:revision>54</cp:revision>
  <dcterms:created xsi:type="dcterms:W3CDTF">2015-12-17T03:48:51Z</dcterms:created>
  <dcterms:modified xsi:type="dcterms:W3CDTF">2015-12-29T05:56:02Z</dcterms:modified>
</cp:coreProperties>
</file>