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30"/>
  </p:notesMasterIdLst>
  <p:sldIdLst>
    <p:sldId id="346" r:id="rId2"/>
    <p:sldId id="348" r:id="rId3"/>
    <p:sldId id="313" r:id="rId4"/>
    <p:sldId id="259" r:id="rId5"/>
    <p:sldId id="327" r:id="rId6"/>
    <p:sldId id="322" r:id="rId7"/>
    <p:sldId id="261" r:id="rId8"/>
    <p:sldId id="314" r:id="rId9"/>
    <p:sldId id="307" r:id="rId10"/>
    <p:sldId id="328" r:id="rId11"/>
    <p:sldId id="329" r:id="rId12"/>
    <p:sldId id="308" r:id="rId13"/>
    <p:sldId id="334" r:id="rId14"/>
    <p:sldId id="335" r:id="rId15"/>
    <p:sldId id="336" r:id="rId16"/>
    <p:sldId id="337" r:id="rId17"/>
    <p:sldId id="316" r:id="rId18"/>
    <p:sldId id="339" r:id="rId19"/>
    <p:sldId id="340" r:id="rId20"/>
    <p:sldId id="309" r:id="rId21"/>
    <p:sldId id="310" r:id="rId22"/>
    <p:sldId id="349" r:id="rId23"/>
    <p:sldId id="332" r:id="rId24"/>
    <p:sldId id="278" r:id="rId25"/>
    <p:sldId id="341" r:id="rId26"/>
    <p:sldId id="342" r:id="rId27"/>
    <p:sldId id="318" r:id="rId28"/>
    <p:sldId id="350"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87" userDrawn="1">
          <p15:clr>
            <a:srgbClr val="A4A3A4"/>
          </p15:clr>
        </p15:guide>
        <p15:guide id="2" pos="41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varScale="1">
        <p:scale>
          <a:sx n="92" d="100"/>
          <a:sy n="92" d="100"/>
        </p:scale>
        <p:origin x="756" y="78"/>
      </p:cViewPr>
      <p:guideLst>
        <p:guide orient="horz" pos="787"/>
        <p:guide pos="4156"/>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2017/10/26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25475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1696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27420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4"/>
            <a:ext cx="2133600" cy="273844"/>
          </a:xfrm>
          <a:prstGeom prst="rect">
            <a:avLst/>
          </a:prstGeom>
        </p:spPr>
        <p:txBody>
          <a:bodyPr lIns="121917" tIns="60958" rIns="121917" bIns="60958"/>
          <a:lstStyle/>
          <a:p>
            <a:fld id="{7932891C-557F-4DAE-9C62-7A437A8E1DF4}" type="datetimeFigureOut">
              <a:rPr lang="zh-CN" altLang="en-US" smtClean="0"/>
              <a:t>2017/10/26</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lIns="121917" tIns="60958" rIns="121917" bIns="60958"/>
          <a:lstStyle/>
          <a:p>
            <a:fld id="{72CD6AF2-9DFB-4C20-B9F9-A186F19BBBF1}" type="slidenum">
              <a:rPr lang="zh-CN" altLang="en-US" smtClean="0"/>
              <a:t>‹#›</a:t>
            </a:fld>
            <a:endParaRPr lang="zh-CN" altLang="en-US"/>
          </a:p>
        </p:txBody>
      </p:sp>
    </p:spTree>
    <p:extLst>
      <p:ext uri="{BB962C8B-B14F-4D97-AF65-F5344CB8AC3E}">
        <p14:creationId xmlns:p14="http://schemas.microsoft.com/office/powerpoint/2010/main" val="23043963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85861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绪论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354" y="0"/>
            <a:ext cx="9141291" cy="5143500"/>
          </a:xfrm>
          <a:prstGeom prst="rect">
            <a:avLst/>
          </a:prstGeom>
        </p:spPr>
      </p:pic>
      <p:sp>
        <p:nvSpPr>
          <p:cNvPr id="7" name="矩形 6"/>
          <p:cNvSpPr/>
          <p:nvPr userDrawn="1"/>
        </p:nvSpPr>
        <p:spPr>
          <a:xfrm>
            <a:off x="0" y="0"/>
            <a:ext cx="1268760" cy="51435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p:cNvSpPr/>
          <p:nvPr userDrawn="1"/>
        </p:nvSpPr>
        <p:spPr>
          <a:xfrm>
            <a:off x="1160748" y="0"/>
            <a:ext cx="7963730" cy="5143500"/>
          </a:xfrm>
          <a:prstGeom prst="rect">
            <a:avLst/>
          </a:prstGeom>
          <a:solidFill>
            <a:schemeClr val="bg1">
              <a:alpha val="8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31380868"/>
              </p:ext>
            </p:extLst>
          </p:nvPr>
        </p:nvGraphicFramePr>
        <p:xfrm>
          <a:off x="0" y="951570"/>
          <a:ext cx="1268760" cy="2970000"/>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4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954496"/>
            <a:ext cx="1268760" cy="591140"/>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latin typeface="微软雅黑" panose="020B0503020204020204" pitchFamily="34" charset="-122"/>
                  <a:ea typeface="微软雅黑" panose="020B0503020204020204" pitchFamily="34" charset="-122"/>
                </a:rPr>
                <a:t>年度工作概述</a:t>
              </a:r>
              <a:endParaRPr lang="zh-CN" altLang="en-US" sz="135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grpSp>
      <p:cxnSp>
        <p:nvCxnSpPr>
          <p:cNvPr id="13" name="直接连接符 12"/>
          <p:cNvCxnSpPr/>
          <p:nvPr userDrawn="1"/>
        </p:nvCxnSpPr>
        <p:spPr>
          <a:xfrm>
            <a:off x="1430778" y="951570"/>
            <a:ext cx="62340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1649167" y="399778"/>
            <a:ext cx="2262158" cy="507831"/>
          </a:xfrm>
          <a:prstGeom prst="rect">
            <a:avLst/>
          </a:prstGeom>
          <a:noFill/>
        </p:spPr>
        <p:txBody>
          <a:bodyPr wrap="none" rtlCol="0">
            <a:spAutoFit/>
          </a:bodyPr>
          <a:lstStyle/>
          <a:p>
            <a:r>
              <a:rPr lang="zh-CN" altLang="en-US" sz="2700" b="1" dirty="0" smtClean="0">
                <a:latin typeface="微软雅黑" pitchFamily="34" charset="-122"/>
                <a:ea typeface="微软雅黑" pitchFamily="34" charset="-122"/>
              </a:rPr>
              <a:t>年度工作概述</a:t>
            </a:r>
            <a:endParaRPr lang="zh-CN" altLang="en-US" sz="2700" b="1" dirty="0">
              <a:latin typeface="微软雅黑" pitchFamily="34" charset="-122"/>
              <a:ea typeface="微软雅黑" pitchFamily="34" charset="-122"/>
            </a:endParaRPr>
          </a:p>
        </p:txBody>
      </p:sp>
      <p:sp>
        <p:nvSpPr>
          <p:cNvPr id="16" name="五边形 15"/>
          <p:cNvSpPr/>
          <p:nvPr userDrawn="1"/>
        </p:nvSpPr>
        <p:spPr>
          <a:xfrm flipH="1">
            <a:off x="8408808" y="4462554"/>
            <a:ext cx="739955" cy="378042"/>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35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sz="1013" kern="0" dirty="0">
              <a:solidFill>
                <a:sysClr val="window" lastClr="FFFFFF"/>
              </a:solidFill>
              <a:latin typeface="Calibri"/>
              <a:ea typeface="宋体"/>
            </a:endParaRPr>
          </a:p>
        </p:txBody>
      </p:sp>
    </p:spTree>
    <p:extLst>
      <p:ext uri="{BB962C8B-B14F-4D97-AF65-F5344CB8AC3E}">
        <p14:creationId xmlns:p14="http://schemas.microsoft.com/office/powerpoint/2010/main" val="217850232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界定与表征">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354" y="0"/>
            <a:ext cx="9141291" cy="5143500"/>
          </a:xfrm>
          <a:prstGeom prst="rect">
            <a:avLst/>
          </a:prstGeom>
        </p:spPr>
      </p:pic>
      <p:sp>
        <p:nvSpPr>
          <p:cNvPr id="12" name="矩形 11"/>
          <p:cNvSpPr/>
          <p:nvPr userDrawn="1"/>
        </p:nvSpPr>
        <p:spPr>
          <a:xfrm>
            <a:off x="1163499" y="0"/>
            <a:ext cx="7963730" cy="5143500"/>
          </a:xfrm>
          <a:prstGeom prst="rect">
            <a:avLst/>
          </a:prstGeom>
          <a:solidFill>
            <a:schemeClr val="bg1">
              <a:alpha val="8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24" name="矩形 23"/>
          <p:cNvSpPr/>
          <p:nvPr userDrawn="1"/>
        </p:nvSpPr>
        <p:spPr>
          <a:xfrm>
            <a:off x="0" y="0"/>
            <a:ext cx="1268760" cy="51435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0" name="直接连接符 29"/>
          <p:cNvCxnSpPr/>
          <p:nvPr userDrawn="1"/>
        </p:nvCxnSpPr>
        <p:spPr>
          <a:xfrm>
            <a:off x="1430778" y="951570"/>
            <a:ext cx="62340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1658073" y="390130"/>
            <a:ext cx="2262158" cy="507831"/>
          </a:xfrm>
          <a:prstGeom prst="rect">
            <a:avLst/>
          </a:prstGeom>
          <a:noFill/>
        </p:spPr>
        <p:txBody>
          <a:bodyPr wrap="none" rtlCol="0">
            <a:spAutoFit/>
          </a:bodyPr>
          <a:lstStyle/>
          <a:p>
            <a:r>
              <a:rPr lang="zh-CN" altLang="en-US" sz="2700" b="1" dirty="0" smtClean="0">
                <a:latin typeface="微软雅黑" pitchFamily="34" charset="-122"/>
                <a:ea typeface="微软雅黑" pitchFamily="34" charset="-122"/>
              </a:rPr>
              <a:t>工作完全情况</a:t>
            </a:r>
            <a:endParaRPr lang="zh-CN" altLang="en-US" sz="2700" b="1" dirty="0">
              <a:latin typeface="微软雅黑" pitchFamily="34" charset="-122"/>
              <a:ea typeface="微软雅黑" pitchFamily="34" charset="-122"/>
            </a:endParaRPr>
          </a:p>
        </p:txBody>
      </p:sp>
      <p:sp>
        <p:nvSpPr>
          <p:cNvPr id="9" name="五边形 8"/>
          <p:cNvSpPr/>
          <p:nvPr userDrawn="1"/>
        </p:nvSpPr>
        <p:spPr>
          <a:xfrm flipH="1">
            <a:off x="8408808" y="4462554"/>
            <a:ext cx="739955" cy="378042"/>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35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sz="1013"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3790114352"/>
              </p:ext>
            </p:extLst>
          </p:nvPr>
        </p:nvGraphicFramePr>
        <p:xfrm>
          <a:off x="0" y="951570"/>
          <a:ext cx="1268760" cy="2999472"/>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0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23472">
                <a:tc>
                  <a:txBody>
                    <a:bodyP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954496"/>
            <a:ext cx="1268760" cy="591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35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userDrawn="1"/>
        </p:nvGrpSpPr>
        <p:grpSpPr>
          <a:xfrm>
            <a:off x="2751" y="1559254"/>
            <a:ext cx="1268760" cy="591140"/>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latin typeface="微软雅黑" panose="020B0503020204020204" pitchFamily="34" charset="-122"/>
                  <a:ea typeface="微软雅黑" panose="020B0503020204020204" pitchFamily="34" charset="-122"/>
                </a:rPr>
                <a:t>工作完成情况</a:t>
              </a:r>
              <a:endParaRPr lang="zh-CN" altLang="en-US" sz="135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Tree>
    <p:extLst>
      <p:ext uri="{BB962C8B-B14F-4D97-AF65-F5344CB8AC3E}">
        <p14:creationId xmlns:p14="http://schemas.microsoft.com/office/powerpoint/2010/main" val="297897393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354" y="0"/>
            <a:ext cx="9141291" cy="5143500"/>
          </a:xfrm>
          <a:prstGeom prst="rect">
            <a:avLst/>
          </a:prstGeom>
        </p:spPr>
      </p:pic>
      <p:sp>
        <p:nvSpPr>
          <p:cNvPr id="11" name="矩形 10"/>
          <p:cNvSpPr/>
          <p:nvPr userDrawn="1"/>
        </p:nvSpPr>
        <p:spPr>
          <a:xfrm>
            <a:off x="1178915" y="0"/>
            <a:ext cx="7963730" cy="5143500"/>
          </a:xfrm>
          <a:prstGeom prst="rect">
            <a:avLst/>
          </a:prstGeom>
          <a:solidFill>
            <a:schemeClr val="bg1">
              <a:alpha val="8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24" name="矩形 23"/>
          <p:cNvSpPr/>
          <p:nvPr userDrawn="1"/>
        </p:nvSpPr>
        <p:spPr>
          <a:xfrm>
            <a:off x="0" y="0"/>
            <a:ext cx="1268760" cy="51435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aphicFrame>
        <p:nvGraphicFramePr>
          <p:cNvPr id="25" name="表格 24"/>
          <p:cNvGraphicFramePr>
            <a:graphicFrameLocks noGrp="1"/>
          </p:cNvGraphicFramePr>
          <p:nvPr userDrawn="1">
            <p:extLst>
              <p:ext uri="{D42A27DB-BD31-4B8C-83A1-F6EECF244321}">
                <p14:modId xmlns:p14="http://schemas.microsoft.com/office/powerpoint/2010/main" val="465564027"/>
              </p:ext>
            </p:extLst>
          </p:nvPr>
        </p:nvGraphicFramePr>
        <p:xfrm>
          <a:off x="0" y="951570"/>
          <a:ext cx="1268760" cy="2970000"/>
        </p:xfrm>
        <a:graphic>
          <a:graphicData uri="http://schemas.openxmlformats.org/drawingml/2006/table">
            <a:tbl>
              <a:tblPr>
                <a:tableStyleId>{2D5ABB26-0587-4C30-8999-92F81FD0307C}</a:tableStyleId>
              </a:tblPr>
              <a:tblGrid>
                <a:gridCol w="1268760"/>
              </a:tblGrid>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endParaRPr lang="zh-CN" altLang="en-US" sz="10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1400" dirty="0">
                        <a:solidFill>
                          <a:schemeClr val="bg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tx1"/>
                          </a:solidFill>
                          <a:latin typeface="微软雅黑" panose="020B0503020204020204" pitchFamily="34" charset="-122"/>
                          <a:ea typeface="微软雅黑" panose="020B0503020204020204" pitchFamily="34" charset="-122"/>
                        </a:rPr>
                        <a:t>明年工作计划</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1548562"/>
            <a:ext cx="1268760" cy="591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35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430778" y="951570"/>
            <a:ext cx="62340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1658073" y="389940"/>
            <a:ext cx="2262158" cy="507831"/>
          </a:xfrm>
          <a:prstGeom prst="rect">
            <a:avLst/>
          </a:prstGeom>
          <a:noFill/>
        </p:spPr>
        <p:txBody>
          <a:bodyPr wrap="none" rtlCol="0">
            <a:spAutoFit/>
          </a:bodyPr>
          <a:lstStyle/>
          <a:p>
            <a:r>
              <a:rPr lang="zh-CN" altLang="en-US" sz="2700" b="1" dirty="0" smtClean="0">
                <a:latin typeface="微软雅黑" pitchFamily="34" charset="-122"/>
                <a:ea typeface="微软雅黑" pitchFamily="34" charset="-122"/>
              </a:rPr>
              <a:t>成功项目展示</a:t>
            </a:r>
            <a:endParaRPr lang="zh-CN" altLang="en-US" sz="2700" b="1" dirty="0">
              <a:latin typeface="微软雅黑" pitchFamily="34" charset="-122"/>
              <a:ea typeface="微软雅黑" pitchFamily="34" charset="-122"/>
            </a:endParaRPr>
          </a:p>
        </p:txBody>
      </p:sp>
      <p:sp>
        <p:nvSpPr>
          <p:cNvPr id="9" name="五边形 8"/>
          <p:cNvSpPr/>
          <p:nvPr userDrawn="1"/>
        </p:nvSpPr>
        <p:spPr>
          <a:xfrm flipH="1">
            <a:off x="8408808" y="4462554"/>
            <a:ext cx="739955" cy="378042"/>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35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sz="1013" kern="0" dirty="0">
              <a:solidFill>
                <a:sysClr val="window" lastClr="FFFFFF"/>
              </a:solidFill>
              <a:latin typeface="Calibri"/>
              <a:ea typeface="宋体"/>
            </a:endParaRPr>
          </a:p>
        </p:txBody>
      </p:sp>
      <p:sp>
        <p:nvSpPr>
          <p:cNvPr id="12" name="等腰三角形 11"/>
          <p:cNvSpPr/>
          <p:nvPr userDrawn="1"/>
        </p:nvSpPr>
        <p:spPr>
          <a:xfrm rot="16200000">
            <a:off x="1160748" y="2380676"/>
            <a:ext cx="108012" cy="108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spTree>
    <p:extLst>
      <p:ext uri="{BB962C8B-B14F-4D97-AF65-F5344CB8AC3E}">
        <p14:creationId xmlns:p14="http://schemas.microsoft.com/office/powerpoint/2010/main" val="416565654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影响因素辨识">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354" y="0"/>
            <a:ext cx="9141291" cy="5143500"/>
          </a:xfrm>
          <a:prstGeom prst="rect">
            <a:avLst/>
          </a:prstGeom>
        </p:spPr>
      </p:pic>
      <p:sp>
        <p:nvSpPr>
          <p:cNvPr id="12" name="矩形 11"/>
          <p:cNvSpPr/>
          <p:nvPr userDrawn="1"/>
        </p:nvSpPr>
        <p:spPr>
          <a:xfrm>
            <a:off x="1160747" y="0"/>
            <a:ext cx="7963730" cy="5143500"/>
          </a:xfrm>
          <a:prstGeom prst="rect">
            <a:avLst/>
          </a:prstGeom>
          <a:solidFill>
            <a:schemeClr val="bg1">
              <a:alpha val="8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24" name="矩形 23"/>
          <p:cNvSpPr/>
          <p:nvPr userDrawn="1"/>
        </p:nvSpPr>
        <p:spPr>
          <a:xfrm>
            <a:off x="0" y="0"/>
            <a:ext cx="1268760" cy="51435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aphicFrame>
        <p:nvGraphicFramePr>
          <p:cNvPr id="25" name="表格 24"/>
          <p:cNvGraphicFramePr>
            <a:graphicFrameLocks noGrp="1"/>
          </p:cNvGraphicFramePr>
          <p:nvPr userDrawn="1">
            <p:extLst>
              <p:ext uri="{D42A27DB-BD31-4B8C-83A1-F6EECF244321}">
                <p14:modId xmlns:p14="http://schemas.microsoft.com/office/powerpoint/2010/main" val="461958141"/>
              </p:ext>
            </p:extLst>
          </p:nvPr>
        </p:nvGraphicFramePr>
        <p:xfrm>
          <a:off x="0" y="951570"/>
          <a:ext cx="1268760" cy="2970000"/>
        </p:xfrm>
        <a:graphic>
          <a:graphicData uri="http://schemas.openxmlformats.org/drawingml/2006/table">
            <a:tbl>
              <a:tblPr>
                <a:tableStyleId>{2D5ABB26-0587-4C30-8999-92F81FD0307C}</a:tableStyleId>
              </a:tblPr>
              <a:tblGrid>
                <a:gridCol w="1268760"/>
              </a:tblGrid>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endParaRPr lang="zh-CN" altLang="en-US" sz="1000" dirty="0">
                        <a:solidFill>
                          <a:schemeClr val="tx1"/>
                        </a:solidFill>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594000">
                <a:tc>
                  <a:txBody>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1400" dirty="0">
                        <a:solidFill>
                          <a:schemeClr val="bg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59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tx1"/>
                          </a:solidFill>
                          <a:latin typeface="微软雅黑" panose="020B0503020204020204" pitchFamily="34" charset="-122"/>
                          <a:ea typeface="微软雅黑" panose="020B0503020204020204" pitchFamily="34" charset="-122"/>
                        </a:rPr>
                        <a:t>明年工作计划</a:t>
                      </a: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1548562"/>
            <a:ext cx="1268760" cy="5755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35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430778" y="951570"/>
            <a:ext cx="62340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1658073" y="389940"/>
            <a:ext cx="2262158" cy="507831"/>
          </a:xfrm>
          <a:prstGeom prst="rect">
            <a:avLst/>
          </a:prstGeom>
          <a:noFill/>
        </p:spPr>
        <p:txBody>
          <a:bodyPr wrap="none" rtlCol="0">
            <a:spAutoFit/>
          </a:bodyPr>
          <a:lstStyle/>
          <a:p>
            <a:r>
              <a:rPr lang="zh-CN" altLang="en-US" sz="2700" b="1" dirty="0" smtClean="0">
                <a:latin typeface="微软雅黑" pitchFamily="34" charset="-122"/>
                <a:ea typeface="微软雅黑" pitchFamily="34" charset="-122"/>
              </a:rPr>
              <a:t>工作存在不足</a:t>
            </a:r>
            <a:endParaRPr lang="zh-CN" altLang="en-US" sz="2700" b="1" dirty="0">
              <a:latin typeface="微软雅黑" pitchFamily="34" charset="-122"/>
              <a:ea typeface="微软雅黑" pitchFamily="34" charset="-122"/>
            </a:endParaRPr>
          </a:p>
        </p:txBody>
      </p:sp>
      <p:sp>
        <p:nvSpPr>
          <p:cNvPr id="9" name="五边形 8"/>
          <p:cNvSpPr/>
          <p:nvPr userDrawn="1"/>
        </p:nvSpPr>
        <p:spPr>
          <a:xfrm flipH="1">
            <a:off x="8408808" y="4462554"/>
            <a:ext cx="739955" cy="378042"/>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35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sz="1013" kern="0" dirty="0">
              <a:solidFill>
                <a:sysClr val="window" lastClr="FFFFFF"/>
              </a:solidFill>
              <a:latin typeface="Calibri"/>
              <a:ea typeface="宋体"/>
            </a:endParaRPr>
          </a:p>
        </p:txBody>
      </p:sp>
      <p:sp>
        <p:nvSpPr>
          <p:cNvPr id="10" name="等腰三角形 9"/>
          <p:cNvSpPr/>
          <p:nvPr userDrawn="1"/>
        </p:nvSpPr>
        <p:spPr>
          <a:xfrm rot="16200000">
            <a:off x="1160748" y="2961701"/>
            <a:ext cx="108012" cy="108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spTree>
    <p:extLst>
      <p:ext uri="{BB962C8B-B14F-4D97-AF65-F5344CB8AC3E}">
        <p14:creationId xmlns:p14="http://schemas.microsoft.com/office/powerpoint/2010/main" val="28232558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影响因素辨识1">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354" y="0"/>
            <a:ext cx="9141291" cy="5143500"/>
          </a:xfrm>
          <a:prstGeom prst="rect">
            <a:avLst/>
          </a:prstGeom>
        </p:spPr>
      </p:pic>
      <p:sp>
        <p:nvSpPr>
          <p:cNvPr id="12" name="矩形 11"/>
          <p:cNvSpPr/>
          <p:nvPr userDrawn="1"/>
        </p:nvSpPr>
        <p:spPr>
          <a:xfrm>
            <a:off x="1211201" y="0"/>
            <a:ext cx="7963730" cy="5143500"/>
          </a:xfrm>
          <a:prstGeom prst="rect">
            <a:avLst/>
          </a:prstGeom>
          <a:solidFill>
            <a:schemeClr val="bg1">
              <a:alpha val="8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24" name="矩形 23"/>
          <p:cNvSpPr/>
          <p:nvPr userDrawn="1"/>
        </p:nvSpPr>
        <p:spPr>
          <a:xfrm>
            <a:off x="0" y="0"/>
            <a:ext cx="1268760" cy="51435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0" name="直接连接符 29"/>
          <p:cNvCxnSpPr/>
          <p:nvPr userDrawn="1"/>
        </p:nvCxnSpPr>
        <p:spPr>
          <a:xfrm>
            <a:off x="1430778" y="951570"/>
            <a:ext cx="62340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1658073" y="398294"/>
            <a:ext cx="2262158" cy="507831"/>
          </a:xfrm>
          <a:prstGeom prst="rect">
            <a:avLst/>
          </a:prstGeom>
          <a:noFill/>
        </p:spPr>
        <p:txBody>
          <a:bodyPr wrap="none" rtlCol="0">
            <a:spAutoFit/>
          </a:bodyPr>
          <a:lstStyle/>
          <a:p>
            <a:r>
              <a:rPr lang="zh-CN" altLang="en-US" sz="2700" b="1" dirty="0" smtClean="0">
                <a:latin typeface="微软雅黑" pitchFamily="34" charset="-122"/>
                <a:ea typeface="微软雅黑" pitchFamily="34" charset="-122"/>
              </a:rPr>
              <a:t>明年工作计划</a:t>
            </a:r>
            <a:endParaRPr lang="zh-CN" altLang="en-US" sz="2700" b="1" dirty="0">
              <a:latin typeface="微软雅黑" pitchFamily="34" charset="-122"/>
              <a:ea typeface="微软雅黑" pitchFamily="34" charset="-122"/>
            </a:endParaRPr>
          </a:p>
        </p:txBody>
      </p:sp>
      <p:sp>
        <p:nvSpPr>
          <p:cNvPr id="9" name="五边形 8"/>
          <p:cNvSpPr/>
          <p:nvPr userDrawn="1"/>
        </p:nvSpPr>
        <p:spPr>
          <a:xfrm flipH="1">
            <a:off x="8408808" y="4462554"/>
            <a:ext cx="739955" cy="378042"/>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fld id="{170C0C04-E408-48A9-82A4-3716296300DE}" type="slidenum">
              <a:rPr lang="zh-CN" altLang="en-US" sz="135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sz="1013"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706758941"/>
              </p:ext>
            </p:extLst>
          </p:nvPr>
        </p:nvGraphicFramePr>
        <p:xfrm>
          <a:off x="6146" y="971682"/>
          <a:ext cx="1268760" cy="2999472"/>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0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23472">
                <a:tc>
                  <a:txBody>
                    <a:bodyP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954496"/>
            <a:ext cx="1268760" cy="591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35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2751" y="1559254"/>
            <a:ext cx="1268760" cy="5911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35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1829" y="3382780"/>
            <a:ext cx="1268760" cy="591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latin typeface="微软雅黑" panose="020B0503020204020204" pitchFamily="34" charset="-122"/>
                <a:ea typeface="微软雅黑" panose="020B0503020204020204" pitchFamily="34" charset="-122"/>
              </a:rPr>
              <a:t>明年工作计划</a:t>
            </a:r>
            <a:endParaRPr lang="zh-CN" altLang="en-US" sz="1350" dirty="0">
              <a:latin typeface="微软雅黑" panose="020B0503020204020204" pitchFamily="34" charset="-122"/>
              <a:ea typeface="微软雅黑" panose="020B0503020204020204" pitchFamily="34" charset="-122"/>
            </a:endParaRPr>
          </a:p>
        </p:txBody>
      </p:sp>
      <p:sp>
        <p:nvSpPr>
          <p:cNvPr id="15" name="等腰三角形 14"/>
          <p:cNvSpPr/>
          <p:nvPr userDrawn="1"/>
        </p:nvSpPr>
        <p:spPr>
          <a:xfrm rot="16200000">
            <a:off x="1157195" y="3672601"/>
            <a:ext cx="108012" cy="108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spTree>
    <p:extLst>
      <p:ext uri="{BB962C8B-B14F-4D97-AF65-F5344CB8AC3E}">
        <p14:creationId xmlns:p14="http://schemas.microsoft.com/office/powerpoint/2010/main" val="30476055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1654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10/26/2017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94676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50934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10/26/2017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15828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10/26/2017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4075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10/26/2017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051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10/26/2017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7871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10/26/2017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13819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10/26/2017</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72738405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g"/><Relationship Id="rId5" Type="http://schemas.openxmlformats.org/officeDocument/2006/relationships/image" Target="../media/image2.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audio" Target="../media/audio1.wav"/><Relationship Id="rId7"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image" Target="../media/image11.png"/><Relationship Id="rId4" Type="http://schemas.openxmlformats.org/officeDocument/2006/relationships/image" Target="../media/image21.jpg"/><Relationship Id="rId9" Type="http://schemas.openxmlformats.org/officeDocument/2006/relationships/image" Target="../media/image26.jpg"/></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29.jpg"/><Relationship Id="rId4" Type="http://schemas.openxmlformats.org/officeDocument/2006/relationships/image" Target="../media/image28.jpg"/></Relationships>
</file>

<file path=ppt/slides/_rels/slide1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jp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355.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jpeg"/><Relationship Id="rId7"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2" name="Armik-Red Ro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773023" y="-714375"/>
            <a:ext cx="457200" cy="457200"/>
          </a:xfrm>
          <a:prstGeom prst="rect">
            <a:avLst/>
          </a:prstGeom>
        </p:spPr>
      </p:pic>
      <p:sp>
        <p:nvSpPr>
          <p:cNvPr id="3" name="矩形 2"/>
          <p:cNvSpPr/>
          <p:nvPr/>
        </p:nvSpPr>
        <p:spPr>
          <a:xfrm>
            <a:off x="2995693" y="2355321"/>
            <a:ext cx="3619754" cy="323165"/>
          </a:xfrm>
          <a:prstGeom prst="rect">
            <a:avLst/>
          </a:prstGeom>
        </p:spPr>
        <p:txBody>
          <a:bodyPr wrap="square">
            <a:spAutoFit/>
          </a:bodyPr>
          <a:lstStyle/>
          <a:p>
            <a:r>
              <a:rPr lang="en-US" altLang="zh-CN" sz="1500" dirty="0">
                <a:solidFill>
                  <a:schemeClr val="accent6"/>
                </a:solidFill>
              </a:rPr>
              <a:t>Year-end summary &amp; New Year's resolutions</a:t>
            </a:r>
            <a:endParaRPr lang="zh-CN" altLang="en-US" sz="1500" dirty="0">
              <a:solidFill>
                <a:schemeClr val="accent6"/>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8">
            <a:extLst>
              <a:ext uri="{28A0092B-C50C-407E-A947-70E740481C1C}">
                <a14:useLocalDpi xmlns:a14="http://schemas.microsoft.com/office/drawing/2010/main" val="0"/>
              </a:ext>
            </a:extLst>
          </a:blip>
          <a:srcRect t="52028" b="12253"/>
          <a:stretch/>
        </p:blipFill>
        <p:spPr>
          <a:xfrm>
            <a:off x="2709" y="2770157"/>
            <a:ext cx="9141291" cy="1837189"/>
          </a:xfrm>
          <a:prstGeom prst="rect">
            <a:avLst/>
          </a:prstGeom>
        </p:spPr>
      </p:pic>
      <p:pic>
        <p:nvPicPr>
          <p:cNvPr id="5" name="图片 4"/>
          <p:cNvPicPr>
            <a:picLocks noChangeAspect="1"/>
          </p:cNvPicPr>
          <p:nvPr/>
        </p:nvPicPr>
        <p:blipFill rotWithShape="1">
          <a:blip r:embed="rId9">
            <a:extLst>
              <a:ext uri="{28A0092B-C50C-407E-A947-70E740481C1C}">
                <a14:useLocalDpi xmlns:a14="http://schemas.microsoft.com/office/drawing/2010/main" val="0"/>
              </a:ext>
            </a:extLst>
          </a:blip>
          <a:srcRect l="74503" t="50235"/>
          <a:stretch/>
        </p:blipFill>
        <p:spPr>
          <a:xfrm>
            <a:off x="6459794" y="2185107"/>
            <a:ext cx="2682851" cy="2946333"/>
          </a:xfrm>
          <a:prstGeom prst="rect">
            <a:avLst/>
          </a:prstGeom>
        </p:spPr>
      </p:pic>
      <p:sp>
        <p:nvSpPr>
          <p:cNvPr id="39" name="TextBox 38"/>
          <p:cNvSpPr txBox="1">
            <a:spLocks noChangeArrowheads="1"/>
          </p:cNvSpPr>
          <p:nvPr/>
        </p:nvSpPr>
        <p:spPr bwMode="auto">
          <a:xfrm>
            <a:off x="2417739" y="673952"/>
            <a:ext cx="4775662" cy="166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6600" b="1" dirty="0" smtClean="0">
                <a:solidFill>
                  <a:schemeClr val="accent6"/>
                </a:solidFill>
                <a:latin typeface="微软雅黑" pitchFamily="34" charset="-122"/>
                <a:ea typeface="微软雅黑" pitchFamily="34" charset="-122"/>
              </a:rPr>
              <a:t>2017</a:t>
            </a:r>
          </a:p>
          <a:p>
            <a:pPr algn="ctr"/>
            <a:r>
              <a:rPr lang="zh-CN" altLang="en-US" sz="3600" b="1" dirty="0" smtClean="0">
                <a:solidFill>
                  <a:schemeClr val="accent6"/>
                </a:solidFill>
                <a:latin typeface="微软雅黑" pitchFamily="34" charset="-122"/>
                <a:ea typeface="微软雅黑" pitchFamily="34" charset="-122"/>
              </a:rPr>
              <a:t>年终工作总结</a:t>
            </a:r>
            <a:r>
              <a:rPr lang="zh-CN" altLang="en-US" sz="3600" b="1" dirty="0">
                <a:solidFill>
                  <a:schemeClr val="accent6"/>
                </a:solidFill>
                <a:latin typeface="微软雅黑" pitchFamily="34" charset="-122"/>
                <a:ea typeface="微软雅黑" pitchFamily="34" charset="-122"/>
              </a:rPr>
              <a:t>汇报</a:t>
            </a:r>
            <a:r>
              <a:rPr lang="en-US" altLang="zh-CN" sz="3600" b="1" dirty="0">
                <a:solidFill>
                  <a:schemeClr val="accent6"/>
                </a:solidFill>
                <a:latin typeface="微软雅黑" pitchFamily="34" charset="-122"/>
                <a:ea typeface="微软雅黑" pitchFamily="34" charset="-122"/>
              </a:rPr>
              <a:t>PPT</a:t>
            </a:r>
            <a:endParaRPr lang="zh-CN" altLang="en-US" sz="3600" b="1" dirty="0">
              <a:solidFill>
                <a:schemeClr val="accent6"/>
              </a:solidFill>
              <a:latin typeface="微软雅黑" pitchFamily="34" charset="-122"/>
              <a:ea typeface="微软雅黑" pitchFamily="34" charset="-122"/>
            </a:endParaRPr>
          </a:p>
        </p:txBody>
      </p:sp>
      <p:sp>
        <p:nvSpPr>
          <p:cNvPr id="7" name="矩形 6"/>
          <p:cNvSpPr/>
          <p:nvPr/>
        </p:nvSpPr>
        <p:spPr>
          <a:xfrm>
            <a:off x="8121069" y="4823663"/>
            <a:ext cx="364203" cy="307777"/>
          </a:xfrm>
          <a:prstGeom prst="rect">
            <a:avLst/>
          </a:prstGeom>
        </p:spPr>
        <p:txBody>
          <a:bodyPr wrap="none">
            <a:spAutoFit/>
          </a:bodyPr>
          <a:lstStyle/>
          <a:p>
            <a:pPr algn="ctr"/>
            <a:r>
              <a:rPr lang="zh-CN" altLang="en-US" sz="1400" b="1" dirty="0">
                <a:solidFill>
                  <a:schemeClr val="bg1"/>
                </a:solidFill>
                <a:latin typeface="微软雅黑" pitchFamily="34" charset="-122"/>
                <a:ea typeface="微软雅黑" pitchFamily="34" charset="-122"/>
              </a:rPr>
              <a:t>铭</a:t>
            </a:r>
          </a:p>
        </p:txBody>
      </p:sp>
    </p:spTree>
    <p:extLst>
      <p:ext uri="{BB962C8B-B14F-4D97-AF65-F5344CB8AC3E}">
        <p14:creationId xmlns:p14="http://schemas.microsoft.com/office/powerpoint/2010/main" val="3271451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1700"/>
                            </p:stCondLst>
                            <p:childTnLst>
                              <p:par>
                                <p:cTn id="8" presetID="42"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childTnLst>
                          </p:cTn>
                        </p:par>
                        <p:par>
                          <p:cTn id="19" fill="hold">
                            <p:stCondLst>
                              <p:cond delay="3700"/>
                            </p:stCondLst>
                            <p:childTnLst>
                              <p:par>
                                <p:cTn id="20" presetID="2" presetClass="entr" presetSubtype="4"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49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2"/>
                </p:tgtEl>
              </p:cMediaNode>
            </p:audio>
          </p:childTnLst>
        </p:cTn>
      </p:par>
    </p:tnLst>
    <p:bldLst>
      <p:bldP spid="3"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6145" y="1373458"/>
            <a:ext cx="1483269" cy="343448"/>
          </a:xfrm>
          <a:prstGeom prst="rect">
            <a:avLst/>
          </a:prstGeom>
          <a:noFill/>
        </p:spPr>
        <p:txBody>
          <a:bodyPr wrap="none" lIns="77237" tIns="38618" rIns="77237" bIns="38618" rtlCol="0">
            <a:spAutoFit/>
          </a:bodyPr>
          <a:lstStyle/>
          <a:p>
            <a:r>
              <a:rPr lang="zh-CN" altLang="en-US" sz="1725"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046262" y="1896921"/>
            <a:ext cx="6367222" cy="397127"/>
            <a:chOff x="885641" y="1768388"/>
            <a:chExt cx="7538194"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56290" cy="300360"/>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1038479" cy="273054"/>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5" y="1811931"/>
              <a:ext cx="639940" cy="354970"/>
            </a:xfrm>
            <a:prstGeom prst="rect">
              <a:avLst/>
            </a:prstGeom>
            <a:noFill/>
          </p:spPr>
          <p:txBody>
            <a:bodyPr wrap="none" rtlCol="0">
              <a:spAutoFit/>
            </a:bodyPr>
            <a:lstStyle/>
            <a:p>
              <a:r>
                <a:rPr lang="en-US" altLang="zh-CN" dirty="0">
                  <a:latin typeface="微软雅黑" pitchFamily="34" charset="-122"/>
                  <a:ea typeface="微软雅黑" pitchFamily="34" charset="-122"/>
                </a:rPr>
                <a:t>95%</a:t>
              </a:r>
              <a:endParaRPr lang="zh-CN" altLang="en-US" dirty="0">
                <a:latin typeface="微软雅黑" pitchFamily="34" charset="-122"/>
                <a:ea typeface="微软雅黑" pitchFamily="34" charset="-122"/>
              </a:endParaRPr>
            </a:p>
          </p:txBody>
        </p:sp>
      </p:grpSp>
      <p:grpSp>
        <p:nvGrpSpPr>
          <p:cNvPr id="9" name="组合 8"/>
          <p:cNvGrpSpPr/>
          <p:nvPr/>
        </p:nvGrpSpPr>
        <p:grpSpPr>
          <a:xfrm>
            <a:off x="2046262" y="2338012"/>
            <a:ext cx="4834763" cy="397127"/>
            <a:chOff x="885641" y="2301788"/>
            <a:chExt cx="572390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56290" cy="300360"/>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14" name="TextBox 13"/>
              <p:cNvSpPr txBox="1"/>
              <p:nvPr/>
            </p:nvSpPr>
            <p:spPr>
              <a:xfrm>
                <a:off x="1872613" y="2278973"/>
                <a:ext cx="1038479" cy="273054"/>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7" y="2363474"/>
              <a:ext cx="639940" cy="354970"/>
            </a:xfrm>
            <a:prstGeom prst="rect">
              <a:avLst/>
            </a:prstGeom>
            <a:noFill/>
          </p:spPr>
          <p:txBody>
            <a:bodyPr wrap="none" rtlCol="0">
              <a:spAutoFit/>
            </a:bodyPr>
            <a:lstStyle/>
            <a:p>
              <a:r>
                <a:rPr lang="en-US" altLang="zh-CN" dirty="0">
                  <a:latin typeface="微软雅黑" pitchFamily="34" charset="-122"/>
                  <a:ea typeface="微软雅黑" pitchFamily="34" charset="-122"/>
                </a:rPr>
                <a:t>75%</a:t>
              </a:r>
              <a:endParaRPr lang="zh-CN" altLang="en-US" dirty="0">
                <a:latin typeface="微软雅黑" pitchFamily="34" charset="-122"/>
                <a:ea typeface="微软雅黑" pitchFamily="34" charset="-122"/>
              </a:endParaRPr>
            </a:p>
          </p:txBody>
        </p:sp>
      </p:grpSp>
      <p:grpSp>
        <p:nvGrpSpPr>
          <p:cNvPr id="15" name="组合 14"/>
          <p:cNvGrpSpPr/>
          <p:nvPr/>
        </p:nvGrpSpPr>
        <p:grpSpPr>
          <a:xfrm>
            <a:off x="2046262" y="2779102"/>
            <a:ext cx="5435486" cy="397127"/>
            <a:chOff x="885641" y="2835188"/>
            <a:chExt cx="643510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56290" cy="300360"/>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1038479" cy="273054"/>
              </a:xfrm>
              <a:prstGeom prst="rect">
                <a:avLst/>
              </a:prstGeom>
              <a:noFill/>
            </p:spPr>
            <p:txBody>
              <a:bodyPr wrap="none" rtlCol="0">
                <a:spAutoFit/>
              </a:bodyPr>
              <a:lstStyle/>
              <a:p>
                <a:r>
                  <a:rPr lang="zh-CN" altLang="en-US" sz="9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7" y="2900502"/>
              <a:ext cx="639940" cy="354970"/>
            </a:xfrm>
            <a:prstGeom prst="rect">
              <a:avLst/>
            </a:prstGeom>
            <a:noFill/>
          </p:spPr>
          <p:txBody>
            <a:bodyPr wrap="none" rtlCol="0">
              <a:spAutoFit/>
            </a:bodyPr>
            <a:lstStyle/>
            <a:p>
              <a:r>
                <a:rPr lang="en-US" altLang="zh-CN" dirty="0">
                  <a:latin typeface="微软雅黑" pitchFamily="34" charset="-122"/>
                  <a:ea typeface="微软雅黑" pitchFamily="34" charset="-122"/>
                </a:rPr>
                <a:t>85%</a:t>
              </a:r>
              <a:endParaRPr lang="zh-CN" altLang="en-US" dirty="0">
                <a:latin typeface="微软雅黑" pitchFamily="34" charset="-122"/>
                <a:ea typeface="微软雅黑" pitchFamily="34" charset="-122"/>
              </a:endParaRPr>
            </a:p>
          </p:txBody>
        </p:sp>
      </p:grpSp>
      <p:grpSp>
        <p:nvGrpSpPr>
          <p:cNvPr id="21" name="组合 20"/>
          <p:cNvGrpSpPr/>
          <p:nvPr/>
        </p:nvGrpSpPr>
        <p:grpSpPr>
          <a:xfrm>
            <a:off x="2046262" y="3220193"/>
            <a:ext cx="4148222" cy="397127"/>
            <a:chOff x="885641" y="3368588"/>
            <a:chExt cx="491110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56290" cy="300360"/>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26" name="TextBox 25"/>
              <p:cNvSpPr txBox="1"/>
              <p:nvPr/>
            </p:nvSpPr>
            <p:spPr>
              <a:xfrm>
                <a:off x="1872613" y="3280459"/>
                <a:ext cx="1038479" cy="273054"/>
              </a:xfrm>
              <a:prstGeom prst="rect">
                <a:avLst/>
              </a:prstGeom>
              <a:noFill/>
            </p:spPr>
            <p:txBody>
              <a:bodyPr wrap="none" rtlCol="0">
                <a:spAutoFit/>
              </a:bodyPr>
              <a:lstStyle/>
              <a:p>
                <a:r>
                  <a:rPr lang="zh-CN" altLang="en-US" sz="900" dirty="0">
                    <a:latin typeface="微软雅黑" pitchFamily="34" charset="-122"/>
                    <a:ea typeface="微软雅黑" pitchFamily="34" charset="-122"/>
                  </a:rPr>
                  <a:t>点击添加文字</a:t>
                </a:r>
              </a:p>
            </p:txBody>
          </p:sp>
        </p:grpSp>
        <p:sp>
          <p:nvSpPr>
            <p:cNvPr id="23" name="TextBox 22"/>
            <p:cNvSpPr txBox="1"/>
            <p:nvPr/>
          </p:nvSpPr>
          <p:spPr>
            <a:xfrm>
              <a:off x="5156807" y="3437530"/>
              <a:ext cx="639940" cy="354970"/>
            </a:xfrm>
            <a:prstGeom prst="rect">
              <a:avLst/>
            </a:prstGeom>
            <a:noFill/>
          </p:spPr>
          <p:txBody>
            <a:bodyPr wrap="none" rtlCol="0">
              <a:spAutoFit/>
            </a:bodyPr>
            <a:lstStyle/>
            <a:p>
              <a:r>
                <a:rPr lang="en-US" altLang="zh-CN" dirty="0">
                  <a:latin typeface="微软雅黑" pitchFamily="34" charset="-122"/>
                  <a:ea typeface="微软雅黑" pitchFamily="34" charset="-122"/>
                </a:rPr>
                <a:t>52%</a:t>
              </a:r>
              <a:endParaRPr lang="zh-CN" altLang="en-US" dirty="0">
                <a:latin typeface="微软雅黑" pitchFamily="34" charset="-122"/>
                <a:ea typeface="微软雅黑" pitchFamily="34" charset="-122"/>
              </a:endParaRPr>
            </a:p>
          </p:txBody>
        </p:sp>
      </p:grpSp>
      <p:grpSp>
        <p:nvGrpSpPr>
          <p:cNvPr id="27" name="组合 26"/>
          <p:cNvGrpSpPr/>
          <p:nvPr/>
        </p:nvGrpSpPr>
        <p:grpSpPr>
          <a:xfrm>
            <a:off x="2046262" y="3661284"/>
            <a:ext cx="5972378" cy="397127"/>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56290" cy="300360"/>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54970"/>
            </a:xfrm>
            <a:prstGeom prst="rect">
              <a:avLst/>
            </a:prstGeom>
            <a:noFill/>
          </p:spPr>
          <p:txBody>
            <a:bodyPr wrap="square" rtlCol="0">
              <a:spAutoFit/>
            </a:bodyPr>
            <a:lstStyle/>
            <a:p>
              <a:r>
                <a:rPr lang="en-US" altLang="zh-CN">
                  <a:latin typeface="微软雅黑" pitchFamily="34" charset="-122"/>
                  <a:ea typeface="微软雅黑" pitchFamily="34" charset="-122"/>
                </a:rPr>
                <a:t>87%</a:t>
              </a:r>
              <a:endParaRPr lang="zh-CN" altLang="en-US"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1630" y="2970466"/>
            <a:ext cx="3969178" cy="85001"/>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57924" tIns="28962" rIns="57924" bIns="28962" rtlCol="0" anchor="ctr"/>
          <a:lstStyle/>
          <a:p>
            <a:pPr algn="ctr"/>
            <a:endParaRPr lang="zh-CN" altLang="en-US" sz="1013"/>
          </a:p>
        </p:txBody>
      </p:sp>
      <p:sp>
        <p:nvSpPr>
          <p:cNvPr id="3" name="矩形 2"/>
          <p:cNvSpPr/>
          <p:nvPr/>
        </p:nvSpPr>
        <p:spPr>
          <a:xfrm>
            <a:off x="3056649" y="1470157"/>
            <a:ext cx="3969178" cy="85001"/>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57924" tIns="28962" rIns="57924" bIns="28962" rtlCol="0" anchor="ctr"/>
          <a:lstStyle/>
          <a:p>
            <a:pPr algn="ctr"/>
            <a:endParaRPr lang="zh-CN" altLang="en-US" sz="1013"/>
          </a:p>
        </p:txBody>
      </p:sp>
      <p:sp>
        <p:nvSpPr>
          <p:cNvPr id="4" name="椭圆 64"/>
          <p:cNvSpPr>
            <a:spLocks noChangeArrowheads="1"/>
          </p:cNvSpPr>
          <p:nvPr/>
        </p:nvSpPr>
        <p:spPr bwMode="auto">
          <a:xfrm>
            <a:off x="2098574" y="1260976"/>
            <a:ext cx="1050935" cy="1051249"/>
          </a:xfrm>
          <a:prstGeom prst="ellipse">
            <a:avLst/>
          </a:prstGeom>
          <a:solidFill>
            <a:schemeClr val="accent6">
              <a:lumMod val="75000"/>
            </a:schemeClr>
          </a:solidFill>
          <a:ln w="190500" cap="sq" cmpd="sng">
            <a:solidFill>
              <a:srgbClr val="C8C6BD"/>
            </a:solidFill>
            <a:round/>
            <a:headEnd/>
            <a:tailEnd/>
          </a:ln>
        </p:spPr>
        <p:txBody>
          <a:bodyPr lIns="57924" tIns="28962" rIns="57924" bIns="28962" anchor="ctr"/>
          <a:lstStyle/>
          <a:p>
            <a:pPr algn="ctr"/>
            <a:r>
              <a:rPr lang="zh-CN" altLang="en-US" sz="18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18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3351132" y="1575682"/>
            <a:ext cx="3741064" cy="1318835"/>
          </a:xfrm>
          <a:prstGeom prst="rect">
            <a:avLst/>
          </a:prstGeom>
          <a:noFill/>
        </p:spPr>
        <p:txBody>
          <a:bodyPr wrap="square" lIns="57924" tIns="28962" rIns="57924" bIns="28962"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7253941" y="2581805"/>
            <a:ext cx="1050935" cy="1051249"/>
          </a:xfrm>
          <a:prstGeom prst="ellipse">
            <a:avLst/>
          </a:prstGeom>
          <a:solidFill>
            <a:schemeClr val="accent6">
              <a:lumMod val="75000"/>
            </a:schemeClr>
          </a:solidFill>
          <a:ln w="190500" cap="sq" cmpd="sng">
            <a:solidFill>
              <a:srgbClr val="C8C6BD"/>
            </a:solidFill>
            <a:round/>
            <a:headEnd/>
            <a:tailEnd/>
          </a:ln>
        </p:spPr>
        <p:txBody>
          <a:bodyPr lIns="57924" tIns="28962" rIns="57924" bIns="28962" anchor="ctr"/>
          <a:lstStyle/>
          <a:p>
            <a:pPr algn="ctr"/>
            <a:r>
              <a:rPr lang="zh-CN" altLang="en-US" sz="18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18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3351132" y="3107428"/>
            <a:ext cx="3741064" cy="1318835"/>
          </a:xfrm>
          <a:prstGeom prst="rect">
            <a:avLst/>
          </a:prstGeom>
          <a:noFill/>
        </p:spPr>
        <p:txBody>
          <a:bodyPr wrap="square" lIns="57924" tIns="28962" rIns="57924" bIns="28962"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2790825" cy="5143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1800" dirty="0">
              <a:latin typeface="黑体" panose="02010609060101010101" pitchFamily="49" charset="-122"/>
              <a:ea typeface="黑体" panose="02010609060101010101" pitchFamily="49" charset="-122"/>
            </a:endParaRPr>
          </a:p>
        </p:txBody>
      </p:sp>
      <p:sp>
        <p:nvSpPr>
          <p:cNvPr id="35" name="矩形 34"/>
          <p:cNvSpPr/>
          <p:nvPr/>
        </p:nvSpPr>
        <p:spPr>
          <a:xfrm>
            <a:off x="738554" y="981087"/>
            <a:ext cx="1643399" cy="854080"/>
          </a:xfrm>
          <a:prstGeom prst="rect">
            <a:avLst/>
          </a:prstGeom>
        </p:spPr>
        <p:txBody>
          <a:bodyPr wrap="none">
            <a:spAutoFit/>
          </a:bodyPr>
          <a:lstStyle/>
          <a:p>
            <a:pPr algn="ctr"/>
            <a:r>
              <a:rPr lang="zh-CN" altLang="en-US" sz="4950" b="1" dirty="0">
                <a:solidFill>
                  <a:schemeClr val="bg1"/>
                </a:solidFill>
                <a:latin typeface="微软雅黑" pitchFamily="34" charset="-122"/>
                <a:ea typeface="微软雅黑" pitchFamily="34" charset="-122"/>
              </a:rPr>
              <a:t>目 录</a:t>
            </a:r>
          </a:p>
        </p:txBody>
      </p:sp>
      <p:sp>
        <p:nvSpPr>
          <p:cNvPr id="36" name="矩形 35"/>
          <p:cNvSpPr/>
          <p:nvPr/>
        </p:nvSpPr>
        <p:spPr>
          <a:xfrm>
            <a:off x="921297" y="1945029"/>
            <a:ext cx="1277915" cy="461665"/>
          </a:xfrm>
          <a:prstGeom prst="rect">
            <a:avLst/>
          </a:prstGeom>
        </p:spPr>
        <p:txBody>
          <a:bodyPr wrap="none">
            <a:spAutoFit/>
          </a:bodyPr>
          <a:lstStyle/>
          <a:p>
            <a:pPr algn="ctr"/>
            <a:r>
              <a:rPr lang="en-US" altLang="zh-CN" sz="24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3747212" y="2403130"/>
            <a:ext cx="373473" cy="373473"/>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 name="圆角矩形 17"/>
          <p:cNvSpPr/>
          <p:nvPr/>
        </p:nvSpPr>
        <p:spPr>
          <a:xfrm>
            <a:off x="4500187" y="123551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5089536" y="128078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4500187" y="180106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5089536" y="184553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4500187" y="2366609"/>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5089536" y="241741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4500187" y="293215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5089536" y="2989305"/>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4500187" y="349770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5089536" y="354851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0826" y="3135510"/>
            <a:ext cx="2017521" cy="20140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134185" y="0"/>
            <a:ext cx="2017521" cy="201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9058" y="1435536"/>
            <a:ext cx="1554020" cy="1460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7583" y="3003904"/>
            <a:ext cx="1554020" cy="1460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2877" y="1435537"/>
            <a:ext cx="1552386" cy="1460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1555208" y="1435542"/>
            <a:ext cx="1976299" cy="41629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6" tIns="38623" rIns="77246" bIns="38623" rtlCol="0" anchor="ctr"/>
          <a:lstStyle/>
          <a:p>
            <a:pPr algn="ctr"/>
            <a:endParaRPr lang="zh-CN" altLang="en-US" sz="1013"/>
          </a:p>
        </p:txBody>
      </p:sp>
      <p:sp>
        <p:nvSpPr>
          <p:cNvPr id="45" name="矩形 44"/>
          <p:cNvSpPr/>
          <p:nvPr/>
        </p:nvSpPr>
        <p:spPr>
          <a:xfrm flipH="1">
            <a:off x="1555208" y="1851838"/>
            <a:ext cx="1976299" cy="26273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6" tIns="38623" rIns="77246" bIns="38623" rtlCol="0" anchor="ctr"/>
          <a:lstStyle/>
          <a:p>
            <a:pPr algn="ctr"/>
            <a:endParaRPr lang="zh-CN" altLang="en-US" sz="1013"/>
          </a:p>
        </p:txBody>
      </p:sp>
      <p:sp>
        <p:nvSpPr>
          <p:cNvPr id="46" name="矩形 45"/>
          <p:cNvSpPr/>
          <p:nvPr/>
        </p:nvSpPr>
        <p:spPr>
          <a:xfrm flipH="1">
            <a:off x="1555208" y="1435541"/>
            <a:ext cx="1976299" cy="3043673"/>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7246" tIns="38623" rIns="77246" bIns="38623" anchor="ctr"/>
          <a:lstStyle/>
          <a:p>
            <a:pPr algn="ctr"/>
            <a:endParaRPr lang="zh-CN" altLang="en-US">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1555208" y="2226914"/>
            <a:ext cx="1976299" cy="1469821"/>
            <a:chOff x="0" y="1635646"/>
            <a:chExt cx="2339752" cy="1738671"/>
          </a:xfrm>
        </p:grpSpPr>
        <p:sp>
          <p:nvSpPr>
            <p:cNvPr id="48" name="TextBox 47"/>
            <p:cNvSpPr txBox="1"/>
            <p:nvPr/>
          </p:nvSpPr>
          <p:spPr>
            <a:xfrm>
              <a:off x="0" y="2609763"/>
              <a:ext cx="2339752" cy="764554"/>
            </a:xfrm>
            <a:prstGeom prst="rect">
              <a:avLst/>
            </a:prstGeom>
            <a:noFill/>
          </p:spPr>
          <p:txBody>
            <a:bodyPr vert="horz" wrap="square" lIns="68580" tIns="34290" rIns="68580" bIns="34290" numCol="1" anchor="t" anchorCtr="0" compatLnSpc="1">
              <a:prstTxWarp prst="textNoShape">
                <a:avLst/>
              </a:prstTxWarp>
              <a:spAutoFit/>
            </a:bodyPr>
            <a:lstStyle/>
            <a:p>
              <a:pPr lvl="0" algn="ctr" fontAlgn="base">
                <a:spcBef>
                  <a:spcPct val="0"/>
                </a:spcBef>
                <a:spcAft>
                  <a:spcPct val="0"/>
                </a:spcAft>
              </a:pPr>
              <a:r>
                <a:rPr lang="zh-CN" altLang="en-US" sz="2025" b="1" dirty="0">
                  <a:solidFill>
                    <a:schemeClr val="bg1"/>
                  </a:solidFill>
                  <a:latin typeface="微软雅黑" pitchFamily="34" charset="-122"/>
                  <a:ea typeface="微软雅黑" pitchFamily="34" charset="-122"/>
                  <a:cs typeface="宋体" pitchFamily="2" charset="-122"/>
                </a:rPr>
                <a:t>成功项目</a:t>
              </a:r>
              <a:endParaRPr lang="en-US" altLang="zh-CN" sz="2025"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1725"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3651242" y="3003293"/>
            <a:ext cx="1554020" cy="1460966"/>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52" name="TextBox 51"/>
            <p:cNvSpPr txBox="1"/>
            <p:nvPr/>
          </p:nvSpPr>
          <p:spPr>
            <a:xfrm>
              <a:off x="2650644" y="3244756"/>
              <a:ext cx="1512168" cy="873776"/>
            </a:xfrm>
            <a:prstGeom prst="rect">
              <a:avLst/>
            </a:prstGeom>
            <a:noFill/>
          </p:spPr>
          <p:txBody>
            <a:bodyPr wrap="square" rtlCol="0">
              <a:spAutoFit/>
            </a:bodyPr>
            <a:lstStyle/>
            <a:p>
              <a:pPr algn="ctr"/>
              <a:r>
                <a:rPr lang="zh-CN" altLang="en-US" sz="1050" dirty="0">
                  <a:solidFill>
                    <a:schemeClr val="bg1"/>
                  </a:solidFill>
                  <a:latin typeface="微软雅黑" pitchFamily="34" charset="-122"/>
                  <a:ea typeface="微软雅黑" pitchFamily="34" charset="-122"/>
                </a:rPr>
                <a:t>项目分析项目分析</a:t>
              </a:r>
              <a:endParaRPr lang="en-US" altLang="zh-CN" sz="1050" dirty="0">
                <a:solidFill>
                  <a:schemeClr val="bg1"/>
                </a:solidFill>
                <a:latin typeface="微软雅黑" pitchFamily="34" charset="-122"/>
                <a:ea typeface="微软雅黑" pitchFamily="34" charset="-122"/>
              </a:endParaRPr>
            </a:p>
            <a:p>
              <a:pPr algn="ctr"/>
              <a:r>
                <a:rPr lang="zh-CN" altLang="en-US" sz="1050" dirty="0">
                  <a:solidFill>
                    <a:schemeClr val="bg1"/>
                  </a:solidFill>
                  <a:latin typeface="微软雅黑" pitchFamily="34" charset="-122"/>
                  <a:ea typeface="微软雅黑" pitchFamily="34" charset="-122"/>
                </a:rPr>
                <a:t>项目分析项目分析</a:t>
              </a:r>
            </a:p>
            <a:p>
              <a:pPr algn="ctr"/>
              <a:r>
                <a:rPr lang="zh-CN" altLang="en-US" sz="1050" dirty="0">
                  <a:solidFill>
                    <a:schemeClr val="bg1"/>
                  </a:solidFill>
                  <a:latin typeface="微软雅黑" pitchFamily="34" charset="-122"/>
                  <a:ea typeface="微软雅黑" pitchFamily="34" charset="-122"/>
                </a:rPr>
                <a:t>项目分析项目分析</a:t>
              </a:r>
            </a:p>
            <a:p>
              <a:pPr algn="ctr"/>
              <a:r>
                <a:rPr lang="zh-CN" altLang="en-US" sz="105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59" y="2859781"/>
              <a:ext cx="1224137" cy="293610"/>
            </a:xfrm>
            <a:prstGeom prst="rect">
              <a:avLst/>
            </a:prstGeom>
            <a:noFill/>
          </p:spPr>
          <p:txBody>
            <a:bodyPr wrap="square" rtlCol="0">
              <a:spAutoFit/>
            </a:bodyPr>
            <a:lstStyle/>
            <a:p>
              <a:pPr algn="ctr"/>
              <a:r>
                <a:rPr lang="zh-CN" altLang="en-US" sz="1013" b="1" dirty="0">
                  <a:solidFill>
                    <a:schemeClr val="bg1"/>
                  </a:solidFill>
                  <a:latin typeface="微软雅黑" pitchFamily="34" charset="-122"/>
                  <a:ea typeface="微软雅黑" pitchFamily="34" charset="-122"/>
                </a:rPr>
                <a:t>项目分析</a:t>
              </a:r>
              <a:endParaRPr lang="en-US" altLang="zh-CN" sz="1013"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5317583" y="1435537"/>
            <a:ext cx="1554020" cy="1460966"/>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56" name="TextBox 55"/>
            <p:cNvSpPr txBox="1"/>
            <p:nvPr/>
          </p:nvSpPr>
          <p:spPr>
            <a:xfrm>
              <a:off x="4618122" y="1392293"/>
              <a:ext cx="1512168" cy="873776"/>
            </a:xfrm>
            <a:prstGeom prst="rect">
              <a:avLst/>
            </a:prstGeom>
            <a:noFill/>
          </p:spPr>
          <p:txBody>
            <a:bodyPr wrap="square" rtlCol="0">
              <a:spAutoFit/>
            </a:bodyPr>
            <a:lstStyle/>
            <a:p>
              <a:pPr algn="ctr"/>
              <a:r>
                <a:rPr lang="zh-CN" altLang="en-US" sz="1050" dirty="0">
                  <a:solidFill>
                    <a:schemeClr val="bg1"/>
                  </a:solidFill>
                  <a:latin typeface="微软雅黑" pitchFamily="34" charset="-122"/>
                  <a:ea typeface="微软雅黑" pitchFamily="34" charset="-122"/>
                </a:rPr>
                <a:t>项目实施项目实施</a:t>
              </a:r>
              <a:endParaRPr lang="en-US" altLang="zh-CN" sz="1050" dirty="0">
                <a:solidFill>
                  <a:schemeClr val="bg1"/>
                </a:solidFill>
                <a:latin typeface="微软雅黑" pitchFamily="34" charset="-122"/>
                <a:ea typeface="微软雅黑" pitchFamily="34" charset="-122"/>
              </a:endParaRPr>
            </a:p>
            <a:p>
              <a:pPr algn="ctr"/>
              <a:r>
                <a:rPr lang="zh-CN" altLang="en-US" sz="1050" dirty="0">
                  <a:solidFill>
                    <a:schemeClr val="bg1"/>
                  </a:solidFill>
                  <a:latin typeface="微软雅黑" pitchFamily="34" charset="-122"/>
                  <a:ea typeface="微软雅黑" pitchFamily="34" charset="-122"/>
                </a:rPr>
                <a:t>项目实施项目实施</a:t>
              </a:r>
            </a:p>
            <a:p>
              <a:pPr algn="ctr"/>
              <a:r>
                <a:rPr lang="zh-CN" altLang="en-US" sz="1050" dirty="0">
                  <a:solidFill>
                    <a:schemeClr val="bg1"/>
                  </a:solidFill>
                  <a:latin typeface="微软雅黑" pitchFamily="34" charset="-122"/>
                  <a:ea typeface="微软雅黑" pitchFamily="34" charset="-122"/>
                </a:rPr>
                <a:t>项目实施项目实施</a:t>
              </a:r>
            </a:p>
            <a:p>
              <a:pPr algn="ctr"/>
              <a:r>
                <a:rPr lang="zh-CN" altLang="en-US" sz="105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7" cy="293610"/>
            </a:xfrm>
            <a:prstGeom prst="rect">
              <a:avLst/>
            </a:prstGeom>
            <a:noFill/>
          </p:spPr>
          <p:txBody>
            <a:bodyPr wrap="square" rtlCol="0">
              <a:spAutoFit/>
            </a:bodyPr>
            <a:lstStyle/>
            <a:p>
              <a:pPr algn="ctr"/>
              <a:r>
                <a:rPr lang="zh-CN" altLang="en-US" sz="1013" b="1" dirty="0">
                  <a:solidFill>
                    <a:schemeClr val="bg1"/>
                  </a:solidFill>
                  <a:latin typeface="微软雅黑" pitchFamily="34" charset="-122"/>
                  <a:ea typeface="微软雅黑" pitchFamily="34" charset="-122"/>
                </a:rPr>
                <a:t>项目实施</a:t>
              </a:r>
              <a:endParaRPr lang="en-US" altLang="zh-CN" sz="1013"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6989058" y="3003297"/>
            <a:ext cx="1554020" cy="1460966"/>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60" name="TextBox 59"/>
            <p:cNvSpPr txBox="1"/>
            <p:nvPr/>
          </p:nvSpPr>
          <p:spPr>
            <a:xfrm>
              <a:off x="6596992" y="3244756"/>
              <a:ext cx="1512168" cy="873776"/>
            </a:xfrm>
            <a:prstGeom prst="rect">
              <a:avLst/>
            </a:prstGeom>
            <a:noFill/>
          </p:spPr>
          <p:txBody>
            <a:bodyPr wrap="square" rtlCol="0">
              <a:spAutoFit/>
            </a:bodyPr>
            <a:lstStyle/>
            <a:p>
              <a:pPr algn="ctr"/>
              <a:r>
                <a:rPr lang="zh-CN" altLang="en-US" sz="1050" dirty="0">
                  <a:solidFill>
                    <a:schemeClr val="bg1"/>
                  </a:solidFill>
                  <a:latin typeface="微软雅黑" pitchFamily="34" charset="-122"/>
                  <a:ea typeface="微软雅黑" pitchFamily="34" charset="-122"/>
                </a:rPr>
                <a:t>项目验收项目验收</a:t>
              </a:r>
              <a:endParaRPr lang="en-US" altLang="zh-CN" sz="1050" dirty="0">
                <a:solidFill>
                  <a:schemeClr val="bg1"/>
                </a:solidFill>
                <a:latin typeface="微软雅黑" pitchFamily="34" charset="-122"/>
                <a:ea typeface="微软雅黑" pitchFamily="34" charset="-122"/>
              </a:endParaRPr>
            </a:p>
            <a:p>
              <a:pPr algn="ctr"/>
              <a:r>
                <a:rPr lang="zh-CN" altLang="en-US" sz="1050" dirty="0">
                  <a:solidFill>
                    <a:schemeClr val="bg1"/>
                  </a:solidFill>
                  <a:latin typeface="微软雅黑" pitchFamily="34" charset="-122"/>
                  <a:ea typeface="微软雅黑" pitchFamily="34" charset="-122"/>
                </a:rPr>
                <a:t>项目验收项目验收</a:t>
              </a:r>
            </a:p>
            <a:p>
              <a:pPr algn="ctr"/>
              <a:r>
                <a:rPr lang="zh-CN" altLang="en-US" sz="1050" dirty="0">
                  <a:solidFill>
                    <a:schemeClr val="bg1"/>
                  </a:solidFill>
                  <a:latin typeface="微软雅黑" pitchFamily="34" charset="-122"/>
                  <a:ea typeface="微软雅黑" pitchFamily="34" charset="-122"/>
                </a:rPr>
                <a:t>项目验收项目验收</a:t>
              </a:r>
            </a:p>
            <a:p>
              <a:pPr algn="ctr"/>
              <a:r>
                <a:rPr lang="zh-CN" altLang="en-US" sz="105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7" cy="293610"/>
            </a:xfrm>
            <a:prstGeom prst="rect">
              <a:avLst/>
            </a:prstGeom>
            <a:noFill/>
          </p:spPr>
          <p:txBody>
            <a:bodyPr wrap="square" rtlCol="0">
              <a:spAutoFit/>
            </a:bodyPr>
            <a:lstStyle/>
            <a:p>
              <a:pPr algn="ctr"/>
              <a:r>
                <a:rPr lang="zh-CN" altLang="en-US" sz="1013" b="1" dirty="0">
                  <a:solidFill>
                    <a:schemeClr val="bg1"/>
                  </a:solidFill>
                  <a:latin typeface="微软雅黑" pitchFamily="34" charset="-122"/>
                  <a:ea typeface="微软雅黑" pitchFamily="34" charset="-122"/>
                </a:rPr>
                <a:t>项目验收</a:t>
              </a:r>
              <a:endParaRPr lang="en-US" altLang="zh-CN" sz="1013"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5597" y="1612788"/>
            <a:ext cx="2302262" cy="1339216"/>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1</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1</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1</a:t>
            </a:r>
            <a:r>
              <a:rPr lang="zh-CN" altLang="en-US" sz="1050" dirty="0">
                <a:solidFill>
                  <a:schemeClr val="bg1"/>
                </a:solidFill>
                <a:latin typeface="微软雅黑" pitchFamily="34" charset="-122"/>
                <a:ea typeface="微软雅黑" pitchFamily="34" charset="-122"/>
              </a:rPr>
              <a:t>的文字说明</a:t>
            </a:r>
          </a:p>
        </p:txBody>
      </p:sp>
      <p:sp>
        <p:nvSpPr>
          <p:cNvPr id="3" name="矩形 2"/>
          <p:cNvSpPr/>
          <p:nvPr/>
        </p:nvSpPr>
        <p:spPr>
          <a:xfrm>
            <a:off x="4019815" y="1615053"/>
            <a:ext cx="2302262" cy="133921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sp>
        <p:nvSpPr>
          <p:cNvPr id="4" name="矩形 3"/>
          <p:cNvSpPr/>
          <p:nvPr/>
        </p:nvSpPr>
        <p:spPr>
          <a:xfrm>
            <a:off x="6314032" y="1612788"/>
            <a:ext cx="2302262" cy="1339216"/>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2</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2</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2</a:t>
            </a:r>
            <a:r>
              <a:rPr lang="zh-CN" altLang="en-US" sz="1050" dirty="0">
                <a:solidFill>
                  <a:schemeClr val="bg1"/>
                </a:solidFill>
                <a:latin typeface="微软雅黑" pitchFamily="34" charset="-122"/>
                <a:ea typeface="微软雅黑" pitchFamily="34" charset="-122"/>
              </a:rPr>
              <a:t>的文字说明</a:t>
            </a:r>
            <a:endParaRPr lang="zh-CN" altLang="en-US" sz="1013" dirty="0"/>
          </a:p>
        </p:txBody>
      </p:sp>
      <p:sp>
        <p:nvSpPr>
          <p:cNvPr id="5" name="矩形 4"/>
          <p:cNvSpPr/>
          <p:nvPr/>
        </p:nvSpPr>
        <p:spPr>
          <a:xfrm>
            <a:off x="1725597" y="2946216"/>
            <a:ext cx="2302262" cy="133921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sp>
        <p:nvSpPr>
          <p:cNvPr id="6" name="矩形 5"/>
          <p:cNvSpPr/>
          <p:nvPr/>
        </p:nvSpPr>
        <p:spPr>
          <a:xfrm>
            <a:off x="4019815" y="2948481"/>
            <a:ext cx="2302262" cy="1339216"/>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2</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2</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2</a:t>
            </a:r>
            <a:r>
              <a:rPr lang="zh-CN" altLang="en-US" sz="1050" dirty="0">
                <a:solidFill>
                  <a:schemeClr val="bg1"/>
                </a:solidFill>
                <a:latin typeface="微软雅黑" pitchFamily="34" charset="-122"/>
                <a:ea typeface="微软雅黑" pitchFamily="34" charset="-122"/>
              </a:rPr>
              <a:t>的文字说明</a:t>
            </a:r>
            <a:endParaRPr lang="zh-CN" altLang="en-US" sz="1013" dirty="0"/>
          </a:p>
        </p:txBody>
      </p:sp>
      <p:sp>
        <p:nvSpPr>
          <p:cNvPr id="7" name="矩形 6"/>
          <p:cNvSpPr/>
          <p:nvPr/>
        </p:nvSpPr>
        <p:spPr>
          <a:xfrm>
            <a:off x="6314032" y="2946216"/>
            <a:ext cx="2302262" cy="133921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sp>
        <p:nvSpPr>
          <p:cNvPr id="8" name="矩形 7"/>
          <p:cNvSpPr/>
          <p:nvPr/>
        </p:nvSpPr>
        <p:spPr>
          <a:xfrm>
            <a:off x="1731945" y="2948290"/>
            <a:ext cx="2302262" cy="1339216"/>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4</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4</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4</a:t>
            </a:r>
            <a:r>
              <a:rPr lang="zh-CN" altLang="en-US" sz="1050" dirty="0">
                <a:solidFill>
                  <a:schemeClr val="bg1"/>
                </a:solidFill>
                <a:latin typeface="微软雅黑" pitchFamily="34" charset="-122"/>
                <a:ea typeface="微软雅黑" pitchFamily="34" charset="-122"/>
              </a:rPr>
              <a:t>的文字说明</a:t>
            </a:r>
          </a:p>
        </p:txBody>
      </p:sp>
      <p:sp>
        <p:nvSpPr>
          <p:cNvPr id="9" name="矩形 8"/>
          <p:cNvSpPr/>
          <p:nvPr/>
        </p:nvSpPr>
        <p:spPr>
          <a:xfrm>
            <a:off x="4026162" y="2957112"/>
            <a:ext cx="2302262" cy="133921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sp>
        <p:nvSpPr>
          <p:cNvPr id="10" name="矩形 9"/>
          <p:cNvSpPr/>
          <p:nvPr/>
        </p:nvSpPr>
        <p:spPr>
          <a:xfrm>
            <a:off x="6320379" y="2950398"/>
            <a:ext cx="2302262" cy="1339216"/>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6</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6</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6</a:t>
            </a:r>
            <a:r>
              <a:rPr lang="zh-CN" altLang="en-US" sz="1050" dirty="0">
                <a:solidFill>
                  <a:schemeClr val="bg1"/>
                </a:solidFill>
                <a:latin typeface="微软雅黑" pitchFamily="34" charset="-122"/>
                <a:ea typeface="微软雅黑" pitchFamily="34" charset="-122"/>
              </a:rPr>
              <a:t>的文字说明</a:t>
            </a:r>
            <a:endParaRPr lang="zh-CN" altLang="en-US" sz="1013" dirty="0"/>
          </a:p>
        </p:txBody>
      </p:sp>
      <p:sp>
        <p:nvSpPr>
          <p:cNvPr id="11" name="矩形 10"/>
          <p:cNvSpPr/>
          <p:nvPr/>
        </p:nvSpPr>
        <p:spPr>
          <a:xfrm>
            <a:off x="1731945" y="1624031"/>
            <a:ext cx="2302262" cy="133921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sp>
        <p:nvSpPr>
          <p:cNvPr id="12" name="矩形 11"/>
          <p:cNvSpPr/>
          <p:nvPr/>
        </p:nvSpPr>
        <p:spPr>
          <a:xfrm>
            <a:off x="4026162" y="1615209"/>
            <a:ext cx="2302262" cy="1339216"/>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nSpc>
                <a:spcPct val="150000"/>
              </a:lnSpc>
            </a:pPr>
            <a:r>
              <a:rPr lang="zh-CN" altLang="en-US" sz="1725" b="1" dirty="0">
                <a:solidFill>
                  <a:schemeClr val="bg1"/>
                </a:solidFill>
                <a:latin typeface="微软雅黑" pitchFamily="34" charset="-122"/>
                <a:ea typeface="微软雅黑" pitchFamily="34" charset="-122"/>
              </a:rPr>
              <a:t>项目</a:t>
            </a:r>
            <a:r>
              <a:rPr lang="en-US" altLang="zh-CN" sz="1725" b="1" dirty="0">
                <a:solidFill>
                  <a:schemeClr val="bg1"/>
                </a:solidFill>
                <a:latin typeface="微软雅黑" pitchFamily="34" charset="-122"/>
                <a:ea typeface="微软雅黑" pitchFamily="34" charset="-122"/>
              </a:rPr>
              <a:t>5</a:t>
            </a:r>
            <a:r>
              <a:rPr lang="zh-CN" altLang="en-US" sz="1725" b="1" dirty="0">
                <a:solidFill>
                  <a:schemeClr val="bg1"/>
                </a:solidFill>
                <a:latin typeface="微软雅黑" pitchFamily="34" charset="-122"/>
                <a:ea typeface="微软雅黑" pitchFamily="34" charset="-122"/>
              </a:rPr>
              <a:t>的标题</a:t>
            </a:r>
            <a:endParaRPr lang="en-US" altLang="zh-CN" sz="1725" b="1"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5</a:t>
            </a:r>
            <a:r>
              <a:rPr lang="zh-CN" altLang="en-US" sz="1050" dirty="0">
                <a:solidFill>
                  <a:schemeClr val="bg1"/>
                </a:solidFill>
                <a:latin typeface="微软雅黑" pitchFamily="34" charset="-122"/>
                <a:ea typeface="微软雅黑" pitchFamily="34" charset="-122"/>
              </a:rPr>
              <a:t>的文字说明</a:t>
            </a:r>
            <a:endParaRPr lang="en-US" altLang="zh-CN" sz="1050" dirty="0">
              <a:solidFill>
                <a:schemeClr val="bg1"/>
              </a:solidFill>
              <a:latin typeface="微软雅黑" pitchFamily="34" charset="-122"/>
              <a:ea typeface="微软雅黑" pitchFamily="34" charset="-122"/>
            </a:endParaRPr>
          </a:p>
          <a:p>
            <a:pPr>
              <a:lnSpc>
                <a:spcPct val="150000"/>
              </a:lnSpc>
            </a:pPr>
            <a:r>
              <a:rPr lang="zh-CN" altLang="en-US" sz="1050" dirty="0">
                <a:solidFill>
                  <a:schemeClr val="bg1"/>
                </a:solidFill>
                <a:latin typeface="微软雅黑" pitchFamily="34" charset="-122"/>
                <a:ea typeface="微软雅黑" pitchFamily="34" charset="-122"/>
              </a:rPr>
              <a:t>此处添加项目</a:t>
            </a:r>
            <a:r>
              <a:rPr lang="en-US" altLang="zh-CN" sz="1050" dirty="0">
                <a:solidFill>
                  <a:schemeClr val="bg1"/>
                </a:solidFill>
                <a:latin typeface="微软雅黑" pitchFamily="34" charset="-122"/>
                <a:ea typeface="微软雅黑" pitchFamily="34" charset="-122"/>
              </a:rPr>
              <a:t>5</a:t>
            </a:r>
            <a:r>
              <a:rPr lang="zh-CN" altLang="en-US" sz="1050" dirty="0">
                <a:solidFill>
                  <a:schemeClr val="bg1"/>
                </a:solidFill>
                <a:latin typeface="微软雅黑" pitchFamily="34" charset="-122"/>
                <a:ea typeface="微软雅黑" pitchFamily="34" charset="-122"/>
              </a:rPr>
              <a:t>的文字说明</a:t>
            </a:r>
            <a:endParaRPr lang="zh-CN" altLang="en-US" sz="1013" dirty="0"/>
          </a:p>
        </p:txBody>
      </p:sp>
      <p:sp>
        <p:nvSpPr>
          <p:cNvPr id="13" name="矩形 12"/>
          <p:cNvSpPr/>
          <p:nvPr/>
        </p:nvSpPr>
        <p:spPr>
          <a:xfrm>
            <a:off x="6320379" y="1624031"/>
            <a:ext cx="2302262" cy="133921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77246" tIns="38623" rIns="77246" bIns="38623" numCol="1" spcCol="0" rtlCol="0" fromWordArt="0" anchor="ctr" anchorCtr="0" forceAA="0" compatLnSpc="1">
            <a:prstTxWarp prst="textNoShape">
              <a:avLst/>
            </a:prstTxWarp>
            <a:noAutofit/>
          </a:bodyPr>
          <a:lstStyle/>
          <a:p>
            <a:pPr algn="ctr"/>
            <a:endParaRPr lang="zh-CN" altLang="en-US" sz="1013"/>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3900150" y="1895170"/>
            <a:ext cx="1634636" cy="1410524"/>
          </a:xfrm>
          <a:prstGeom prst="hexagon">
            <a:avLst>
              <a:gd name="adj" fmla="val 25000"/>
              <a:gd name="vf" fmla="val 115470"/>
            </a:avLst>
          </a:prstGeom>
          <a:blipFill>
            <a:blip r:embed="rId3"/>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5298582" y="2663377"/>
            <a:ext cx="1634636" cy="1410524"/>
          </a:xfrm>
          <a:prstGeom prst="hexagon">
            <a:avLst>
              <a:gd name="adj" fmla="val 25000"/>
              <a:gd name="vf" fmla="val 115470"/>
            </a:avLst>
          </a:prstGeom>
          <a:blipFill>
            <a:blip r:embed="rId4"/>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6722975" y="1913261"/>
            <a:ext cx="1634636" cy="1410524"/>
          </a:xfrm>
          <a:prstGeom prst="hexagon">
            <a:avLst>
              <a:gd name="adj" fmla="val 25000"/>
              <a:gd name="vf" fmla="val 115470"/>
            </a:avLst>
          </a:prstGeom>
          <a:blipFill>
            <a:blip r:embed="rId5"/>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1862517" y="2384504"/>
            <a:ext cx="2242027" cy="193463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28747"/>
            </a:xfrm>
            <a:prstGeom prst="rect">
              <a:avLst/>
            </a:prstGeom>
            <a:noFill/>
          </p:spPr>
          <p:txBody>
            <a:bodyPr wrap="square" rtlCol="0">
              <a:spAutoFit/>
            </a:bodyPr>
            <a:lstStyle/>
            <a:p>
              <a:pPr algn="ctr"/>
              <a:r>
                <a:rPr lang="zh-CN" altLang="en-US" sz="3075" b="1" dirty="0">
                  <a:solidFill>
                    <a:schemeClr val="bg1"/>
                  </a:solidFill>
                  <a:latin typeface="微软雅黑" pitchFamily="34" charset="-122"/>
                  <a:ea typeface="微软雅黑" pitchFamily="34" charset="-122"/>
                </a:rPr>
                <a:t>成功项</a:t>
              </a:r>
              <a:endParaRPr lang="en-US" altLang="zh-CN" sz="3075" b="1" dirty="0">
                <a:solidFill>
                  <a:schemeClr val="bg1"/>
                </a:solidFill>
                <a:latin typeface="微软雅黑" pitchFamily="34" charset="-122"/>
                <a:ea typeface="微软雅黑" pitchFamily="34" charset="-122"/>
              </a:endParaRPr>
            </a:p>
            <a:p>
              <a:pPr algn="ctr"/>
              <a:r>
                <a:rPr lang="zh-CN" altLang="en-US" sz="3075"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3856173" y="3439430"/>
            <a:ext cx="1665870" cy="1410524"/>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41678"/>
            </a:xfrm>
            <a:prstGeom prst="rect">
              <a:avLst/>
            </a:prstGeom>
            <a:noFill/>
          </p:spPr>
          <p:txBody>
            <a:bodyPr wrap="square" rtlCol="0">
              <a:spAutoFit/>
            </a:bodyPr>
            <a:lstStyle/>
            <a:p>
              <a:pPr algn="ctr"/>
              <a:r>
                <a:rPr lang="zh-CN" altLang="en-US" sz="1575" b="1" dirty="0">
                  <a:solidFill>
                    <a:schemeClr val="bg1"/>
                  </a:solidFill>
                  <a:latin typeface="微软雅黑" pitchFamily="34" charset="-122"/>
                  <a:ea typeface="微软雅黑" pitchFamily="34" charset="-122"/>
                </a:rPr>
                <a:t>项目展示</a:t>
              </a:r>
              <a:r>
                <a:rPr lang="en-US" altLang="zh-CN" sz="1575" b="1" dirty="0">
                  <a:solidFill>
                    <a:schemeClr val="bg1"/>
                  </a:solidFill>
                  <a:latin typeface="微软雅黑" pitchFamily="34" charset="-122"/>
                  <a:ea typeface="微软雅黑" pitchFamily="34" charset="-122"/>
                </a:rPr>
                <a:t>-1</a:t>
              </a:r>
            </a:p>
            <a:p>
              <a:pPr algn="ctr"/>
              <a:r>
                <a:rPr lang="zh-CN" altLang="en-US"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5298582" y="1128075"/>
            <a:ext cx="1649286" cy="1410524"/>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7"/>
              <a:ext cx="1944216" cy="641678"/>
            </a:xfrm>
            <a:prstGeom prst="rect">
              <a:avLst/>
            </a:prstGeom>
            <a:noFill/>
          </p:spPr>
          <p:txBody>
            <a:bodyPr wrap="square" rtlCol="0">
              <a:spAutoFit/>
            </a:bodyPr>
            <a:lstStyle/>
            <a:p>
              <a:pPr algn="ctr"/>
              <a:r>
                <a:rPr lang="zh-CN" altLang="en-US" sz="1575" b="1" dirty="0">
                  <a:solidFill>
                    <a:schemeClr val="bg1"/>
                  </a:solidFill>
                  <a:latin typeface="微软雅黑" pitchFamily="34" charset="-122"/>
                  <a:ea typeface="微软雅黑" pitchFamily="34" charset="-122"/>
                </a:rPr>
                <a:t>项目展示</a:t>
              </a:r>
              <a:r>
                <a:rPr lang="en-US" altLang="zh-CN" sz="1575" b="1" dirty="0">
                  <a:solidFill>
                    <a:schemeClr val="bg1"/>
                  </a:solidFill>
                  <a:latin typeface="微软雅黑" pitchFamily="34" charset="-122"/>
                  <a:ea typeface="微软雅黑" pitchFamily="34" charset="-122"/>
                </a:rPr>
                <a:t>-2</a:t>
              </a:r>
            </a:p>
            <a:p>
              <a:pPr algn="ctr"/>
              <a:r>
                <a:rPr lang="zh-CN" altLang="en-US"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6697496" y="3439430"/>
            <a:ext cx="1642205" cy="1410524"/>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0"/>
              <a:ext cx="1944216" cy="641678"/>
            </a:xfrm>
            <a:prstGeom prst="rect">
              <a:avLst/>
            </a:prstGeom>
            <a:noFill/>
          </p:spPr>
          <p:txBody>
            <a:bodyPr wrap="square" rtlCol="0">
              <a:spAutoFit/>
            </a:bodyPr>
            <a:lstStyle/>
            <a:p>
              <a:pPr algn="ctr"/>
              <a:r>
                <a:rPr lang="zh-CN" altLang="en-US" sz="1575" b="1" dirty="0">
                  <a:solidFill>
                    <a:schemeClr val="bg1"/>
                  </a:solidFill>
                  <a:latin typeface="微软雅黑" pitchFamily="34" charset="-122"/>
                  <a:ea typeface="微软雅黑" pitchFamily="34" charset="-122"/>
                </a:rPr>
                <a:t>项目展示</a:t>
              </a:r>
              <a:r>
                <a:rPr lang="en-US" altLang="zh-CN" sz="1575" b="1" dirty="0">
                  <a:solidFill>
                    <a:schemeClr val="bg1"/>
                  </a:solidFill>
                  <a:latin typeface="微软雅黑" pitchFamily="34" charset="-122"/>
                  <a:ea typeface="微软雅黑" pitchFamily="34" charset="-122"/>
                </a:rPr>
                <a:t>-3</a:t>
              </a:r>
            </a:p>
            <a:p>
              <a:pPr algn="ctr"/>
              <a:r>
                <a:rPr lang="zh-CN" altLang="en-US"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7730" y="1426874"/>
            <a:ext cx="7723585" cy="100174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57924" tIns="28962" rIns="57924" bIns="28962" rtlCol="0" anchor="ctr"/>
          <a:lstStyle/>
          <a:p>
            <a:pPr algn="ctr"/>
            <a:endParaRPr lang="zh-CN" altLang="en-US" sz="1013"/>
          </a:p>
        </p:txBody>
      </p:sp>
      <p:pic>
        <p:nvPicPr>
          <p:cNvPr id="3" name="图片 2"/>
          <p:cNvPicPr>
            <a:picLocks noChangeAspect="1"/>
          </p:cNvPicPr>
          <p:nvPr/>
        </p:nvPicPr>
        <p:blipFill rotWithShape="1">
          <a:blip r:embed="rId3"/>
          <a:srcRect t="9750" b="72490"/>
          <a:stretch/>
        </p:blipFill>
        <p:spPr>
          <a:xfrm>
            <a:off x="1217731" y="1412795"/>
            <a:ext cx="8050127" cy="990025"/>
          </a:xfrm>
          <a:prstGeom prst="rect">
            <a:avLst/>
          </a:prstGeom>
        </p:spPr>
      </p:pic>
      <p:sp>
        <p:nvSpPr>
          <p:cNvPr id="4" name="文本框 4"/>
          <p:cNvSpPr txBox="1"/>
          <p:nvPr/>
        </p:nvSpPr>
        <p:spPr>
          <a:xfrm>
            <a:off x="2058980" y="1538118"/>
            <a:ext cx="2475226" cy="335489"/>
          </a:xfrm>
          <a:prstGeom prst="rect">
            <a:avLst/>
          </a:prstGeom>
          <a:noFill/>
        </p:spPr>
        <p:txBody>
          <a:bodyPr wrap="square" lIns="57924" tIns="28962" rIns="57924" bIns="28962" rtlCol="0">
            <a:spAutoFit/>
          </a:bodyPr>
          <a:lstStyle/>
          <a:p>
            <a:r>
              <a:rPr lang="zh-CN" altLang="en-US" sz="1800" b="1" dirty="0">
                <a:solidFill>
                  <a:srgbClr val="313131"/>
                </a:solidFill>
                <a:latin typeface="微软雅黑" panose="020B0503020204020204" pitchFamily="34" charset="-122"/>
                <a:ea typeface="微软雅黑" panose="020B0503020204020204" pitchFamily="34" charset="-122"/>
              </a:rPr>
              <a:t>单击此处添加</a:t>
            </a:r>
            <a:r>
              <a:rPr lang="zh-CN" altLang="en-US" sz="1800" dirty="0">
                <a:solidFill>
                  <a:srgbClr val="0B3F5B"/>
                </a:solidFill>
                <a:latin typeface="微软雅黑" panose="020B0503020204020204" pitchFamily="34" charset="-122"/>
                <a:ea typeface="微软雅黑" panose="020B0503020204020204" pitchFamily="34" charset="-122"/>
              </a:rPr>
              <a:t>你的标题</a:t>
            </a:r>
            <a:endParaRPr lang="en-US" altLang="zh-CN" sz="1275"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058981" y="1941048"/>
            <a:ext cx="6061705" cy="358572"/>
          </a:xfrm>
          <a:prstGeom prst="rect">
            <a:avLst/>
          </a:prstGeom>
          <a:noFill/>
        </p:spPr>
        <p:txBody>
          <a:bodyPr wrap="square" lIns="57924" tIns="28962" rIns="57924" bIns="28962" rtlCol="0">
            <a:spAutoFit/>
          </a:bodyPr>
          <a:lstStyle/>
          <a:p>
            <a:pP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75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5700823" y="2598737"/>
            <a:ext cx="2968115" cy="946413"/>
            <a:chOff x="7076749" y="2727736"/>
            <a:chExt cx="4685293" cy="1492698"/>
          </a:xfrm>
        </p:grpSpPr>
        <p:grpSp>
          <p:nvGrpSpPr>
            <p:cNvPr id="7" name="组合 6"/>
            <p:cNvGrpSpPr/>
            <p:nvPr/>
          </p:nvGrpSpPr>
          <p:grpSpPr>
            <a:xfrm>
              <a:off x="8472643" y="2764395"/>
              <a:ext cx="3289399" cy="845923"/>
              <a:chOff x="8242848" y="2835708"/>
              <a:chExt cx="2083546" cy="845923"/>
            </a:xfrm>
          </p:grpSpPr>
          <p:sp>
            <p:nvSpPr>
              <p:cNvPr id="9" name="文本框 20"/>
              <p:cNvSpPr txBox="1"/>
              <p:nvPr/>
            </p:nvSpPr>
            <p:spPr>
              <a:xfrm>
                <a:off x="8242848" y="2835708"/>
                <a:ext cx="2083546" cy="391479"/>
              </a:xfrm>
              <a:prstGeom prst="rect">
                <a:avLst/>
              </a:prstGeom>
              <a:noFill/>
            </p:spPr>
            <p:txBody>
              <a:bodyPr wrap="square" rtlCol="0">
                <a:spAutoFit/>
              </a:bodyPr>
              <a:lstStyle/>
              <a:p>
                <a:r>
                  <a:rPr lang="zh-CN" altLang="en-US" sz="1013"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013"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38828"/>
              </a:xfrm>
              <a:prstGeom prst="rect">
                <a:avLst/>
              </a:prstGeom>
              <a:noFill/>
            </p:spPr>
            <p:txBody>
              <a:bodyPr wrap="square" rtlCol="0">
                <a:spAutoFit/>
              </a:bodyPr>
              <a:lstStyle/>
              <a:p>
                <a:pPr>
                  <a:lnSpc>
                    <a:spcPct val="120000"/>
                  </a:lnSpc>
                </a:pPr>
                <a:r>
                  <a:rPr lang="zh-CN" altLang="en-US" sz="675"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675"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675"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6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8" cy="1492698"/>
            </a:xfrm>
            <a:prstGeom prst="rect">
              <a:avLst/>
            </a:prstGeom>
            <a:noFill/>
          </p:spPr>
          <p:txBody>
            <a:bodyPr wrap="square" rtlCol="0">
              <a:spAutoFit/>
            </a:bodyPr>
            <a:lstStyle/>
            <a:p>
              <a:pPr algn="ctr"/>
              <a:r>
                <a:rPr lang="en-US" altLang="zh-CN" sz="2775" dirty="0">
                  <a:solidFill>
                    <a:schemeClr val="tx1">
                      <a:lumMod val="85000"/>
                      <a:lumOff val="15000"/>
                    </a:schemeClr>
                  </a:solidFill>
                  <a:latin typeface="Radikal Thin" pitchFamily="50" charset="0"/>
                  <a:ea typeface="Microsoft YaHei UI" panose="020B0503020204020204" pitchFamily="34" charset="-122"/>
                </a:rPr>
                <a:t>21%</a:t>
              </a:r>
              <a:endParaRPr lang="zh-CN" altLang="en-US" sz="2775"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189083" y="2801918"/>
            <a:ext cx="3017848" cy="1007957"/>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8" name="直接连接符 17"/>
          <p:cNvCxnSpPr/>
          <p:nvPr/>
        </p:nvCxnSpPr>
        <p:spPr>
          <a:xfrm rot="16200000">
            <a:off x="6939290" y="2081544"/>
            <a:ext cx="0" cy="2280586"/>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752185" y="3317114"/>
            <a:ext cx="1826806" cy="431692"/>
            <a:chOff x="7466678" y="2801869"/>
            <a:chExt cx="2883689" cy="680871"/>
          </a:xfrm>
        </p:grpSpPr>
        <p:sp>
          <p:nvSpPr>
            <p:cNvPr id="20" name="文本框 34"/>
            <p:cNvSpPr txBox="1"/>
            <p:nvPr/>
          </p:nvSpPr>
          <p:spPr>
            <a:xfrm>
              <a:off x="7466680" y="2801869"/>
              <a:ext cx="1715208" cy="400480"/>
            </a:xfrm>
            <a:prstGeom prst="rect">
              <a:avLst/>
            </a:prstGeom>
            <a:noFill/>
          </p:spPr>
          <p:txBody>
            <a:bodyPr wrap="square" rtlCol="0">
              <a:spAutoFit/>
            </a:bodyPr>
            <a:lstStyle/>
            <a:p>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42227"/>
            </a:xfrm>
            <a:prstGeom prst="rect">
              <a:avLst/>
            </a:prstGeom>
            <a:noFill/>
          </p:spPr>
          <p:txBody>
            <a:bodyPr wrap="square" rtlCol="0">
              <a:spAutoFit/>
            </a:bodyPr>
            <a:lstStyle/>
            <a:p>
              <a:pPr>
                <a:lnSpc>
                  <a:spcPct val="120000"/>
                </a:lnSpc>
              </a:pPr>
              <a:r>
                <a:rPr lang="zh-CN" altLang="en-US" sz="675"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5757414" y="3665648"/>
            <a:ext cx="1826806" cy="183139"/>
          </a:xfrm>
          <a:prstGeom prst="rect">
            <a:avLst/>
          </a:prstGeom>
          <a:noFill/>
        </p:spPr>
        <p:txBody>
          <a:bodyPr wrap="square" lIns="57924" tIns="28962" rIns="57924" bIns="28962" rtlCol="0">
            <a:spAutoFit/>
          </a:bodyPr>
          <a:lstStyle/>
          <a:p>
            <a:pPr>
              <a:lnSpc>
                <a:spcPct val="120000"/>
              </a:lnSpc>
            </a:pPr>
            <a:r>
              <a:rPr lang="zh-CN" altLang="en-US" sz="675"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5757414" y="3799916"/>
            <a:ext cx="1826806" cy="183139"/>
          </a:xfrm>
          <a:prstGeom prst="rect">
            <a:avLst/>
          </a:prstGeom>
          <a:noFill/>
        </p:spPr>
        <p:txBody>
          <a:bodyPr wrap="square" lIns="57924" tIns="28962" rIns="57924" bIns="28962" rtlCol="0">
            <a:spAutoFit/>
          </a:bodyPr>
          <a:lstStyle/>
          <a:p>
            <a:pPr>
              <a:lnSpc>
                <a:spcPct val="120000"/>
              </a:lnSpc>
            </a:pPr>
            <a:r>
              <a:rPr lang="zh-CN" altLang="en-US" sz="675"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2790825" cy="5143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1800" dirty="0">
              <a:latin typeface="黑体" panose="02010609060101010101" pitchFamily="49" charset="-122"/>
              <a:ea typeface="黑体" panose="02010609060101010101" pitchFamily="49" charset="-122"/>
            </a:endParaRPr>
          </a:p>
        </p:txBody>
      </p:sp>
      <p:sp>
        <p:nvSpPr>
          <p:cNvPr id="35" name="矩形 34"/>
          <p:cNvSpPr/>
          <p:nvPr/>
        </p:nvSpPr>
        <p:spPr>
          <a:xfrm>
            <a:off x="738554" y="981087"/>
            <a:ext cx="1643399" cy="854080"/>
          </a:xfrm>
          <a:prstGeom prst="rect">
            <a:avLst/>
          </a:prstGeom>
        </p:spPr>
        <p:txBody>
          <a:bodyPr wrap="none">
            <a:spAutoFit/>
          </a:bodyPr>
          <a:lstStyle/>
          <a:p>
            <a:pPr algn="ctr"/>
            <a:r>
              <a:rPr lang="zh-CN" altLang="en-US" sz="4950" b="1" dirty="0">
                <a:solidFill>
                  <a:schemeClr val="bg1"/>
                </a:solidFill>
                <a:latin typeface="微软雅黑" pitchFamily="34" charset="-122"/>
                <a:ea typeface="微软雅黑" pitchFamily="34" charset="-122"/>
              </a:rPr>
              <a:t>目 录</a:t>
            </a:r>
          </a:p>
        </p:txBody>
      </p:sp>
      <p:sp>
        <p:nvSpPr>
          <p:cNvPr id="36" name="矩形 35"/>
          <p:cNvSpPr/>
          <p:nvPr/>
        </p:nvSpPr>
        <p:spPr>
          <a:xfrm>
            <a:off x="921297" y="1945029"/>
            <a:ext cx="1277915" cy="461665"/>
          </a:xfrm>
          <a:prstGeom prst="rect">
            <a:avLst/>
          </a:prstGeom>
        </p:spPr>
        <p:txBody>
          <a:bodyPr wrap="none">
            <a:spAutoFit/>
          </a:bodyPr>
          <a:lstStyle/>
          <a:p>
            <a:pPr algn="ctr"/>
            <a:r>
              <a:rPr lang="en-US" altLang="zh-CN" sz="24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3783024" y="2913908"/>
            <a:ext cx="373473" cy="373473"/>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 name="圆角矩形 17"/>
          <p:cNvSpPr/>
          <p:nvPr/>
        </p:nvSpPr>
        <p:spPr>
          <a:xfrm>
            <a:off x="4500187" y="123551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5089536" y="128078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4500187" y="180106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5089536" y="184553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4500187" y="2366609"/>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5089536" y="241741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4500187" y="293215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5089536" y="2989305"/>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4500187" y="349770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5089536" y="354851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0826" y="3135510"/>
            <a:ext cx="2017521" cy="20140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134185" y="0"/>
            <a:ext cx="2017521" cy="201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95937" y="1590839"/>
            <a:ext cx="1670567" cy="1674318"/>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1" name="TextBox 50"/>
            <p:cNvSpPr txBox="1"/>
            <p:nvPr/>
          </p:nvSpPr>
          <p:spPr>
            <a:xfrm>
              <a:off x="1584480" y="1844450"/>
              <a:ext cx="861775" cy="492443"/>
            </a:xfrm>
            <a:prstGeom prst="rect">
              <a:avLst/>
            </a:prstGeom>
            <a:noFill/>
          </p:spPr>
          <p:txBody>
            <a:bodyPr wrap="none" rtlCol="0">
              <a:spAutoFit/>
            </a:bodyPr>
            <a:lstStyle/>
            <a:p>
              <a:r>
                <a:rPr lang="en-US" altLang="zh-CN" sz="1800" dirty="0">
                  <a:latin typeface="方正大黑简体" pitchFamily="2" charset="-122"/>
                  <a:ea typeface="方正大黑简体" pitchFamily="2" charset="-122"/>
                </a:rPr>
                <a:t>76%</a:t>
              </a:r>
              <a:endParaRPr lang="zh-CN" altLang="en-US" sz="1800" dirty="0">
                <a:latin typeface="方正大黑简体" pitchFamily="2" charset="-122"/>
                <a:ea typeface="方正大黑简体" pitchFamily="2" charset="-122"/>
              </a:endParaRPr>
            </a:p>
          </p:txBody>
        </p:sp>
        <p:sp>
          <p:nvSpPr>
            <p:cNvPr id="52" name="TextBox 51"/>
            <p:cNvSpPr txBox="1"/>
            <p:nvPr/>
          </p:nvSpPr>
          <p:spPr>
            <a:xfrm>
              <a:off x="1382103" y="2288610"/>
              <a:ext cx="938719" cy="330945"/>
            </a:xfrm>
            <a:prstGeom prst="rect">
              <a:avLst/>
            </a:prstGeom>
            <a:noFill/>
          </p:spPr>
          <p:txBody>
            <a:bodyPr wrap="none" rtlCol="0">
              <a:spAutoFit/>
            </a:bodyPr>
            <a:lstStyle/>
            <a:p>
              <a:r>
                <a:rPr lang="zh-CN" altLang="en-US" sz="1013" dirty="0">
                  <a:solidFill>
                    <a:schemeClr val="tx1">
                      <a:lumMod val="75000"/>
                      <a:lumOff val="25000"/>
                    </a:schemeClr>
                  </a:solidFill>
                  <a:latin typeface="微软雅黑" pitchFamily="34" charset="-122"/>
                  <a:ea typeface="微软雅黑" pitchFamily="34" charset="-122"/>
                </a:rPr>
                <a:t>添加标题</a:t>
              </a:r>
            </a:p>
          </p:txBody>
        </p:sp>
      </p:grpSp>
      <p:grpSp>
        <p:nvGrpSpPr>
          <p:cNvPr id="55" name="组合 54"/>
          <p:cNvGrpSpPr/>
          <p:nvPr/>
        </p:nvGrpSpPr>
        <p:grpSpPr>
          <a:xfrm>
            <a:off x="2398876" y="3321526"/>
            <a:ext cx="1667628" cy="1464813"/>
            <a:chOff x="804672" y="3483883"/>
            <a:chExt cx="2223504" cy="195308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endParaRPr>
            </a:p>
          </p:txBody>
        </p:sp>
        <p:sp>
          <p:nvSpPr>
            <p:cNvPr id="57" name="矩形 56"/>
            <p:cNvSpPr/>
            <p:nvPr/>
          </p:nvSpPr>
          <p:spPr>
            <a:xfrm>
              <a:off x="804672" y="3633396"/>
              <a:ext cx="2198213" cy="1803571"/>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4450499" y="1590839"/>
            <a:ext cx="1594969" cy="1596843"/>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TextBox 60"/>
            <p:cNvSpPr txBox="1"/>
            <p:nvPr/>
          </p:nvSpPr>
          <p:spPr>
            <a:xfrm>
              <a:off x="4223097" y="1741150"/>
              <a:ext cx="861775" cy="492443"/>
            </a:xfrm>
            <a:prstGeom prst="rect">
              <a:avLst/>
            </a:prstGeom>
            <a:noFill/>
          </p:spPr>
          <p:txBody>
            <a:bodyPr wrap="none" rtlCol="0">
              <a:spAutoFit/>
            </a:bodyPr>
            <a:lstStyle/>
            <a:p>
              <a:r>
                <a:rPr lang="en-US" altLang="zh-CN" sz="1800" dirty="0">
                  <a:latin typeface="方正大黑简体" pitchFamily="2" charset="-122"/>
                  <a:ea typeface="方正大黑简体" pitchFamily="2" charset="-122"/>
                </a:rPr>
                <a:t>48%</a:t>
              </a:r>
              <a:endParaRPr lang="zh-CN" altLang="en-US" sz="1800" dirty="0">
                <a:latin typeface="方正大黑简体" pitchFamily="2" charset="-122"/>
                <a:ea typeface="方正大黑简体" pitchFamily="2" charset="-122"/>
              </a:endParaRPr>
            </a:p>
          </p:txBody>
        </p:sp>
        <p:sp>
          <p:nvSpPr>
            <p:cNvPr id="62" name="TextBox 61"/>
            <p:cNvSpPr txBox="1"/>
            <p:nvPr/>
          </p:nvSpPr>
          <p:spPr>
            <a:xfrm>
              <a:off x="3996970" y="2209059"/>
              <a:ext cx="938719" cy="330945"/>
            </a:xfrm>
            <a:prstGeom prst="rect">
              <a:avLst/>
            </a:prstGeom>
            <a:noFill/>
          </p:spPr>
          <p:txBody>
            <a:bodyPr wrap="none" rtlCol="0">
              <a:spAutoFit/>
            </a:bodyPr>
            <a:lstStyle/>
            <a:p>
              <a:r>
                <a:rPr lang="zh-CN" altLang="en-US" sz="1013" dirty="0">
                  <a:solidFill>
                    <a:schemeClr val="tx1">
                      <a:lumMod val="75000"/>
                      <a:lumOff val="25000"/>
                    </a:schemeClr>
                  </a:solidFill>
                  <a:latin typeface="微软雅黑" pitchFamily="34" charset="-122"/>
                  <a:ea typeface="微软雅黑" pitchFamily="34" charset="-122"/>
                </a:rPr>
                <a:t>添加标题</a:t>
              </a:r>
            </a:p>
          </p:txBody>
        </p:sp>
      </p:grpSp>
      <p:grpSp>
        <p:nvGrpSpPr>
          <p:cNvPr id="63" name="组合 62"/>
          <p:cNvGrpSpPr/>
          <p:nvPr/>
        </p:nvGrpSpPr>
        <p:grpSpPr>
          <a:xfrm>
            <a:off x="4377840" y="3320918"/>
            <a:ext cx="1721925" cy="1464814"/>
            <a:chOff x="3443290" y="3483074"/>
            <a:chExt cx="2295900" cy="1953085"/>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5" name="矩形 64"/>
            <p:cNvSpPr/>
            <p:nvPr/>
          </p:nvSpPr>
          <p:spPr>
            <a:xfrm>
              <a:off x="3443290" y="3632589"/>
              <a:ext cx="2295900" cy="1803570"/>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6429463" y="1590839"/>
            <a:ext cx="1591656" cy="1596843"/>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TextBox 68"/>
            <p:cNvSpPr txBox="1"/>
            <p:nvPr/>
          </p:nvSpPr>
          <p:spPr>
            <a:xfrm>
              <a:off x="6958100" y="1741150"/>
              <a:ext cx="861775" cy="492443"/>
            </a:xfrm>
            <a:prstGeom prst="rect">
              <a:avLst/>
            </a:prstGeom>
            <a:noFill/>
          </p:spPr>
          <p:txBody>
            <a:bodyPr wrap="none" rtlCol="0">
              <a:spAutoFit/>
            </a:bodyPr>
            <a:lstStyle/>
            <a:p>
              <a:r>
                <a:rPr lang="en-US" altLang="zh-CN" sz="1800" dirty="0">
                  <a:latin typeface="方正大黑简体" pitchFamily="2" charset="-122"/>
                  <a:ea typeface="方正大黑简体" pitchFamily="2" charset="-122"/>
                </a:rPr>
                <a:t>22%</a:t>
              </a:r>
              <a:endParaRPr lang="zh-CN" altLang="en-US" sz="1800" dirty="0">
                <a:latin typeface="方正大黑简体" pitchFamily="2" charset="-122"/>
                <a:ea typeface="方正大黑简体" pitchFamily="2" charset="-122"/>
              </a:endParaRPr>
            </a:p>
          </p:txBody>
        </p:sp>
        <p:sp>
          <p:nvSpPr>
            <p:cNvPr id="70" name="TextBox 69"/>
            <p:cNvSpPr txBox="1"/>
            <p:nvPr/>
          </p:nvSpPr>
          <p:spPr>
            <a:xfrm>
              <a:off x="6743848" y="2244684"/>
              <a:ext cx="938719" cy="330945"/>
            </a:xfrm>
            <a:prstGeom prst="rect">
              <a:avLst/>
            </a:prstGeom>
            <a:noFill/>
          </p:spPr>
          <p:txBody>
            <a:bodyPr wrap="none" rtlCol="0">
              <a:spAutoFit/>
            </a:bodyPr>
            <a:lstStyle/>
            <a:p>
              <a:r>
                <a:rPr lang="zh-CN" altLang="en-US" sz="1013" dirty="0">
                  <a:solidFill>
                    <a:schemeClr val="tx1">
                      <a:lumMod val="75000"/>
                      <a:lumOff val="25000"/>
                    </a:schemeClr>
                  </a:solidFill>
                  <a:latin typeface="微软雅黑" pitchFamily="34" charset="-122"/>
                  <a:ea typeface="微软雅黑" pitchFamily="34" charset="-122"/>
                </a:rPr>
                <a:t>添加标题</a:t>
              </a:r>
            </a:p>
          </p:txBody>
        </p:sp>
      </p:grpSp>
      <p:grpSp>
        <p:nvGrpSpPr>
          <p:cNvPr id="71" name="组合 70"/>
          <p:cNvGrpSpPr/>
          <p:nvPr/>
        </p:nvGrpSpPr>
        <p:grpSpPr>
          <a:xfrm>
            <a:off x="6446677" y="3322632"/>
            <a:ext cx="1668896" cy="1464813"/>
            <a:chOff x="6201738" y="3485358"/>
            <a:chExt cx="2225194" cy="195308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73" name="矩形 72"/>
            <p:cNvSpPr/>
            <p:nvPr/>
          </p:nvSpPr>
          <p:spPr>
            <a:xfrm>
              <a:off x="6201738" y="3634871"/>
              <a:ext cx="2225194" cy="1803571"/>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5008088" y="1161446"/>
            <a:ext cx="809972" cy="815843"/>
          </a:xfrm>
          <a:prstGeom prst="ellipse">
            <a:avLst/>
          </a:prstGeom>
          <a:solidFill>
            <a:srgbClr val="00B0F0"/>
          </a:solidFill>
          <a:ln w="12700">
            <a:noFill/>
            <a:round/>
            <a:headEnd/>
            <a:tailEnd/>
          </a:ln>
          <a:effectLst/>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5008088" y="1161446"/>
            <a:ext cx="809972" cy="815843"/>
          </a:xfrm>
          <a:prstGeom prst="ellipse">
            <a:avLst/>
          </a:prstGeom>
          <a:solidFill>
            <a:schemeClr val="accent6">
              <a:lumMod val="75000"/>
            </a:schemeClr>
          </a:solidFill>
          <a:ln w="12700">
            <a:noFill/>
            <a:round/>
            <a:headEnd/>
            <a:tailEnd/>
          </a:ln>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4107319" y="1530279"/>
            <a:ext cx="1108141" cy="1116173"/>
          </a:xfrm>
          <a:prstGeom prst="ellipse">
            <a:avLst/>
          </a:prstGeom>
          <a:solidFill>
            <a:schemeClr val="accent6">
              <a:lumMod val="60000"/>
              <a:lumOff val="40000"/>
            </a:schemeClr>
          </a:solidFill>
          <a:ln w="12700">
            <a:noFill/>
            <a:round/>
            <a:headEnd/>
            <a:tailEnd/>
          </a:ln>
          <a:effectLst/>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107319" y="1863570"/>
            <a:ext cx="1108141" cy="782882"/>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3062019" y="2042929"/>
            <a:ext cx="1365764" cy="1375844"/>
          </a:xfrm>
          <a:prstGeom prst="ellipse">
            <a:avLst/>
          </a:prstGeom>
          <a:solidFill>
            <a:schemeClr val="accent6">
              <a:lumMod val="60000"/>
              <a:lumOff val="40000"/>
            </a:schemeClr>
          </a:solidFill>
          <a:ln w="12700">
            <a:noFill/>
            <a:round/>
            <a:headEnd/>
            <a:tailEnd/>
          </a:ln>
          <a:effectLst/>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062019" y="2719301"/>
            <a:ext cx="1365764" cy="699472"/>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1827739" y="2701421"/>
            <a:ext cx="1676327" cy="1688699"/>
          </a:xfrm>
          <a:prstGeom prst="ellipse">
            <a:avLst/>
          </a:prstGeom>
          <a:solidFill>
            <a:schemeClr val="accent6">
              <a:lumMod val="60000"/>
              <a:lumOff val="40000"/>
            </a:schemeClr>
          </a:solidFill>
          <a:ln w="12700">
            <a:noFill/>
            <a:round/>
            <a:headEnd/>
            <a:tailEnd/>
          </a:ln>
          <a:effectLst/>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1972164" y="4019578"/>
            <a:ext cx="1387477" cy="370541"/>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60926" tIns="30464" rIns="60926" bIns="30464" anchor="ctr"/>
          <a:lstStyle/>
          <a:p>
            <a:endParaRPr lang="ko-KR" altLang="en-US" sz="1013">
              <a:solidFill>
                <a:srgbClr val="000000"/>
              </a:solidFill>
              <a:latin typeface="굴림" pitchFamily="34" charset="-127"/>
              <a:ea typeface="굴림" pitchFamily="34" charset="-127"/>
            </a:endParaRPr>
          </a:p>
        </p:txBody>
      </p:sp>
      <p:sp>
        <p:nvSpPr>
          <p:cNvPr id="32" name="TextBox 31"/>
          <p:cNvSpPr txBox="1"/>
          <p:nvPr/>
        </p:nvSpPr>
        <p:spPr>
          <a:xfrm>
            <a:off x="2127307" y="3370738"/>
            <a:ext cx="1084844" cy="350064"/>
          </a:xfrm>
          <a:prstGeom prst="rect">
            <a:avLst/>
          </a:prstGeom>
          <a:noFill/>
        </p:spPr>
        <p:txBody>
          <a:bodyPr wrap="none" lIns="60926" tIns="30464" rIns="60926" bIns="30464" rtlCol="0" anchor="ctr">
            <a:spAutoFit/>
          </a:bodyPr>
          <a:lstStyle/>
          <a:p>
            <a:r>
              <a:rPr lang="zh-CN" altLang="en-US" sz="1875" dirty="0">
                <a:solidFill>
                  <a:schemeClr val="bg1"/>
                </a:solidFill>
                <a:latin typeface="微软雅黑" pitchFamily="34" charset="-122"/>
                <a:ea typeface="微软雅黑" pitchFamily="34" charset="-122"/>
              </a:rPr>
              <a:t>不足之处</a:t>
            </a:r>
          </a:p>
        </p:txBody>
      </p:sp>
      <p:sp>
        <p:nvSpPr>
          <p:cNvPr id="33" name="TextBox 32"/>
          <p:cNvSpPr txBox="1"/>
          <p:nvPr/>
        </p:nvSpPr>
        <p:spPr>
          <a:xfrm>
            <a:off x="3279979" y="2319370"/>
            <a:ext cx="930955" cy="303897"/>
          </a:xfrm>
          <a:prstGeom prst="rect">
            <a:avLst/>
          </a:prstGeom>
          <a:noFill/>
        </p:spPr>
        <p:txBody>
          <a:bodyPr wrap="none" lIns="60926" tIns="30464" rIns="60926" bIns="30464" rtlCol="0" anchor="ctr">
            <a:spAutoFit/>
          </a:bodyPr>
          <a:lstStyle/>
          <a:p>
            <a:r>
              <a:rPr lang="zh-CN" altLang="en-US" sz="1575" dirty="0">
                <a:solidFill>
                  <a:schemeClr val="bg1"/>
                </a:solidFill>
                <a:latin typeface="微软雅黑" pitchFamily="34" charset="-122"/>
                <a:ea typeface="微软雅黑" pitchFamily="34" charset="-122"/>
              </a:rPr>
              <a:t>不足之处</a:t>
            </a:r>
          </a:p>
        </p:txBody>
      </p:sp>
      <p:sp>
        <p:nvSpPr>
          <p:cNvPr id="34" name="TextBox 33"/>
          <p:cNvSpPr txBox="1"/>
          <p:nvPr/>
        </p:nvSpPr>
        <p:spPr>
          <a:xfrm>
            <a:off x="4259147" y="1965846"/>
            <a:ext cx="815539" cy="269272"/>
          </a:xfrm>
          <a:prstGeom prst="rect">
            <a:avLst/>
          </a:prstGeom>
          <a:noFill/>
        </p:spPr>
        <p:txBody>
          <a:bodyPr wrap="none" lIns="60926" tIns="30464" rIns="60926" bIns="30464" rtlCol="0" anchor="ctr">
            <a:spAutoFit/>
          </a:bodyPr>
          <a:lstStyle/>
          <a:p>
            <a:r>
              <a:rPr lang="zh-CN" altLang="en-US" dirty="0">
                <a:solidFill>
                  <a:schemeClr val="bg1"/>
                </a:solidFill>
                <a:latin typeface="微软雅黑" pitchFamily="34" charset="-122"/>
                <a:ea typeface="微软雅黑" pitchFamily="34" charset="-122"/>
              </a:rPr>
              <a:t>不足之处</a:t>
            </a:r>
          </a:p>
        </p:txBody>
      </p:sp>
      <p:cxnSp>
        <p:nvCxnSpPr>
          <p:cNvPr id="35" name="直接连接符 34"/>
          <p:cNvCxnSpPr/>
          <p:nvPr/>
        </p:nvCxnSpPr>
        <p:spPr>
          <a:xfrm>
            <a:off x="5414195" y="1682690"/>
            <a:ext cx="71223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4653971" y="2297698"/>
            <a:ext cx="14724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3713549" y="2998397"/>
            <a:ext cx="241288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2665903" y="3728380"/>
            <a:ext cx="34605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6182286" y="3545771"/>
            <a:ext cx="2565060" cy="481638"/>
          </a:xfrm>
          <a:prstGeom prst="rect">
            <a:avLst/>
          </a:prstGeom>
          <a:noFill/>
        </p:spPr>
        <p:txBody>
          <a:bodyPr wrap="square" lIns="60926" tIns="30464" rIns="60926" bIns="30464"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0" name="TextBox 39"/>
          <p:cNvSpPr txBox="1"/>
          <p:nvPr/>
        </p:nvSpPr>
        <p:spPr>
          <a:xfrm>
            <a:off x="6182286" y="2827005"/>
            <a:ext cx="2565060" cy="481638"/>
          </a:xfrm>
          <a:prstGeom prst="rect">
            <a:avLst/>
          </a:prstGeom>
          <a:noFill/>
        </p:spPr>
        <p:txBody>
          <a:bodyPr wrap="square" lIns="60926" tIns="30464" rIns="60926" bIns="30464"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1" name="TextBox 40"/>
          <p:cNvSpPr txBox="1"/>
          <p:nvPr/>
        </p:nvSpPr>
        <p:spPr>
          <a:xfrm>
            <a:off x="6182286" y="2108240"/>
            <a:ext cx="2565060" cy="481638"/>
          </a:xfrm>
          <a:prstGeom prst="rect">
            <a:avLst/>
          </a:prstGeom>
          <a:noFill/>
        </p:spPr>
        <p:txBody>
          <a:bodyPr wrap="square" lIns="60926" tIns="30464" rIns="60926" bIns="30464"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2" name="TextBox 41"/>
          <p:cNvSpPr txBox="1"/>
          <p:nvPr/>
        </p:nvSpPr>
        <p:spPr>
          <a:xfrm>
            <a:off x="6182286" y="1527646"/>
            <a:ext cx="2565060" cy="481638"/>
          </a:xfrm>
          <a:prstGeom prst="rect">
            <a:avLst/>
          </a:prstGeom>
          <a:noFill/>
        </p:spPr>
        <p:txBody>
          <a:bodyPr wrap="square" lIns="60926" tIns="30464" rIns="60926" bIns="30464"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43" name="TextBox 42"/>
          <p:cNvSpPr txBox="1"/>
          <p:nvPr/>
        </p:nvSpPr>
        <p:spPr>
          <a:xfrm>
            <a:off x="5080131" y="1457815"/>
            <a:ext cx="661651" cy="223106"/>
          </a:xfrm>
          <a:prstGeom prst="rect">
            <a:avLst/>
          </a:prstGeom>
          <a:noFill/>
        </p:spPr>
        <p:txBody>
          <a:bodyPr wrap="none" lIns="60926" tIns="30464" rIns="60926" bIns="30464" rtlCol="0" anchor="ctr">
            <a:spAutoFit/>
          </a:bodyPr>
          <a:lstStyle/>
          <a:p>
            <a:r>
              <a:rPr lang="zh-CN" altLang="en-US" sz="1050" dirty="0">
                <a:solidFill>
                  <a:schemeClr val="bg1"/>
                </a:solidFill>
                <a:latin typeface="微软雅黑" pitchFamily="34" charset="-122"/>
                <a:ea typeface="微软雅黑" pitchFamily="34" charset="-122"/>
              </a:rPr>
              <a:t>不足之处</a:t>
            </a: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7788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r="69468"/>
          <a:stretch/>
        </p:blipFill>
        <p:spPr>
          <a:xfrm>
            <a:off x="-181" y="-15832"/>
            <a:ext cx="2791007" cy="5143500"/>
          </a:xfrm>
          <a:prstGeom prst="rect">
            <a:avLst/>
          </a:prstGeom>
        </p:spPr>
      </p:pic>
      <p:sp>
        <p:nvSpPr>
          <p:cNvPr id="5" name="圆角矩形 4"/>
          <p:cNvSpPr/>
          <p:nvPr/>
        </p:nvSpPr>
        <p:spPr>
          <a:xfrm>
            <a:off x="4500187" y="123551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24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5219381" y="1280788"/>
            <a:ext cx="963726" cy="248209"/>
          </a:xfrm>
          <a:prstGeom prst="rect">
            <a:avLst/>
          </a:prstGeom>
        </p:spPr>
        <p:txBody>
          <a:bodyPr wrap="none">
            <a:spAutoFit/>
          </a:bodyPr>
          <a:lstStyle/>
          <a:p>
            <a:pPr algn="ctr">
              <a:defRPr/>
            </a:pPr>
            <a:r>
              <a:rPr lang="zh-CN" altLang="en-US"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4500187" y="180106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24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5219381" y="1845531"/>
            <a:ext cx="963726" cy="248209"/>
          </a:xfrm>
          <a:prstGeom prst="rect">
            <a:avLst/>
          </a:prstGeom>
        </p:spPr>
        <p:txBody>
          <a:bodyPr wrap="none">
            <a:spAutoFit/>
          </a:bodyPr>
          <a:lstStyle/>
          <a:p>
            <a:pPr algn="ctr">
              <a:defRPr/>
            </a:pPr>
            <a:r>
              <a:rPr lang="zh-CN" altLang="en-US"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4500187" y="2366609"/>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24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5219381" y="2417418"/>
            <a:ext cx="963726" cy="248209"/>
          </a:xfrm>
          <a:prstGeom prst="rect">
            <a:avLst/>
          </a:prstGeom>
        </p:spPr>
        <p:txBody>
          <a:bodyPr wrap="none">
            <a:spAutoFit/>
          </a:bodyPr>
          <a:lstStyle/>
          <a:p>
            <a:pPr algn="ctr">
              <a:defRPr/>
            </a:pPr>
            <a:r>
              <a:rPr lang="zh-CN" altLang="en-US"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4500187" y="293215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24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5219381" y="2989305"/>
            <a:ext cx="963726" cy="248209"/>
          </a:xfrm>
          <a:prstGeom prst="rect">
            <a:avLst/>
          </a:prstGeom>
        </p:spPr>
        <p:txBody>
          <a:bodyPr wrap="none">
            <a:spAutoFit/>
          </a:bodyPr>
          <a:lstStyle/>
          <a:p>
            <a:pPr algn="ctr">
              <a:defRPr/>
            </a:pPr>
            <a:r>
              <a:rPr lang="zh-CN" altLang="en-US"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4500187" y="349770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24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5219381" y="3548511"/>
            <a:ext cx="963726" cy="248209"/>
          </a:xfrm>
          <a:prstGeom prst="rect">
            <a:avLst/>
          </a:prstGeom>
        </p:spPr>
        <p:txBody>
          <a:bodyPr wrap="none">
            <a:spAutoFit/>
          </a:bodyPr>
          <a:lstStyle/>
          <a:p>
            <a:pPr algn="ctr">
              <a:defRPr/>
            </a:pPr>
            <a:r>
              <a:rPr lang="zh-CN" altLang="en-US"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013"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矩形 34"/>
          <p:cNvSpPr/>
          <p:nvPr/>
        </p:nvSpPr>
        <p:spPr>
          <a:xfrm>
            <a:off x="1609476" y="1247273"/>
            <a:ext cx="819455" cy="1615827"/>
          </a:xfrm>
          <a:prstGeom prst="rect">
            <a:avLst/>
          </a:prstGeom>
        </p:spPr>
        <p:txBody>
          <a:bodyPr wrap="none">
            <a:spAutoFit/>
          </a:bodyPr>
          <a:lstStyle/>
          <a:p>
            <a:pPr algn="ctr"/>
            <a:r>
              <a:rPr lang="zh-CN" altLang="en-US" sz="4950" b="1" dirty="0" smtClean="0">
                <a:solidFill>
                  <a:schemeClr val="accent6"/>
                </a:solidFill>
                <a:latin typeface="微软雅黑" pitchFamily="34" charset="-122"/>
                <a:ea typeface="微软雅黑" pitchFamily="34" charset="-122"/>
              </a:rPr>
              <a:t>目</a:t>
            </a:r>
            <a:endParaRPr lang="en-US" altLang="zh-CN" sz="4950" b="1" dirty="0" smtClean="0">
              <a:solidFill>
                <a:schemeClr val="accent6"/>
              </a:solidFill>
              <a:latin typeface="微软雅黑" pitchFamily="34" charset="-122"/>
              <a:ea typeface="微软雅黑" pitchFamily="34" charset="-122"/>
            </a:endParaRPr>
          </a:p>
          <a:p>
            <a:pPr algn="ctr"/>
            <a:r>
              <a:rPr lang="zh-CN" altLang="en-US" sz="4950" b="1" dirty="0" smtClean="0">
                <a:solidFill>
                  <a:schemeClr val="accent6"/>
                </a:solidFill>
                <a:latin typeface="微软雅黑" pitchFamily="34" charset="-122"/>
                <a:ea typeface="微软雅黑" pitchFamily="34" charset="-122"/>
              </a:rPr>
              <a:t>录</a:t>
            </a:r>
            <a:endParaRPr lang="zh-CN" altLang="en-US" sz="4950" b="1" dirty="0">
              <a:solidFill>
                <a:schemeClr val="accent6"/>
              </a:solidFill>
              <a:latin typeface="微软雅黑" pitchFamily="34" charset="-122"/>
              <a:ea typeface="微软雅黑" pitchFamily="34" charset="-122"/>
            </a:endParaRPr>
          </a:p>
        </p:txBody>
      </p:sp>
      <p:sp>
        <p:nvSpPr>
          <p:cNvPr id="36" name="矩形 35"/>
          <p:cNvSpPr/>
          <p:nvPr/>
        </p:nvSpPr>
        <p:spPr>
          <a:xfrm>
            <a:off x="1173526" y="2758472"/>
            <a:ext cx="1277915" cy="461665"/>
          </a:xfrm>
          <a:prstGeom prst="rect">
            <a:avLst/>
          </a:prstGeom>
        </p:spPr>
        <p:txBody>
          <a:bodyPr wrap="none">
            <a:spAutoFit/>
          </a:bodyPr>
          <a:lstStyle/>
          <a:p>
            <a:pPr algn="ctr"/>
            <a:r>
              <a:rPr lang="en-US" altLang="zh-CN" sz="2400" dirty="0" smtClean="0">
                <a:solidFill>
                  <a:schemeClr val="accent6"/>
                </a:solidFill>
                <a:latin typeface="Times New Roman" panose="02020603050405020304" pitchFamily="18" charset="0"/>
                <a:ea typeface="黑体" panose="02010609060101010101" pitchFamily="49" charset="-122"/>
                <a:cs typeface="Times New Roman" panose="02020603050405020304" pitchFamily="18" charset="0"/>
              </a:rPr>
              <a:t>Contents</a:t>
            </a:r>
            <a:endParaRPr lang="en-US" altLang="zh-CN" sz="2400" dirty="0">
              <a:solidFill>
                <a:schemeClr val="accent6"/>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5" name="组合 14"/>
          <p:cNvGrpSpPr/>
          <p:nvPr/>
        </p:nvGrpSpPr>
        <p:grpSpPr>
          <a:xfrm>
            <a:off x="3657527" y="1214083"/>
            <a:ext cx="373473" cy="373473"/>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0826" y="3135510"/>
            <a:ext cx="2017521" cy="201404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7134185" y="0"/>
            <a:ext cx="2017521" cy="201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2000"/>
                            </p:stCondLst>
                            <p:childTnLst>
                              <p:par>
                                <p:cTn id="46" presetID="47"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anim calcmode="lin" valueType="num">
                                      <p:cBhvr>
                                        <p:cTn id="49" dur="500" fill="hold"/>
                                        <p:tgtEl>
                                          <p:spTgt spid="15"/>
                                        </p:tgtEl>
                                        <p:attrNameLst>
                                          <p:attrName>ppt_x</p:attrName>
                                        </p:attrNameLst>
                                      </p:cBhvr>
                                      <p:tavLst>
                                        <p:tav tm="0">
                                          <p:val>
                                            <p:strVal val="#ppt_x"/>
                                          </p:val>
                                        </p:tav>
                                        <p:tav tm="100000">
                                          <p:val>
                                            <p:strVal val="#ppt_x"/>
                                          </p:val>
                                        </p:tav>
                                      </p:tavLst>
                                    </p:anim>
                                    <p:anim calcmode="lin" valueType="num">
                                      <p:cBhvr>
                                        <p:cTn id="5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175023" y="1578877"/>
            <a:ext cx="1116480" cy="11129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27" name="矩形 26"/>
          <p:cNvSpPr/>
          <p:nvPr/>
        </p:nvSpPr>
        <p:spPr>
          <a:xfrm>
            <a:off x="2175023" y="2691813"/>
            <a:ext cx="1116480" cy="6677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00" dirty="0">
                <a:latin typeface="微软雅黑" pitchFamily="34" charset="-122"/>
                <a:ea typeface="微软雅黑" pitchFamily="34" charset="-122"/>
                <a:cs typeface="华文黑体" pitchFamily="2" charset="-122"/>
              </a:rPr>
              <a:t>点击添加标题</a:t>
            </a:r>
          </a:p>
          <a:p>
            <a:pPr algn="ctr"/>
            <a:r>
              <a:rPr lang="zh-CN" altLang="en-US" sz="1200" dirty="0">
                <a:latin typeface="微软雅黑" pitchFamily="34" charset="-122"/>
                <a:ea typeface="微软雅黑" pitchFamily="34" charset="-122"/>
                <a:cs typeface="华文黑体" pitchFamily="2" charset="-122"/>
              </a:rPr>
              <a:t>点击添加标题</a:t>
            </a:r>
          </a:p>
        </p:txBody>
      </p:sp>
      <p:sp>
        <p:nvSpPr>
          <p:cNvPr id="28" name="矩形 27"/>
          <p:cNvSpPr/>
          <p:nvPr/>
        </p:nvSpPr>
        <p:spPr>
          <a:xfrm>
            <a:off x="3436646" y="1578877"/>
            <a:ext cx="1116480" cy="11129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29" name="矩形 28"/>
          <p:cNvSpPr/>
          <p:nvPr/>
        </p:nvSpPr>
        <p:spPr>
          <a:xfrm>
            <a:off x="3436646" y="2691813"/>
            <a:ext cx="1116480" cy="6677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00">
                <a:latin typeface="微软雅黑" pitchFamily="34" charset="-122"/>
                <a:ea typeface="微软雅黑" pitchFamily="34" charset="-122"/>
                <a:cs typeface="华文黑体" pitchFamily="2" charset="-122"/>
              </a:rPr>
              <a:t>点击添加标题</a:t>
            </a:r>
          </a:p>
          <a:p>
            <a:pPr algn="ctr"/>
            <a:r>
              <a:rPr lang="zh-CN" altLang="en-US" sz="1200">
                <a:latin typeface="微软雅黑" pitchFamily="34" charset="-122"/>
                <a:ea typeface="微软雅黑" pitchFamily="34" charset="-122"/>
                <a:cs typeface="华文黑体" pitchFamily="2" charset="-122"/>
              </a:rPr>
              <a:t>点击添加标题</a:t>
            </a:r>
          </a:p>
        </p:txBody>
      </p:sp>
      <p:sp>
        <p:nvSpPr>
          <p:cNvPr id="30" name="矩形 29"/>
          <p:cNvSpPr/>
          <p:nvPr/>
        </p:nvSpPr>
        <p:spPr>
          <a:xfrm>
            <a:off x="4698269" y="1578877"/>
            <a:ext cx="1116480" cy="11129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31" name="矩形 30"/>
          <p:cNvSpPr/>
          <p:nvPr/>
        </p:nvSpPr>
        <p:spPr>
          <a:xfrm>
            <a:off x="4698269" y="2691813"/>
            <a:ext cx="1116480" cy="6677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00">
                <a:latin typeface="微软雅黑" pitchFamily="34" charset="-122"/>
                <a:ea typeface="微软雅黑" pitchFamily="34" charset="-122"/>
                <a:cs typeface="华文黑体" pitchFamily="2" charset="-122"/>
              </a:rPr>
              <a:t>点击添加标题</a:t>
            </a:r>
          </a:p>
          <a:p>
            <a:pPr algn="ctr"/>
            <a:r>
              <a:rPr lang="zh-CN" altLang="en-US" sz="1200">
                <a:latin typeface="微软雅黑" pitchFamily="34" charset="-122"/>
                <a:ea typeface="微软雅黑" pitchFamily="34" charset="-122"/>
                <a:cs typeface="华文黑体" pitchFamily="2" charset="-122"/>
              </a:rPr>
              <a:t>点击添加标题</a:t>
            </a:r>
          </a:p>
        </p:txBody>
      </p:sp>
      <p:sp>
        <p:nvSpPr>
          <p:cNvPr id="32" name="矩形 31"/>
          <p:cNvSpPr/>
          <p:nvPr/>
        </p:nvSpPr>
        <p:spPr>
          <a:xfrm>
            <a:off x="5959892" y="1578877"/>
            <a:ext cx="1116480" cy="11129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33" name="矩形 32"/>
          <p:cNvSpPr/>
          <p:nvPr/>
        </p:nvSpPr>
        <p:spPr>
          <a:xfrm>
            <a:off x="5959892" y="2691813"/>
            <a:ext cx="1116480" cy="6677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00">
                <a:latin typeface="微软雅黑" pitchFamily="34" charset="-122"/>
                <a:ea typeface="微软雅黑" pitchFamily="34" charset="-122"/>
                <a:cs typeface="华文黑体" pitchFamily="2" charset="-122"/>
              </a:rPr>
              <a:t>点击添加标题</a:t>
            </a:r>
          </a:p>
          <a:p>
            <a:pPr algn="ctr"/>
            <a:r>
              <a:rPr lang="zh-CN" altLang="en-US" sz="1200">
                <a:latin typeface="微软雅黑" pitchFamily="34" charset="-122"/>
                <a:ea typeface="微软雅黑" pitchFamily="34" charset="-122"/>
                <a:cs typeface="华文黑体" pitchFamily="2" charset="-122"/>
              </a:rPr>
              <a:t>点击添加标题</a:t>
            </a:r>
          </a:p>
        </p:txBody>
      </p:sp>
      <p:sp>
        <p:nvSpPr>
          <p:cNvPr id="34" name="矩形 33"/>
          <p:cNvSpPr/>
          <p:nvPr/>
        </p:nvSpPr>
        <p:spPr>
          <a:xfrm>
            <a:off x="7221514" y="1578877"/>
            <a:ext cx="1116480" cy="111293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35" name="矩形 34"/>
          <p:cNvSpPr/>
          <p:nvPr/>
        </p:nvSpPr>
        <p:spPr>
          <a:xfrm>
            <a:off x="7221514" y="2691813"/>
            <a:ext cx="1116480" cy="667762"/>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00">
                <a:latin typeface="微软雅黑" pitchFamily="34" charset="-122"/>
                <a:ea typeface="微软雅黑" pitchFamily="34" charset="-122"/>
                <a:cs typeface="华文黑体" pitchFamily="2" charset="-122"/>
              </a:rPr>
              <a:t>点击添加标题</a:t>
            </a:r>
          </a:p>
          <a:p>
            <a:pPr algn="ctr"/>
            <a:r>
              <a:rPr lang="zh-CN" altLang="en-US" sz="1200">
                <a:latin typeface="微软雅黑" pitchFamily="34" charset="-122"/>
                <a:ea typeface="微软雅黑" pitchFamily="34" charset="-122"/>
                <a:cs typeface="华文黑体" pitchFamily="2" charset="-122"/>
              </a:rPr>
              <a:t>点击添加标题</a:t>
            </a:r>
          </a:p>
        </p:txBody>
      </p:sp>
      <p:grpSp>
        <p:nvGrpSpPr>
          <p:cNvPr id="36" name="组合 35"/>
          <p:cNvGrpSpPr/>
          <p:nvPr/>
        </p:nvGrpSpPr>
        <p:grpSpPr>
          <a:xfrm>
            <a:off x="2532460" y="1712429"/>
            <a:ext cx="401606" cy="514602"/>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grpSp>
      <p:sp>
        <p:nvSpPr>
          <p:cNvPr id="41" name="Freeform 64"/>
          <p:cNvSpPr>
            <a:spLocks noEditPoints="1"/>
          </p:cNvSpPr>
          <p:nvPr/>
        </p:nvSpPr>
        <p:spPr bwMode="auto">
          <a:xfrm flipH="1">
            <a:off x="3718455" y="1741287"/>
            <a:ext cx="552862" cy="456884"/>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6640" tIns="28320" rIns="56640" bIns="283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grpSp>
        <p:nvGrpSpPr>
          <p:cNvPr id="42" name="组合 41"/>
          <p:cNvGrpSpPr/>
          <p:nvPr/>
        </p:nvGrpSpPr>
        <p:grpSpPr>
          <a:xfrm>
            <a:off x="5083944" y="1719375"/>
            <a:ext cx="345129" cy="500710"/>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grpSp>
      <p:sp>
        <p:nvSpPr>
          <p:cNvPr id="45" name="Freeform 9"/>
          <p:cNvSpPr>
            <a:spLocks/>
          </p:cNvSpPr>
          <p:nvPr/>
        </p:nvSpPr>
        <p:spPr bwMode="auto">
          <a:xfrm flipH="1">
            <a:off x="6231259" y="1790591"/>
            <a:ext cx="573745" cy="35827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6640" tIns="28320" rIns="56640" bIns="283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grpSp>
        <p:nvGrpSpPr>
          <p:cNvPr id="46" name="组合 45"/>
          <p:cNvGrpSpPr/>
          <p:nvPr/>
        </p:nvGrpSpPr>
        <p:grpSpPr>
          <a:xfrm>
            <a:off x="7535198" y="1740740"/>
            <a:ext cx="489113" cy="45798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ysClr val="windowText" lastClr="000000"/>
                </a:solidFill>
                <a:latin typeface="Calibri"/>
                <a:ea typeface="宋体"/>
              </a:endParaRPr>
            </a:p>
          </p:txBody>
        </p:sp>
      </p:grpSp>
      <p:grpSp>
        <p:nvGrpSpPr>
          <p:cNvPr id="53" name="组合 52"/>
          <p:cNvGrpSpPr/>
          <p:nvPr/>
        </p:nvGrpSpPr>
        <p:grpSpPr>
          <a:xfrm>
            <a:off x="2666275" y="2380190"/>
            <a:ext cx="5180468" cy="133553"/>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0" name="等腰三角形 59"/>
          <p:cNvSpPr/>
          <p:nvPr/>
        </p:nvSpPr>
        <p:spPr>
          <a:xfrm flipV="1">
            <a:off x="2655556" y="3359574"/>
            <a:ext cx="155414" cy="1335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61" name="等腰三角形 60"/>
          <p:cNvSpPr/>
          <p:nvPr/>
        </p:nvSpPr>
        <p:spPr>
          <a:xfrm flipV="1">
            <a:off x="3917179" y="3359574"/>
            <a:ext cx="155414" cy="1335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62" name="等腰三角形 61"/>
          <p:cNvSpPr/>
          <p:nvPr/>
        </p:nvSpPr>
        <p:spPr>
          <a:xfrm flipV="1">
            <a:off x="5178802" y="3359574"/>
            <a:ext cx="155414" cy="1335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63" name="等腰三角形 62"/>
          <p:cNvSpPr/>
          <p:nvPr/>
        </p:nvSpPr>
        <p:spPr>
          <a:xfrm flipV="1">
            <a:off x="6440425" y="3359574"/>
            <a:ext cx="155414" cy="1335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64" name="等腰三角形 63"/>
          <p:cNvSpPr/>
          <p:nvPr/>
        </p:nvSpPr>
        <p:spPr>
          <a:xfrm flipV="1">
            <a:off x="7702048" y="3359574"/>
            <a:ext cx="155414" cy="133553"/>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65" name="TextBox 64"/>
          <p:cNvSpPr txBox="1"/>
          <p:nvPr/>
        </p:nvSpPr>
        <p:spPr>
          <a:xfrm>
            <a:off x="2416383" y="3576417"/>
            <a:ext cx="633760" cy="213070"/>
          </a:xfrm>
          <a:prstGeom prst="rect">
            <a:avLst/>
          </a:prstGeom>
          <a:noFill/>
        </p:spPr>
        <p:txBody>
          <a:bodyPr wrap="none" lIns="56640" tIns="28320" rIns="56640" bIns="28320"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66" name="TextBox 65"/>
          <p:cNvSpPr txBox="1"/>
          <p:nvPr/>
        </p:nvSpPr>
        <p:spPr>
          <a:xfrm>
            <a:off x="3678006" y="3576417"/>
            <a:ext cx="633760" cy="213070"/>
          </a:xfrm>
          <a:prstGeom prst="rect">
            <a:avLst/>
          </a:prstGeom>
          <a:noFill/>
        </p:spPr>
        <p:txBody>
          <a:bodyPr wrap="none" lIns="56640" tIns="28320" rIns="56640" bIns="28320"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67" name="TextBox 66"/>
          <p:cNvSpPr txBox="1"/>
          <p:nvPr/>
        </p:nvSpPr>
        <p:spPr>
          <a:xfrm>
            <a:off x="4939629" y="3576417"/>
            <a:ext cx="633760" cy="213070"/>
          </a:xfrm>
          <a:prstGeom prst="rect">
            <a:avLst/>
          </a:prstGeom>
          <a:noFill/>
        </p:spPr>
        <p:txBody>
          <a:bodyPr wrap="none" lIns="56640" tIns="28320" rIns="56640" bIns="28320"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68" name="TextBox 67"/>
          <p:cNvSpPr txBox="1"/>
          <p:nvPr/>
        </p:nvSpPr>
        <p:spPr>
          <a:xfrm>
            <a:off x="6201252" y="3576417"/>
            <a:ext cx="633760" cy="213070"/>
          </a:xfrm>
          <a:prstGeom prst="rect">
            <a:avLst/>
          </a:prstGeom>
          <a:noFill/>
        </p:spPr>
        <p:txBody>
          <a:bodyPr wrap="none" lIns="56640" tIns="28320" rIns="56640" bIns="28320"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69" name="TextBox 68"/>
          <p:cNvSpPr txBox="1"/>
          <p:nvPr/>
        </p:nvSpPr>
        <p:spPr>
          <a:xfrm>
            <a:off x="7462875" y="3576417"/>
            <a:ext cx="633760" cy="213070"/>
          </a:xfrm>
          <a:prstGeom prst="rect">
            <a:avLst/>
          </a:prstGeom>
          <a:noFill/>
        </p:spPr>
        <p:txBody>
          <a:bodyPr wrap="none" lIns="56640" tIns="28320" rIns="56640" bIns="28320"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70" name="矩形 69"/>
          <p:cNvSpPr/>
          <p:nvPr/>
        </p:nvSpPr>
        <p:spPr>
          <a:xfrm>
            <a:off x="2175024" y="3893785"/>
            <a:ext cx="6162971" cy="36426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725" dirty="0">
                <a:latin typeface="微软雅黑" pitchFamily="34" charset="-122"/>
                <a:ea typeface="微软雅黑" pitchFamily="34" charset="-122"/>
              </a:rPr>
              <a:t>添加标题</a:t>
            </a: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798506" y="2200243"/>
            <a:ext cx="147788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798506" y="3148815"/>
            <a:ext cx="147788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721026" y="1298706"/>
            <a:ext cx="1671488" cy="1032696"/>
            <a:chOff x="8835092" y="1945063"/>
            <a:chExt cx="2483676" cy="1542616"/>
          </a:xfrm>
        </p:grpSpPr>
        <p:sp>
          <p:nvSpPr>
            <p:cNvPr id="5" name="文本框 11"/>
            <p:cNvSpPr txBox="1"/>
            <p:nvPr/>
          </p:nvSpPr>
          <p:spPr>
            <a:xfrm>
              <a:off x="8835092" y="1945063"/>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6" name="文本框 12"/>
            <p:cNvSpPr txBox="1"/>
            <p:nvPr/>
          </p:nvSpPr>
          <p:spPr>
            <a:xfrm>
              <a:off x="8872836" y="2273942"/>
              <a:ext cx="2445932" cy="1213737"/>
            </a:xfrm>
            <a:prstGeom prst="rect">
              <a:avLst/>
            </a:prstGeom>
            <a:noFill/>
          </p:spPr>
          <p:txBody>
            <a:bodyPr wrap="square"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1714495" y="2247919"/>
            <a:ext cx="1671488" cy="1049614"/>
            <a:chOff x="8835092" y="2033592"/>
            <a:chExt cx="2483676" cy="1567873"/>
          </a:xfrm>
        </p:grpSpPr>
        <p:sp>
          <p:nvSpPr>
            <p:cNvPr id="8" name="文本框 14"/>
            <p:cNvSpPr txBox="1"/>
            <p:nvPr/>
          </p:nvSpPr>
          <p:spPr>
            <a:xfrm>
              <a:off x="8835092" y="2033592"/>
              <a:ext cx="1248229" cy="413770"/>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9" name="文本框 15"/>
            <p:cNvSpPr txBox="1"/>
            <p:nvPr/>
          </p:nvSpPr>
          <p:spPr>
            <a:xfrm>
              <a:off x="8872836" y="2387739"/>
              <a:ext cx="2445932" cy="1213726"/>
            </a:xfrm>
            <a:prstGeom prst="rect">
              <a:avLst/>
            </a:prstGeom>
            <a:noFill/>
          </p:spPr>
          <p:txBody>
            <a:bodyPr wrap="square"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1721026" y="3188641"/>
            <a:ext cx="1679954" cy="1041165"/>
            <a:chOff x="8835092" y="2046239"/>
            <a:chExt cx="2496257" cy="1555265"/>
          </a:xfrm>
        </p:grpSpPr>
        <p:sp>
          <p:nvSpPr>
            <p:cNvPr id="11" name="文本框 17"/>
            <p:cNvSpPr txBox="1"/>
            <p:nvPr/>
          </p:nvSpPr>
          <p:spPr>
            <a:xfrm>
              <a:off x="8835092" y="2046239"/>
              <a:ext cx="1248230"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12" name="文本框 18"/>
            <p:cNvSpPr txBox="1"/>
            <p:nvPr/>
          </p:nvSpPr>
          <p:spPr>
            <a:xfrm>
              <a:off x="8885417" y="2387768"/>
              <a:ext cx="2445932" cy="1213736"/>
            </a:xfrm>
            <a:prstGeom prst="rect">
              <a:avLst/>
            </a:prstGeom>
            <a:noFill/>
          </p:spPr>
          <p:txBody>
            <a:bodyPr wrap="square"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3596361" y="2734649"/>
            <a:ext cx="1569223" cy="1173269"/>
            <a:chOff x="3474720" y="4038600"/>
            <a:chExt cx="2331720" cy="1752600"/>
          </a:xfrm>
        </p:grpSpPr>
        <p:sp>
          <p:nvSpPr>
            <p:cNvPr id="14" name="文本框 19"/>
            <p:cNvSpPr txBox="1"/>
            <p:nvPr/>
          </p:nvSpPr>
          <p:spPr>
            <a:xfrm>
              <a:off x="3987799" y="475822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15" name="文本框 20"/>
            <p:cNvSpPr txBox="1"/>
            <p:nvPr/>
          </p:nvSpPr>
          <p:spPr>
            <a:xfrm>
              <a:off x="3987799" y="529908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16" name="文本框 21"/>
            <p:cNvSpPr txBox="1"/>
            <p:nvPr/>
          </p:nvSpPr>
          <p:spPr>
            <a:xfrm>
              <a:off x="3987799" y="421736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391223" y="2734649"/>
            <a:ext cx="1569223" cy="1173269"/>
            <a:chOff x="3474720" y="4038600"/>
            <a:chExt cx="2331720" cy="1752600"/>
          </a:xfrm>
        </p:grpSpPr>
        <p:sp>
          <p:nvSpPr>
            <p:cNvPr id="21" name="文本框 30"/>
            <p:cNvSpPr txBox="1"/>
            <p:nvPr/>
          </p:nvSpPr>
          <p:spPr>
            <a:xfrm>
              <a:off x="3987799" y="475822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22" name="文本框 31"/>
            <p:cNvSpPr txBox="1"/>
            <p:nvPr/>
          </p:nvSpPr>
          <p:spPr>
            <a:xfrm>
              <a:off x="3987799" y="529908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23" name="文本框 32"/>
            <p:cNvSpPr txBox="1"/>
            <p:nvPr/>
          </p:nvSpPr>
          <p:spPr>
            <a:xfrm>
              <a:off x="3987799" y="421736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7198907" y="2734649"/>
            <a:ext cx="1569223" cy="1173269"/>
            <a:chOff x="3474720" y="4038600"/>
            <a:chExt cx="2331720" cy="1752600"/>
          </a:xfrm>
        </p:grpSpPr>
        <p:sp>
          <p:nvSpPr>
            <p:cNvPr id="28" name="文本框 37"/>
            <p:cNvSpPr txBox="1"/>
            <p:nvPr/>
          </p:nvSpPr>
          <p:spPr>
            <a:xfrm>
              <a:off x="3987799" y="475822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29" name="文本框 38"/>
            <p:cNvSpPr txBox="1"/>
            <p:nvPr/>
          </p:nvSpPr>
          <p:spPr>
            <a:xfrm>
              <a:off x="3987799" y="529908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30" name="文本框 39"/>
            <p:cNvSpPr txBox="1"/>
            <p:nvPr/>
          </p:nvSpPr>
          <p:spPr>
            <a:xfrm>
              <a:off x="3987799" y="4217365"/>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596361" y="1449156"/>
            <a:ext cx="1569223" cy="1285494"/>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itchFamily="34" charset="-122"/>
                <a:ea typeface="微软雅黑" pitchFamily="34" charset="-122"/>
              </a:endParaRPr>
            </a:p>
          </p:txBody>
        </p:sp>
        <p:sp>
          <p:nvSpPr>
            <p:cNvPr id="37" name="文本框 47"/>
            <p:cNvSpPr txBox="1"/>
            <p:nvPr/>
          </p:nvSpPr>
          <p:spPr>
            <a:xfrm>
              <a:off x="4111715" y="3381327"/>
              <a:ext cx="1248229" cy="413774"/>
            </a:xfrm>
            <a:prstGeom prst="rect">
              <a:avLst/>
            </a:prstGeom>
            <a:noFill/>
          </p:spPr>
          <p:txBody>
            <a:bodyPr wrap="square" rtlCol="0">
              <a:spAutoFit/>
            </a:bodyPr>
            <a:lstStyle/>
            <a:p>
              <a:pPr algn="ctr"/>
              <a:r>
                <a:rPr lang="zh-CN" altLang="en-US" sz="1800" baseline="-3000" dirty="0">
                  <a:latin typeface="微软雅黑" pitchFamily="34" charset="-122"/>
                  <a:ea typeface="微软雅黑" pitchFamily="34" charset="-122"/>
                </a:rPr>
                <a:t>添加标题</a:t>
              </a:r>
            </a:p>
          </p:txBody>
        </p:sp>
      </p:grpSp>
      <p:grpSp>
        <p:nvGrpSpPr>
          <p:cNvPr id="38" name="组合 37"/>
          <p:cNvGrpSpPr/>
          <p:nvPr/>
        </p:nvGrpSpPr>
        <p:grpSpPr>
          <a:xfrm>
            <a:off x="5401479" y="1449156"/>
            <a:ext cx="1569223" cy="1285494"/>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itchFamily="34" charset="-122"/>
                <a:ea typeface="微软雅黑" pitchFamily="34" charset="-122"/>
              </a:endParaRPr>
            </a:p>
          </p:txBody>
        </p:sp>
        <p:sp>
          <p:nvSpPr>
            <p:cNvPr id="41" name="文本框 48"/>
            <p:cNvSpPr txBox="1"/>
            <p:nvPr/>
          </p:nvSpPr>
          <p:spPr>
            <a:xfrm>
              <a:off x="6793955" y="3381327"/>
              <a:ext cx="1248229" cy="41377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200" dirty="0">
                  <a:solidFill>
                    <a:schemeClr val="bg1"/>
                  </a:solidFill>
                  <a:latin typeface="微软雅黑" pitchFamily="34" charset="-122"/>
                  <a:ea typeface="微软雅黑" pitchFamily="34" charset="-122"/>
                </a:rPr>
                <a:t>添加标题</a:t>
              </a:r>
            </a:p>
          </p:txBody>
        </p:sp>
      </p:grpSp>
      <p:grpSp>
        <p:nvGrpSpPr>
          <p:cNvPr id="42" name="组合 41"/>
          <p:cNvGrpSpPr/>
          <p:nvPr/>
        </p:nvGrpSpPr>
        <p:grpSpPr>
          <a:xfrm>
            <a:off x="7204035" y="1449156"/>
            <a:ext cx="1569223" cy="1285494"/>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itchFamily="34" charset="-122"/>
                <a:ea typeface="微软雅黑" pitchFamily="34" charset="-122"/>
              </a:endParaRPr>
            </a:p>
          </p:txBody>
        </p:sp>
        <p:sp>
          <p:nvSpPr>
            <p:cNvPr id="45" name="文本框 49"/>
            <p:cNvSpPr txBox="1"/>
            <p:nvPr/>
          </p:nvSpPr>
          <p:spPr>
            <a:xfrm>
              <a:off x="9567635" y="3381327"/>
              <a:ext cx="1248229" cy="41377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200" dirty="0">
                  <a:solidFill>
                    <a:schemeClr val="tx1"/>
                  </a:solidFill>
                  <a:latin typeface="微软雅黑" pitchFamily="34" charset="-122"/>
                  <a:ea typeface="微软雅黑" pitchFamily="34" charset="-122"/>
                </a:rPr>
                <a:t>添加标题</a:t>
              </a: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3644758"/>
            <a:ext cx="1501328" cy="1498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2790825" cy="5143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1800" dirty="0">
              <a:latin typeface="黑体" panose="02010609060101010101" pitchFamily="49" charset="-122"/>
              <a:ea typeface="黑体" panose="02010609060101010101" pitchFamily="49" charset="-122"/>
            </a:endParaRPr>
          </a:p>
        </p:txBody>
      </p:sp>
      <p:sp>
        <p:nvSpPr>
          <p:cNvPr id="35" name="矩形 34"/>
          <p:cNvSpPr/>
          <p:nvPr/>
        </p:nvSpPr>
        <p:spPr>
          <a:xfrm>
            <a:off x="738554" y="981087"/>
            <a:ext cx="1643399" cy="854080"/>
          </a:xfrm>
          <a:prstGeom prst="rect">
            <a:avLst/>
          </a:prstGeom>
        </p:spPr>
        <p:txBody>
          <a:bodyPr wrap="none">
            <a:spAutoFit/>
          </a:bodyPr>
          <a:lstStyle/>
          <a:p>
            <a:pPr algn="ctr"/>
            <a:r>
              <a:rPr lang="zh-CN" altLang="en-US" sz="4950" b="1" dirty="0">
                <a:solidFill>
                  <a:schemeClr val="bg1"/>
                </a:solidFill>
                <a:latin typeface="微软雅黑" pitchFamily="34" charset="-122"/>
                <a:ea typeface="微软雅黑" pitchFamily="34" charset="-122"/>
              </a:rPr>
              <a:t>目 录</a:t>
            </a:r>
          </a:p>
        </p:txBody>
      </p:sp>
      <p:sp>
        <p:nvSpPr>
          <p:cNvPr id="36" name="矩形 35"/>
          <p:cNvSpPr/>
          <p:nvPr/>
        </p:nvSpPr>
        <p:spPr>
          <a:xfrm>
            <a:off x="921297" y="1945029"/>
            <a:ext cx="1277915" cy="461665"/>
          </a:xfrm>
          <a:prstGeom prst="rect">
            <a:avLst/>
          </a:prstGeom>
        </p:spPr>
        <p:txBody>
          <a:bodyPr wrap="none">
            <a:spAutoFit/>
          </a:bodyPr>
          <a:lstStyle/>
          <a:p>
            <a:pPr algn="ctr"/>
            <a:r>
              <a:rPr lang="en-US" altLang="zh-CN" sz="24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3783024" y="3452037"/>
            <a:ext cx="373473" cy="373473"/>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 name="圆角矩形 17"/>
          <p:cNvSpPr/>
          <p:nvPr/>
        </p:nvSpPr>
        <p:spPr>
          <a:xfrm>
            <a:off x="4500187" y="123551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5089536" y="128078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4500187" y="180106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5089536" y="184553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4500187" y="2366609"/>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5089536" y="241741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4500187" y="293215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5089536" y="2989305"/>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4500187" y="349770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5089536" y="354851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0826" y="3135510"/>
            <a:ext cx="2017521" cy="20140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134185" y="0"/>
            <a:ext cx="2017521" cy="201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560655" y="1563440"/>
            <a:ext cx="5275763" cy="2537495"/>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14" name="椭圆 13"/>
          <p:cNvSpPr/>
          <p:nvPr/>
        </p:nvSpPr>
        <p:spPr>
          <a:xfrm>
            <a:off x="2021757" y="2320237"/>
            <a:ext cx="1027162" cy="10239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75">
                <a:latin typeface="微软雅黑" pitchFamily="34" charset="-122"/>
                <a:ea typeface="微软雅黑" pitchFamily="34" charset="-122"/>
              </a:rPr>
              <a:t>点击添加文本</a:t>
            </a:r>
          </a:p>
        </p:txBody>
      </p:sp>
      <p:sp>
        <p:nvSpPr>
          <p:cNvPr id="15" name="椭圆 14"/>
          <p:cNvSpPr/>
          <p:nvPr/>
        </p:nvSpPr>
        <p:spPr>
          <a:xfrm>
            <a:off x="7297519" y="2320237"/>
            <a:ext cx="1027162" cy="10239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275">
                <a:latin typeface="微软雅黑" pitchFamily="34" charset="-122"/>
                <a:ea typeface="微软雅黑" pitchFamily="34" charset="-122"/>
              </a:rPr>
              <a:t>点击添加文本</a:t>
            </a:r>
          </a:p>
        </p:txBody>
      </p:sp>
      <p:sp>
        <p:nvSpPr>
          <p:cNvPr id="16" name="矩形 15"/>
          <p:cNvSpPr/>
          <p:nvPr/>
        </p:nvSpPr>
        <p:spPr>
          <a:xfrm>
            <a:off x="4711786" y="2314492"/>
            <a:ext cx="893446" cy="213070"/>
          </a:xfrm>
          <a:prstGeom prst="rect">
            <a:avLst/>
          </a:prstGeom>
        </p:spPr>
        <p:txBody>
          <a:bodyPr wrap="none" lIns="56640" tIns="28320" rIns="56640" bIns="28320">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17" name="矩形 16"/>
          <p:cNvSpPr/>
          <p:nvPr/>
        </p:nvSpPr>
        <p:spPr>
          <a:xfrm>
            <a:off x="4711786" y="3121552"/>
            <a:ext cx="893446" cy="213070"/>
          </a:xfrm>
          <a:prstGeom prst="rect">
            <a:avLst/>
          </a:prstGeom>
        </p:spPr>
        <p:txBody>
          <a:bodyPr wrap="none" lIns="56640" tIns="28320" rIns="56640" bIns="28320">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23" name="上箭头 22"/>
          <p:cNvSpPr/>
          <p:nvPr/>
        </p:nvSpPr>
        <p:spPr>
          <a:xfrm>
            <a:off x="4729614" y="1805414"/>
            <a:ext cx="937844" cy="445175"/>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24" name="上箭头 23"/>
          <p:cNvSpPr/>
          <p:nvPr/>
        </p:nvSpPr>
        <p:spPr>
          <a:xfrm flipV="1">
            <a:off x="4729614" y="3433174"/>
            <a:ext cx="937844" cy="445175"/>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25" name="矩形 24"/>
          <p:cNvSpPr/>
          <p:nvPr/>
        </p:nvSpPr>
        <p:spPr>
          <a:xfrm>
            <a:off x="3769441" y="3967383"/>
            <a:ext cx="2813531" cy="2671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013">
                <a:latin typeface="微软雅黑" pitchFamily="34" charset="-122"/>
                <a:ea typeface="微软雅黑" pitchFamily="34" charset="-122"/>
              </a:rPr>
              <a:t>点击添加文本</a:t>
            </a:r>
          </a:p>
        </p:txBody>
      </p:sp>
      <p:sp>
        <p:nvSpPr>
          <p:cNvPr id="26" name="矩形 25"/>
          <p:cNvSpPr/>
          <p:nvPr/>
        </p:nvSpPr>
        <p:spPr>
          <a:xfrm>
            <a:off x="3769441" y="1429888"/>
            <a:ext cx="2813531" cy="267105"/>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r>
              <a:rPr lang="zh-CN" altLang="en-US" sz="1013">
                <a:latin typeface="微软雅黑" pitchFamily="34" charset="-122"/>
                <a:ea typeface="微软雅黑" pitchFamily="34" charset="-122"/>
              </a:rPr>
              <a:t>点击添加文本</a:t>
            </a:r>
          </a:p>
        </p:txBody>
      </p:sp>
      <p:sp>
        <p:nvSpPr>
          <p:cNvPr id="27" name="五边形 2"/>
          <p:cNvSpPr/>
          <p:nvPr/>
        </p:nvSpPr>
        <p:spPr>
          <a:xfrm>
            <a:off x="3361927" y="2865576"/>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sp>
        <p:nvSpPr>
          <p:cNvPr id="28" name="五边形 2"/>
          <p:cNvSpPr/>
          <p:nvPr/>
        </p:nvSpPr>
        <p:spPr>
          <a:xfrm flipH="1">
            <a:off x="3361927" y="2598471"/>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a:endParaRPr lang="zh-CN" altLang="en-US" sz="1013"/>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833600" y="3746886"/>
            <a:ext cx="5748442" cy="535943"/>
          </a:xfrm>
          <a:prstGeom prst="rect">
            <a:avLst/>
          </a:prstGeom>
          <a:solidFill>
            <a:srgbClr val="FFFFFF"/>
          </a:solidFill>
          <a:ln w="9525">
            <a:solidFill>
              <a:srgbClr val="EAEAEA"/>
            </a:solidFill>
            <a:miter lim="800000"/>
            <a:headEnd/>
            <a:tailEnd/>
          </a:ln>
          <a:extLst/>
        </p:spPr>
        <p:txBody>
          <a:bodyPr wrap="none" lIns="56640" tIns="28320" rIns="56640" bIns="28320" anchor="ctr"/>
          <a:lstStyle/>
          <a:p>
            <a:endParaRPr lang="zh-CN" altLang="en-US" sz="1013"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5563760" y="2939705"/>
            <a:ext cx="0" cy="213903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9" name="Rectangle 6"/>
          <p:cNvSpPr>
            <a:spLocks noChangeArrowheads="1"/>
          </p:cNvSpPr>
          <p:nvPr/>
        </p:nvSpPr>
        <p:spPr bwMode="auto">
          <a:xfrm>
            <a:off x="3866235" y="2586667"/>
            <a:ext cx="3715807" cy="532501"/>
          </a:xfrm>
          <a:prstGeom prst="rect">
            <a:avLst/>
          </a:prstGeom>
          <a:solidFill>
            <a:srgbClr val="FFFFFF"/>
          </a:solidFill>
          <a:ln w="9525">
            <a:solidFill>
              <a:srgbClr val="EAEAEA"/>
            </a:solidFill>
            <a:miter lim="800000"/>
            <a:headEnd/>
            <a:tailEnd/>
          </a:ln>
          <a:extLst/>
        </p:spPr>
        <p:txBody>
          <a:bodyPr wrap="none" lIns="56640" tIns="28320" rIns="56640" bIns="28320" anchor="ctr"/>
          <a:lstStyle/>
          <a:p>
            <a:pPr>
              <a:defRPr/>
            </a:pPr>
            <a:endParaRPr lang="zh-CN" altLang="en-US" sz="1013"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5660799" y="1771097"/>
            <a:ext cx="0" cy="213903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6583317" y="3306262"/>
            <a:ext cx="1465496" cy="534197"/>
          </a:xfrm>
          <a:prstGeom prst="rect">
            <a:avLst/>
          </a:prstGeom>
          <a:solidFill>
            <a:srgbClr val="FFFFFF"/>
          </a:solidFill>
          <a:ln w="9525">
            <a:solidFill>
              <a:srgbClr val="EAEAEA"/>
            </a:solidFill>
            <a:miter lim="800000"/>
            <a:headEnd/>
            <a:tailEnd/>
          </a:ln>
          <a:extLst/>
        </p:spPr>
        <p:txBody>
          <a:bodyPr wrap="none" lIns="56640" tIns="28320" rIns="56640" bIns="28320" anchor="ctr"/>
          <a:lstStyle/>
          <a:p>
            <a:pPr>
              <a:defRPr/>
            </a:pPr>
            <a:endParaRPr lang="zh-CN" altLang="en-US" sz="1013" kern="0" dirty="0">
              <a:solidFill>
                <a:sysClr val="windowText" lastClr="000000"/>
              </a:solidFill>
              <a:ea typeface="微软雅黑" pitchFamily="34" charset="-122"/>
            </a:endParaRPr>
          </a:p>
        </p:txBody>
      </p:sp>
      <p:sp>
        <p:nvSpPr>
          <p:cNvPr id="12" name="Line 44"/>
          <p:cNvSpPr>
            <a:spLocks noChangeShapeType="1"/>
          </p:cNvSpPr>
          <p:nvPr/>
        </p:nvSpPr>
        <p:spPr bwMode="auto">
          <a:xfrm>
            <a:off x="7327287" y="3297041"/>
            <a:ext cx="0" cy="253945"/>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13" name="Rectangle 7"/>
          <p:cNvSpPr>
            <a:spLocks noChangeArrowheads="1"/>
          </p:cNvSpPr>
          <p:nvPr/>
        </p:nvSpPr>
        <p:spPr bwMode="auto">
          <a:xfrm>
            <a:off x="4171490" y="1470207"/>
            <a:ext cx="3410552" cy="535943"/>
          </a:xfrm>
          <a:prstGeom prst="rect">
            <a:avLst/>
          </a:prstGeom>
          <a:solidFill>
            <a:srgbClr val="FFFFFF"/>
          </a:solidFill>
          <a:ln w="9525">
            <a:solidFill>
              <a:srgbClr val="EAEAEA"/>
            </a:solidFill>
            <a:miter lim="800000"/>
            <a:headEnd/>
            <a:tailEnd/>
          </a:ln>
          <a:extLst/>
        </p:spPr>
        <p:txBody>
          <a:bodyPr wrap="none" lIns="56640" tIns="28320" rIns="56640" bIns="28320" anchor="ctr"/>
          <a:lstStyle/>
          <a:p>
            <a:endParaRPr lang="zh-CN" altLang="en-US" sz="1013"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5563760" y="663026"/>
            <a:ext cx="0" cy="213903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3104602" y="2027589"/>
            <a:ext cx="1648961" cy="534197"/>
          </a:xfrm>
          <a:prstGeom prst="rect">
            <a:avLst/>
          </a:prstGeom>
          <a:solidFill>
            <a:srgbClr val="FFFFFF"/>
          </a:solidFill>
          <a:ln w="9525">
            <a:solidFill>
              <a:srgbClr val="EAEAEA"/>
            </a:solidFill>
            <a:miter lim="800000"/>
            <a:headEnd/>
            <a:tailEnd/>
          </a:ln>
          <a:extLst/>
        </p:spPr>
        <p:txBody>
          <a:bodyPr wrap="none" lIns="56640" tIns="28320" rIns="56640" bIns="28320" anchor="ctr"/>
          <a:lstStyle/>
          <a:p>
            <a:pPr>
              <a:defRPr/>
            </a:pPr>
            <a:endParaRPr lang="zh-CN" altLang="en-US" sz="1013" kern="0" dirty="0">
              <a:solidFill>
                <a:sysClr val="windowText" lastClr="000000"/>
              </a:solidFill>
              <a:ea typeface="微软雅黑" pitchFamily="34" charset="-122"/>
            </a:endParaRPr>
          </a:p>
        </p:txBody>
      </p:sp>
      <p:sp>
        <p:nvSpPr>
          <p:cNvPr id="16" name="Line 42"/>
          <p:cNvSpPr>
            <a:spLocks noChangeShapeType="1"/>
          </p:cNvSpPr>
          <p:nvPr/>
        </p:nvSpPr>
        <p:spPr bwMode="auto">
          <a:xfrm>
            <a:off x="3916736" y="2148672"/>
            <a:ext cx="0" cy="285736"/>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17" name="Oval 38"/>
          <p:cNvSpPr>
            <a:spLocks noChangeArrowheads="1"/>
          </p:cNvSpPr>
          <p:nvPr/>
        </p:nvSpPr>
        <p:spPr bwMode="auto">
          <a:xfrm>
            <a:off x="6873005" y="1292778"/>
            <a:ext cx="872789" cy="855895"/>
          </a:xfrm>
          <a:prstGeom prst="ellipse">
            <a:avLst/>
          </a:prstGeom>
          <a:solidFill>
            <a:schemeClr val="accent6">
              <a:lumMod val="75000"/>
            </a:schemeClr>
          </a:solidFill>
          <a:ln w="19050">
            <a:noFill/>
            <a:round/>
            <a:headEnd/>
            <a:tailEnd/>
          </a:ln>
        </p:spPr>
        <p:txBody>
          <a:bodyPr wrap="none" lIns="56640" tIns="28320" rIns="56640" bIns="28320" anchor="ctr"/>
          <a:lstStyle/>
          <a:p>
            <a:pPr algn="ctr">
              <a:defRPr/>
            </a:pPr>
            <a:r>
              <a:rPr lang="zh-CN" altLang="en-US" sz="1500" kern="0" dirty="0">
                <a:solidFill>
                  <a:schemeClr val="bg1"/>
                </a:solidFill>
                <a:ea typeface="微软雅黑" pitchFamily="34" charset="-122"/>
              </a:rPr>
              <a:t>添加</a:t>
            </a:r>
            <a:endParaRPr lang="en-US" altLang="zh-CN" sz="1500" kern="0" dirty="0">
              <a:solidFill>
                <a:schemeClr val="bg1"/>
              </a:solidFill>
              <a:ea typeface="微软雅黑" pitchFamily="34" charset="-122"/>
            </a:endParaRPr>
          </a:p>
          <a:p>
            <a:pPr algn="ctr">
              <a:defRPr/>
            </a:pPr>
            <a:r>
              <a:rPr lang="zh-CN" altLang="en-US" sz="1500" kern="0" dirty="0">
                <a:solidFill>
                  <a:schemeClr val="bg1"/>
                </a:solidFill>
                <a:ea typeface="微软雅黑" pitchFamily="34" charset="-122"/>
              </a:rPr>
              <a:t>标题</a:t>
            </a:r>
          </a:p>
        </p:txBody>
      </p:sp>
      <p:sp>
        <p:nvSpPr>
          <p:cNvPr id="18" name="Line 43"/>
          <p:cNvSpPr>
            <a:spLocks noChangeShapeType="1"/>
          </p:cNvSpPr>
          <p:nvPr/>
        </p:nvSpPr>
        <p:spPr bwMode="auto">
          <a:xfrm rot="5400000">
            <a:off x="3280328" y="2939705"/>
            <a:ext cx="0" cy="213903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56640" tIns="28320" rIns="56640" bIns="28320"/>
          <a:lstStyle/>
          <a:p>
            <a:pPr>
              <a:defRPr/>
            </a:pPr>
            <a:endParaRPr lang="zh-CN" altLang="en-US" sz="1013" kern="0" dirty="0">
              <a:solidFill>
                <a:sysClr val="windowText" lastClr="000000"/>
              </a:solidFill>
              <a:ea typeface="微软雅黑" pitchFamily="34" charset="-122"/>
            </a:endParaRPr>
          </a:p>
        </p:txBody>
      </p:sp>
      <p:sp>
        <p:nvSpPr>
          <p:cNvPr id="19" name="矩形 18"/>
          <p:cNvSpPr/>
          <p:nvPr/>
        </p:nvSpPr>
        <p:spPr>
          <a:xfrm>
            <a:off x="4510518" y="1465991"/>
            <a:ext cx="2254507" cy="282255"/>
          </a:xfrm>
          <a:prstGeom prst="rect">
            <a:avLst/>
          </a:prstGeom>
        </p:spPr>
        <p:txBody>
          <a:bodyPr wrap="square" lIns="56640" tIns="28320" rIns="56640" bIns="28320" anchor="ctr">
            <a:spAutoFit/>
          </a:bodyPr>
          <a:lstStyle/>
          <a:p>
            <a:pPr algn="ctr">
              <a:lnSpc>
                <a:spcPct val="150000"/>
              </a:lnSpc>
            </a:pPr>
            <a:r>
              <a:rPr lang="zh-CN" altLang="en-US" sz="975">
                <a:latin typeface="微软雅黑" pitchFamily="34" charset="-122"/>
                <a:ea typeface="微软雅黑" pitchFamily="34" charset="-122"/>
                <a:cs typeface="华文黑体" pitchFamily="2" charset="-122"/>
              </a:rPr>
              <a:t>点击添加文本点击添加文本点击添加</a:t>
            </a:r>
            <a:endParaRPr lang="zh-CN" altLang="en-US" sz="975">
              <a:latin typeface="微软雅黑" pitchFamily="34" charset="-122"/>
              <a:ea typeface="微软雅黑" pitchFamily="34" charset="-122"/>
            </a:endParaRPr>
          </a:p>
        </p:txBody>
      </p:sp>
      <p:sp>
        <p:nvSpPr>
          <p:cNvPr id="20" name="Oval 38"/>
          <p:cNvSpPr>
            <a:spLocks noChangeArrowheads="1"/>
          </p:cNvSpPr>
          <p:nvPr/>
        </p:nvSpPr>
        <p:spPr bwMode="auto">
          <a:xfrm>
            <a:off x="3481464" y="1292778"/>
            <a:ext cx="872789" cy="855895"/>
          </a:xfrm>
          <a:prstGeom prst="ellipse">
            <a:avLst/>
          </a:prstGeom>
          <a:solidFill>
            <a:schemeClr val="accent6">
              <a:lumMod val="75000"/>
            </a:schemeClr>
          </a:solidFill>
          <a:ln w="19050">
            <a:noFill/>
            <a:round/>
            <a:headEnd/>
            <a:tailEnd/>
          </a:ln>
        </p:spPr>
        <p:txBody>
          <a:bodyPr wrap="none" lIns="56640" tIns="28320" rIns="56640" bIns="28320" anchor="ctr"/>
          <a:lstStyle/>
          <a:p>
            <a:pPr algn="ctr">
              <a:defRPr/>
            </a:pPr>
            <a:r>
              <a:rPr lang="zh-CN" altLang="en-US" sz="1500" kern="0" dirty="0">
                <a:solidFill>
                  <a:schemeClr val="bg1"/>
                </a:solidFill>
                <a:ea typeface="微软雅黑" pitchFamily="34" charset="-122"/>
              </a:rPr>
              <a:t>添加</a:t>
            </a:r>
            <a:endParaRPr lang="en-US" altLang="zh-CN" sz="1500" kern="0" dirty="0">
              <a:solidFill>
                <a:schemeClr val="bg1"/>
              </a:solidFill>
              <a:ea typeface="微软雅黑" pitchFamily="34" charset="-122"/>
            </a:endParaRPr>
          </a:p>
          <a:p>
            <a:pPr algn="ctr">
              <a:defRPr/>
            </a:pPr>
            <a:r>
              <a:rPr lang="zh-CN" altLang="en-US" sz="1500" kern="0" dirty="0">
                <a:solidFill>
                  <a:schemeClr val="bg1"/>
                </a:solidFill>
                <a:ea typeface="微软雅黑" pitchFamily="34" charset="-122"/>
              </a:rPr>
              <a:t>标题</a:t>
            </a:r>
          </a:p>
        </p:txBody>
      </p:sp>
      <p:sp>
        <p:nvSpPr>
          <p:cNvPr id="21" name="Oval 38"/>
          <p:cNvSpPr>
            <a:spLocks noChangeArrowheads="1"/>
          </p:cNvSpPr>
          <p:nvPr/>
        </p:nvSpPr>
        <p:spPr bwMode="auto">
          <a:xfrm>
            <a:off x="3481464" y="2412665"/>
            <a:ext cx="872789" cy="855895"/>
          </a:xfrm>
          <a:prstGeom prst="ellipse">
            <a:avLst/>
          </a:prstGeom>
          <a:solidFill>
            <a:schemeClr val="accent6">
              <a:lumMod val="75000"/>
            </a:schemeClr>
          </a:solidFill>
          <a:ln w="19050">
            <a:noFill/>
            <a:round/>
            <a:headEnd/>
            <a:tailEnd/>
          </a:ln>
        </p:spPr>
        <p:txBody>
          <a:bodyPr wrap="none" lIns="56640" tIns="28320" rIns="56640" bIns="28320" anchor="ctr"/>
          <a:lstStyle/>
          <a:p>
            <a:pPr algn="ctr">
              <a:defRPr/>
            </a:pPr>
            <a:r>
              <a:rPr lang="zh-CN" altLang="en-US" sz="1500" kern="0" dirty="0">
                <a:solidFill>
                  <a:schemeClr val="bg1"/>
                </a:solidFill>
                <a:ea typeface="微软雅黑" pitchFamily="34" charset="-122"/>
              </a:rPr>
              <a:t>添加</a:t>
            </a:r>
            <a:endParaRPr lang="en-US" altLang="zh-CN" sz="1500" kern="0" dirty="0">
              <a:solidFill>
                <a:schemeClr val="bg1"/>
              </a:solidFill>
              <a:ea typeface="微软雅黑" pitchFamily="34" charset="-122"/>
            </a:endParaRPr>
          </a:p>
          <a:p>
            <a:pPr algn="ctr">
              <a:defRPr/>
            </a:pPr>
            <a:r>
              <a:rPr lang="zh-CN" altLang="en-US" sz="1500" kern="0" dirty="0">
                <a:solidFill>
                  <a:schemeClr val="bg1"/>
                </a:solidFill>
                <a:ea typeface="微软雅黑" pitchFamily="34" charset="-122"/>
              </a:rPr>
              <a:t>标题</a:t>
            </a:r>
          </a:p>
        </p:txBody>
      </p:sp>
      <p:sp>
        <p:nvSpPr>
          <p:cNvPr id="22" name="矩形 21"/>
          <p:cNvSpPr/>
          <p:nvPr/>
        </p:nvSpPr>
        <p:spPr>
          <a:xfrm>
            <a:off x="4510518" y="2556389"/>
            <a:ext cx="2254507" cy="282255"/>
          </a:xfrm>
          <a:prstGeom prst="rect">
            <a:avLst/>
          </a:prstGeom>
        </p:spPr>
        <p:txBody>
          <a:bodyPr wrap="square" lIns="56640" tIns="28320" rIns="56640" bIns="28320" anchor="ctr">
            <a:spAutoFit/>
          </a:bodyPr>
          <a:lstStyle/>
          <a:p>
            <a:pPr algn="ctr">
              <a:lnSpc>
                <a:spcPct val="150000"/>
              </a:lnSpc>
            </a:pPr>
            <a:r>
              <a:rPr lang="zh-CN" altLang="en-US" sz="975">
                <a:latin typeface="微软雅黑" pitchFamily="34" charset="-122"/>
                <a:ea typeface="微软雅黑" pitchFamily="34" charset="-122"/>
                <a:cs typeface="华文黑体" pitchFamily="2" charset="-122"/>
              </a:rPr>
              <a:t>点击添加文本点击添加文本点击添加</a:t>
            </a:r>
            <a:endParaRPr lang="zh-CN" altLang="en-US" sz="975">
              <a:latin typeface="微软雅黑" pitchFamily="34" charset="-122"/>
              <a:ea typeface="微软雅黑" pitchFamily="34" charset="-122"/>
            </a:endParaRPr>
          </a:p>
        </p:txBody>
      </p:sp>
      <p:sp>
        <p:nvSpPr>
          <p:cNvPr id="23" name="Oval 38"/>
          <p:cNvSpPr>
            <a:spLocks noChangeArrowheads="1"/>
          </p:cNvSpPr>
          <p:nvPr/>
        </p:nvSpPr>
        <p:spPr bwMode="auto">
          <a:xfrm>
            <a:off x="6879670" y="2412665"/>
            <a:ext cx="872789" cy="855895"/>
          </a:xfrm>
          <a:prstGeom prst="ellipse">
            <a:avLst/>
          </a:prstGeom>
          <a:solidFill>
            <a:schemeClr val="accent6">
              <a:lumMod val="75000"/>
            </a:schemeClr>
          </a:solidFill>
          <a:ln w="19050">
            <a:noFill/>
            <a:round/>
            <a:headEnd/>
            <a:tailEnd/>
          </a:ln>
        </p:spPr>
        <p:txBody>
          <a:bodyPr wrap="none" lIns="56640" tIns="28320" rIns="56640" bIns="28320" anchor="ctr"/>
          <a:lstStyle/>
          <a:p>
            <a:pPr algn="ctr">
              <a:defRPr/>
            </a:pPr>
            <a:r>
              <a:rPr lang="zh-CN" altLang="en-US" sz="1500" kern="0" dirty="0">
                <a:solidFill>
                  <a:schemeClr val="bg1"/>
                </a:solidFill>
                <a:ea typeface="微软雅黑" pitchFamily="34" charset="-122"/>
              </a:rPr>
              <a:t>添加</a:t>
            </a:r>
            <a:endParaRPr lang="en-US" altLang="zh-CN" sz="1500" kern="0" dirty="0">
              <a:solidFill>
                <a:schemeClr val="bg1"/>
              </a:solidFill>
              <a:ea typeface="微软雅黑" pitchFamily="34" charset="-122"/>
            </a:endParaRPr>
          </a:p>
          <a:p>
            <a:pPr algn="ctr">
              <a:defRPr/>
            </a:pPr>
            <a:r>
              <a:rPr lang="zh-CN" altLang="en-US" sz="1500" kern="0" dirty="0">
                <a:solidFill>
                  <a:schemeClr val="bg1"/>
                </a:solidFill>
                <a:ea typeface="微软雅黑" pitchFamily="34" charset="-122"/>
              </a:rPr>
              <a:t>标题</a:t>
            </a:r>
          </a:p>
        </p:txBody>
      </p:sp>
      <p:sp>
        <p:nvSpPr>
          <p:cNvPr id="24" name="Oval 38"/>
          <p:cNvSpPr>
            <a:spLocks noChangeArrowheads="1"/>
          </p:cNvSpPr>
          <p:nvPr/>
        </p:nvSpPr>
        <p:spPr bwMode="auto">
          <a:xfrm>
            <a:off x="6879670" y="3581273"/>
            <a:ext cx="872789" cy="855895"/>
          </a:xfrm>
          <a:prstGeom prst="ellipse">
            <a:avLst/>
          </a:prstGeom>
          <a:solidFill>
            <a:schemeClr val="accent6">
              <a:lumMod val="75000"/>
            </a:schemeClr>
          </a:solidFill>
          <a:ln w="19050">
            <a:noFill/>
            <a:round/>
            <a:headEnd/>
            <a:tailEnd/>
          </a:ln>
        </p:spPr>
        <p:txBody>
          <a:bodyPr wrap="none" lIns="56640" tIns="28320" rIns="56640" bIns="28320" anchor="ctr"/>
          <a:lstStyle/>
          <a:p>
            <a:pPr algn="ctr">
              <a:defRPr/>
            </a:pPr>
            <a:r>
              <a:rPr lang="zh-CN" altLang="en-US" sz="1500" kern="0" dirty="0">
                <a:solidFill>
                  <a:schemeClr val="bg1"/>
                </a:solidFill>
                <a:ea typeface="微软雅黑" pitchFamily="34" charset="-122"/>
              </a:rPr>
              <a:t>添加</a:t>
            </a:r>
            <a:endParaRPr lang="en-US" altLang="zh-CN" sz="1500" kern="0" dirty="0">
              <a:solidFill>
                <a:schemeClr val="bg1"/>
              </a:solidFill>
              <a:ea typeface="微软雅黑" pitchFamily="34" charset="-122"/>
            </a:endParaRPr>
          </a:p>
          <a:p>
            <a:pPr algn="ctr">
              <a:defRPr/>
            </a:pPr>
            <a:r>
              <a:rPr lang="zh-CN" altLang="en-US" sz="1500" kern="0" dirty="0">
                <a:solidFill>
                  <a:schemeClr val="bg1"/>
                </a:solidFill>
                <a:ea typeface="微软雅黑" pitchFamily="34" charset="-122"/>
              </a:rPr>
              <a:t>标题</a:t>
            </a:r>
          </a:p>
        </p:txBody>
      </p:sp>
      <p:sp>
        <p:nvSpPr>
          <p:cNvPr id="25" name="矩形 24"/>
          <p:cNvSpPr/>
          <p:nvPr/>
        </p:nvSpPr>
        <p:spPr>
          <a:xfrm>
            <a:off x="2256011" y="3731022"/>
            <a:ext cx="4377265" cy="282255"/>
          </a:xfrm>
          <a:prstGeom prst="rect">
            <a:avLst/>
          </a:prstGeom>
        </p:spPr>
        <p:txBody>
          <a:bodyPr wrap="square" lIns="56640" tIns="28320" rIns="56640" bIns="28320" anchor="ctr">
            <a:spAutoFit/>
          </a:bodyPr>
          <a:lstStyle/>
          <a:p>
            <a:pPr algn="ctr">
              <a:lnSpc>
                <a:spcPct val="150000"/>
              </a:lnSpc>
            </a:pPr>
            <a:r>
              <a:rPr lang="zh-CN" altLang="en-US" sz="975">
                <a:latin typeface="微软雅黑" pitchFamily="34" charset="-122"/>
                <a:ea typeface="微软雅黑" pitchFamily="34" charset="-122"/>
                <a:cs typeface="华文黑体" pitchFamily="2" charset="-122"/>
              </a:rPr>
              <a:t>点击添加文本点击添加文本点击添加文本点击添加文本</a:t>
            </a:r>
            <a:endParaRPr lang="zh-CN" altLang="en-US" sz="975">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287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2493678"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58" name="Freeform 7"/>
          <p:cNvSpPr>
            <a:spLocks/>
          </p:cNvSpPr>
          <p:nvPr/>
        </p:nvSpPr>
        <p:spPr bwMode="auto">
          <a:xfrm>
            <a:off x="2493678" y="2311181"/>
            <a:ext cx="198847" cy="37302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59" name="Freeform 8"/>
          <p:cNvSpPr>
            <a:spLocks/>
          </p:cNvSpPr>
          <p:nvPr/>
        </p:nvSpPr>
        <p:spPr bwMode="auto">
          <a:xfrm>
            <a:off x="2749185"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0" name="Freeform 9"/>
          <p:cNvSpPr>
            <a:spLocks/>
          </p:cNvSpPr>
          <p:nvPr/>
        </p:nvSpPr>
        <p:spPr bwMode="auto">
          <a:xfrm>
            <a:off x="3003622"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1" name="Freeform 10"/>
          <p:cNvSpPr>
            <a:spLocks/>
          </p:cNvSpPr>
          <p:nvPr/>
        </p:nvSpPr>
        <p:spPr bwMode="auto">
          <a:xfrm>
            <a:off x="3255922" y="1468425"/>
            <a:ext cx="199915" cy="1215778"/>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2" name="Freeform 11"/>
          <p:cNvSpPr>
            <a:spLocks/>
          </p:cNvSpPr>
          <p:nvPr/>
        </p:nvSpPr>
        <p:spPr bwMode="auto">
          <a:xfrm>
            <a:off x="2749185" y="2057186"/>
            <a:ext cx="198847" cy="627018"/>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3" name="Freeform 12"/>
          <p:cNvSpPr>
            <a:spLocks/>
          </p:cNvSpPr>
          <p:nvPr/>
        </p:nvSpPr>
        <p:spPr bwMode="auto">
          <a:xfrm>
            <a:off x="3003622" y="1794687"/>
            <a:ext cx="199915" cy="889516"/>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4" name="Freeform 13"/>
          <p:cNvSpPr>
            <a:spLocks/>
          </p:cNvSpPr>
          <p:nvPr/>
        </p:nvSpPr>
        <p:spPr bwMode="auto">
          <a:xfrm>
            <a:off x="3255922" y="1622523"/>
            <a:ext cx="199915" cy="106168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5" name="Freeform 14"/>
          <p:cNvSpPr>
            <a:spLocks/>
          </p:cNvSpPr>
          <p:nvPr/>
        </p:nvSpPr>
        <p:spPr bwMode="auto">
          <a:xfrm>
            <a:off x="3864220"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6" name="Freeform 15"/>
          <p:cNvSpPr>
            <a:spLocks/>
          </p:cNvSpPr>
          <p:nvPr/>
        </p:nvSpPr>
        <p:spPr bwMode="auto">
          <a:xfrm>
            <a:off x="4118658"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7" name="Freeform 16"/>
          <p:cNvSpPr>
            <a:spLocks/>
          </p:cNvSpPr>
          <p:nvPr/>
        </p:nvSpPr>
        <p:spPr bwMode="auto">
          <a:xfrm>
            <a:off x="4374165"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8" name="Freeform 17"/>
          <p:cNvSpPr>
            <a:spLocks/>
          </p:cNvSpPr>
          <p:nvPr/>
        </p:nvSpPr>
        <p:spPr bwMode="auto">
          <a:xfrm>
            <a:off x="4629672"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69" name="Freeform 18"/>
          <p:cNvSpPr>
            <a:spLocks/>
          </p:cNvSpPr>
          <p:nvPr/>
        </p:nvSpPr>
        <p:spPr bwMode="auto">
          <a:xfrm>
            <a:off x="3864220" y="2503537"/>
            <a:ext cx="198847" cy="180666"/>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0" name="Freeform 19"/>
          <p:cNvSpPr>
            <a:spLocks/>
          </p:cNvSpPr>
          <p:nvPr/>
        </p:nvSpPr>
        <p:spPr bwMode="auto">
          <a:xfrm>
            <a:off x="4118658" y="2062498"/>
            <a:ext cx="199915" cy="62170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1" name="Freeform 20"/>
          <p:cNvSpPr>
            <a:spLocks/>
          </p:cNvSpPr>
          <p:nvPr/>
        </p:nvSpPr>
        <p:spPr bwMode="auto">
          <a:xfrm>
            <a:off x="4374165" y="1622523"/>
            <a:ext cx="199915" cy="106168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2" name="Freeform 21"/>
          <p:cNvSpPr>
            <a:spLocks/>
          </p:cNvSpPr>
          <p:nvPr/>
        </p:nvSpPr>
        <p:spPr bwMode="auto">
          <a:xfrm>
            <a:off x="4629672" y="2217660"/>
            <a:ext cx="199915" cy="46654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3" name="Freeform 22"/>
          <p:cNvSpPr>
            <a:spLocks/>
          </p:cNvSpPr>
          <p:nvPr/>
        </p:nvSpPr>
        <p:spPr bwMode="auto">
          <a:xfrm>
            <a:off x="5228349"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4" name="Freeform 23"/>
          <p:cNvSpPr>
            <a:spLocks/>
          </p:cNvSpPr>
          <p:nvPr/>
        </p:nvSpPr>
        <p:spPr bwMode="auto">
          <a:xfrm>
            <a:off x="5483856"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5" name="Freeform 24"/>
          <p:cNvSpPr>
            <a:spLocks/>
          </p:cNvSpPr>
          <p:nvPr/>
        </p:nvSpPr>
        <p:spPr bwMode="auto">
          <a:xfrm>
            <a:off x="5739362"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6" name="Freeform 25"/>
          <p:cNvSpPr>
            <a:spLocks/>
          </p:cNvSpPr>
          <p:nvPr/>
        </p:nvSpPr>
        <p:spPr bwMode="auto">
          <a:xfrm>
            <a:off x="5993800"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7" name="Freeform 26"/>
          <p:cNvSpPr>
            <a:spLocks/>
          </p:cNvSpPr>
          <p:nvPr/>
        </p:nvSpPr>
        <p:spPr bwMode="auto">
          <a:xfrm>
            <a:off x="5993800" y="1617208"/>
            <a:ext cx="199915" cy="1066994"/>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8" name="Freeform 27"/>
          <p:cNvSpPr>
            <a:spLocks/>
          </p:cNvSpPr>
          <p:nvPr/>
        </p:nvSpPr>
        <p:spPr bwMode="auto">
          <a:xfrm>
            <a:off x="5739362" y="1814881"/>
            <a:ext cx="198847" cy="869324"/>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79" name="Freeform 28"/>
          <p:cNvSpPr>
            <a:spLocks/>
          </p:cNvSpPr>
          <p:nvPr/>
        </p:nvSpPr>
        <p:spPr bwMode="auto">
          <a:xfrm>
            <a:off x="5483856" y="2062498"/>
            <a:ext cx="198847" cy="62170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0" name="Freeform 29"/>
          <p:cNvSpPr>
            <a:spLocks/>
          </p:cNvSpPr>
          <p:nvPr/>
        </p:nvSpPr>
        <p:spPr bwMode="auto">
          <a:xfrm>
            <a:off x="5228349" y="2319683"/>
            <a:ext cx="199915" cy="364521"/>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1" name="Freeform 30"/>
          <p:cNvSpPr>
            <a:spLocks/>
          </p:cNvSpPr>
          <p:nvPr/>
        </p:nvSpPr>
        <p:spPr bwMode="auto">
          <a:xfrm>
            <a:off x="6666243" y="1468425"/>
            <a:ext cx="199915" cy="1215778"/>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2" name="Freeform 31"/>
          <p:cNvSpPr>
            <a:spLocks/>
          </p:cNvSpPr>
          <p:nvPr/>
        </p:nvSpPr>
        <p:spPr bwMode="auto">
          <a:xfrm>
            <a:off x="6918543" y="1468425"/>
            <a:ext cx="199915"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3" name="Freeform 32"/>
          <p:cNvSpPr>
            <a:spLocks/>
          </p:cNvSpPr>
          <p:nvPr/>
        </p:nvSpPr>
        <p:spPr bwMode="auto">
          <a:xfrm>
            <a:off x="7174050"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4" name="Freeform 33"/>
          <p:cNvSpPr>
            <a:spLocks/>
          </p:cNvSpPr>
          <p:nvPr/>
        </p:nvSpPr>
        <p:spPr bwMode="auto">
          <a:xfrm>
            <a:off x="7429557" y="1468425"/>
            <a:ext cx="198847" cy="121577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5" name="Freeform 34"/>
          <p:cNvSpPr>
            <a:spLocks/>
          </p:cNvSpPr>
          <p:nvPr/>
        </p:nvSpPr>
        <p:spPr bwMode="auto">
          <a:xfrm>
            <a:off x="7429557" y="1628899"/>
            <a:ext cx="198847" cy="105530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6" name="Freeform 35"/>
          <p:cNvSpPr>
            <a:spLocks/>
          </p:cNvSpPr>
          <p:nvPr/>
        </p:nvSpPr>
        <p:spPr bwMode="auto">
          <a:xfrm>
            <a:off x="7174050" y="1721358"/>
            <a:ext cx="198847" cy="96284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7" name="Freeform 36"/>
          <p:cNvSpPr>
            <a:spLocks/>
          </p:cNvSpPr>
          <p:nvPr/>
        </p:nvSpPr>
        <p:spPr bwMode="auto">
          <a:xfrm>
            <a:off x="6918543" y="2424893"/>
            <a:ext cx="199915" cy="2593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8" name="Freeform 37"/>
          <p:cNvSpPr>
            <a:spLocks/>
          </p:cNvSpPr>
          <p:nvPr/>
        </p:nvSpPr>
        <p:spPr bwMode="auto">
          <a:xfrm>
            <a:off x="6666243" y="1943470"/>
            <a:ext cx="199915" cy="74073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89" name="Oval 38"/>
          <p:cNvSpPr>
            <a:spLocks noChangeArrowheads="1"/>
          </p:cNvSpPr>
          <p:nvPr/>
        </p:nvSpPr>
        <p:spPr bwMode="auto">
          <a:xfrm>
            <a:off x="2716043" y="2886871"/>
            <a:ext cx="504599" cy="50330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0" name="Freeform 39"/>
          <p:cNvSpPr>
            <a:spLocks noEditPoints="1"/>
          </p:cNvSpPr>
          <p:nvPr/>
        </p:nvSpPr>
        <p:spPr bwMode="auto">
          <a:xfrm>
            <a:off x="2836126" y="3003801"/>
            <a:ext cx="267642" cy="26944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1" name="Oval 40"/>
          <p:cNvSpPr>
            <a:spLocks noChangeArrowheads="1"/>
          </p:cNvSpPr>
          <p:nvPr/>
        </p:nvSpPr>
        <p:spPr bwMode="auto">
          <a:xfrm>
            <a:off x="4092648" y="2886871"/>
            <a:ext cx="506305" cy="50330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2" name="Oval 41"/>
          <p:cNvSpPr>
            <a:spLocks noChangeArrowheads="1"/>
          </p:cNvSpPr>
          <p:nvPr/>
        </p:nvSpPr>
        <p:spPr bwMode="auto">
          <a:xfrm>
            <a:off x="5462476" y="2886871"/>
            <a:ext cx="504599" cy="50330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3" name="Oval 42"/>
          <p:cNvSpPr>
            <a:spLocks noChangeArrowheads="1"/>
          </p:cNvSpPr>
          <p:nvPr/>
        </p:nvSpPr>
        <p:spPr bwMode="auto">
          <a:xfrm>
            <a:off x="6884065" y="2886871"/>
            <a:ext cx="504599" cy="50330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4" name="Freeform 43"/>
          <p:cNvSpPr>
            <a:spLocks noEditPoints="1"/>
          </p:cNvSpPr>
          <p:nvPr/>
        </p:nvSpPr>
        <p:spPr bwMode="auto">
          <a:xfrm>
            <a:off x="5608330" y="3054640"/>
            <a:ext cx="209681" cy="167773"/>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5" name="Freeform 44"/>
          <p:cNvSpPr>
            <a:spLocks noEditPoints="1"/>
          </p:cNvSpPr>
          <p:nvPr/>
        </p:nvSpPr>
        <p:spPr bwMode="auto">
          <a:xfrm>
            <a:off x="4200363" y="3013653"/>
            <a:ext cx="289805" cy="250808"/>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6" name="Freeform 45"/>
          <p:cNvSpPr>
            <a:spLocks noEditPoints="1"/>
          </p:cNvSpPr>
          <p:nvPr/>
        </p:nvSpPr>
        <p:spPr bwMode="auto">
          <a:xfrm>
            <a:off x="7028965" y="3018307"/>
            <a:ext cx="214797" cy="237250"/>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61415" tIns="30707" rIns="61415" bIns="30707" numCol="1" anchor="t" anchorCtr="0" compatLnSpc="1">
            <a:prstTxWarp prst="textNoShape">
              <a:avLst/>
            </a:prstTxWarp>
          </a:bodyPr>
          <a:lstStyle/>
          <a:p>
            <a:endParaRPr lang="zh-CN" altLang="en-US" sz="1013"/>
          </a:p>
        </p:txBody>
      </p:sp>
      <p:sp>
        <p:nvSpPr>
          <p:cNvPr id="97" name="TextBox 96"/>
          <p:cNvSpPr txBox="1"/>
          <p:nvPr/>
        </p:nvSpPr>
        <p:spPr>
          <a:xfrm>
            <a:off x="2261920" y="3718228"/>
            <a:ext cx="1412846" cy="782211"/>
          </a:xfrm>
          <a:prstGeom prst="rect">
            <a:avLst/>
          </a:prstGeom>
          <a:noFill/>
        </p:spPr>
        <p:txBody>
          <a:bodyPr wrap="square" lIns="61415" tIns="30707" rIns="61415" bIns="30707"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2618401" y="3461773"/>
            <a:ext cx="1194846" cy="184666"/>
          </a:xfrm>
          <a:prstGeom prst="rect">
            <a:avLst/>
          </a:prstGeom>
          <a:noFill/>
        </p:spPr>
        <p:txBody>
          <a:bodyPr wrap="square" lIns="61415" tIns="0" rIns="61415" bIns="0" rtlCol="0" anchor="t">
            <a:spAutoFit/>
          </a:bodyPr>
          <a:lstStyle/>
          <a:p>
            <a:r>
              <a:rPr lang="zh-CN" altLang="en-US" sz="1800" baseline="-3000" dirty="0">
                <a:latin typeface="微软雅黑" pitchFamily="34" charset="-122"/>
                <a:ea typeface="微软雅黑" pitchFamily="34" charset="-122"/>
              </a:rPr>
              <a:t>添加标题</a:t>
            </a:r>
          </a:p>
        </p:txBody>
      </p:sp>
      <p:sp>
        <p:nvSpPr>
          <p:cNvPr id="99" name="TextBox 98"/>
          <p:cNvSpPr txBox="1"/>
          <p:nvPr/>
        </p:nvSpPr>
        <p:spPr>
          <a:xfrm>
            <a:off x="3648194" y="3718228"/>
            <a:ext cx="1412846" cy="782211"/>
          </a:xfrm>
          <a:prstGeom prst="rect">
            <a:avLst/>
          </a:prstGeom>
          <a:noFill/>
        </p:spPr>
        <p:txBody>
          <a:bodyPr wrap="square" lIns="61415" tIns="30707" rIns="61415" bIns="30707"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4004675" y="3487174"/>
            <a:ext cx="1194846" cy="184666"/>
          </a:xfrm>
          <a:prstGeom prst="rect">
            <a:avLst/>
          </a:prstGeom>
          <a:noFill/>
        </p:spPr>
        <p:txBody>
          <a:bodyPr wrap="square" lIns="61415" tIns="0" rIns="61415" bIns="0" rtlCol="0" anchor="t">
            <a:spAutoFit/>
          </a:bodyPr>
          <a:lstStyle/>
          <a:p>
            <a:r>
              <a:rPr lang="zh-CN" altLang="en-US" sz="1800" baseline="-3000" dirty="0">
                <a:latin typeface="微软雅黑" pitchFamily="34" charset="-122"/>
                <a:ea typeface="微软雅黑" pitchFamily="34" charset="-122"/>
              </a:rPr>
              <a:t>添加标题</a:t>
            </a:r>
          </a:p>
        </p:txBody>
      </p:sp>
      <p:sp>
        <p:nvSpPr>
          <p:cNvPr id="101" name="TextBox 100"/>
          <p:cNvSpPr txBox="1"/>
          <p:nvPr/>
        </p:nvSpPr>
        <p:spPr>
          <a:xfrm>
            <a:off x="5015834" y="3718228"/>
            <a:ext cx="1412846" cy="782211"/>
          </a:xfrm>
          <a:prstGeom prst="rect">
            <a:avLst/>
          </a:prstGeom>
          <a:noFill/>
        </p:spPr>
        <p:txBody>
          <a:bodyPr wrap="square" lIns="61415" tIns="30707" rIns="61415" bIns="30707"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5372315" y="3487174"/>
            <a:ext cx="1194846" cy="184666"/>
          </a:xfrm>
          <a:prstGeom prst="rect">
            <a:avLst/>
          </a:prstGeom>
          <a:noFill/>
        </p:spPr>
        <p:txBody>
          <a:bodyPr wrap="square" lIns="61415" tIns="0" rIns="61415" bIns="0" rtlCol="0" anchor="t">
            <a:spAutoFit/>
          </a:bodyPr>
          <a:lstStyle/>
          <a:p>
            <a:r>
              <a:rPr lang="zh-CN" altLang="en-US" sz="1800" baseline="-3000" dirty="0">
                <a:latin typeface="微软雅黑" pitchFamily="34" charset="-122"/>
                <a:ea typeface="微软雅黑" pitchFamily="34" charset="-122"/>
              </a:rPr>
              <a:t>添加标题</a:t>
            </a:r>
          </a:p>
        </p:txBody>
      </p:sp>
      <p:sp>
        <p:nvSpPr>
          <p:cNvPr id="103" name="TextBox 102"/>
          <p:cNvSpPr txBox="1"/>
          <p:nvPr/>
        </p:nvSpPr>
        <p:spPr>
          <a:xfrm>
            <a:off x="6436623" y="3718228"/>
            <a:ext cx="1412846" cy="782211"/>
          </a:xfrm>
          <a:prstGeom prst="rect">
            <a:avLst/>
          </a:prstGeom>
          <a:noFill/>
        </p:spPr>
        <p:txBody>
          <a:bodyPr wrap="square" lIns="61415" tIns="30707" rIns="61415" bIns="30707" rtlCol="0">
            <a:spAutoFit/>
          </a:bodyPr>
          <a:lstStyle/>
          <a:p>
            <a:pPr>
              <a:lnSpc>
                <a:spcPct val="130000"/>
              </a:lnSpc>
            </a:pPr>
            <a:r>
              <a:rPr lang="zh-CN" altLang="en-US" sz="9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6793104" y="3487174"/>
            <a:ext cx="1194846" cy="184666"/>
          </a:xfrm>
          <a:prstGeom prst="rect">
            <a:avLst/>
          </a:prstGeom>
          <a:noFill/>
        </p:spPr>
        <p:txBody>
          <a:bodyPr wrap="square" lIns="61415" tIns="0" rIns="61415" bIns="0" rtlCol="0" anchor="t">
            <a:spAutoFit/>
          </a:bodyPr>
          <a:lstStyle/>
          <a:p>
            <a:r>
              <a:rPr lang="zh-CN" altLang="en-US" sz="18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156710" y="1836602"/>
            <a:ext cx="748691" cy="746477"/>
          </a:xfrm>
          <a:prstGeom prst="rect">
            <a:avLst/>
          </a:prstGeom>
          <a:solidFill>
            <a:srgbClr val="0F97C7"/>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2982130" y="1829150"/>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3807550" y="1836602"/>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156710" y="2680114"/>
            <a:ext cx="748691" cy="746477"/>
          </a:xfrm>
          <a:prstGeom prst="rect">
            <a:avLst/>
          </a:prstGeom>
          <a:solidFill>
            <a:schemeClr val="accent6">
              <a:lumMod val="75000"/>
            </a:schemeClr>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2982130" y="2680114"/>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3807550" y="2680114"/>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156710" y="3503094"/>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2982130" y="3503094"/>
            <a:ext cx="748691" cy="746477"/>
          </a:xfrm>
          <a:prstGeom prst="rect">
            <a:avLst/>
          </a:prstGeom>
          <a:solidFill>
            <a:srgbClr val="414455"/>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3807550" y="3503094"/>
            <a:ext cx="748691" cy="746477"/>
          </a:xfrm>
          <a:prstGeom prst="rect">
            <a:avLst/>
          </a:prstGeom>
          <a:solidFill>
            <a:srgbClr val="0F97C7"/>
          </a:solidFill>
          <a:ln>
            <a:noFill/>
          </a:ln>
          <a:extLst/>
        </p:spPr>
        <p:txBody>
          <a:bodyPr lIns="56640" tIns="28320" rIns="56640" bIns="28320" anchor="ctr"/>
          <a:lstStyle/>
          <a:p>
            <a:endParaRPr lang="zh-CN" altLang="en-US" sz="1275"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6712" y="1841396"/>
            <a:ext cx="748690" cy="75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7550" y="1850922"/>
            <a:ext cx="748691" cy="75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2130" y="2680114"/>
            <a:ext cx="748691" cy="746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6712" y="3503094"/>
            <a:ext cx="748690" cy="74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07550" y="3501734"/>
            <a:ext cx="748692" cy="746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5399848" y="1691803"/>
            <a:ext cx="3013062" cy="396493"/>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40" tIns="28320" rIns="56640" bIns="28320" anchor="ctr"/>
          <a:lstStyle/>
          <a:p>
            <a:r>
              <a:rPr lang="zh-CN" altLang="en-US" sz="975">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5397248" y="2212686"/>
            <a:ext cx="3013062" cy="397789"/>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40" tIns="28320" rIns="56640" bIns="28320" anchor="ctr"/>
          <a:lstStyle/>
          <a:p>
            <a:pPr lvl="0"/>
            <a:r>
              <a:rPr lang="zh-CN" altLang="en-US" sz="975">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5399848" y="2734864"/>
            <a:ext cx="3013062" cy="397789"/>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40" tIns="28320" rIns="56640" bIns="28320" anchor="ctr"/>
          <a:lstStyle/>
          <a:p>
            <a:pPr lvl="0"/>
            <a:r>
              <a:rPr lang="zh-CN" altLang="en-US" sz="975">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5399848" y="3264817"/>
            <a:ext cx="3013062" cy="396493"/>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40" tIns="28320" rIns="56640" bIns="28320" anchor="ctr"/>
          <a:lstStyle/>
          <a:p>
            <a:pPr lvl="0"/>
            <a:r>
              <a:rPr lang="zh-CN" altLang="en-US" sz="975">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5399848" y="3793475"/>
            <a:ext cx="3013062" cy="397789"/>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40" tIns="28320" rIns="56640" bIns="28320" anchor="ctr"/>
          <a:lstStyle/>
          <a:p>
            <a:pPr lvl="0"/>
            <a:r>
              <a:rPr lang="zh-CN" altLang="en-US" sz="975">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52028" b="12253"/>
          <a:stretch/>
        </p:blipFill>
        <p:spPr>
          <a:xfrm>
            <a:off x="2709" y="2770157"/>
            <a:ext cx="9141291" cy="1837189"/>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74503" t="50235"/>
          <a:stretch/>
        </p:blipFill>
        <p:spPr>
          <a:xfrm>
            <a:off x="6459794" y="2185107"/>
            <a:ext cx="2682851" cy="2946333"/>
          </a:xfrm>
          <a:prstGeom prst="rect">
            <a:avLst/>
          </a:prstGeom>
        </p:spPr>
      </p:pic>
      <p:sp>
        <p:nvSpPr>
          <p:cNvPr id="11" name="矩形 10"/>
          <p:cNvSpPr/>
          <p:nvPr/>
        </p:nvSpPr>
        <p:spPr>
          <a:xfrm>
            <a:off x="2696737" y="1376678"/>
            <a:ext cx="3761702" cy="1592738"/>
          </a:xfrm>
          <a:prstGeom prst="rect">
            <a:avLst/>
          </a:prstGeom>
        </p:spPr>
        <p:txBody>
          <a:bodyPr wrap="square" lIns="68574" tIns="34287" rIns="68574" bIns="34287">
            <a:spAutoFit/>
          </a:bodyPr>
          <a:lstStyle/>
          <a:p>
            <a:pPr>
              <a:lnSpc>
                <a:spcPct val="150000"/>
              </a:lnSpc>
            </a:pPr>
            <a:r>
              <a:rPr lang="zh-CN" altLang="en-US" sz="6600" b="1" dirty="0">
                <a:solidFill>
                  <a:schemeClr val="accent6">
                    <a:lumMod val="75000"/>
                  </a:schemeClr>
                </a:solidFill>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铭</a:t>
            </a:r>
            <a:r>
              <a:rPr lang="zh-CN" altLang="en-US" dirty="0" smtClean="0"/>
              <a:t>店  原创作品</a:t>
            </a:r>
            <a:endParaRPr lang="zh-CN" altLang="en-US" dirty="0"/>
          </a:p>
          <a:p>
            <a:r>
              <a:rPr lang="en-US" altLang="zh-CN" dirty="0">
                <a:hlinkClick r:id="rId2"/>
              </a:rPr>
              <a:t>http://</a:t>
            </a:r>
            <a:r>
              <a:rPr lang="en-US" altLang="zh-CN" dirty="0" smtClean="0">
                <a:hlinkClick r:id="rId2"/>
              </a:rPr>
              <a:t>www.yanj.cn/store-10355.html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99980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4084446" y="1702312"/>
            <a:ext cx="1003700" cy="1004411"/>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endParaRPr lang="zh-CN" altLang="en-US" sz="1013"/>
          </a:p>
        </p:txBody>
      </p:sp>
      <p:sp>
        <p:nvSpPr>
          <p:cNvPr id="36" name="圆角矩形 35"/>
          <p:cNvSpPr/>
          <p:nvPr/>
        </p:nvSpPr>
        <p:spPr>
          <a:xfrm>
            <a:off x="5179390" y="1702312"/>
            <a:ext cx="1003700" cy="1004411"/>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endParaRPr lang="zh-CN" altLang="en-US" sz="1013"/>
          </a:p>
        </p:txBody>
      </p:sp>
      <p:sp>
        <p:nvSpPr>
          <p:cNvPr id="37" name="圆角矩形 36"/>
          <p:cNvSpPr/>
          <p:nvPr/>
        </p:nvSpPr>
        <p:spPr>
          <a:xfrm>
            <a:off x="4084446" y="2798034"/>
            <a:ext cx="1003700" cy="1004411"/>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endParaRPr lang="zh-CN" altLang="en-US" sz="1013"/>
          </a:p>
        </p:txBody>
      </p:sp>
      <p:sp>
        <p:nvSpPr>
          <p:cNvPr id="38" name="圆角矩形 37"/>
          <p:cNvSpPr/>
          <p:nvPr/>
        </p:nvSpPr>
        <p:spPr>
          <a:xfrm>
            <a:off x="5179390" y="2798034"/>
            <a:ext cx="1003700" cy="1004411"/>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endParaRPr lang="zh-CN" altLang="en-US" sz="1013"/>
          </a:p>
        </p:txBody>
      </p:sp>
      <p:sp>
        <p:nvSpPr>
          <p:cNvPr id="39" name="圆角矩形 38"/>
          <p:cNvSpPr/>
          <p:nvPr/>
        </p:nvSpPr>
        <p:spPr>
          <a:xfrm>
            <a:off x="4814407" y="2432793"/>
            <a:ext cx="273737" cy="27393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r>
              <a:rPr lang="en-US" altLang="zh-CN" sz="1013"/>
              <a:t>1</a:t>
            </a:r>
            <a:endParaRPr lang="zh-CN" altLang="en-US" sz="1013"/>
          </a:p>
        </p:txBody>
      </p:sp>
      <p:sp>
        <p:nvSpPr>
          <p:cNvPr id="40" name="圆角矩形 39"/>
          <p:cNvSpPr/>
          <p:nvPr/>
        </p:nvSpPr>
        <p:spPr>
          <a:xfrm>
            <a:off x="5179390" y="2432793"/>
            <a:ext cx="273737" cy="27393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r>
              <a:rPr lang="en-US" altLang="zh-CN" sz="1013"/>
              <a:t>2</a:t>
            </a:r>
            <a:endParaRPr lang="zh-CN" altLang="en-US" sz="1013"/>
          </a:p>
        </p:txBody>
      </p:sp>
      <p:sp>
        <p:nvSpPr>
          <p:cNvPr id="41" name="圆角矩形 40"/>
          <p:cNvSpPr/>
          <p:nvPr/>
        </p:nvSpPr>
        <p:spPr>
          <a:xfrm>
            <a:off x="4814407" y="2798034"/>
            <a:ext cx="273737" cy="27393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r>
              <a:rPr lang="en-US" altLang="zh-CN" sz="1013"/>
              <a:t>3</a:t>
            </a:r>
            <a:endParaRPr lang="zh-CN" altLang="en-US" sz="1013"/>
          </a:p>
        </p:txBody>
      </p:sp>
      <p:sp>
        <p:nvSpPr>
          <p:cNvPr id="42" name="圆角矩形 41"/>
          <p:cNvSpPr/>
          <p:nvPr/>
        </p:nvSpPr>
        <p:spPr>
          <a:xfrm>
            <a:off x="5179390" y="2798034"/>
            <a:ext cx="273737" cy="27393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934" tIns="28967" rIns="57934" bIns="28967" rtlCol="0" anchor="ctr"/>
          <a:lstStyle/>
          <a:p>
            <a:pPr algn="ctr"/>
            <a:r>
              <a:rPr lang="en-US" altLang="zh-CN" sz="1013"/>
              <a:t>4</a:t>
            </a:r>
            <a:endParaRPr lang="zh-CN" altLang="en-US" sz="1013"/>
          </a:p>
        </p:txBody>
      </p:sp>
      <p:sp>
        <p:nvSpPr>
          <p:cNvPr id="43" name="TextBox 42"/>
          <p:cNvSpPr txBox="1"/>
          <p:nvPr/>
        </p:nvSpPr>
        <p:spPr>
          <a:xfrm>
            <a:off x="1839814" y="2040676"/>
            <a:ext cx="2116880" cy="688672"/>
          </a:xfrm>
          <a:prstGeom prst="rect">
            <a:avLst/>
          </a:prstGeom>
          <a:noFill/>
        </p:spPr>
        <p:txBody>
          <a:bodyPr wrap="square" lIns="57934" tIns="28967" rIns="57934" bIns="28967" rtlCol="0">
            <a:spAutoFit/>
          </a:bodyPr>
          <a:lstStyle/>
          <a:p>
            <a:pPr algn="just">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2832551" y="1747969"/>
            <a:ext cx="1124143" cy="294311"/>
          </a:xfrm>
          <a:prstGeom prst="rect">
            <a:avLst/>
          </a:prstGeom>
          <a:noFill/>
        </p:spPr>
        <p:txBody>
          <a:bodyPr wrap="square" lIns="57934" tIns="0" rIns="57934" bIns="0" rtlCol="0" anchor="t">
            <a:spAutoFit/>
          </a:bodyPr>
          <a:lstStyle/>
          <a:p>
            <a:pPr>
              <a:lnSpc>
                <a:spcPct val="150000"/>
              </a:lnSpc>
            </a:pPr>
            <a:r>
              <a:rPr lang="zh-CN" altLang="en-US" sz="1275">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6330922" y="2040676"/>
            <a:ext cx="2116880" cy="688672"/>
          </a:xfrm>
          <a:prstGeom prst="rect">
            <a:avLst/>
          </a:prstGeom>
          <a:noFill/>
        </p:spPr>
        <p:txBody>
          <a:bodyPr wrap="square" lIns="57934" tIns="28967" rIns="57934" bIns="28967" rtlCol="0">
            <a:spAutoFit/>
          </a:bodyPr>
          <a:lstStyle/>
          <a:p>
            <a:pPr algn="just">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6330921" y="1747969"/>
            <a:ext cx="1124143" cy="294311"/>
          </a:xfrm>
          <a:prstGeom prst="rect">
            <a:avLst/>
          </a:prstGeom>
          <a:noFill/>
        </p:spPr>
        <p:txBody>
          <a:bodyPr wrap="square" lIns="57934" tIns="0" rIns="57934" bIns="0" rtlCol="0" anchor="t">
            <a:spAutoFit/>
          </a:bodyPr>
          <a:lstStyle/>
          <a:p>
            <a:pPr>
              <a:lnSpc>
                <a:spcPct val="150000"/>
              </a:lnSpc>
            </a:pPr>
            <a:r>
              <a:rPr lang="zh-CN" altLang="en-US" sz="1275">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1839814" y="3218035"/>
            <a:ext cx="2116880" cy="688672"/>
          </a:xfrm>
          <a:prstGeom prst="rect">
            <a:avLst/>
          </a:prstGeom>
          <a:noFill/>
        </p:spPr>
        <p:txBody>
          <a:bodyPr wrap="square" lIns="57934" tIns="28967" rIns="57934" bIns="28967" rtlCol="0">
            <a:spAutoFit/>
          </a:bodyPr>
          <a:lstStyle/>
          <a:p>
            <a:pPr algn="just">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2832551" y="2925328"/>
            <a:ext cx="1124143" cy="294311"/>
          </a:xfrm>
          <a:prstGeom prst="rect">
            <a:avLst/>
          </a:prstGeom>
          <a:noFill/>
        </p:spPr>
        <p:txBody>
          <a:bodyPr wrap="square" lIns="57934" tIns="0" rIns="57934" bIns="0" rtlCol="0" anchor="t">
            <a:spAutoFit/>
          </a:bodyPr>
          <a:lstStyle/>
          <a:p>
            <a:pPr>
              <a:lnSpc>
                <a:spcPct val="150000"/>
              </a:lnSpc>
            </a:pPr>
            <a:r>
              <a:rPr lang="zh-CN" altLang="en-US" sz="1275">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6330922" y="3218035"/>
            <a:ext cx="2116880" cy="688672"/>
          </a:xfrm>
          <a:prstGeom prst="rect">
            <a:avLst/>
          </a:prstGeom>
          <a:noFill/>
        </p:spPr>
        <p:txBody>
          <a:bodyPr wrap="square" lIns="57934" tIns="28967" rIns="57934" bIns="28967" rtlCol="0">
            <a:spAutoFit/>
          </a:bodyPr>
          <a:lstStyle/>
          <a:p>
            <a:pPr algn="just">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6330921" y="2925328"/>
            <a:ext cx="1124143" cy="294311"/>
          </a:xfrm>
          <a:prstGeom prst="rect">
            <a:avLst/>
          </a:prstGeom>
          <a:noFill/>
        </p:spPr>
        <p:txBody>
          <a:bodyPr wrap="square" lIns="57934" tIns="0" rIns="57934" bIns="0" rtlCol="0" anchor="t">
            <a:spAutoFit/>
          </a:bodyPr>
          <a:lstStyle/>
          <a:p>
            <a:pPr>
              <a:lnSpc>
                <a:spcPct val="150000"/>
              </a:lnSpc>
            </a:pPr>
            <a:r>
              <a:rPr lang="zh-CN" altLang="en-US" sz="1275">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101914" y="1795699"/>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16" name="Line 7"/>
          <p:cNvSpPr>
            <a:spLocks noChangeShapeType="1"/>
          </p:cNvSpPr>
          <p:nvPr/>
        </p:nvSpPr>
        <p:spPr bwMode="auto">
          <a:xfrm>
            <a:off x="2101914" y="2079008"/>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17" name="Line 8"/>
          <p:cNvSpPr>
            <a:spLocks noChangeShapeType="1"/>
          </p:cNvSpPr>
          <p:nvPr/>
        </p:nvSpPr>
        <p:spPr bwMode="auto">
          <a:xfrm>
            <a:off x="2101914" y="2355653"/>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18" name="Line 9"/>
          <p:cNvSpPr>
            <a:spLocks noChangeShapeType="1"/>
          </p:cNvSpPr>
          <p:nvPr/>
        </p:nvSpPr>
        <p:spPr bwMode="auto">
          <a:xfrm>
            <a:off x="2101914" y="2638963"/>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19" name="Line 10"/>
          <p:cNvSpPr>
            <a:spLocks noChangeShapeType="1"/>
          </p:cNvSpPr>
          <p:nvPr/>
        </p:nvSpPr>
        <p:spPr bwMode="auto">
          <a:xfrm>
            <a:off x="2101914" y="2922272"/>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20" name="Line 11"/>
          <p:cNvSpPr>
            <a:spLocks noChangeShapeType="1"/>
          </p:cNvSpPr>
          <p:nvPr/>
        </p:nvSpPr>
        <p:spPr bwMode="auto">
          <a:xfrm>
            <a:off x="2101914" y="3205582"/>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21" name="Line 12"/>
          <p:cNvSpPr>
            <a:spLocks noChangeShapeType="1"/>
          </p:cNvSpPr>
          <p:nvPr/>
        </p:nvSpPr>
        <p:spPr bwMode="auto">
          <a:xfrm>
            <a:off x="2101914" y="3482226"/>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22" name="Line 13"/>
          <p:cNvSpPr>
            <a:spLocks noChangeShapeType="1"/>
          </p:cNvSpPr>
          <p:nvPr/>
        </p:nvSpPr>
        <p:spPr bwMode="auto">
          <a:xfrm>
            <a:off x="2101914" y="3765536"/>
            <a:ext cx="29676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013"/>
          </a:p>
        </p:txBody>
      </p:sp>
      <p:sp>
        <p:nvSpPr>
          <p:cNvPr id="23" name="Rectangle 14"/>
          <p:cNvSpPr>
            <a:spLocks noChangeArrowheads="1"/>
          </p:cNvSpPr>
          <p:nvPr/>
        </p:nvSpPr>
        <p:spPr bwMode="auto">
          <a:xfrm>
            <a:off x="4566628" y="2025681"/>
            <a:ext cx="289772" cy="1739857"/>
          </a:xfrm>
          <a:prstGeom prst="rect">
            <a:avLst/>
          </a:prstGeom>
          <a:solidFill>
            <a:schemeClr val="accent6"/>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24" name="Rectangle 15"/>
          <p:cNvSpPr>
            <a:spLocks noChangeArrowheads="1"/>
          </p:cNvSpPr>
          <p:nvPr/>
        </p:nvSpPr>
        <p:spPr bwMode="auto">
          <a:xfrm>
            <a:off x="4566628" y="2725623"/>
            <a:ext cx="289772" cy="1039915"/>
          </a:xfrm>
          <a:prstGeom prst="rect">
            <a:avLst/>
          </a:pr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25" name="Rectangle 16"/>
          <p:cNvSpPr>
            <a:spLocks noChangeArrowheads="1"/>
          </p:cNvSpPr>
          <p:nvPr/>
        </p:nvSpPr>
        <p:spPr bwMode="auto">
          <a:xfrm>
            <a:off x="3833876" y="2608967"/>
            <a:ext cx="293102" cy="1156571"/>
          </a:xfrm>
          <a:prstGeom prst="rect">
            <a:avLst/>
          </a:prstGeom>
          <a:solidFill>
            <a:schemeClr val="accent6"/>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39" name="Rectangle 17"/>
          <p:cNvSpPr>
            <a:spLocks noChangeArrowheads="1"/>
          </p:cNvSpPr>
          <p:nvPr/>
        </p:nvSpPr>
        <p:spPr bwMode="auto">
          <a:xfrm>
            <a:off x="3833876" y="3008931"/>
            <a:ext cx="293102" cy="756605"/>
          </a:xfrm>
          <a:prstGeom prst="rect">
            <a:avLst/>
          </a:pr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0" name="Rectangle 18"/>
          <p:cNvSpPr>
            <a:spLocks noChangeArrowheads="1"/>
          </p:cNvSpPr>
          <p:nvPr/>
        </p:nvSpPr>
        <p:spPr bwMode="auto">
          <a:xfrm>
            <a:off x="3833876" y="3268912"/>
            <a:ext cx="293102" cy="496625"/>
          </a:xfrm>
          <a:prstGeom prst="rect">
            <a:avLst/>
          </a:prstGeom>
          <a:solidFill>
            <a:schemeClr val="accent6">
              <a:lumMod val="50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1" name="Rectangle 19"/>
          <p:cNvSpPr>
            <a:spLocks noChangeArrowheads="1"/>
          </p:cNvSpPr>
          <p:nvPr/>
        </p:nvSpPr>
        <p:spPr bwMode="auto">
          <a:xfrm>
            <a:off x="3077809" y="2512307"/>
            <a:ext cx="283109" cy="1253231"/>
          </a:xfrm>
          <a:prstGeom prst="rect">
            <a:avLst/>
          </a:prstGeom>
          <a:solidFill>
            <a:schemeClr val="accent6"/>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2" name="Rectangle 20"/>
          <p:cNvSpPr>
            <a:spLocks noChangeArrowheads="1"/>
          </p:cNvSpPr>
          <p:nvPr/>
        </p:nvSpPr>
        <p:spPr bwMode="auto">
          <a:xfrm>
            <a:off x="3077809" y="2788952"/>
            <a:ext cx="283109" cy="976586"/>
          </a:xfrm>
          <a:prstGeom prst="rect">
            <a:avLst/>
          </a:pr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3" name="Rectangle 21"/>
          <p:cNvSpPr>
            <a:spLocks noChangeArrowheads="1"/>
          </p:cNvSpPr>
          <p:nvPr/>
        </p:nvSpPr>
        <p:spPr bwMode="auto">
          <a:xfrm>
            <a:off x="2338393" y="2535637"/>
            <a:ext cx="293102" cy="1229899"/>
          </a:xfrm>
          <a:prstGeom prst="rect">
            <a:avLst/>
          </a:prstGeom>
          <a:solidFill>
            <a:schemeClr val="accent6"/>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4" name="Rectangle 22"/>
          <p:cNvSpPr>
            <a:spLocks noChangeArrowheads="1"/>
          </p:cNvSpPr>
          <p:nvPr/>
        </p:nvSpPr>
        <p:spPr bwMode="auto">
          <a:xfrm>
            <a:off x="2338393" y="2818949"/>
            <a:ext cx="293102" cy="946589"/>
          </a:xfrm>
          <a:prstGeom prst="rect">
            <a:avLst/>
          </a:pr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5" name="Rectangle 23"/>
          <p:cNvSpPr>
            <a:spLocks noChangeArrowheads="1"/>
          </p:cNvSpPr>
          <p:nvPr/>
        </p:nvSpPr>
        <p:spPr bwMode="auto">
          <a:xfrm>
            <a:off x="2338393" y="3175584"/>
            <a:ext cx="293102" cy="589952"/>
          </a:xfrm>
          <a:prstGeom prst="rect">
            <a:avLst/>
          </a:prstGeom>
          <a:solidFill>
            <a:schemeClr val="accent6">
              <a:lumMod val="50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6" name="Rectangle 24"/>
          <p:cNvSpPr>
            <a:spLocks noChangeArrowheads="1"/>
          </p:cNvSpPr>
          <p:nvPr/>
        </p:nvSpPr>
        <p:spPr bwMode="auto">
          <a:xfrm>
            <a:off x="3077809" y="3418900"/>
            <a:ext cx="283109" cy="346638"/>
          </a:xfrm>
          <a:prstGeom prst="rect">
            <a:avLst/>
          </a:prstGeom>
          <a:solidFill>
            <a:schemeClr val="accent6">
              <a:lumMod val="50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7" name="Rectangle 25"/>
          <p:cNvSpPr>
            <a:spLocks noChangeArrowheads="1"/>
          </p:cNvSpPr>
          <p:nvPr/>
        </p:nvSpPr>
        <p:spPr bwMode="auto">
          <a:xfrm>
            <a:off x="4566628" y="3135589"/>
            <a:ext cx="289772" cy="629948"/>
          </a:xfrm>
          <a:prstGeom prst="rect">
            <a:avLst/>
          </a:prstGeom>
          <a:solidFill>
            <a:schemeClr val="accent6">
              <a:lumMod val="50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48" name="TextBox 47"/>
          <p:cNvSpPr txBox="1"/>
          <p:nvPr/>
        </p:nvSpPr>
        <p:spPr>
          <a:xfrm>
            <a:off x="1936537" y="3648455"/>
            <a:ext cx="174708"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0</a:t>
            </a:r>
            <a:endParaRPr lang="zh-CN" altLang="en-US" sz="900">
              <a:solidFill>
                <a:schemeClr val="tx1">
                  <a:lumMod val="75000"/>
                  <a:lumOff val="25000"/>
                </a:schemeClr>
              </a:solidFill>
            </a:endParaRPr>
          </a:p>
        </p:txBody>
      </p:sp>
      <p:sp>
        <p:nvSpPr>
          <p:cNvPr id="49" name="TextBox 48"/>
          <p:cNvSpPr txBox="1"/>
          <p:nvPr/>
        </p:nvSpPr>
        <p:spPr>
          <a:xfrm>
            <a:off x="1788255" y="3367051"/>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100</a:t>
            </a:r>
            <a:endParaRPr lang="zh-CN" altLang="en-US" sz="900">
              <a:solidFill>
                <a:schemeClr val="tx1">
                  <a:lumMod val="75000"/>
                  <a:lumOff val="25000"/>
                </a:schemeClr>
              </a:solidFill>
            </a:endParaRPr>
          </a:p>
        </p:txBody>
      </p:sp>
      <p:sp>
        <p:nvSpPr>
          <p:cNvPr id="50" name="TextBox 49"/>
          <p:cNvSpPr txBox="1"/>
          <p:nvPr/>
        </p:nvSpPr>
        <p:spPr>
          <a:xfrm>
            <a:off x="1788255" y="3085645"/>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200</a:t>
            </a:r>
            <a:endParaRPr lang="zh-CN" altLang="en-US" sz="900">
              <a:solidFill>
                <a:schemeClr val="tx1">
                  <a:lumMod val="75000"/>
                  <a:lumOff val="25000"/>
                </a:schemeClr>
              </a:solidFill>
            </a:endParaRPr>
          </a:p>
        </p:txBody>
      </p:sp>
      <p:sp>
        <p:nvSpPr>
          <p:cNvPr id="51" name="TextBox 50"/>
          <p:cNvSpPr txBox="1"/>
          <p:nvPr/>
        </p:nvSpPr>
        <p:spPr>
          <a:xfrm>
            <a:off x="1788255" y="2804240"/>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300</a:t>
            </a:r>
            <a:endParaRPr lang="zh-CN" altLang="en-US" sz="900">
              <a:solidFill>
                <a:schemeClr val="tx1">
                  <a:lumMod val="75000"/>
                  <a:lumOff val="25000"/>
                </a:schemeClr>
              </a:solidFill>
            </a:endParaRPr>
          </a:p>
        </p:txBody>
      </p:sp>
      <p:sp>
        <p:nvSpPr>
          <p:cNvPr id="52" name="TextBox 51"/>
          <p:cNvSpPr txBox="1"/>
          <p:nvPr/>
        </p:nvSpPr>
        <p:spPr>
          <a:xfrm>
            <a:off x="1788255" y="2522834"/>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400</a:t>
            </a:r>
            <a:endParaRPr lang="zh-CN" altLang="en-US" sz="900">
              <a:solidFill>
                <a:schemeClr val="tx1">
                  <a:lumMod val="75000"/>
                  <a:lumOff val="25000"/>
                </a:schemeClr>
              </a:solidFill>
            </a:endParaRPr>
          </a:p>
        </p:txBody>
      </p:sp>
      <p:sp>
        <p:nvSpPr>
          <p:cNvPr id="53" name="TextBox 52"/>
          <p:cNvSpPr txBox="1"/>
          <p:nvPr/>
        </p:nvSpPr>
        <p:spPr>
          <a:xfrm>
            <a:off x="1788255" y="2241428"/>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500</a:t>
            </a:r>
            <a:endParaRPr lang="zh-CN" altLang="en-US" sz="900">
              <a:solidFill>
                <a:schemeClr val="tx1">
                  <a:lumMod val="75000"/>
                  <a:lumOff val="25000"/>
                </a:schemeClr>
              </a:solidFill>
            </a:endParaRPr>
          </a:p>
        </p:txBody>
      </p:sp>
      <p:sp>
        <p:nvSpPr>
          <p:cNvPr id="54" name="TextBox 53"/>
          <p:cNvSpPr txBox="1"/>
          <p:nvPr/>
        </p:nvSpPr>
        <p:spPr>
          <a:xfrm>
            <a:off x="1788255" y="1960022"/>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600</a:t>
            </a:r>
            <a:endParaRPr lang="zh-CN" altLang="en-US" sz="900">
              <a:solidFill>
                <a:schemeClr val="tx1">
                  <a:lumMod val="75000"/>
                  <a:lumOff val="25000"/>
                </a:schemeClr>
              </a:solidFill>
            </a:endParaRPr>
          </a:p>
        </p:txBody>
      </p:sp>
      <p:sp>
        <p:nvSpPr>
          <p:cNvPr id="55" name="TextBox 54"/>
          <p:cNvSpPr txBox="1"/>
          <p:nvPr/>
        </p:nvSpPr>
        <p:spPr>
          <a:xfrm>
            <a:off x="1788255" y="1678617"/>
            <a:ext cx="290124" cy="196999"/>
          </a:xfrm>
          <a:prstGeom prst="rect">
            <a:avLst/>
          </a:prstGeom>
          <a:noFill/>
        </p:spPr>
        <p:txBody>
          <a:bodyPr wrap="none" lIns="57934" tIns="28967" rIns="57934" bIns="28967" rtlCol="0">
            <a:spAutoFit/>
          </a:bodyPr>
          <a:lstStyle/>
          <a:p>
            <a:r>
              <a:rPr lang="en-US" altLang="zh-CN" sz="900">
                <a:solidFill>
                  <a:schemeClr val="tx1">
                    <a:lumMod val="75000"/>
                    <a:lumOff val="25000"/>
                  </a:schemeClr>
                </a:solidFill>
              </a:rPr>
              <a:t>700</a:t>
            </a:r>
            <a:endParaRPr lang="zh-CN" altLang="en-US" sz="900">
              <a:solidFill>
                <a:schemeClr val="tx1">
                  <a:lumMod val="75000"/>
                  <a:lumOff val="25000"/>
                </a:schemeClr>
              </a:solidFill>
            </a:endParaRPr>
          </a:p>
        </p:txBody>
      </p:sp>
      <p:sp>
        <p:nvSpPr>
          <p:cNvPr id="56" name="TextBox 55"/>
          <p:cNvSpPr txBox="1"/>
          <p:nvPr/>
        </p:nvSpPr>
        <p:spPr>
          <a:xfrm>
            <a:off x="2312692" y="3867196"/>
            <a:ext cx="347832" cy="196999"/>
          </a:xfrm>
          <a:prstGeom prst="rect">
            <a:avLst/>
          </a:prstGeom>
          <a:noFill/>
        </p:spPr>
        <p:txBody>
          <a:bodyPr wrap="none" lIns="57934" tIns="28967" rIns="57934" bIns="28967" rtlCol="0">
            <a:spAutoFit/>
          </a:bodyPr>
          <a:lstStyle/>
          <a:p>
            <a:r>
              <a:rPr lang="zh-CN" altLang="en-US" sz="9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3047112" y="3867196"/>
            <a:ext cx="347832" cy="196999"/>
          </a:xfrm>
          <a:prstGeom prst="rect">
            <a:avLst/>
          </a:prstGeom>
          <a:noFill/>
        </p:spPr>
        <p:txBody>
          <a:bodyPr wrap="none" lIns="57934" tIns="28967" rIns="57934" bIns="28967" rtlCol="0">
            <a:spAutoFit/>
          </a:bodyPr>
          <a:lstStyle/>
          <a:p>
            <a:r>
              <a:rPr lang="zh-CN" altLang="en-US" sz="9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3808177" y="3867196"/>
            <a:ext cx="347832" cy="196999"/>
          </a:xfrm>
          <a:prstGeom prst="rect">
            <a:avLst/>
          </a:prstGeom>
          <a:noFill/>
        </p:spPr>
        <p:txBody>
          <a:bodyPr wrap="none" lIns="57934" tIns="28967" rIns="57934" bIns="28967" rtlCol="0">
            <a:spAutoFit/>
          </a:bodyPr>
          <a:lstStyle/>
          <a:p>
            <a:r>
              <a:rPr lang="zh-CN" altLang="en-US" sz="9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4539265" y="3867196"/>
            <a:ext cx="347832" cy="196999"/>
          </a:xfrm>
          <a:prstGeom prst="rect">
            <a:avLst/>
          </a:prstGeom>
          <a:noFill/>
        </p:spPr>
        <p:txBody>
          <a:bodyPr wrap="none" lIns="57934" tIns="28967" rIns="57934" bIns="28967" rtlCol="0">
            <a:spAutoFit/>
          </a:bodyPr>
          <a:lstStyle/>
          <a:p>
            <a:r>
              <a:rPr lang="zh-CN" altLang="en-US" sz="9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5720989" y="1821727"/>
            <a:ext cx="2587790" cy="508623"/>
          </a:xfrm>
          <a:prstGeom prst="rect">
            <a:avLst/>
          </a:prstGeom>
          <a:noFill/>
        </p:spPr>
        <p:txBody>
          <a:bodyPr wrap="square" lIns="57934" tIns="28967" rIns="57934" bIns="28967" rtlCol="0">
            <a:spAutoFit/>
          </a:bodyPr>
          <a:lstStyle/>
          <a:p>
            <a:pPr algn="just">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75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5720989" y="1529021"/>
            <a:ext cx="1124143" cy="294311"/>
          </a:xfrm>
          <a:prstGeom prst="rect">
            <a:avLst/>
          </a:prstGeom>
          <a:noFill/>
        </p:spPr>
        <p:txBody>
          <a:bodyPr wrap="square" lIns="57934" tIns="0" rIns="57934" bIns="0" rtlCol="0" anchor="t">
            <a:spAutoFit/>
          </a:bodyPr>
          <a:lstStyle/>
          <a:p>
            <a:pPr>
              <a:lnSpc>
                <a:spcPct val="150000"/>
              </a:lnSpc>
            </a:pPr>
            <a:r>
              <a:rPr lang="zh-CN" altLang="en-US" sz="1275">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5715932" y="2447020"/>
            <a:ext cx="1703972" cy="404748"/>
          </a:xfrm>
          <a:prstGeom prst="rect">
            <a:avLst/>
          </a:prstGeom>
          <a:noFill/>
        </p:spPr>
        <p:txBody>
          <a:bodyPr wrap="none" lIns="57934" tIns="28967" rIns="57934" bIns="28967" rtlCol="0">
            <a:spAutoFit/>
          </a:bodyPr>
          <a:lstStyle/>
          <a:p>
            <a:r>
              <a:rPr lang="en-US" altLang="zh-CN" sz="2250" dirty="0">
                <a:solidFill>
                  <a:schemeClr val="accent6">
                    <a:lumMod val="75000"/>
                  </a:schemeClr>
                </a:solidFill>
                <a:latin typeface="Bebas" pitchFamily="2" charset="0"/>
              </a:rPr>
              <a:t>192,058,166</a:t>
            </a:r>
            <a:endParaRPr lang="zh-CN" altLang="en-US" sz="2250" dirty="0">
              <a:solidFill>
                <a:schemeClr val="accent6">
                  <a:lumMod val="75000"/>
                </a:schemeClr>
              </a:solidFill>
              <a:latin typeface="Bebas" pitchFamily="2" charset="0"/>
            </a:endParaRPr>
          </a:p>
        </p:txBody>
      </p:sp>
      <p:sp>
        <p:nvSpPr>
          <p:cNvPr id="63" name="TextBox 62"/>
          <p:cNvSpPr txBox="1"/>
          <p:nvPr/>
        </p:nvSpPr>
        <p:spPr>
          <a:xfrm>
            <a:off x="6073265" y="3014112"/>
            <a:ext cx="924913" cy="220082"/>
          </a:xfrm>
          <a:prstGeom prst="rect">
            <a:avLst/>
          </a:prstGeom>
          <a:noFill/>
        </p:spPr>
        <p:txBody>
          <a:bodyPr wrap="none" lIns="57934" tIns="28967" rIns="57934" bIns="28967" rtlCol="0">
            <a:spAutoFit/>
          </a:bodyPr>
          <a:lstStyle/>
          <a:p>
            <a:r>
              <a:rPr lang="zh-CN" altLang="en-US" sz="105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6073264" y="3305471"/>
            <a:ext cx="655609" cy="220082"/>
          </a:xfrm>
          <a:prstGeom prst="rect">
            <a:avLst/>
          </a:prstGeom>
          <a:noFill/>
        </p:spPr>
        <p:txBody>
          <a:bodyPr wrap="none" lIns="57934" tIns="28967" rIns="57934" bIns="28967" rtlCol="0">
            <a:spAutoFit/>
          </a:bodyPr>
          <a:lstStyle/>
          <a:p>
            <a:r>
              <a:rPr lang="zh-CN" altLang="en-US" sz="105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6073266" y="3623739"/>
            <a:ext cx="1194217" cy="220082"/>
          </a:xfrm>
          <a:prstGeom prst="rect">
            <a:avLst/>
          </a:prstGeom>
          <a:noFill/>
        </p:spPr>
        <p:txBody>
          <a:bodyPr wrap="none" lIns="57934" tIns="28967" rIns="57934" bIns="28967" rtlCol="0">
            <a:spAutoFit/>
          </a:bodyPr>
          <a:lstStyle/>
          <a:p>
            <a:r>
              <a:rPr lang="zh-CN" altLang="en-US" sz="105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7533192" y="2489373"/>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solidFill>
                <a:srgbClr val="0F97C7"/>
              </a:solidFill>
            </a:endParaRPr>
          </a:p>
        </p:txBody>
      </p:sp>
      <p:sp>
        <p:nvSpPr>
          <p:cNvPr id="67" name="Freeform 36"/>
          <p:cNvSpPr>
            <a:spLocks noEditPoints="1"/>
          </p:cNvSpPr>
          <p:nvPr/>
        </p:nvSpPr>
        <p:spPr bwMode="auto">
          <a:xfrm>
            <a:off x="7364796" y="2504705"/>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solidFill>
                <a:srgbClr val="0F97C7"/>
              </a:solidFill>
            </a:endParaRPr>
          </a:p>
        </p:txBody>
      </p:sp>
      <p:sp>
        <p:nvSpPr>
          <p:cNvPr id="68" name="Freeform 37"/>
          <p:cNvSpPr>
            <a:spLocks noEditPoints="1"/>
          </p:cNvSpPr>
          <p:nvPr/>
        </p:nvSpPr>
        <p:spPr bwMode="auto">
          <a:xfrm>
            <a:off x="5813269" y="3014927"/>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69" name="Freeform 38"/>
          <p:cNvSpPr>
            <a:spLocks noEditPoints="1"/>
          </p:cNvSpPr>
          <p:nvPr/>
        </p:nvSpPr>
        <p:spPr bwMode="auto">
          <a:xfrm>
            <a:off x="5813269" y="3305471"/>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sp>
        <p:nvSpPr>
          <p:cNvPr id="70" name="Freeform 39"/>
          <p:cNvSpPr>
            <a:spLocks noEditPoints="1"/>
          </p:cNvSpPr>
          <p:nvPr/>
        </p:nvSpPr>
        <p:spPr bwMode="auto">
          <a:xfrm>
            <a:off x="5813269" y="3623866"/>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57934" tIns="28967" rIns="57934" bIns="28967" numCol="1" anchor="t" anchorCtr="0" compatLnSpc="1">
            <a:prstTxWarp prst="textNoShape">
              <a:avLst/>
            </a:prstTxWarp>
          </a:bodyPr>
          <a:lstStyle/>
          <a:p>
            <a:endParaRPr lang="zh-CN" altLang="en-US" sz="1013"/>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1565135" y="1147997"/>
            <a:ext cx="3761714" cy="3166509"/>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sz="1013"/>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sz="1013"/>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sz="1013"/>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sz="1013"/>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sz="1013"/>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sz="1013"/>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sz="1013"/>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sz="1013"/>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sz="1013"/>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sz="1013"/>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sz="1013"/>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sz="1013"/>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sz="1013"/>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sz="1013"/>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sz="1013"/>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sz="1013"/>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sz="1013"/>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sz="1013"/>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sz="1013"/>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sz="1013"/>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sz="1013"/>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sz="1013"/>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sz="1013"/>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sz="1013"/>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sz="1013"/>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sz="1013"/>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sz="1013"/>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sz="1013"/>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sz="1013"/>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sz="1013"/>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sz="1013"/>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sz="1013"/>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sz="1013"/>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sz="1013"/>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sz="1013"/>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sz="1013"/>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sz="1013"/>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sz="1013"/>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sz="1013"/>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sz="1013"/>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sz="1013"/>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sz="1013"/>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sz="1013"/>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sz="1013"/>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sz="1013"/>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sz="1013"/>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sz="1013"/>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sz="1013"/>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sz="1013"/>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sz="1013"/>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sz="1013"/>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sz="1013"/>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sz="1013"/>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sz="1013"/>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sz="1013"/>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sz="1013"/>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sz="1013"/>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sz="1013"/>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sz="1013"/>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sz="1013"/>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sz="1013"/>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sz="1013"/>
            </a:p>
          </p:txBody>
        </p:sp>
      </p:grpSp>
      <p:sp>
        <p:nvSpPr>
          <p:cNvPr id="65" name="Freeform 78"/>
          <p:cNvSpPr>
            <a:spLocks/>
          </p:cNvSpPr>
          <p:nvPr/>
        </p:nvSpPr>
        <p:spPr bwMode="gray">
          <a:xfrm>
            <a:off x="4047462" y="3644163"/>
            <a:ext cx="567275" cy="483129"/>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57924" tIns="28962" rIns="57924" bIns="28962"/>
          <a:lstStyle/>
          <a:p>
            <a:endParaRPr lang="zh-CN" altLang="en-US" sz="1013"/>
          </a:p>
        </p:txBody>
      </p:sp>
      <p:sp>
        <p:nvSpPr>
          <p:cNvPr id="66" name="Freeform 92"/>
          <p:cNvSpPr>
            <a:spLocks/>
          </p:cNvSpPr>
          <p:nvPr/>
        </p:nvSpPr>
        <p:spPr bwMode="gray">
          <a:xfrm>
            <a:off x="4311991" y="2524915"/>
            <a:ext cx="495863" cy="333158"/>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57924" tIns="28962" rIns="57924" bIns="28962"/>
          <a:lstStyle/>
          <a:p>
            <a:endParaRPr lang="zh-CN" altLang="en-US" sz="1013"/>
          </a:p>
        </p:txBody>
      </p:sp>
      <p:sp>
        <p:nvSpPr>
          <p:cNvPr id="67" name="Freeform 100"/>
          <p:cNvSpPr>
            <a:spLocks/>
          </p:cNvSpPr>
          <p:nvPr/>
        </p:nvSpPr>
        <p:spPr bwMode="gray">
          <a:xfrm>
            <a:off x="4505105" y="2013604"/>
            <a:ext cx="432497" cy="43179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57924" tIns="28962" rIns="57924" bIns="28962"/>
          <a:lstStyle/>
          <a:p>
            <a:endParaRPr lang="zh-CN" altLang="en-US" sz="1013"/>
          </a:p>
        </p:txBody>
      </p:sp>
      <p:sp>
        <p:nvSpPr>
          <p:cNvPr id="68" name="Freeform 82"/>
          <p:cNvSpPr>
            <a:spLocks/>
          </p:cNvSpPr>
          <p:nvPr/>
        </p:nvSpPr>
        <p:spPr bwMode="gray">
          <a:xfrm>
            <a:off x="4610795" y="3098630"/>
            <a:ext cx="284643" cy="32007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57924" tIns="28962" rIns="57924" bIns="28962"/>
          <a:lstStyle/>
          <a:p>
            <a:endParaRPr lang="zh-CN" altLang="en-US" sz="1013"/>
          </a:p>
        </p:txBody>
      </p:sp>
      <p:cxnSp>
        <p:nvCxnSpPr>
          <p:cNvPr id="69" name="直接连接符 68"/>
          <p:cNvCxnSpPr/>
          <p:nvPr/>
        </p:nvCxnSpPr>
        <p:spPr>
          <a:xfrm>
            <a:off x="4885515" y="2284862"/>
            <a:ext cx="159923" cy="1575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045439" y="2442380"/>
            <a:ext cx="142659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750274" y="2607903"/>
            <a:ext cx="159923" cy="1575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910197" y="2765420"/>
            <a:ext cx="156183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4845067" y="3186198"/>
            <a:ext cx="200369" cy="12984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045439" y="3186197"/>
            <a:ext cx="142659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427659" y="3916429"/>
            <a:ext cx="159923" cy="1575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87581" y="4073947"/>
            <a:ext cx="13872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5477531" y="2137758"/>
            <a:ext cx="1040309" cy="243156"/>
          </a:xfrm>
          <a:prstGeom prst="rect">
            <a:avLst/>
          </a:prstGeom>
        </p:spPr>
        <p:txBody>
          <a:bodyPr wrap="none" lIns="57924" tIns="28962" rIns="57924" bIns="28962">
            <a:spAutoFit/>
          </a:bodyPr>
          <a:lstStyle/>
          <a:p>
            <a:r>
              <a:rPr lang="zh-CN" altLang="en-US" sz="1200" dirty="0">
                <a:solidFill>
                  <a:srgbClr val="002060"/>
                </a:solidFill>
                <a:latin typeface="微软雅黑" pitchFamily="34" charset="-122"/>
                <a:ea typeface="微软雅黑" pitchFamily="34" charset="-122"/>
                <a:cs typeface="华文黑体" pitchFamily="2" charset="-122"/>
              </a:rPr>
              <a:t>点击添加文本</a:t>
            </a:r>
            <a:endParaRPr lang="zh-CN" altLang="en-US" sz="1200" dirty="0">
              <a:solidFill>
                <a:srgbClr val="002060"/>
              </a:solidFill>
              <a:latin typeface="微软雅黑" pitchFamily="34" charset="-122"/>
              <a:ea typeface="微软雅黑" pitchFamily="34" charset="-122"/>
            </a:endParaRPr>
          </a:p>
        </p:txBody>
      </p:sp>
      <p:sp>
        <p:nvSpPr>
          <p:cNvPr id="78" name="矩形 77"/>
          <p:cNvSpPr/>
          <p:nvPr/>
        </p:nvSpPr>
        <p:spPr>
          <a:xfrm>
            <a:off x="5477531" y="2502773"/>
            <a:ext cx="1040309" cy="243156"/>
          </a:xfrm>
          <a:prstGeom prst="rect">
            <a:avLst/>
          </a:prstGeom>
        </p:spPr>
        <p:txBody>
          <a:bodyPr wrap="none" lIns="57924" tIns="28962" rIns="57924" bIns="28962">
            <a:spAutoFit/>
          </a:bodyPr>
          <a:lstStyle/>
          <a:p>
            <a:r>
              <a:rPr lang="zh-CN" altLang="en-US" sz="1200">
                <a:solidFill>
                  <a:srgbClr val="002060"/>
                </a:solidFill>
                <a:latin typeface="微软雅黑" pitchFamily="34" charset="-122"/>
                <a:ea typeface="微软雅黑" pitchFamily="34" charset="-122"/>
                <a:cs typeface="华文黑体" pitchFamily="2" charset="-122"/>
              </a:rPr>
              <a:t>点击添加文本</a:t>
            </a:r>
            <a:endParaRPr lang="zh-CN" altLang="en-US" sz="1200">
              <a:solidFill>
                <a:srgbClr val="002060"/>
              </a:solidFill>
              <a:latin typeface="微软雅黑" pitchFamily="34" charset="-122"/>
              <a:ea typeface="微软雅黑" pitchFamily="34" charset="-122"/>
            </a:endParaRPr>
          </a:p>
        </p:txBody>
      </p:sp>
      <p:sp>
        <p:nvSpPr>
          <p:cNvPr id="79" name="矩形 78"/>
          <p:cNvSpPr/>
          <p:nvPr/>
        </p:nvSpPr>
        <p:spPr>
          <a:xfrm>
            <a:off x="5477531" y="2924679"/>
            <a:ext cx="1040309" cy="243156"/>
          </a:xfrm>
          <a:prstGeom prst="rect">
            <a:avLst/>
          </a:prstGeom>
        </p:spPr>
        <p:txBody>
          <a:bodyPr wrap="none" lIns="57924" tIns="28962" rIns="57924" bIns="28962">
            <a:spAutoFit/>
          </a:bodyPr>
          <a:lstStyle/>
          <a:p>
            <a:r>
              <a:rPr lang="zh-CN" altLang="en-US" sz="1200">
                <a:solidFill>
                  <a:srgbClr val="002060"/>
                </a:solidFill>
                <a:latin typeface="微软雅黑" pitchFamily="34" charset="-122"/>
                <a:ea typeface="微软雅黑" pitchFamily="34" charset="-122"/>
                <a:cs typeface="华文黑体" pitchFamily="2" charset="-122"/>
              </a:rPr>
              <a:t>点击添加文本</a:t>
            </a:r>
            <a:endParaRPr lang="zh-CN" altLang="en-US" sz="1200">
              <a:solidFill>
                <a:srgbClr val="002060"/>
              </a:solidFill>
              <a:latin typeface="微软雅黑" pitchFamily="34" charset="-122"/>
              <a:ea typeface="微软雅黑" pitchFamily="34" charset="-122"/>
            </a:endParaRPr>
          </a:p>
        </p:txBody>
      </p:sp>
      <p:sp>
        <p:nvSpPr>
          <p:cNvPr id="80" name="矩形 79"/>
          <p:cNvSpPr/>
          <p:nvPr/>
        </p:nvSpPr>
        <p:spPr>
          <a:xfrm>
            <a:off x="4995154" y="3767917"/>
            <a:ext cx="1040309" cy="243156"/>
          </a:xfrm>
          <a:prstGeom prst="rect">
            <a:avLst/>
          </a:prstGeom>
        </p:spPr>
        <p:txBody>
          <a:bodyPr wrap="none" lIns="57924" tIns="28962" rIns="57924" bIns="28962">
            <a:spAutoFit/>
          </a:bodyPr>
          <a:lstStyle/>
          <a:p>
            <a:r>
              <a:rPr lang="zh-CN" altLang="en-US" sz="1200">
                <a:solidFill>
                  <a:srgbClr val="002060"/>
                </a:solidFill>
                <a:latin typeface="微软雅黑" pitchFamily="34" charset="-122"/>
                <a:ea typeface="微软雅黑" pitchFamily="34" charset="-122"/>
                <a:cs typeface="华文黑体" pitchFamily="2" charset="-122"/>
              </a:rPr>
              <a:t>点击添加文本</a:t>
            </a:r>
            <a:endParaRPr lang="zh-CN" altLang="en-US" sz="1200">
              <a:solidFill>
                <a:srgbClr val="002060"/>
              </a:solidFill>
              <a:latin typeface="微软雅黑" pitchFamily="34" charset="-122"/>
              <a:ea typeface="微软雅黑" pitchFamily="34" charset="-122"/>
            </a:endParaRPr>
          </a:p>
        </p:txBody>
      </p:sp>
      <p:sp>
        <p:nvSpPr>
          <p:cNvPr id="81" name="矩形标注 80"/>
          <p:cNvSpPr/>
          <p:nvPr/>
        </p:nvSpPr>
        <p:spPr>
          <a:xfrm>
            <a:off x="6811749" y="1771033"/>
            <a:ext cx="1837253" cy="2471741"/>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924" tIns="28962" rIns="57924" bIns="28962" rtlCol="0" anchor="ctr"/>
          <a:lstStyle/>
          <a:p>
            <a:pPr algn="ctr"/>
            <a:endParaRPr lang="zh-CN" altLang="en-US" sz="1013"/>
          </a:p>
        </p:txBody>
      </p:sp>
      <p:sp>
        <p:nvSpPr>
          <p:cNvPr id="82" name="TextBox 81"/>
          <p:cNvSpPr txBox="1"/>
          <p:nvPr/>
        </p:nvSpPr>
        <p:spPr>
          <a:xfrm>
            <a:off x="6902994" y="1856614"/>
            <a:ext cx="1746008" cy="2369122"/>
          </a:xfrm>
          <a:prstGeom prst="rect">
            <a:avLst/>
          </a:prstGeom>
          <a:noFill/>
        </p:spPr>
        <p:txBody>
          <a:bodyPr wrap="square" lIns="57924" tIns="28962" rIns="57924" bIns="28962" rtlCol="0">
            <a:spAutoFit/>
          </a:bodyPr>
          <a:lstStyle/>
          <a:p>
            <a:pPr>
              <a:lnSpc>
                <a:spcPct val="130000"/>
              </a:lnSpc>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50" dirty="0">
              <a:solidFill>
                <a:schemeClr val="bg1"/>
              </a:solidFill>
              <a:latin typeface="微软雅黑" pitchFamily="34" charset="-122"/>
              <a:ea typeface="微软雅黑" pitchFamily="34" charset="-122"/>
            </a:endParaRPr>
          </a:p>
          <a:p>
            <a:pPr>
              <a:lnSpc>
                <a:spcPct val="130000"/>
              </a:lnSpc>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01341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50723" y="2739598"/>
            <a:ext cx="1658570" cy="1572506"/>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29" name="组合 28"/>
          <p:cNvGrpSpPr/>
          <p:nvPr/>
        </p:nvGrpSpPr>
        <p:grpSpPr>
          <a:xfrm>
            <a:off x="2046490" y="1302913"/>
            <a:ext cx="6345323" cy="1512949"/>
            <a:chOff x="2954339" y="1279908"/>
            <a:chExt cx="7162269" cy="1695008"/>
          </a:xfrm>
        </p:grpSpPr>
        <p:sp>
          <p:nvSpPr>
            <p:cNvPr id="30" name="矩形 29"/>
            <p:cNvSpPr>
              <a:spLocks noChangeArrowheads="1"/>
            </p:cNvSpPr>
            <p:nvPr/>
          </p:nvSpPr>
          <p:spPr bwMode="auto">
            <a:xfrm>
              <a:off x="2954339" y="1694800"/>
              <a:ext cx="7162269" cy="128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76946" cy="362053"/>
            </a:xfrm>
            <a:prstGeom prst="rect">
              <a:avLst/>
            </a:prstGeom>
          </p:spPr>
          <p:txBody>
            <a:bodyPr wrap="none">
              <a:spAutoFit/>
            </a:bodyPr>
            <a:lstStyle/>
            <a:p>
              <a:r>
                <a:rPr lang="zh-CN" altLang="en-US" sz="1500" dirty="0">
                  <a:latin typeface="微软雅黑" pitchFamily="34" charset="-122"/>
                  <a:ea typeface="微软雅黑" pitchFamily="34" charset="-122"/>
                </a:rPr>
                <a:t>添加标题</a:t>
              </a:r>
            </a:p>
          </p:txBody>
        </p:sp>
      </p:grpSp>
      <p:grpSp>
        <p:nvGrpSpPr>
          <p:cNvPr id="32" name="组合 31"/>
          <p:cNvGrpSpPr/>
          <p:nvPr/>
        </p:nvGrpSpPr>
        <p:grpSpPr>
          <a:xfrm>
            <a:off x="4560074" y="3108071"/>
            <a:ext cx="829330" cy="83556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矩形 33"/>
            <p:cNvSpPr/>
            <p:nvPr/>
          </p:nvSpPr>
          <p:spPr>
            <a:xfrm>
              <a:off x="3469764" y="3187079"/>
              <a:ext cx="631838" cy="323262"/>
            </a:xfrm>
            <a:prstGeom prst="rect">
              <a:avLst/>
            </a:prstGeom>
          </p:spPr>
          <p:txBody>
            <a:bodyPr wrap="none">
              <a:spAutoFit/>
            </a:bodyPr>
            <a:lstStyle/>
            <a:p>
              <a:r>
                <a:rPr lang="zh-CN" altLang="en-US" sz="1275" dirty="0">
                  <a:solidFill>
                    <a:schemeClr val="bg1"/>
                  </a:solidFill>
                  <a:latin typeface="微软雅黑" pitchFamily="34" charset="-122"/>
                  <a:ea typeface="微软雅黑" pitchFamily="34" charset="-122"/>
                </a:rPr>
                <a:t>标题</a:t>
              </a:r>
              <a:r>
                <a:rPr lang="en-US" altLang="zh-CN" sz="1275" dirty="0">
                  <a:solidFill>
                    <a:schemeClr val="bg1"/>
                  </a:solidFill>
                  <a:latin typeface="微软雅黑" pitchFamily="34" charset="-122"/>
                  <a:ea typeface="微软雅黑" pitchFamily="34" charset="-122"/>
                </a:rPr>
                <a:t> </a:t>
              </a:r>
              <a:endParaRPr lang="zh-CN" altLang="en-US" sz="1275" dirty="0">
                <a:solidFill>
                  <a:schemeClr val="bg1"/>
                </a:solidFill>
                <a:latin typeface="微软雅黑" pitchFamily="34" charset="-122"/>
                <a:ea typeface="微软雅黑" pitchFamily="34" charset="-122"/>
              </a:endParaRPr>
            </a:p>
          </p:txBody>
        </p:sp>
      </p:grpSp>
      <p:grpSp>
        <p:nvGrpSpPr>
          <p:cNvPr id="35" name="组合 34"/>
          <p:cNvGrpSpPr/>
          <p:nvPr/>
        </p:nvGrpSpPr>
        <p:grpSpPr>
          <a:xfrm>
            <a:off x="5984236" y="3097840"/>
            <a:ext cx="1759429" cy="1279067"/>
            <a:chOff x="789157" y="3505487"/>
            <a:chExt cx="1985951" cy="1432978"/>
          </a:xfrm>
        </p:grpSpPr>
        <p:sp>
          <p:nvSpPr>
            <p:cNvPr id="36" name="TextBox 35"/>
            <p:cNvSpPr txBox="1"/>
            <p:nvPr/>
          </p:nvSpPr>
          <p:spPr>
            <a:xfrm>
              <a:off x="789157" y="3505487"/>
              <a:ext cx="794682" cy="278076"/>
            </a:xfrm>
            <a:prstGeom prst="rect">
              <a:avLst/>
            </a:prstGeom>
            <a:noFill/>
          </p:spPr>
          <p:txBody>
            <a:bodyPr wrap="none" rtlCol="0">
              <a:spAutoFit/>
            </a:bodyPr>
            <a:lstStyle/>
            <a:p>
              <a:r>
                <a:rPr lang="zh-CN" altLang="en-US" sz="1013" dirty="0">
                  <a:latin typeface="微软雅黑" pitchFamily="34" charset="-122"/>
                  <a:ea typeface="微软雅黑" pitchFamily="34" charset="-122"/>
                </a:rPr>
                <a:t>添加标题</a:t>
              </a:r>
            </a:p>
          </p:txBody>
        </p:sp>
        <p:sp>
          <p:nvSpPr>
            <p:cNvPr id="37" name="矩形 36"/>
            <p:cNvSpPr/>
            <p:nvPr/>
          </p:nvSpPr>
          <p:spPr>
            <a:xfrm>
              <a:off x="812496" y="3800586"/>
              <a:ext cx="1962612" cy="1137879"/>
            </a:xfrm>
            <a:prstGeom prst="rect">
              <a:avLst/>
            </a:prstGeom>
          </p:spPr>
          <p:txBody>
            <a:bodyPr wrap="square">
              <a:spAutoFit/>
            </a:bodyPr>
            <a:lstStyle/>
            <a:p>
              <a:pPr algn="r">
                <a:lnSpc>
                  <a:spcPts val="1776"/>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050" dirty="0">
                <a:solidFill>
                  <a:schemeClr val="tx1">
                    <a:lumMod val="75000"/>
                    <a:lumOff val="25000"/>
                  </a:schemeClr>
                </a:solidFill>
                <a:latin typeface="Arial" charset="0"/>
              </a:endParaRPr>
            </a:p>
          </p:txBody>
        </p:sp>
      </p:grpSp>
      <p:grpSp>
        <p:nvGrpSpPr>
          <p:cNvPr id="38" name="组合 37"/>
          <p:cNvGrpSpPr/>
          <p:nvPr/>
        </p:nvGrpSpPr>
        <p:grpSpPr>
          <a:xfrm>
            <a:off x="2154160" y="3106308"/>
            <a:ext cx="1738751" cy="1270598"/>
            <a:chOff x="812496" y="3514973"/>
            <a:chExt cx="1962612" cy="1423492"/>
          </a:xfrm>
        </p:grpSpPr>
        <p:sp>
          <p:nvSpPr>
            <p:cNvPr id="39" name="TextBox 38"/>
            <p:cNvSpPr txBox="1"/>
            <p:nvPr/>
          </p:nvSpPr>
          <p:spPr>
            <a:xfrm>
              <a:off x="864408" y="3514973"/>
              <a:ext cx="794683" cy="278077"/>
            </a:xfrm>
            <a:prstGeom prst="rect">
              <a:avLst/>
            </a:prstGeom>
            <a:noFill/>
          </p:spPr>
          <p:txBody>
            <a:bodyPr wrap="none" rtlCol="0">
              <a:spAutoFit/>
            </a:bodyPr>
            <a:lstStyle/>
            <a:p>
              <a:r>
                <a:rPr lang="zh-CN" altLang="en-US" sz="1013" dirty="0">
                  <a:latin typeface="微软雅黑" pitchFamily="34" charset="-122"/>
                  <a:ea typeface="微软雅黑" pitchFamily="34" charset="-122"/>
                </a:rPr>
                <a:t>添加标题</a:t>
              </a:r>
            </a:p>
          </p:txBody>
        </p:sp>
        <p:sp>
          <p:nvSpPr>
            <p:cNvPr id="40" name="矩形 39"/>
            <p:cNvSpPr/>
            <p:nvPr/>
          </p:nvSpPr>
          <p:spPr>
            <a:xfrm>
              <a:off x="812496" y="3800585"/>
              <a:ext cx="1962612" cy="1137880"/>
            </a:xfrm>
            <a:prstGeom prst="rect">
              <a:avLst/>
            </a:prstGeom>
          </p:spPr>
          <p:txBody>
            <a:bodyPr wrap="square">
              <a:spAutoFit/>
            </a:bodyPr>
            <a:lstStyle/>
            <a:p>
              <a:pPr algn="r">
                <a:lnSpc>
                  <a:spcPts val="1776"/>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05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4449899" y="1184724"/>
            <a:ext cx="977235" cy="976606"/>
          </a:xfrm>
          <a:prstGeom prst="ellipse">
            <a:avLst/>
          </a:prstGeom>
          <a:solidFill>
            <a:schemeClr val="accent6">
              <a:lumMod val="75000"/>
            </a:schemeClr>
          </a:solidFill>
          <a:ln>
            <a:noFill/>
          </a:ln>
        </p:spPr>
        <p:txBody>
          <a:bodyPr vert="horz" wrap="square" lIns="56620" tIns="28310" rIns="56620" bIns="28310" numCol="1" anchor="ctr" anchorCtr="0" compatLnSpc="1">
            <a:prstTxWarp prst="textNoShape">
              <a:avLst/>
            </a:prstTxWarp>
          </a:bodyPr>
          <a:lstStyle/>
          <a:p>
            <a:r>
              <a:rPr lang="zh-CN" altLang="en-US" sz="1500" dirty="0">
                <a:solidFill>
                  <a:schemeClr val="bg1"/>
                </a:solidFill>
                <a:latin typeface="微软雅黑" pitchFamily="34" charset="-122"/>
                <a:ea typeface="微软雅黑" pitchFamily="34" charset="-122"/>
              </a:rPr>
              <a:t>  工作</a:t>
            </a:r>
            <a:endParaRPr lang="en-US" altLang="zh-CN" sz="1500" dirty="0">
              <a:solidFill>
                <a:schemeClr val="bg1"/>
              </a:solidFill>
              <a:latin typeface="微软雅黑" pitchFamily="34" charset="-122"/>
              <a:ea typeface="微软雅黑" pitchFamily="34" charset="-122"/>
            </a:endParaRPr>
          </a:p>
          <a:p>
            <a:r>
              <a:rPr lang="en-US" altLang="zh-CN" sz="1500" dirty="0">
                <a:solidFill>
                  <a:schemeClr val="bg1"/>
                </a:solidFill>
                <a:latin typeface="微软雅黑" pitchFamily="34" charset="-122"/>
                <a:ea typeface="微软雅黑" pitchFamily="34" charset="-122"/>
              </a:rPr>
              <a:t>  </a:t>
            </a:r>
            <a:r>
              <a:rPr lang="zh-CN" altLang="en-US" sz="1500" dirty="0">
                <a:solidFill>
                  <a:schemeClr val="bg1"/>
                </a:solidFill>
                <a:latin typeface="微软雅黑" pitchFamily="34" charset="-122"/>
                <a:ea typeface="微软雅黑" pitchFamily="34" charset="-122"/>
              </a:rPr>
              <a:t>概述</a:t>
            </a:r>
            <a:endParaRPr lang="zh-CN" altLang="en-US" sz="18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077694" y="1674263"/>
            <a:ext cx="2372206"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8" name="Freeform 24"/>
          <p:cNvSpPr>
            <a:spLocks noEditPoints="1"/>
          </p:cNvSpPr>
          <p:nvPr/>
        </p:nvSpPr>
        <p:spPr bwMode="auto">
          <a:xfrm>
            <a:off x="3733094" y="1540753"/>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1" name="Freeform 25"/>
          <p:cNvSpPr>
            <a:spLocks noEditPoints="1"/>
          </p:cNvSpPr>
          <p:nvPr/>
        </p:nvSpPr>
        <p:spPr bwMode="auto">
          <a:xfrm>
            <a:off x="3088219" y="1540753"/>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2" name="Freeform 26"/>
          <p:cNvSpPr>
            <a:spLocks noEditPoints="1"/>
          </p:cNvSpPr>
          <p:nvPr/>
        </p:nvSpPr>
        <p:spPr bwMode="auto">
          <a:xfrm>
            <a:off x="2445823" y="1540753"/>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3" name="Freeform 27"/>
          <p:cNvSpPr>
            <a:spLocks/>
          </p:cNvSpPr>
          <p:nvPr/>
        </p:nvSpPr>
        <p:spPr bwMode="auto">
          <a:xfrm>
            <a:off x="3814944" y="1750909"/>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4" name="Freeform 28"/>
          <p:cNvSpPr>
            <a:spLocks/>
          </p:cNvSpPr>
          <p:nvPr/>
        </p:nvSpPr>
        <p:spPr bwMode="auto">
          <a:xfrm>
            <a:off x="3152707" y="1750909"/>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5" name="Freeform 29"/>
          <p:cNvSpPr>
            <a:spLocks/>
          </p:cNvSpPr>
          <p:nvPr/>
        </p:nvSpPr>
        <p:spPr bwMode="auto">
          <a:xfrm>
            <a:off x="2510311" y="1750908"/>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56620" tIns="28310" rIns="56620" bIns="2831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8" name="TextBox 17"/>
          <p:cNvSpPr txBox="1"/>
          <p:nvPr/>
        </p:nvSpPr>
        <p:spPr>
          <a:xfrm>
            <a:off x="5168134" y="2401502"/>
            <a:ext cx="418916" cy="576546"/>
          </a:xfrm>
          <a:prstGeom prst="rect">
            <a:avLst/>
          </a:prstGeom>
          <a:noFill/>
        </p:spPr>
        <p:txBody>
          <a:bodyPr wrap="none" lIns="56620" tIns="28310" rIns="56620" bIns="28310" rtlCol="0" anchor="ctr">
            <a:spAutoFit/>
          </a:bodyPr>
          <a:lstStyle/>
          <a:p>
            <a:r>
              <a:rPr lang="en-US" altLang="zh-CN" sz="3375" dirty="0">
                <a:solidFill>
                  <a:schemeClr val="accent6">
                    <a:lumMod val="75000"/>
                  </a:schemeClr>
                </a:solidFill>
                <a:latin typeface="微软雅黑" pitchFamily="34" charset="-122"/>
                <a:ea typeface="微软雅黑" pitchFamily="34" charset="-122"/>
              </a:rPr>
              <a:t>A</a:t>
            </a:r>
            <a:endParaRPr lang="zh-CN" altLang="en-US" sz="3375"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5168134" y="3048194"/>
            <a:ext cx="385254" cy="576546"/>
          </a:xfrm>
          <a:prstGeom prst="rect">
            <a:avLst/>
          </a:prstGeom>
          <a:noFill/>
        </p:spPr>
        <p:txBody>
          <a:bodyPr wrap="none" lIns="56620" tIns="28310" rIns="56620" bIns="28310" rtlCol="0" anchor="ctr">
            <a:spAutoFit/>
          </a:bodyPr>
          <a:lstStyle/>
          <a:p>
            <a:r>
              <a:rPr lang="en-US" altLang="zh-CN" sz="3375">
                <a:solidFill>
                  <a:schemeClr val="accent6">
                    <a:lumMod val="75000"/>
                  </a:schemeClr>
                </a:solidFill>
                <a:latin typeface="微软雅黑" pitchFamily="34" charset="-122"/>
                <a:ea typeface="微软雅黑" pitchFamily="34" charset="-122"/>
              </a:rPr>
              <a:t>B</a:t>
            </a:r>
            <a:endParaRPr lang="zh-CN" altLang="en-US" sz="3375">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5168133" y="3715956"/>
            <a:ext cx="404490" cy="576546"/>
          </a:xfrm>
          <a:prstGeom prst="rect">
            <a:avLst/>
          </a:prstGeom>
          <a:noFill/>
        </p:spPr>
        <p:txBody>
          <a:bodyPr wrap="none" lIns="56620" tIns="28310" rIns="56620" bIns="28310" rtlCol="0" anchor="ctr">
            <a:spAutoFit/>
          </a:bodyPr>
          <a:lstStyle/>
          <a:p>
            <a:r>
              <a:rPr lang="en-US" altLang="zh-CN" sz="3375">
                <a:solidFill>
                  <a:schemeClr val="accent6">
                    <a:lumMod val="75000"/>
                  </a:schemeClr>
                </a:solidFill>
                <a:latin typeface="微软雅黑" pitchFamily="34" charset="-122"/>
                <a:ea typeface="微软雅黑" pitchFamily="34" charset="-122"/>
              </a:rPr>
              <a:t>C</a:t>
            </a:r>
            <a:endParaRPr lang="zh-CN" altLang="en-US" sz="3375">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5650430" y="2445844"/>
            <a:ext cx="3099335" cy="597321"/>
          </a:xfrm>
          <a:prstGeom prst="rect">
            <a:avLst/>
          </a:prstGeom>
          <a:noFill/>
        </p:spPr>
        <p:txBody>
          <a:bodyPr wrap="square" lIns="56620" tIns="28310" rIns="56620" bIns="28310" rtlCol="0">
            <a:spAutoFit/>
          </a:bodyPr>
          <a:lstStyle/>
          <a:p>
            <a:pPr>
              <a:lnSpc>
                <a:spcPct val="130000"/>
              </a:lnSpc>
            </a:pPr>
            <a:r>
              <a:rPr lang="zh-CN" altLang="en-US" sz="9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5650430" y="3115742"/>
            <a:ext cx="3099335" cy="597321"/>
          </a:xfrm>
          <a:prstGeom prst="rect">
            <a:avLst/>
          </a:prstGeom>
          <a:noFill/>
        </p:spPr>
        <p:txBody>
          <a:bodyPr wrap="square" lIns="56620" tIns="28310" rIns="56620" bIns="28310" rtlCol="0">
            <a:spAutoFit/>
          </a:bodyPr>
          <a:lstStyle/>
          <a:p>
            <a:pPr>
              <a:lnSpc>
                <a:spcPct val="130000"/>
              </a:lnSpc>
            </a:pPr>
            <a:r>
              <a:rPr lang="zh-CN" altLang="en-US" sz="9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5650430" y="3810076"/>
            <a:ext cx="3099335" cy="597321"/>
          </a:xfrm>
          <a:prstGeom prst="rect">
            <a:avLst/>
          </a:prstGeom>
          <a:noFill/>
        </p:spPr>
        <p:txBody>
          <a:bodyPr wrap="square" lIns="56620" tIns="28310" rIns="56620" bIns="28310" rtlCol="0">
            <a:spAutoFit/>
          </a:bodyPr>
          <a:lstStyle/>
          <a:p>
            <a:pPr>
              <a:lnSpc>
                <a:spcPct val="130000"/>
              </a:lnSpc>
            </a:pPr>
            <a:r>
              <a:rPr lang="zh-CN" altLang="en-US" sz="9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060180" y="2442198"/>
            <a:ext cx="6536028" cy="552054"/>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95000"/>
                    <a:lumOff val="5000"/>
                  </a:schemeClr>
                </a:solidFill>
              </a:endParaRPr>
            </a:p>
          </p:txBody>
        </p:sp>
      </p:grpSp>
      <p:sp>
        <p:nvSpPr>
          <p:cNvPr id="43" name="TextBox 42"/>
          <p:cNvSpPr txBox="1"/>
          <p:nvPr/>
        </p:nvSpPr>
        <p:spPr>
          <a:xfrm>
            <a:off x="2974174" y="2481597"/>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2009</a:t>
            </a:r>
            <a:endParaRPr lang="zh-CN" altLang="en-US" dirty="0">
              <a:solidFill>
                <a:schemeClr val="tx1">
                  <a:lumMod val="95000"/>
                  <a:lumOff val="5000"/>
                </a:schemeClr>
              </a:solidFill>
            </a:endParaRPr>
          </a:p>
        </p:txBody>
      </p:sp>
      <p:sp>
        <p:nvSpPr>
          <p:cNvPr id="44" name="TextBox 43"/>
          <p:cNvSpPr txBox="1"/>
          <p:nvPr/>
        </p:nvSpPr>
        <p:spPr>
          <a:xfrm>
            <a:off x="3907439" y="2556751"/>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2010</a:t>
            </a:r>
            <a:endParaRPr lang="zh-CN" altLang="en-US" dirty="0">
              <a:solidFill>
                <a:schemeClr val="tx1">
                  <a:lumMod val="95000"/>
                  <a:lumOff val="5000"/>
                </a:schemeClr>
              </a:solidFill>
            </a:endParaRPr>
          </a:p>
        </p:txBody>
      </p:sp>
      <p:sp>
        <p:nvSpPr>
          <p:cNvPr id="45" name="TextBox 44"/>
          <p:cNvSpPr txBox="1"/>
          <p:nvPr/>
        </p:nvSpPr>
        <p:spPr>
          <a:xfrm>
            <a:off x="5355611" y="2524542"/>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2011</a:t>
            </a:r>
            <a:endParaRPr lang="zh-CN" altLang="en-US" dirty="0">
              <a:solidFill>
                <a:schemeClr val="tx1">
                  <a:lumMod val="95000"/>
                  <a:lumOff val="5000"/>
                </a:schemeClr>
              </a:solidFill>
            </a:endParaRPr>
          </a:p>
        </p:txBody>
      </p:sp>
      <p:sp>
        <p:nvSpPr>
          <p:cNvPr id="46" name="TextBox 45"/>
          <p:cNvSpPr txBox="1"/>
          <p:nvPr/>
        </p:nvSpPr>
        <p:spPr>
          <a:xfrm>
            <a:off x="6117242" y="2578224"/>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2012</a:t>
            </a:r>
            <a:endParaRPr lang="zh-CN" altLang="en-US" dirty="0">
              <a:solidFill>
                <a:schemeClr val="tx1">
                  <a:lumMod val="95000"/>
                  <a:lumOff val="5000"/>
                </a:schemeClr>
              </a:solidFill>
            </a:endParaRPr>
          </a:p>
        </p:txBody>
      </p:sp>
      <p:sp>
        <p:nvSpPr>
          <p:cNvPr id="47" name="TextBox 46"/>
          <p:cNvSpPr txBox="1"/>
          <p:nvPr/>
        </p:nvSpPr>
        <p:spPr>
          <a:xfrm>
            <a:off x="7447416" y="2599695"/>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2013</a:t>
            </a:r>
            <a:endParaRPr lang="zh-CN" altLang="en-US" dirty="0">
              <a:solidFill>
                <a:schemeClr val="tx1">
                  <a:lumMod val="95000"/>
                  <a:lumOff val="5000"/>
                </a:schemeClr>
              </a:solidFill>
            </a:endParaRPr>
          </a:p>
        </p:txBody>
      </p:sp>
      <p:sp>
        <p:nvSpPr>
          <p:cNvPr id="48" name="TextBox 47"/>
          <p:cNvSpPr txBox="1"/>
          <p:nvPr/>
        </p:nvSpPr>
        <p:spPr>
          <a:xfrm>
            <a:off x="8294865" y="2213192"/>
            <a:ext cx="508643" cy="285739"/>
          </a:xfrm>
          <a:prstGeom prst="rect">
            <a:avLst/>
          </a:prstGeom>
          <a:noFill/>
        </p:spPr>
        <p:txBody>
          <a:bodyPr wrap="none" lIns="77237" tIns="38618" rIns="77237" bIns="38618" rtlCol="0">
            <a:spAutoFit/>
          </a:bodyPr>
          <a:lstStyle/>
          <a:p>
            <a:r>
              <a:rPr lang="en-US" altLang="zh-CN" dirty="0">
                <a:solidFill>
                  <a:schemeClr val="tx1">
                    <a:lumMod val="95000"/>
                    <a:lumOff val="5000"/>
                  </a:schemeClr>
                </a:solidFill>
              </a:rPr>
              <a:t>2014</a:t>
            </a:r>
            <a:endParaRPr lang="zh-CN" altLang="en-US" dirty="0">
              <a:solidFill>
                <a:schemeClr val="tx1">
                  <a:lumMod val="95000"/>
                  <a:lumOff val="5000"/>
                </a:schemeClr>
              </a:solidFill>
            </a:endParaRPr>
          </a:p>
        </p:txBody>
      </p:sp>
      <p:grpSp>
        <p:nvGrpSpPr>
          <p:cNvPr id="49" name="组合 48"/>
          <p:cNvGrpSpPr/>
          <p:nvPr/>
        </p:nvGrpSpPr>
        <p:grpSpPr>
          <a:xfrm>
            <a:off x="2446510" y="3070180"/>
            <a:ext cx="6051128" cy="1262245"/>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grpSp>
        <p:nvGrpSpPr>
          <p:cNvPr id="56" name="组合 55"/>
          <p:cNvGrpSpPr/>
          <p:nvPr/>
        </p:nvGrpSpPr>
        <p:grpSpPr>
          <a:xfrm>
            <a:off x="3481187" y="1186046"/>
            <a:ext cx="3894179" cy="1167474"/>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7638799" y="0"/>
            <a:ext cx="1512905" cy="15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2790825" cy="5143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1800" dirty="0">
              <a:latin typeface="黑体" panose="02010609060101010101" pitchFamily="49" charset="-122"/>
              <a:ea typeface="黑体" panose="02010609060101010101" pitchFamily="49" charset="-122"/>
            </a:endParaRPr>
          </a:p>
        </p:txBody>
      </p:sp>
      <p:sp>
        <p:nvSpPr>
          <p:cNvPr id="35" name="矩形 34"/>
          <p:cNvSpPr/>
          <p:nvPr/>
        </p:nvSpPr>
        <p:spPr>
          <a:xfrm>
            <a:off x="738554" y="981087"/>
            <a:ext cx="1643399" cy="854080"/>
          </a:xfrm>
          <a:prstGeom prst="rect">
            <a:avLst/>
          </a:prstGeom>
        </p:spPr>
        <p:txBody>
          <a:bodyPr wrap="none">
            <a:spAutoFit/>
          </a:bodyPr>
          <a:lstStyle/>
          <a:p>
            <a:pPr algn="ctr"/>
            <a:r>
              <a:rPr lang="zh-CN" altLang="en-US" sz="4950" b="1" dirty="0">
                <a:solidFill>
                  <a:schemeClr val="bg1"/>
                </a:solidFill>
                <a:latin typeface="微软雅黑" pitchFamily="34" charset="-122"/>
                <a:ea typeface="微软雅黑" pitchFamily="34" charset="-122"/>
              </a:rPr>
              <a:t>目 录</a:t>
            </a:r>
          </a:p>
        </p:txBody>
      </p:sp>
      <p:sp>
        <p:nvSpPr>
          <p:cNvPr id="36" name="矩形 35"/>
          <p:cNvSpPr/>
          <p:nvPr/>
        </p:nvSpPr>
        <p:spPr>
          <a:xfrm>
            <a:off x="921297" y="1945029"/>
            <a:ext cx="1277915" cy="461665"/>
          </a:xfrm>
          <a:prstGeom prst="rect">
            <a:avLst/>
          </a:prstGeom>
        </p:spPr>
        <p:txBody>
          <a:bodyPr wrap="none">
            <a:spAutoFit/>
          </a:bodyPr>
          <a:lstStyle/>
          <a:p>
            <a:pPr algn="ctr"/>
            <a:r>
              <a:rPr lang="en-US" altLang="zh-CN" sz="2400"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3748651" y="1782299"/>
            <a:ext cx="373473" cy="373473"/>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 name="圆角矩形 17"/>
          <p:cNvSpPr/>
          <p:nvPr/>
        </p:nvSpPr>
        <p:spPr>
          <a:xfrm>
            <a:off x="4500187" y="123551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5089536" y="128078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4500187" y="180106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5089536" y="184553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4500187" y="2366609"/>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5089536" y="2417418"/>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4500187" y="2932155"/>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5089536" y="2989305"/>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4500187" y="3497702"/>
            <a:ext cx="379809" cy="378619"/>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5089536" y="3548511"/>
            <a:ext cx="1223413" cy="300082"/>
          </a:xfrm>
          <a:prstGeom prst="rect">
            <a:avLst/>
          </a:prstGeom>
        </p:spPr>
        <p:txBody>
          <a:bodyPr wrap="none">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0826" y="3135510"/>
            <a:ext cx="2017521" cy="20140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7134185" y="0"/>
            <a:ext cx="2017521" cy="2014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2302</TotalTime>
  <Words>3188</Words>
  <Application>Microsoft Office PowerPoint</Application>
  <PresentationFormat>全屏显示(16:9)</PresentationFormat>
  <Paragraphs>318</Paragraphs>
  <Slides>28</Slides>
  <Notes>27</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Arial Unicode MS</vt:lpstr>
      <vt:lpstr>Bebas</vt:lpstr>
      <vt:lpstr>굴림</vt:lpstr>
      <vt:lpstr>Microsoft YaHei UI</vt:lpstr>
      <vt:lpstr>Radikal Thin</vt:lpstr>
      <vt:lpstr>方正大黑简体</vt:lpstr>
      <vt:lpstr>黑体</vt:lpstr>
      <vt:lpstr>华文黑体</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dc:title>
  <dc:creator>铭店</dc:creator>
  <cp:keywords>www.51pptmoban.com</cp:keywords>
  <cp:lastModifiedBy>YANGS</cp:lastModifiedBy>
  <cp:revision>163</cp:revision>
  <dcterms:created xsi:type="dcterms:W3CDTF">2014-06-18T03:33:50Z</dcterms:created>
  <dcterms:modified xsi:type="dcterms:W3CDTF">2017-10-26T13:55:54Z</dcterms:modified>
</cp:coreProperties>
</file>