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31540" y="4725144"/>
            <a:ext cx="108012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9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195736" y="5157192"/>
            <a:ext cx="5004896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kern="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搞怪万圣节</a:t>
            </a:r>
            <a:r>
              <a:rPr lang="en-US" altLang="zh-CN" sz="4000" kern="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4000" kern="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模板</a:t>
            </a:r>
            <a:endParaRPr lang="en-US" altLang="zh-CN" sz="4000" kern="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509</Words>
  <Application>WPS 演示</Application>
  <PresentationFormat>全屏显示(4:3)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方正正大黑简体</vt:lpstr>
      <vt:lpstr>微软雅黑</vt:lpstr>
      <vt:lpstr>Arial</vt:lpstr>
      <vt:lpstr>Calibri</vt:lpstr>
      <vt:lpstr>黑体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6</cp:revision>
  <dcterms:created xsi:type="dcterms:W3CDTF">2014-01-07T07:15:00Z</dcterms:created>
  <dcterms:modified xsi:type="dcterms:W3CDTF">2017-04-06T10:31:30Z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