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429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55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463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422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43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97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968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80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575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59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715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49479-BF9A-4045-B0F5-F80DCC5A3530}" type="datetimeFigureOut">
              <a:rPr lang="zh-CN" altLang="en-US" smtClean="0"/>
              <a:t>2017/10/22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F33D2-AC76-4B17-A4FE-5AA987AC1B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8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715"/>
          </a:xfrm>
          <a:prstGeom prst="rect">
            <a:avLst/>
          </a:prstGeom>
        </p:spPr>
      </p:pic>
      <p:sp>
        <p:nvSpPr>
          <p:cNvPr id="35" name="任意多边形 34"/>
          <p:cNvSpPr/>
          <p:nvPr/>
        </p:nvSpPr>
        <p:spPr>
          <a:xfrm>
            <a:off x="-660400" y="3365262"/>
            <a:ext cx="13169900" cy="3835638"/>
          </a:xfrm>
          <a:custGeom>
            <a:avLst/>
            <a:gdLst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177800 w 13169900"/>
              <a:gd name="connsiteY10" fmla="*/ 2476738 h 3835638"/>
              <a:gd name="connsiteX11" fmla="*/ 177800 w 13169900"/>
              <a:gd name="connsiteY11" fmla="*/ 2476738 h 3835638"/>
              <a:gd name="connsiteX12" fmla="*/ 165100 w 13169900"/>
              <a:gd name="connsiteY12" fmla="*/ 2476738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177800 w 13169900"/>
              <a:gd name="connsiteY10" fmla="*/ 2476738 h 3835638"/>
              <a:gd name="connsiteX11" fmla="*/ 177800 w 13169900"/>
              <a:gd name="connsiteY11" fmla="*/ 2476738 h 3835638"/>
              <a:gd name="connsiteX12" fmla="*/ 78836 w 13169900"/>
              <a:gd name="connsiteY12" fmla="*/ 2416353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177800 w 13169900"/>
              <a:gd name="connsiteY10" fmla="*/ 2476738 h 3835638"/>
              <a:gd name="connsiteX11" fmla="*/ 34925 w 13169900"/>
              <a:gd name="connsiteY11" fmla="*/ 2578338 h 3835638"/>
              <a:gd name="connsiteX12" fmla="*/ 78836 w 13169900"/>
              <a:gd name="connsiteY12" fmla="*/ 2416353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3175 w 13169900"/>
              <a:gd name="connsiteY10" fmla="*/ 2711688 h 3835638"/>
              <a:gd name="connsiteX11" fmla="*/ 34925 w 13169900"/>
              <a:gd name="connsiteY11" fmla="*/ 2578338 h 3835638"/>
              <a:gd name="connsiteX12" fmla="*/ 78836 w 13169900"/>
              <a:gd name="connsiteY12" fmla="*/ 2416353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3175 w 13169900"/>
              <a:gd name="connsiteY10" fmla="*/ 2711688 h 3835638"/>
              <a:gd name="connsiteX11" fmla="*/ 34925 w 13169900"/>
              <a:gd name="connsiteY11" fmla="*/ 2578338 h 3835638"/>
              <a:gd name="connsiteX12" fmla="*/ 101061 w 13169900"/>
              <a:gd name="connsiteY12" fmla="*/ 2429053 h 383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69900" h="3835638">
                <a:moveTo>
                  <a:pt x="88900" y="2425938"/>
                </a:moveTo>
                <a:cubicBezTo>
                  <a:pt x="561975" y="2587863"/>
                  <a:pt x="1035050" y="2749788"/>
                  <a:pt x="1714500" y="2705338"/>
                </a:cubicBezTo>
                <a:cubicBezTo>
                  <a:pt x="2393950" y="2660888"/>
                  <a:pt x="3460750" y="2157121"/>
                  <a:pt x="4165600" y="2159238"/>
                </a:cubicBezTo>
                <a:cubicBezTo>
                  <a:pt x="4870450" y="2161355"/>
                  <a:pt x="5298017" y="2798471"/>
                  <a:pt x="5943600" y="2718038"/>
                </a:cubicBezTo>
                <a:cubicBezTo>
                  <a:pt x="6589183" y="2637605"/>
                  <a:pt x="7499350" y="1702038"/>
                  <a:pt x="8039100" y="1676638"/>
                </a:cubicBezTo>
                <a:cubicBezTo>
                  <a:pt x="8578850" y="1651238"/>
                  <a:pt x="8657167" y="2845038"/>
                  <a:pt x="9182100" y="2565638"/>
                </a:cubicBezTo>
                <a:cubicBezTo>
                  <a:pt x="9707033" y="2286238"/>
                  <a:pt x="10524067" y="25638"/>
                  <a:pt x="11188700" y="238"/>
                </a:cubicBezTo>
                <a:cubicBezTo>
                  <a:pt x="11853333" y="-25162"/>
                  <a:pt x="12824883" y="1985671"/>
                  <a:pt x="13169900" y="2413238"/>
                </a:cubicBezTo>
                <a:lnTo>
                  <a:pt x="13068300" y="3835638"/>
                </a:lnTo>
                <a:lnTo>
                  <a:pt x="0" y="3594338"/>
                </a:lnTo>
                <a:cubicBezTo>
                  <a:pt x="59267" y="3221805"/>
                  <a:pt x="-2646" y="2881021"/>
                  <a:pt x="3175" y="2711688"/>
                </a:cubicBezTo>
                <a:cubicBezTo>
                  <a:pt x="8996" y="2542355"/>
                  <a:pt x="18611" y="2625444"/>
                  <a:pt x="34925" y="2578338"/>
                </a:cubicBezTo>
                <a:cubicBezTo>
                  <a:pt x="51239" y="2531232"/>
                  <a:pt x="86424" y="2483048"/>
                  <a:pt x="101061" y="2429053"/>
                </a:cubicBezTo>
              </a:path>
            </a:pathLst>
          </a:custGeom>
          <a:gradFill>
            <a:gsLst>
              <a:gs pos="0">
                <a:schemeClr val="bg1">
                  <a:lumMod val="75000"/>
                  <a:alpha val="76000"/>
                </a:schemeClr>
              </a:gs>
              <a:gs pos="80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8469" y="800100"/>
            <a:ext cx="1563414" cy="11883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880" y="2837853"/>
            <a:ext cx="964489" cy="52740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45901" y="1106061"/>
            <a:ext cx="1015663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感恩</a:t>
            </a:r>
            <a:endParaRPr lang="zh-CN" altLang="en-US" sz="5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93426" y="1844725"/>
            <a:ext cx="1015663" cy="21698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重阳节</a:t>
            </a:r>
            <a:endParaRPr lang="zh-CN" altLang="en-US" sz="5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4979307" y="1467841"/>
            <a:ext cx="10001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979307" y="1467841"/>
            <a:ext cx="1" cy="27400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4979308" y="4213437"/>
            <a:ext cx="1752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6731909" y="3456776"/>
            <a:ext cx="1" cy="7507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任意多边形 42"/>
          <p:cNvSpPr/>
          <p:nvPr/>
        </p:nvSpPr>
        <p:spPr>
          <a:xfrm>
            <a:off x="3940507" y="5095783"/>
            <a:ext cx="2386960" cy="1289683"/>
          </a:xfrm>
          <a:custGeom>
            <a:avLst/>
            <a:gdLst>
              <a:gd name="connsiteX0" fmla="*/ 1114825 w 2386960"/>
              <a:gd name="connsiteY0" fmla="*/ 239 h 1289683"/>
              <a:gd name="connsiteX1" fmla="*/ 2225281 w 2386960"/>
              <a:gd name="connsiteY1" fmla="*/ 1036877 h 1289683"/>
              <a:gd name="connsiteX2" fmla="*/ 2386960 w 2386960"/>
              <a:gd name="connsiteY2" fmla="*/ 1289683 h 1289683"/>
              <a:gd name="connsiteX3" fmla="*/ 0 w 2386960"/>
              <a:gd name="connsiteY3" fmla="*/ 1289683 h 1289683"/>
              <a:gd name="connsiteX4" fmla="*/ 59138 w 2386960"/>
              <a:gd name="connsiteY4" fmla="*/ 1187689 h 1289683"/>
              <a:gd name="connsiteX5" fmla="*/ 1114825 w 2386960"/>
              <a:gd name="connsiteY5" fmla="*/ 239 h 128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6960" h="1289683">
                <a:moveTo>
                  <a:pt x="1114825" y="239"/>
                </a:moveTo>
                <a:cubicBezTo>
                  <a:pt x="1447142" y="-12461"/>
                  <a:pt x="1856187" y="483897"/>
                  <a:pt x="2225281" y="1036877"/>
                </a:cubicBezTo>
                <a:lnTo>
                  <a:pt x="2386960" y="1289683"/>
                </a:lnTo>
                <a:lnTo>
                  <a:pt x="0" y="1289683"/>
                </a:lnTo>
                <a:lnTo>
                  <a:pt x="59138" y="1187689"/>
                </a:lnTo>
                <a:cubicBezTo>
                  <a:pt x="412092" y="584439"/>
                  <a:pt x="782509" y="12939"/>
                  <a:pt x="1114825" y="2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37000"/>
                </a:schemeClr>
              </a:gs>
              <a:gs pos="53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1813670" y="4667167"/>
            <a:ext cx="1586574" cy="857232"/>
          </a:xfrm>
          <a:custGeom>
            <a:avLst/>
            <a:gdLst>
              <a:gd name="connsiteX0" fmla="*/ 1114825 w 2386960"/>
              <a:gd name="connsiteY0" fmla="*/ 239 h 1289683"/>
              <a:gd name="connsiteX1" fmla="*/ 2225281 w 2386960"/>
              <a:gd name="connsiteY1" fmla="*/ 1036877 h 1289683"/>
              <a:gd name="connsiteX2" fmla="*/ 2386960 w 2386960"/>
              <a:gd name="connsiteY2" fmla="*/ 1289683 h 1289683"/>
              <a:gd name="connsiteX3" fmla="*/ 0 w 2386960"/>
              <a:gd name="connsiteY3" fmla="*/ 1289683 h 1289683"/>
              <a:gd name="connsiteX4" fmla="*/ 59138 w 2386960"/>
              <a:gd name="connsiteY4" fmla="*/ 1187689 h 1289683"/>
              <a:gd name="connsiteX5" fmla="*/ 1114825 w 2386960"/>
              <a:gd name="connsiteY5" fmla="*/ 239 h 128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6960" h="1289683">
                <a:moveTo>
                  <a:pt x="1114825" y="239"/>
                </a:moveTo>
                <a:cubicBezTo>
                  <a:pt x="1447142" y="-12461"/>
                  <a:pt x="1856187" y="483897"/>
                  <a:pt x="2225281" y="1036877"/>
                </a:cubicBezTo>
                <a:lnTo>
                  <a:pt x="2386960" y="1289683"/>
                </a:lnTo>
                <a:lnTo>
                  <a:pt x="0" y="1289683"/>
                </a:lnTo>
                <a:lnTo>
                  <a:pt x="59138" y="1187689"/>
                </a:lnTo>
                <a:cubicBezTo>
                  <a:pt x="412092" y="584439"/>
                  <a:pt x="782509" y="12939"/>
                  <a:pt x="1114825" y="2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76000"/>
                </a:schemeClr>
              </a:gs>
              <a:gs pos="53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-354391" y="4805719"/>
            <a:ext cx="3247712" cy="1754751"/>
          </a:xfrm>
          <a:custGeom>
            <a:avLst/>
            <a:gdLst>
              <a:gd name="connsiteX0" fmla="*/ 1114825 w 2386960"/>
              <a:gd name="connsiteY0" fmla="*/ 239 h 1289683"/>
              <a:gd name="connsiteX1" fmla="*/ 2225281 w 2386960"/>
              <a:gd name="connsiteY1" fmla="*/ 1036877 h 1289683"/>
              <a:gd name="connsiteX2" fmla="*/ 2386960 w 2386960"/>
              <a:gd name="connsiteY2" fmla="*/ 1289683 h 1289683"/>
              <a:gd name="connsiteX3" fmla="*/ 0 w 2386960"/>
              <a:gd name="connsiteY3" fmla="*/ 1289683 h 1289683"/>
              <a:gd name="connsiteX4" fmla="*/ 59138 w 2386960"/>
              <a:gd name="connsiteY4" fmla="*/ 1187689 h 1289683"/>
              <a:gd name="connsiteX5" fmla="*/ 1114825 w 2386960"/>
              <a:gd name="connsiteY5" fmla="*/ 239 h 128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6960" h="1289683">
                <a:moveTo>
                  <a:pt x="1114825" y="239"/>
                </a:moveTo>
                <a:cubicBezTo>
                  <a:pt x="1447142" y="-12461"/>
                  <a:pt x="1856187" y="483897"/>
                  <a:pt x="2225281" y="1036877"/>
                </a:cubicBezTo>
                <a:lnTo>
                  <a:pt x="2386960" y="1289683"/>
                </a:lnTo>
                <a:lnTo>
                  <a:pt x="0" y="1289683"/>
                </a:lnTo>
                <a:lnTo>
                  <a:pt x="59138" y="1187689"/>
                </a:lnTo>
                <a:cubicBezTo>
                  <a:pt x="412092" y="584439"/>
                  <a:pt x="782509" y="12939"/>
                  <a:pt x="1114825" y="2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76000"/>
                </a:schemeClr>
              </a:gs>
              <a:gs pos="53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8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9282" y="2167747"/>
            <a:ext cx="964489" cy="52740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022388" y="889131"/>
            <a:ext cx="1015663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目录</a:t>
            </a:r>
            <a:endParaRPr lang="zh-CN" altLang="en-US" sz="5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8006683" y="1573822"/>
            <a:ext cx="0" cy="40944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019819" y="824139"/>
            <a:ext cx="0" cy="12904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69" y="4584700"/>
            <a:ext cx="1563414" cy="118834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392771" y="1573822"/>
            <a:ext cx="553998" cy="41992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r>
              <a:rPr lang="en-US" altLang="zh-CN" sz="2400" dirty="0" err="1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</a:t>
            </a:r>
            <a:r>
              <a:rPr lang="en-US" altLang="zh-CN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sz="2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7133334" y="1573822"/>
            <a:ext cx="0" cy="40944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519422" y="1573822"/>
            <a:ext cx="553998" cy="41992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r>
              <a:rPr lang="en-US" altLang="zh-CN" sz="2400" dirty="0" err="1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</a:t>
            </a:r>
            <a:r>
              <a:rPr lang="en-US" altLang="zh-CN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sz="2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259985" y="1573822"/>
            <a:ext cx="0" cy="40944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646073" y="1573822"/>
            <a:ext cx="553998" cy="41992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r>
              <a:rPr lang="en-US" altLang="zh-CN" sz="2400" dirty="0" err="1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</a:t>
            </a:r>
            <a:r>
              <a:rPr lang="en-US" altLang="zh-CN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sz="2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386636" y="1573822"/>
            <a:ext cx="0" cy="40944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772724" y="1573822"/>
            <a:ext cx="553998" cy="41992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r>
              <a:rPr lang="en-US" altLang="zh-CN" sz="2400" dirty="0" err="1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</a:t>
            </a:r>
            <a:r>
              <a:rPr lang="en-US" altLang="zh-CN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sz="2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513287" y="1573822"/>
            <a:ext cx="0" cy="40944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899375" y="1573822"/>
            <a:ext cx="553998" cy="41992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r>
              <a:rPr lang="en-US" altLang="zh-CN" sz="2400" dirty="0" err="1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</a:t>
            </a:r>
            <a:r>
              <a:rPr lang="en-US" altLang="zh-CN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sz="2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0049461" y="824139"/>
            <a:ext cx="1" cy="1607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10049461" y="2431452"/>
            <a:ext cx="66982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10049461" y="824139"/>
            <a:ext cx="97035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62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715"/>
          </a:xfrm>
          <a:prstGeom prst="rect">
            <a:avLst/>
          </a:prstGeom>
        </p:spPr>
      </p:pic>
      <p:sp>
        <p:nvSpPr>
          <p:cNvPr id="43" name="任意多边形 42"/>
          <p:cNvSpPr/>
          <p:nvPr/>
        </p:nvSpPr>
        <p:spPr>
          <a:xfrm>
            <a:off x="3940507" y="5095783"/>
            <a:ext cx="2386960" cy="1289683"/>
          </a:xfrm>
          <a:custGeom>
            <a:avLst/>
            <a:gdLst>
              <a:gd name="connsiteX0" fmla="*/ 1114825 w 2386960"/>
              <a:gd name="connsiteY0" fmla="*/ 239 h 1289683"/>
              <a:gd name="connsiteX1" fmla="*/ 2225281 w 2386960"/>
              <a:gd name="connsiteY1" fmla="*/ 1036877 h 1289683"/>
              <a:gd name="connsiteX2" fmla="*/ 2386960 w 2386960"/>
              <a:gd name="connsiteY2" fmla="*/ 1289683 h 1289683"/>
              <a:gd name="connsiteX3" fmla="*/ 0 w 2386960"/>
              <a:gd name="connsiteY3" fmla="*/ 1289683 h 1289683"/>
              <a:gd name="connsiteX4" fmla="*/ 59138 w 2386960"/>
              <a:gd name="connsiteY4" fmla="*/ 1187689 h 1289683"/>
              <a:gd name="connsiteX5" fmla="*/ 1114825 w 2386960"/>
              <a:gd name="connsiteY5" fmla="*/ 239 h 128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6960" h="1289683">
                <a:moveTo>
                  <a:pt x="1114825" y="239"/>
                </a:moveTo>
                <a:cubicBezTo>
                  <a:pt x="1447142" y="-12461"/>
                  <a:pt x="1856187" y="483897"/>
                  <a:pt x="2225281" y="1036877"/>
                </a:cubicBezTo>
                <a:lnTo>
                  <a:pt x="2386960" y="1289683"/>
                </a:lnTo>
                <a:lnTo>
                  <a:pt x="0" y="1289683"/>
                </a:lnTo>
                <a:lnTo>
                  <a:pt x="59138" y="1187689"/>
                </a:lnTo>
                <a:cubicBezTo>
                  <a:pt x="412092" y="584439"/>
                  <a:pt x="782509" y="12939"/>
                  <a:pt x="1114825" y="2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37000"/>
                </a:schemeClr>
              </a:gs>
              <a:gs pos="53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-660400" y="3365262"/>
            <a:ext cx="13169900" cy="3835638"/>
          </a:xfrm>
          <a:custGeom>
            <a:avLst/>
            <a:gdLst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177800 w 13169900"/>
              <a:gd name="connsiteY10" fmla="*/ 2476738 h 3835638"/>
              <a:gd name="connsiteX11" fmla="*/ 177800 w 13169900"/>
              <a:gd name="connsiteY11" fmla="*/ 2476738 h 3835638"/>
              <a:gd name="connsiteX12" fmla="*/ 165100 w 13169900"/>
              <a:gd name="connsiteY12" fmla="*/ 2476738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177800 w 13169900"/>
              <a:gd name="connsiteY10" fmla="*/ 2476738 h 3835638"/>
              <a:gd name="connsiteX11" fmla="*/ 177800 w 13169900"/>
              <a:gd name="connsiteY11" fmla="*/ 2476738 h 3835638"/>
              <a:gd name="connsiteX12" fmla="*/ 78836 w 13169900"/>
              <a:gd name="connsiteY12" fmla="*/ 2416353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177800 w 13169900"/>
              <a:gd name="connsiteY10" fmla="*/ 2476738 h 3835638"/>
              <a:gd name="connsiteX11" fmla="*/ 34925 w 13169900"/>
              <a:gd name="connsiteY11" fmla="*/ 2578338 h 3835638"/>
              <a:gd name="connsiteX12" fmla="*/ 78836 w 13169900"/>
              <a:gd name="connsiteY12" fmla="*/ 2416353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3175 w 13169900"/>
              <a:gd name="connsiteY10" fmla="*/ 2711688 h 3835638"/>
              <a:gd name="connsiteX11" fmla="*/ 34925 w 13169900"/>
              <a:gd name="connsiteY11" fmla="*/ 2578338 h 3835638"/>
              <a:gd name="connsiteX12" fmla="*/ 78836 w 13169900"/>
              <a:gd name="connsiteY12" fmla="*/ 2416353 h 3835638"/>
              <a:gd name="connsiteX0" fmla="*/ 88900 w 13169900"/>
              <a:gd name="connsiteY0" fmla="*/ 2425938 h 3835638"/>
              <a:gd name="connsiteX1" fmla="*/ 1714500 w 13169900"/>
              <a:gd name="connsiteY1" fmla="*/ 2705338 h 3835638"/>
              <a:gd name="connsiteX2" fmla="*/ 4165600 w 13169900"/>
              <a:gd name="connsiteY2" fmla="*/ 2159238 h 3835638"/>
              <a:gd name="connsiteX3" fmla="*/ 5943600 w 13169900"/>
              <a:gd name="connsiteY3" fmla="*/ 2718038 h 3835638"/>
              <a:gd name="connsiteX4" fmla="*/ 8039100 w 13169900"/>
              <a:gd name="connsiteY4" fmla="*/ 1676638 h 3835638"/>
              <a:gd name="connsiteX5" fmla="*/ 9182100 w 13169900"/>
              <a:gd name="connsiteY5" fmla="*/ 2565638 h 3835638"/>
              <a:gd name="connsiteX6" fmla="*/ 11188700 w 13169900"/>
              <a:gd name="connsiteY6" fmla="*/ 238 h 3835638"/>
              <a:gd name="connsiteX7" fmla="*/ 13169900 w 13169900"/>
              <a:gd name="connsiteY7" fmla="*/ 2413238 h 3835638"/>
              <a:gd name="connsiteX8" fmla="*/ 13068300 w 13169900"/>
              <a:gd name="connsiteY8" fmla="*/ 3835638 h 3835638"/>
              <a:gd name="connsiteX9" fmla="*/ 0 w 13169900"/>
              <a:gd name="connsiteY9" fmla="*/ 3594338 h 3835638"/>
              <a:gd name="connsiteX10" fmla="*/ 3175 w 13169900"/>
              <a:gd name="connsiteY10" fmla="*/ 2711688 h 3835638"/>
              <a:gd name="connsiteX11" fmla="*/ 34925 w 13169900"/>
              <a:gd name="connsiteY11" fmla="*/ 2578338 h 3835638"/>
              <a:gd name="connsiteX12" fmla="*/ 101061 w 13169900"/>
              <a:gd name="connsiteY12" fmla="*/ 2429053 h 383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69900" h="3835638">
                <a:moveTo>
                  <a:pt x="88900" y="2425938"/>
                </a:moveTo>
                <a:cubicBezTo>
                  <a:pt x="561975" y="2587863"/>
                  <a:pt x="1035050" y="2749788"/>
                  <a:pt x="1714500" y="2705338"/>
                </a:cubicBezTo>
                <a:cubicBezTo>
                  <a:pt x="2393950" y="2660888"/>
                  <a:pt x="3460750" y="2157121"/>
                  <a:pt x="4165600" y="2159238"/>
                </a:cubicBezTo>
                <a:cubicBezTo>
                  <a:pt x="4870450" y="2161355"/>
                  <a:pt x="5298017" y="2798471"/>
                  <a:pt x="5943600" y="2718038"/>
                </a:cubicBezTo>
                <a:cubicBezTo>
                  <a:pt x="6589183" y="2637605"/>
                  <a:pt x="7499350" y="1702038"/>
                  <a:pt x="8039100" y="1676638"/>
                </a:cubicBezTo>
                <a:cubicBezTo>
                  <a:pt x="8578850" y="1651238"/>
                  <a:pt x="8657167" y="2845038"/>
                  <a:pt x="9182100" y="2565638"/>
                </a:cubicBezTo>
                <a:cubicBezTo>
                  <a:pt x="9707033" y="2286238"/>
                  <a:pt x="10524067" y="25638"/>
                  <a:pt x="11188700" y="238"/>
                </a:cubicBezTo>
                <a:cubicBezTo>
                  <a:pt x="11853333" y="-25162"/>
                  <a:pt x="12824883" y="1985671"/>
                  <a:pt x="13169900" y="2413238"/>
                </a:cubicBezTo>
                <a:lnTo>
                  <a:pt x="13068300" y="3835638"/>
                </a:lnTo>
                <a:lnTo>
                  <a:pt x="0" y="3594338"/>
                </a:lnTo>
                <a:cubicBezTo>
                  <a:pt x="59267" y="3221805"/>
                  <a:pt x="-2646" y="2881021"/>
                  <a:pt x="3175" y="2711688"/>
                </a:cubicBezTo>
                <a:cubicBezTo>
                  <a:pt x="8996" y="2542355"/>
                  <a:pt x="18611" y="2625444"/>
                  <a:pt x="34925" y="2578338"/>
                </a:cubicBezTo>
                <a:cubicBezTo>
                  <a:pt x="51239" y="2531232"/>
                  <a:pt x="86424" y="2483048"/>
                  <a:pt x="101061" y="2429053"/>
                </a:cubicBezTo>
              </a:path>
            </a:pathLst>
          </a:custGeom>
          <a:gradFill>
            <a:gsLst>
              <a:gs pos="0">
                <a:schemeClr val="bg1">
                  <a:lumMod val="75000"/>
                  <a:alpha val="76000"/>
                </a:schemeClr>
              </a:gs>
              <a:gs pos="80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321"/>
          <a:stretch/>
        </p:blipFill>
        <p:spPr>
          <a:xfrm>
            <a:off x="1900904" y="2314154"/>
            <a:ext cx="2779515" cy="36004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067" y="5007597"/>
            <a:ext cx="964489" cy="527409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 flipH="1">
            <a:off x="5453564" y="1121458"/>
            <a:ext cx="1" cy="4630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453564" y="5751610"/>
            <a:ext cx="11166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570257" y="1121458"/>
            <a:ext cx="0" cy="36842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任意多边形 43"/>
          <p:cNvSpPr/>
          <p:nvPr/>
        </p:nvSpPr>
        <p:spPr>
          <a:xfrm>
            <a:off x="1813670" y="4667167"/>
            <a:ext cx="1586574" cy="857232"/>
          </a:xfrm>
          <a:custGeom>
            <a:avLst/>
            <a:gdLst>
              <a:gd name="connsiteX0" fmla="*/ 1114825 w 2386960"/>
              <a:gd name="connsiteY0" fmla="*/ 239 h 1289683"/>
              <a:gd name="connsiteX1" fmla="*/ 2225281 w 2386960"/>
              <a:gd name="connsiteY1" fmla="*/ 1036877 h 1289683"/>
              <a:gd name="connsiteX2" fmla="*/ 2386960 w 2386960"/>
              <a:gd name="connsiteY2" fmla="*/ 1289683 h 1289683"/>
              <a:gd name="connsiteX3" fmla="*/ 0 w 2386960"/>
              <a:gd name="connsiteY3" fmla="*/ 1289683 h 1289683"/>
              <a:gd name="connsiteX4" fmla="*/ 59138 w 2386960"/>
              <a:gd name="connsiteY4" fmla="*/ 1187689 h 1289683"/>
              <a:gd name="connsiteX5" fmla="*/ 1114825 w 2386960"/>
              <a:gd name="connsiteY5" fmla="*/ 239 h 128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6960" h="1289683">
                <a:moveTo>
                  <a:pt x="1114825" y="239"/>
                </a:moveTo>
                <a:cubicBezTo>
                  <a:pt x="1447142" y="-12461"/>
                  <a:pt x="1856187" y="483897"/>
                  <a:pt x="2225281" y="1036877"/>
                </a:cubicBezTo>
                <a:lnTo>
                  <a:pt x="2386960" y="1289683"/>
                </a:lnTo>
                <a:lnTo>
                  <a:pt x="0" y="1289683"/>
                </a:lnTo>
                <a:lnTo>
                  <a:pt x="59138" y="1187689"/>
                </a:lnTo>
                <a:cubicBezTo>
                  <a:pt x="412092" y="584439"/>
                  <a:pt x="782509" y="12939"/>
                  <a:pt x="1114825" y="2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76000"/>
                </a:schemeClr>
              </a:gs>
              <a:gs pos="53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-354391" y="4805719"/>
            <a:ext cx="3247712" cy="1754751"/>
          </a:xfrm>
          <a:custGeom>
            <a:avLst/>
            <a:gdLst>
              <a:gd name="connsiteX0" fmla="*/ 1114825 w 2386960"/>
              <a:gd name="connsiteY0" fmla="*/ 239 h 1289683"/>
              <a:gd name="connsiteX1" fmla="*/ 2225281 w 2386960"/>
              <a:gd name="connsiteY1" fmla="*/ 1036877 h 1289683"/>
              <a:gd name="connsiteX2" fmla="*/ 2386960 w 2386960"/>
              <a:gd name="connsiteY2" fmla="*/ 1289683 h 1289683"/>
              <a:gd name="connsiteX3" fmla="*/ 0 w 2386960"/>
              <a:gd name="connsiteY3" fmla="*/ 1289683 h 1289683"/>
              <a:gd name="connsiteX4" fmla="*/ 59138 w 2386960"/>
              <a:gd name="connsiteY4" fmla="*/ 1187689 h 1289683"/>
              <a:gd name="connsiteX5" fmla="*/ 1114825 w 2386960"/>
              <a:gd name="connsiteY5" fmla="*/ 239 h 128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6960" h="1289683">
                <a:moveTo>
                  <a:pt x="1114825" y="239"/>
                </a:moveTo>
                <a:cubicBezTo>
                  <a:pt x="1447142" y="-12461"/>
                  <a:pt x="1856187" y="483897"/>
                  <a:pt x="2225281" y="1036877"/>
                </a:cubicBezTo>
                <a:lnTo>
                  <a:pt x="2386960" y="1289683"/>
                </a:lnTo>
                <a:lnTo>
                  <a:pt x="0" y="1289683"/>
                </a:lnTo>
                <a:lnTo>
                  <a:pt x="59138" y="1187689"/>
                </a:lnTo>
                <a:cubicBezTo>
                  <a:pt x="412092" y="584439"/>
                  <a:pt x="782509" y="12939"/>
                  <a:pt x="1114825" y="2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76000"/>
                </a:schemeClr>
              </a:gs>
              <a:gs pos="53000">
                <a:schemeClr val="bg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773521" y="1428892"/>
            <a:ext cx="553998" cy="41992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r>
              <a:rPr lang="en-US" altLang="zh-CN" sz="2400" dirty="0" err="1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</a:t>
            </a:r>
            <a:r>
              <a:rPr lang="en-US" altLang="zh-CN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sz="2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5453564" y="1121458"/>
            <a:ext cx="11166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153"/>
          <a:stretch/>
        </p:blipFill>
        <p:spPr>
          <a:xfrm>
            <a:off x="7220103" y="1407147"/>
            <a:ext cx="1887501" cy="3600450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6360163" y="1515160"/>
            <a:ext cx="0" cy="6490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780349" y="1699991"/>
            <a:ext cx="0" cy="703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534931" y="1515160"/>
            <a:ext cx="112544" cy="887868"/>
          </a:xfrm>
          <a:prstGeom prst="rect">
            <a:avLst/>
          </a:prstGeom>
          <a:solidFill>
            <a:srgbClr val="F2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324836" y="1606268"/>
            <a:ext cx="490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1</a:t>
            </a:r>
            <a:endParaRPr lang="zh-CN" altLang="en-US" sz="4000" dirty="0" smtClean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6360163" y="1515160"/>
            <a:ext cx="4201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6444660" y="2403027"/>
            <a:ext cx="3398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7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4539" y="893630"/>
            <a:ext cx="964489" cy="527409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10428451" y="1421039"/>
            <a:ext cx="0" cy="40944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69" y="4584700"/>
            <a:ext cx="1563414" cy="118834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814539" y="1421039"/>
            <a:ext cx="553998" cy="41992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r>
              <a:rPr lang="en-US" altLang="zh-CN" sz="2400" dirty="0" err="1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</a:t>
            </a:r>
            <a:r>
              <a:rPr lang="en-US" altLang="zh-CN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sz="2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sz="2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4697" y="1560739"/>
            <a:ext cx="7294305" cy="43520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重阳节，又称重九节、晒秋节、“踏秋”，为每年的农历九月初九日，中国传统节日。庆祝重阳节一般包括出游赏秋、登高远眺、观赏菊花、遍插茱萸、吃重阳糕、饮菊花酒等活动。重阳节，早在战国时期就已经形成，到了唐代被正式定为民间的节日，此后历朝历代沿袭至今。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0568935" y="1427389"/>
            <a:ext cx="0" cy="6490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10568935" y="1427389"/>
            <a:ext cx="4201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0989121" y="1612220"/>
            <a:ext cx="0" cy="703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0653432" y="2315256"/>
            <a:ext cx="3398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533608" y="1518497"/>
            <a:ext cx="490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1</a:t>
            </a:r>
            <a:endParaRPr lang="zh-CN" altLang="en-US" sz="4000" dirty="0" smtClean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51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7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8469" y="800100"/>
            <a:ext cx="1563414" cy="11883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93418"/>
            <a:ext cx="964489" cy="52740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507222" y="1609895"/>
            <a:ext cx="1015663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谢谢</a:t>
            </a:r>
            <a:endParaRPr lang="zh-CN" altLang="en-US" sz="5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54747" y="2818459"/>
            <a:ext cx="1015663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观看</a:t>
            </a:r>
            <a:endParaRPr lang="zh-CN" altLang="en-US" sz="54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84982" y="3205106"/>
            <a:ext cx="461665" cy="16825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@51PPT</a:t>
            </a:r>
            <a:r>
              <a:rPr lang="zh-CN" altLang="en-US" dirty="0" smtClean="0">
                <a:latin typeface="柳公权柳体" panose="02000000000000000000" pitchFamily="2" charset="-122"/>
                <a:ea typeface="柳公权柳体" panose="02000000000000000000" pitchFamily="2" charset="-122"/>
              </a:rPr>
              <a:t>模板网</a:t>
            </a:r>
            <a:endParaRPr lang="zh-CN" altLang="en-US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13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1412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本模板由</a:t>
            </a:r>
            <a:r>
              <a:rPr lang="en-US" altLang="zh-CN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51PPT</a:t>
            </a: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  原创</a:t>
            </a:r>
            <a:endParaRPr lang="en-US" altLang="zh-CN" sz="4267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网址：</a:t>
            </a:r>
            <a:r>
              <a:rPr lang="en-US" altLang="zh-CN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www.51pptmoban.com</a:t>
            </a:r>
          </a:p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微博：</a:t>
            </a:r>
            <a:r>
              <a:rPr lang="en-US" altLang="zh-CN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@51PPT</a:t>
            </a: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endParaRPr lang="en-US" altLang="zh-CN" sz="4267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33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本模板由</a:t>
            </a:r>
            <a:r>
              <a:rPr lang="en-US" altLang="zh-CN" sz="2133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51PPT</a:t>
            </a:r>
            <a:r>
              <a:rPr lang="zh-CN" altLang="en-US" sz="2133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 原创</a:t>
            </a:r>
            <a:endParaRPr lang="en-US" altLang="zh-CN" sz="213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感谢您能把 </a:t>
            </a:r>
            <a:r>
              <a:rPr lang="en-US" altLang="zh-CN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51PPT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告诉给更多的</a:t>
            </a:r>
            <a:r>
              <a:rPr lang="en-US" altLang="zh-CN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模板需要或爱好的朋友！</a:t>
            </a:r>
            <a:endParaRPr lang="en-US" altLang="zh-CN" sz="213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66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您可以转发分享在更多的网页或者网盘，但是</a:t>
            </a:r>
            <a:r>
              <a:rPr lang="zh-CN" altLang="en-US" sz="2667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请不要删减本模板的</a:t>
            </a:r>
            <a:r>
              <a:rPr lang="zh-CN" altLang="en-US" sz="2667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667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667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508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306</Words>
  <Application>Microsoft Office PowerPoint</Application>
  <PresentationFormat>宽屏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柳公权柳体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51PPT模板网</dc:creator>
  <cp:keywords>www.51pptmoban.com</cp:keywords>
  <cp:lastModifiedBy>YANGS</cp:lastModifiedBy>
  <cp:revision>36</cp:revision>
  <dcterms:created xsi:type="dcterms:W3CDTF">2017-10-22T03:35:33Z</dcterms:created>
  <dcterms:modified xsi:type="dcterms:W3CDTF">2017-10-22T13:28:09Z</dcterms:modified>
</cp:coreProperties>
</file>