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6" r:id="rId2"/>
    <p:sldId id="275" r:id="rId3"/>
    <p:sldId id="258" r:id="rId4"/>
    <p:sldId id="259" r:id="rId5"/>
    <p:sldId id="260" r:id="rId6"/>
    <p:sldId id="261" r:id="rId7"/>
    <p:sldId id="272" r:id="rId8"/>
    <p:sldId id="262" r:id="rId9"/>
    <p:sldId id="279" r:id="rId10"/>
    <p:sldId id="280" r:id="rId11"/>
    <p:sldId id="266" r:id="rId12"/>
    <p:sldId id="278" r:id="rId13"/>
    <p:sldId id="264" r:id="rId14"/>
    <p:sldId id="268" r:id="rId15"/>
    <p:sldId id="282" r:id="rId16"/>
    <p:sldId id="270" r:id="rId17"/>
    <p:sldId id="271" r:id="rId18"/>
    <p:sldId id="274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喵呜体" charset="-122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D1"/>
    <a:srgbClr val="F57909"/>
    <a:srgbClr val="FF1900"/>
    <a:srgbClr val="F89942"/>
    <a:srgbClr val="FFFCD9"/>
    <a:srgbClr val="EF2A9D"/>
    <a:srgbClr val="EF918C"/>
    <a:srgbClr val="E9676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18" autoAdjust="0"/>
    <p:restoredTop sz="86705" autoAdjust="0"/>
  </p:normalViewPr>
  <p:slideViewPr>
    <p:cSldViewPr>
      <p:cViewPr>
        <p:scale>
          <a:sx n="75" d="100"/>
          <a:sy n="75" d="100"/>
        </p:scale>
        <p:origin x="-2952" y="-1410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12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9F5EC24-F86A-4D3F-A65D-7042F1D4E246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20502FE-8643-4481-955F-E8340B1B0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E9C108-59CD-4A50-84B6-85C0266332C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6B8A66-0A8E-4350-9B57-7C9A25E2912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2C4586-62F7-45C0-8C3B-26C3836EE11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69B292-8027-4198-9C79-05AC68656BF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D95DDC-42E7-4598-829A-DB43F688F11A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F42AF-2762-4CE0-B0D2-2DF9AB1A8F4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C5D7B9-5925-4994-A4C1-35EBDE312ABD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B94CC-AED0-465D-B6B3-16E498675FA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711421-A327-464E-8D84-943309CFEBB1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73F45-1C1A-4B5A-B1F4-6E0F3016FD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9B52BB-8AFA-40BE-8A5D-4B352CB70E32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F0225-26B7-47B5-8642-3430BF0DF06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6203A2-7401-4C5B-8B3B-B0EEFE1E73EA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9E19F-07ED-4330-BD3B-98D1B08371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3E55C4-0DC5-4593-B4B5-DB74194A17C5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97FCE-374D-4D2A-9992-514256DAD58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C7AC9-717B-42EA-B8C8-2BFAD6C101AF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AAD3E-A5BB-4449-B888-BBB0DF32EA8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C9D05-9C6B-4F3D-AD8A-EE24E0392808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E5619-0816-4533-97DD-4AA26E42FD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E3D5EA-990B-4F6E-A340-AC5223B5DBD5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DFB60-7539-4006-8E4F-C87093A626E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554196-3034-4E3D-8818-D1A5365BA264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87CE6-EF16-4A15-A944-5E01A883E7F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51C161-A0DD-4005-B58F-CC4AD6D75CEC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32A65-F88E-463B-BFD7-1E1676E852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606F0BC4-2ECA-4B7E-8396-95A0B717C325}" type="datetimeFigureOut">
              <a:rPr lang="zh-CN" altLang="en-US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5FBB4BE-F3CA-4C30-A71A-ECDB68D36E3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dobe Gothic Std B"/>
        <a:buChar char="•"/>
        <a:defRPr sz="32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dobe Gothic Std B"/>
        <a:buChar char="–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dobe Gothic Std B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dobe Gothic Std B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dobe Gothic Std B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5.jpeg"/><Relationship Id="rId7" Type="http://schemas.openxmlformats.org/officeDocument/2006/relationships/image" Target="../media/image113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0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17" Type="http://schemas.openxmlformats.org/officeDocument/2006/relationships/image" Target="../media/image103.png"/><Relationship Id="rId2" Type="http://schemas.openxmlformats.org/officeDocument/2006/relationships/image" Target="../media/image109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11" Type="http://schemas.openxmlformats.org/officeDocument/2006/relationships/image" Target="../media/image121.png"/><Relationship Id="rId5" Type="http://schemas.openxmlformats.org/officeDocument/2006/relationships/image" Target="../media/image3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5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31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65.png"/><Relationship Id="rId5" Type="http://schemas.openxmlformats.org/officeDocument/2006/relationships/image" Target="../media/image133.png"/><Relationship Id="rId10" Type="http://schemas.openxmlformats.org/officeDocument/2006/relationships/image" Target="../media/image64.png"/><Relationship Id="rId4" Type="http://schemas.openxmlformats.org/officeDocument/2006/relationships/image" Target="../media/image132.png"/><Relationship Id="rId9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8.jpe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image" Target="../media/image145.png"/><Relationship Id="rId5" Type="http://schemas.openxmlformats.org/officeDocument/2006/relationships/image" Target="../media/image139.jpeg"/><Relationship Id="rId10" Type="http://schemas.openxmlformats.org/officeDocument/2006/relationships/image" Target="../media/image144.png"/><Relationship Id="rId4" Type="http://schemas.openxmlformats.org/officeDocument/2006/relationships/image" Target="../media/image134.jpeg"/><Relationship Id="rId9" Type="http://schemas.openxmlformats.org/officeDocument/2006/relationships/image" Target="../media/image1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3.png"/><Relationship Id="rId7" Type="http://schemas.openxmlformats.org/officeDocument/2006/relationships/image" Target="../media/image15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10" Type="http://schemas.openxmlformats.org/officeDocument/2006/relationships/image" Target="../media/image158.png"/><Relationship Id="rId4" Type="http://schemas.openxmlformats.org/officeDocument/2006/relationships/image" Target="../media/image153.png"/><Relationship Id="rId9" Type="http://schemas.openxmlformats.org/officeDocument/2006/relationships/image" Target="../media/image10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34.jpeg"/><Relationship Id="rId21" Type="http://schemas.openxmlformats.org/officeDocument/2006/relationships/image" Target="../media/image63.png"/><Relationship Id="rId7" Type="http://schemas.openxmlformats.org/officeDocument/2006/relationships/image" Target="../media/image49.jpe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png"/><Relationship Id="rId5" Type="http://schemas.openxmlformats.org/officeDocument/2006/relationships/image" Target="../media/image36.pn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35.png"/><Relationship Id="rId9" Type="http://schemas.openxmlformats.org/officeDocument/2006/relationships/image" Target="../media/image51.jpeg"/><Relationship Id="rId14" Type="http://schemas.openxmlformats.org/officeDocument/2006/relationships/image" Target="../media/image56.png"/><Relationship Id="rId22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6.png"/><Relationship Id="rId7" Type="http://schemas.openxmlformats.org/officeDocument/2006/relationships/image" Target="../media/image6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6.jpeg"/><Relationship Id="rId10" Type="http://schemas.openxmlformats.org/officeDocument/2006/relationships/image" Target="../media/image70.png"/><Relationship Id="rId4" Type="http://schemas.openxmlformats.org/officeDocument/2006/relationships/image" Target="../media/image57.png"/><Relationship Id="rId9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72.jpe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7.png"/><Relationship Id="rId5" Type="http://schemas.openxmlformats.org/officeDocument/2006/relationships/image" Target="../media/image67.png"/><Relationship Id="rId10" Type="http://schemas.openxmlformats.org/officeDocument/2006/relationships/image" Target="../media/image76.png"/><Relationship Id="rId4" Type="http://schemas.openxmlformats.org/officeDocument/2006/relationships/image" Target="../media/image3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image" Target="../media/image84.jpeg"/><Relationship Id="rId16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2.png"/><Relationship Id="rId7" Type="http://schemas.openxmlformats.org/officeDocument/2006/relationships/image" Target="../media/image107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105.jpeg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7"/>
          <p:cNvPicPr>
            <a:picLocks noChangeAspect="1"/>
          </p:cNvPicPr>
          <p:nvPr/>
        </p:nvPicPr>
        <p:blipFill>
          <a:blip r:embed="rId4"/>
          <a:srcRect t="59978"/>
          <a:stretch>
            <a:fillRect/>
          </a:stretch>
        </p:blipFill>
        <p:spPr bwMode="auto">
          <a:xfrm>
            <a:off x="-17463" y="0"/>
            <a:ext cx="9178926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56079">
            <a:off x="2517775" y="596900"/>
            <a:ext cx="59150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38" y="700088"/>
            <a:ext cx="4735512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-1260475" y="665163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1260475" y="19923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34338" y="-381000"/>
            <a:ext cx="1379537" cy="763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36513" y="155575"/>
            <a:ext cx="1938338" cy="536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58888" y="3857625"/>
            <a:ext cx="1774825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180975" y="1171575"/>
            <a:ext cx="3836988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63713" y="2557463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19250" y="2181225"/>
            <a:ext cx="4032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609062">
            <a:off x="1709738" y="1920875"/>
            <a:ext cx="4841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887221">
            <a:off x="1844675" y="1774825"/>
            <a:ext cx="561975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3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1448783">
            <a:off x="2016125" y="1711325"/>
            <a:ext cx="531813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4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1800000">
            <a:off x="2132013" y="1562100"/>
            <a:ext cx="62865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5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 rot="2309898">
            <a:off x="2314575" y="1447800"/>
            <a:ext cx="666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6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2252661">
            <a:off x="2520950" y="1303338"/>
            <a:ext cx="738188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7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 rot="3007304">
            <a:off x="2778125" y="1131888"/>
            <a:ext cx="858838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8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 rot="3007304">
            <a:off x="3051969" y="999332"/>
            <a:ext cx="898525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9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 rot="3007304">
            <a:off x="3311525" y="788988"/>
            <a:ext cx="10128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10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3801424">
            <a:off x="3642519" y="597694"/>
            <a:ext cx="1189038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11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4292170">
            <a:off x="4071938" y="684213"/>
            <a:ext cx="11874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12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rot="4653257">
            <a:off x="4348957" y="772319"/>
            <a:ext cx="1058862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13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 rot="4865322">
            <a:off x="4541838" y="798513"/>
            <a:ext cx="1185862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14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 rot="5063648">
            <a:off x="4924426" y="903287"/>
            <a:ext cx="110490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15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 rot="5211343">
            <a:off x="5356225" y="1095376"/>
            <a:ext cx="1055687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16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 rot="5152767">
            <a:off x="5718969" y="1081881"/>
            <a:ext cx="1220788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17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795963" y="1492250"/>
            <a:ext cx="167640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 rot="5745982">
            <a:off x="6447631" y="1404144"/>
            <a:ext cx="114458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19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 rot="5951178">
            <a:off x="6685756" y="1521619"/>
            <a:ext cx="1119188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20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 rot="7352997">
            <a:off x="7023100" y="1873251"/>
            <a:ext cx="10001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Oval 63"/>
          <p:cNvSpPr>
            <a:spLocks noChangeArrowheads="1"/>
          </p:cNvSpPr>
          <p:nvPr/>
        </p:nvSpPr>
        <p:spPr bwMode="auto">
          <a:xfrm>
            <a:off x="-2111375" y="4484688"/>
            <a:ext cx="828675" cy="827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8" name="Oval 64"/>
          <p:cNvSpPr>
            <a:spLocks noChangeArrowheads="1"/>
          </p:cNvSpPr>
          <p:nvPr/>
        </p:nvSpPr>
        <p:spPr bwMode="auto">
          <a:xfrm>
            <a:off x="-1698625" y="930275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9" name="Oval 65"/>
          <p:cNvSpPr>
            <a:spLocks noChangeArrowheads="1"/>
          </p:cNvSpPr>
          <p:nvPr/>
        </p:nvSpPr>
        <p:spPr bwMode="auto">
          <a:xfrm>
            <a:off x="-1282700" y="3092450"/>
            <a:ext cx="828675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0" name="Oval 66"/>
          <p:cNvSpPr>
            <a:spLocks noChangeArrowheads="1"/>
          </p:cNvSpPr>
          <p:nvPr/>
        </p:nvSpPr>
        <p:spPr bwMode="auto">
          <a:xfrm>
            <a:off x="-1789285" y="5408612"/>
            <a:ext cx="83343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1" name="Oval 67"/>
          <p:cNvSpPr>
            <a:spLocks noChangeArrowheads="1"/>
          </p:cNvSpPr>
          <p:nvPr/>
        </p:nvSpPr>
        <p:spPr bwMode="auto">
          <a:xfrm>
            <a:off x="-1698625" y="8685213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2" name="Oval 69"/>
          <p:cNvSpPr>
            <a:spLocks noChangeAspect="1" noChangeArrowheads="1"/>
          </p:cNvSpPr>
          <p:nvPr/>
        </p:nvSpPr>
        <p:spPr bwMode="auto">
          <a:xfrm>
            <a:off x="-3768725" y="3552825"/>
            <a:ext cx="744537" cy="74453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3" name="Oval 70"/>
          <p:cNvSpPr>
            <a:spLocks noChangeArrowheads="1"/>
          </p:cNvSpPr>
          <p:nvPr/>
        </p:nvSpPr>
        <p:spPr bwMode="auto">
          <a:xfrm>
            <a:off x="-3355975" y="0"/>
            <a:ext cx="82708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4" name="Oval 71"/>
          <p:cNvSpPr>
            <a:spLocks noChangeArrowheads="1"/>
          </p:cNvSpPr>
          <p:nvPr/>
        </p:nvSpPr>
        <p:spPr bwMode="auto">
          <a:xfrm>
            <a:off x="-2941638" y="2162175"/>
            <a:ext cx="830263" cy="823913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5" name="Oval 72"/>
          <p:cNvSpPr>
            <a:spLocks noChangeAspect="1" noChangeArrowheads="1"/>
          </p:cNvSpPr>
          <p:nvPr/>
        </p:nvSpPr>
        <p:spPr bwMode="auto">
          <a:xfrm>
            <a:off x="-4717032" y="1960033"/>
            <a:ext cx="666750" cy="6604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6" name="Oval 73"/>
          <p:cNvSpPr>
            <a:spLocks noChangeArrowheads="1"/>
          </p:cNvSpPr>
          <p:nvPr/>
        </p:nvSpPr>
        <p:spPr bwMode="auto">
          <a:xfrm>
            <a:off x="-3502819" y="4579937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7" name="Oval 74"/>
          <p:cNvSpPr>
            <a:spLocks noChangeArrowheads="1"/>
          </p:cNvSpPr>
          <p:nvPr/>
        </p:nvSpPr>
        <p:spPr bwMode="auto">
          <a:xfrm>
            <a:off x="-2111375" y="3659188"/>
            <a:ext cx="827087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8" name="Oval 75"/>
          <p:cNvSpPr>
            <a:spLocks noChangeArrowheads="1"/>
          </p:cNvSpPr>
          <p:nvPr/>
        </p:nvSpPr>
        <p:spPr bwMode="auto">
          <a:xfrm>
            <a:off x="-1284288" y="2263775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9" name="Oval 76"/>
          <p:cNvSpPr>
            <a:spLocks noChangeAspect="1" noChangeArrowheads="1"/>
          </p:cNvSpPr>
          <p:nvPr/>
        </p:nvSpPr>
        <p:spPr bwMode="auto">
          <a:xfrm>
            <a:off x="-3771900" y="2728913"/>
            <a:ext cx="704850" cy="700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0" name="Oval 77"/>
          <p:cNvSpPr>
            <a:spLocks noChangeArrowheads="1"/>
          </p:cNvSpPr>
          <p:nvPr/>
        </p:nvSpPr>
        <p:spPr bwMode="auto">
          <a:xfrm>
            <a:off x="-2944813" y="1333500"/>
            <a:ext cx="833438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1" name="Oval 78"/>
          <p:cNvSpPr>
            <a:spLocks noChangeArrowheads="1"/>
          </p:cNvSpPr>
          <p:nvPr/>
        </p:nvSpPr>
        <p:spPr bwMode="auto">
          <a:xfrm>
            <a:off x="-4050282" y="979015"/>
            <a:ext cx="414337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2" name="Oval 128"/>
          <p:cNvSpPr>
            <a:spLocks noChangeArrowheads="1"/>
          </p:cNvSpPr>
          <p:nvPr/>
        </p:nvSpPr>
        <p:spPr bwMode="auto">
          <a:xfrm>
            <a:off x="-2111375" y="4484688"/>
            <a:ext cx="785812" cy="7858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3" name="Oval 129"/>
          <p:cNvSpPr>
            <a:spLocks noChangeArrowheads="1"/>
          </p:cNvSpPr>
          <p:nvPr/>
        </p:nvSpPr>
        <p:spPr bwMode="auto">
          <a:xfrm>
            <a:off x="-1698625" y="517525"/>
            <a:ext cx="830262" cy="827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4" name="Oval 133"/>
          <p:cNvSpPr>
            <a:spLocks noChangeArrowheads="1"/>
          </p:cNvSpPr>
          <p:nvPr/>
        </p:nvSpPr>
        <p:spPr bwMode="auto">
          <a:xfrm>
            <a:off x="-1282700" y="3503613"/>
            <a:ext cx="417512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5" name="Oval 134"/>
          <p:cNvSpPr>
            <a:spLocks noChangeArrowheads="1"/>
          </p:cNvSpPr>
          <p:nvPr/>
        </p:nvSpPr>
        <p:spPr bwMode="auto">
          <a:xfrm>
            <a:off x="-1920255" y="-414338"/>
            <a:ext cx="82391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" name="Oval 137"/>
          <p:cNvSpPr>
            <a:spLocks noChangeArrowheads="1"/>
          </p:cNvSpPr>
          <p:nvPr/>
        </p:nvSpPr>
        <p:spPr bwMode="auto">
          <a:xfrm>
            <a:off x="-4733701" y="-1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 rot="-480000">
            <a:off x="6496050" y="2628900"/>
            <a:ext cx="20574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94588" y="2770188"/>
            <a:ext cx="420687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2889250" y="1779588"/>
            <a:ext cx="2417763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5091113" y="2171700"/>
            <a:ext cx="2417762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2801446">
            <a:off x="4835231" y="1729182"/>
            <a:ext cx="1777793" cy="1798224"/>
          </a:xfrm>
          <a:prstGeom prst="rect">
            <a:avLst/>
          </a:prstGeom>
        </p:spPr>
      </p:pic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3765550" y="2259013"/>
            <a:ext cx="25447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96761"/>
                </a:solidFill>
                <a:latin typeface="Calibri" pitchFamily="34" charset="0"/>
              </a:rPr>
              <a:t>有形的</a:t>
            </a:r>
            <a:r>
              <a:rPr lang="zh-CN" altLang="en-US" sz="4400" b="1">
                <a:solidFill>
                  <a:srgbClr val="E7564F"/>
                </a:solidFill>
                <a:latin typeface="Calibri" pitchFamily="34" charset="0"/>
              </a:rPr>
              <a:t>翅膀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614863" y="2951163"/>
            <a:ext cx="16208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F918C"/>
                </a:solidFill>
                <a:latin typeface="Arial"/>
              </a:rPr>
              <a:t>——</a:t>
            </a:r>
            <a:r>
              <a:rPr lang="zh-CN" altLang="en-US" sz="1600" b="1">
                <a:solidFill>
                  <a:srgbClr val="EF918C"/>
                </a:solidFill>
                <a:latin typeface="Calibri" pitchFamily="34" charset="0"/>
              </a:rPr>
              <a:t>我爱泡泡糖</a:t>
            </a: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 rot="1897323">
            <a:off x="6348413" y="1063625"/>
            <a:ext cx="108585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7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3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75" dur="2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1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1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9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1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9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9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0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1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0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1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0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1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1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30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0346 -0.4843 C 0.36213 -0.48571 0.58392 -0.44868 0.65764 -0.49224 C 0.73135 -0.53615 0.7119 -0.69083 0.74554 -0.74656 C 0.77906 -0.80229 0.81657 -0.80793 0.85923 -0.82716 C 0.90189 -0.84603 0.94476 -0.80882 1.00129 -0.86102 C 1.05781 -0.91323 1.15753 -1.08236 1.19869 -1.14074 " pathEditMode="fixed" rAng="0" ptsTypes="aaaaaa">
                                      <p:cBhvr>
                                        <p:cTn id="131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0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6" dur="5500" fill="hold"/>
                                        <p:tgtEl>
                                          <p:spTgt spid="5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3151 -0.02116 C 0.4092 -0.05767 0.69364 -0.22557 0.79938 -0.24021 C 0.90512 -0.25485 0.89931 -0.14973 0.96604 -0.10882 C 1.03277 -0.0679 1.12916 -0.0134 1.19966 0.00512 C 1.27015 0.02363 1.34977 0.00265 1.38921 0.00194 " pathEditMode="fixed" rAng="0" ptsTypes="aaaaa">
                                      <p:cBhvr>
                                        <p:cTn id="1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94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3" dur="50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2535 0.31975 C 0.38629 0.31574 0.60712 0.27963 0.69306 0.2963 C 0.77917 0.31296 0.78959 0.42284 0.84202 0.41914 C 0.89462 0.41512 0.94236 0.29352 1.00834 0.27284 C 1.07431 0.25247 1.19028 0.29074 1.2382 0.29506 " pathEditMode="fixed" rAng="0" ptsTypes="aaaaa">
                                      <p:cBhvr>
                                        <p:cTn id="14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17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4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0" dur="59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1336 0.00736 C 0.37751 -0.02562 0.58286 -0.14608 0.6958 -0.19035 C 0.80874 -0.23462 0.91125 -0.23885 0.99055 -0.25808 C 1.06975 -0.2773 1.13358 -0.29599 1.17119 -0.30587 " pathEditMode="fixed" rAng="0" ptsTypes="aaaa">
                                      <p:cBhvr>
                                        <p:cTn id="15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6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063 0.14128 C 0.39599 0.12805 0.4725 0.07937 0.52462 0.06226 C 0.57673 0.0448 0.621 0.10036 0.68312 0.03722 C 0.74523 -0.02592 0.79047 -0.27195 0.89749 -0.31604 C 1.00452 -0.36013 1.23588 -0.24585 1.32496 -0.22751 " pathEditMode="fixed" rAng="0" ptsTypes="aaaaa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2507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30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58266 0.16143 C 0.64133 0.16001 0.86313 0.19705 0.93684 0.15349 C 1.01056 0.10957 0.99111 -0.0451 1.02474 -0.10083 C 1.05827 -0.15656 1.09577 -0.16221 1.13843 -0.18143 C 1.18109 -0.2003 1.22397 -0.16309 1.28049 -0.21529 C 1.33701 -0.2675 1.43673 -0.43663 1.47789 -0.49501 " pathEditMode="fixed" rAng="0" ptsTypes="aaaaaa">
                                      <p:cBhvr>
                                        <p:cTn id="16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1" dur="5500" fill="hold"/>
                                        <p:tgtEl>
                                          <p:spTgt spid="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388 0.05114 C 0.61649 0.01463 0.90093 -0.15327 1.00667 -0.16791 C 1.11241 -0.18254 1.13701 0.00758 1.17333 -0.03651 C 1.20976 -0.0806 1.19117 -0.36085 1.22524 -0.43263 C 1.25952 -0.50424 1.33635 -0.49577 1.37804 -0.4665 C 1.41995 -0.43722 1.45573 -0.30053 1.47615 -0.25679 " pathEditMode="fixed" rAng="0" ptsTypes="aaaaaa">
                                      <p:cBhvr>
                                        <p:cTn id="17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77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2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78" dur="5000" fill="hold"/>
                                        <p:tgtEl>
                                          <p:spTgt spid="5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0806 0.41992 C 0.56899 0.41604 0.79981 0.44285 0.87578 0.39647 C 0.95186 0.35008 0.92327 0.14197 0.964 0.14197 C 1.00473 0.14197 1.07737 0.41569 1.11992 0.39647 C 1.16269 0.37742 1.17 0.02786 1.22018 0.02768 C 1.27036 0.02751 1.379 0.31887 1.4208 0.39541 " pathEditMode="fixed" rAng="0" ptsTypes="aaaaaa">
                                      <p:cBhvr>
                                        <p:cTn id="18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7" y="-1848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9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5" dur="5900" fill="hold"/>
                                        <p:tgtEl>
                                          <p:spTgt spid="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6232 0.64236 C 0.72647 0.60938 0.93182 0.48892 1.04476 0.44465 C 1.1577 0.40038 1.26021 0.39615 1.33952 0.37693 C 1.41871 0.3577 1.48254 0.33901 1.52015 0.32913 " pathEditMode="fixed" rAng="0" ptsTypes="aaaa">
                                      <p:cBhvr>
                                        <p:cTn id="1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2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645 0.21429 C 0.53181 0.20106 0.60971 0.1963 0.66043 0.13528 C 0.71115 0.07425 0.72738 -0.0492 0.81055 -0.15167 C 0.89372 -0.25414 1.08661 -0.41146 1.15925 -0.47989 " pathEditMode="fixed" rAng="0" ptsTypes="aaaa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5" y="-3470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3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9" dur="30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6244 -0.02345 C 0.63776 -0.04162 0.90845 -0.11781 1.01419 -0.13245 C 1.11993 -0.14709 1.12755 -0.13368 1.19697 -0.11111 C 1.26639 -0.08853 1.36009 -0.01569 1.43059 0.00283 C 1.50108 0.02134 1.5807 0.00036 1.62014 -0.00035 " pathEditMode="fixed" rAng="0" ptsTypes="aaaaa">
                                      <p:cBhvr>
                                        <p:cTn id="20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395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06" dur="5000" fill="hold"/>
                                        <p:tgtEl>
                                          <p:spTgt spid="5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445 0.27954 C 0.62981 0.26632 0.70632 0.21764 0.75843 0.20053 C 0.81055 0.18307 0.83677 0.17178 0.91693 0.17549 C 0.9971 0.17919 1.13206 0.26685 1.23909 0.22275 C 1.34612 0.17866 1.49215 -0.02416 1.55878 -0.08924 " pathEditMode="fixed" rAng="0" ptsTypes="aaaaa">
                                      <p:cBhvr>
                                        <p:cTn id="20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184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3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71105 0.17336 C 0.79121 0.18818 1.08629 0.27654 1.19203 0.2619 C 1.29777 0.24726 1.31131 0.18095 1.34559 0.08571 C 1.37987 -0.0097 1.36343 -0.23863 1.39749 -0.31059 C 1.43177 -0.38202 1.5086 -0.37355 1.55029 -0.34427 C 1.5922 -0.315 1.62799 -0.17831 1.6484 -0.13457 " pathEditMode="fixed" rAng="0" ptsTypes="aaaaaa">
                                      <p:cBhvr>
                                        <p:cTn id="21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26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4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20" dur="5000" fill="hold"/>
                                        <p:tgtEl>
                                          <p:spTgt spid="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2224 0.78628 C 0.78854 0.78874 1.00721 0.84536 1.12004 0.80109 C 1.23287 0.75682 1.32282 0.57552 1.39943 0.52084 C 1.47605 0.46617 1.54246 0.48292 1.58007 0.47305 " pathEditMode="fixed" rAng="0" ptsTypes="aaaa">
                                      <p:cBhvr>
                                        <p:cTn id="2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3051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6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2" dur="3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66796 1.09705 C 0.67892 1.1362 0.71126 1.27624 0.73372 1.33197 C 0.75618 1.3877 0.77208 1.42844 0.80249 1.43162 C 0.8329 1.43479 0.87352 1.37024 0.91618 1.35102 C 0.95884 1.33197 1.01827 1.35313 1.05824 1.31715 C 1.09832 1.28117 1.12744 1.20816 1.15646 1.13497 " pathEditMode="fixed" rAng="0" ptsTypes="aaaaaa">
                                      <p:cBhvr>
                                        <p:cTn id="234" dur="5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5" y="168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5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39" dur="5500" fill="hold"/>
                                        <p:tgtEl>
                                          <p:spTgt spid="6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31335 -0.1037 C 0.33882 -0.11217 0.41436 -0.1679 0.46788 -0.1545 C 0.52139 -0.14109 0.59822 0.02099 0.63454 -0.02311 C 0.67097 -0.0672 0.65238 -0.34744 0.68644 -0.41923 C 0.72072 -0.49083 0.79756 -0.48236 0.83925 -0.45309 C 0.88105 -0.42381 0.91694 -0.28713 0.93736 -0.24339 " pathEditMode="fixed" rAng="0" ptsTypes="aaaaaa">
                                      <p:cBhvr>
                                        <p:cTn id="24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5" y="-131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0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2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246" dur="5000" fill="hold"/>
                                        <p:tgtEl>
                                          <p:spTgt spid="6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1872 0.35062 C 0.32968 0.30176 0.3502 0.12081 0.38276 0.05732 C 0.41532 -0.00617 0.47335 -0.03033 0.51408 -0.03033 C 0.5548 -0.03033 0.59145 0.10423 0.62701 0.05732 C 0.66258 0.01041 0.6946 -0.31287 0.72716 -0.31146 C 0.75983 -0.31005 0.80281 -0.01287 0.82259 0.06596 " pathEditMode="fixed" rAng="0" ptsTypes="aaaaaa">
                                      <p:cBhvr>
                                        <p:cTn id="248" dur="5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88" y="-331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7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9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53" dur="5900" fill="hold"/>
                                        <p:tgtEl>
                                          <p:spTgt spid="6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3921 1.17014 C 0.34491 1.18373 0.32707 1.25216 0.37349 1.25498 C 0.41991 1.2578 0.55187 1.20648 0.61753 1.18725 C 0.68308 1.16803 0.73595 1.14933 0.767 1.13946 " pathEditMode="fixed" rAng="0" ptsTypes="aaaa">
                                      <p:cBhvr>
                                        <p:cTn id="25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2" y="284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6" presetClass="emph" presetSubtype="0" repeatCount="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0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9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8917 0.13389 C 0.29551 0.13389 0.29272 0.13812 0.32517 0.13407 C 0.35762 0.13001 0.4293 0.15929 0.48367 0.1092 C 0.53794 0.05911 0.61606 -0.10914 0.65098 -0.16681 " pathEditMode="fixed" rAng="0" ptsTypes="aaaa">
                                      <p:cBhvr>
                                        <p:cTn id="26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5" y="-137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1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3" presetID="6" presetClass="entr" presetSubtype="3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31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2604 0.01638 C -0.02552 0.01607 -0.02274 0.01051 -0.01649 0.01082 C -0.00642 0.01143 -0.0026 0.01545 0.00642 0.01143 C 0.01215 0.00927 0.01892 0.00402 0.02361 0.00402 C 0.03507 0.00402 0.0375 0.00958 0.0375 0.01545 C 0.03802 0.02286 0.02309 0.02904 0.00556 0.02997 C -0.01267 0.0309 -0.02691 0.02225 -0.02604 0.01638 Z " pathEditMode="relative" rAng="0" ptsTypes="fffffff">
                                      <p:cBhvr>
                                        <p:cTn id="267" dur="7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93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12" presetClass="entr" presetSubtype="4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34" presetClass="emph" presetSubtype="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3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4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5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6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7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8" presetID="53" presetClass="entr" presetSubtype="16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42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4.16667E-6 4.44444E-6 L -0.13559 0.18333 " pathEditMode="relative" rAng="0" ptsTypes="AA">
                                      <p:cBhvr>
                                        <p:cTn id="302" dur="2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916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7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73" grpId="0"/>
      <p:bldP spid="73" grpId="1"/>
      <p:bldP spid="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 l="8023" r="8023"/>
          <a:stretch>
            <a:fillRect/>
          </a:stretch>
        </p:blipFill>
        <p:spPr bwMode="auto">
          <a:xfrm>
            <a:off x="0" y="-12700"/>
            <a:ext cx="914400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1"/>
          <p:cNvPicPr>
            <a:picLocks noChangeAspect="1"/>
          </p:cNvPicPr>
          <p:nvPr/>
        </p:nvPicPr>
        <p:blipFill>
          <a:blip r:embed="rId3"/>
          <a:srcRect l="11617" t="40955" r="10954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矩形 68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92000">
                <a:srgbClr val="FFFF7A">
                  <a:lumMod val="70000"/>
                  <a:lumOff val="30000"/>
                </a:srgbClr>
              </a:gs>
              <a:gs pos="32000">
                <a:srgbClr val="FFFF00">
                  <a:alpha val="30000"/>
                </a:srgbClr>
              </a:gs>
              <a:gs pos="78000">
                <a:srgbClr val="FFFF00">
                  <a:lumMod val="0"/>
                  <a:lumOff val="10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5175" y="123825"/>
            <a:ext cx="4179888" cy="496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58888" y="842963"/>
            <a:ext cx="248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隐形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zh-CN" altLang="en-US" sz="1600" b="1">
                <a:latin typeface="Calibri" pitchFamily="34" charset="0"/>
              </a:rPr>
              <a:t> ，带着我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幻想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65263" y="1292225"/>
            <a:ext cx="2282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掠过那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绝望</a:t>
            </a:r>
            <a:r>
              <a:rPr lang="zh-CN" altLang="en-US" sz="1600" b="1">
                <a:latin typeface="Calibri" pitchFamily="34" charset="0"/>
              </a:rPr>
              <a:t> ，找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希望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9800" y="779463"/>
            <a:ext cx="2714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78375" y="817563"/>
            <a:ext cx="222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461511">
            <a:off x="4746625" y="776288"/>
            <a:ext cx="304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31913" y="2070100"/>
            <a:ext cx="1363662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73600" y="711200"/>
            <a:ext cx="423863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305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0761"/>
                                  </p:iterate>
                                  <p:childTnLst>
                                    <p:animRot by="600000">
                                      <p:cBhvr>
                                        <p:cTn id="14" dur="23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2031 0.8326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12257 0.82199 " pathEditMode="relative" rAng="0" ptsTypes="AA">
                                      <p:cBhvr>
                                        <p:cTn id="23" dur="29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11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-0.16198 0.83263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8455 0.83263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09114 0.84305 " pathEditMode="relative" rAng="0" ptsTypes="AA">
                                      <p:cBhvr>
                                        <p:cTn id="29" dur="28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4.07407E-6 L -0.10694 0.83263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-0.03611 0.83263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3.3395E-6 L -0.22395 0.88391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0033 0.84305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0.0191 0.84305 " pathEditMode="relative" rAng="0" ptsTypes="AA">
                                      <p:cBhvr>
                                        <p:cTn id="39" dur="29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0.07431 0.84305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-0.04392 0.82199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0.22379 0.84305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0573 0.82199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-0.06753 0.83263 " pathEditMode="relative" rAng="0" ptsTypes="AA">
                                      <p:cBhvr>
                                        <p:cTn id="49" dur="29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16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6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0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5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6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86" dur="28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5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0.07448 0.83264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16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-0.06736 0.84306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4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5556 0.83264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4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3.3395E-6 L 0.05087 0.83788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419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4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01927 0.84306 " pathEditMode="relative" rAng="0" ptsTypes="AA">
                                      <p:cBhvr>
                                        <p:cTn id="12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4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16893 0.84306 " pathEditMode="relative" rAng="0" ptsTypes="AA">
                                      <p:cBhvr>
                                        <p:cTn id="1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4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3.3395E-6 L 0.03507 0.87327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437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55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-2.59259E-6 L 0.00365 0.83264 " pathEditMode="relative" rAng="0" ptsTypes="AA">
                                      <p:cBhvr>
                                        <p:cTn id="14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4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22413 0.84306 " pathEditMode="relative" rAng="0" ptsTypes="AA">
                                      <p:cBhvr>
                                        <p:cTn id="14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3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95E-6 L 0.18473 0.89431 " pathEditMode="relative" rAng="0" ptsTypes="AA">
                                      <p:cBhvr>
                                        <p:cTn id="16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47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17691 0.84306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4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-0.1776 0.84306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4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0834 0.85371 " pathEditMode="relative" rAng="0" ptsTypes="AA">
                                      <p:cBhvr>
                                        <p:cTn id="18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4270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1217 0.83264 " pathEditMode="relative" rAng="0" ptsTypes="AA">
                                      <p:cBhvr>
                                        <p:cTn id="18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09809 0.84306 " pathEditMode="relative" rAng="0" ptsTypes="AA">
                                      <p:cBhvr>
                                        <p:cTn id="18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4357 0.82222 " pathEditMode="relative" rAng="0" ptsTypes="AA">
                                      <p:cBhvr>
                                        <p:cTn id="19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0607 0.90601 " pathEditMode="relative" rAng="0" ptsTypes="AA">
                                      <p:cBhvr>
                                        <p:cTn id="1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6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60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2725 0.91666 " pathEditMode="relative" rAng="0" ptsTypes="AA">
                                      <p:cBhvr>
                                        <p:cTn id="19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1111E-6 4.07407E-6 L -0.01997 0.91666 " pathEditMode="relative" rAng="0" ptsTypes="AA">
                                      <p:cBhvr>
                                        <p:cTn id="201" dur="28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07407E-6 L -0.15382 0.88495 " pathEditMode="relative" rAng="0" ptsTypes="AA">
                                      <p:cBhvr>
                                        <p:cTn id="203" dur="2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-0.19323 0.87453 " pathEditMode="relative" rAng="0" ptsTypes="AA">
                                      <p:cBhvr>
                                        <p:cTn id="20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13021 0.88495 " pathEditMode="relative" rAng="0" ptsTypes="AA">
                                      <p:cBhvr>
                                        <p:cTn id="20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-0.1066 0.87453 " pathEditMode="relative" rAng="0" ptsTypes="AA">
                                      <p:cBhvr>
                                        <p:cTn id="20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075 0.88495 " pathEditMode="relative" rAng="0" ptsTypes="AA">
                                      <p:cBhvr>
                                        <p:cTn id="211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-0.04358 0.8956 " pathEditMode="relative" rAng="0" ptsTypes="AA">
                                      <p:cBhvr>
                                        <p:cTn id="21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1163 0.8956 " pathEditMode="relative" rAng="0" ptsTypes="AA">
                                      <p:cBhvr>
                                        <p:cTn id="21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3.3395E-6 L -0.24045 0.86286 " pathEditMode="relative" rAng="0" ptsTypes="AA">
                                      <p:cBhvr>
                                        <p:cTn id="21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4310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0.22413 0.88495 " pathEditMode="relative" rAng="0" ptsTypes="AA">
                                      <p:cBhvr>
                                        <p:cTn id="21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2968 0.90601 " pathEditMode="relative" rAng="0" ptsTypes="AA">
                                      <p:cBhvr>
                                        <p:cTn id="22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0.16111 0.90601 " pathEditMode="relative" rAng="0" ptsTypes="AA">
                                      <p:cBhvr>
                                        <p:cTn id="22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4.07407E-6 L 0.06666 0.90601 " pathEditMode="relative" rAng="0" ptsTypes="AA">
                                      <p:cBhvr>
                                        <p:cTn id="22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4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4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4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4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3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4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9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4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4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3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4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4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53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9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53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2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22222E-6 -4.87496E-6 L 0.29844 -0.44736 " pathEditMode="relative" rAng="0" ptsTypes="AA">
                                      <p:cBhvr>
                                        <p:cTn id="395" dur="2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13" y="-22383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6" presetClass="entr" presetSubtype="3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278 0.01108 L 0.00243 0.34483 " pathEditMode="relative" rAng="0" ptsTypes="AA">
                                      <p:cBhvr>
                                        <p:cTn id="40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6687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407" dur="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80000" y="1080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3"/>
          <p:cNvGrpSpPr>
            <a:grpSpLocks/>
          </p:cNvGrpSpPr>
          <p:nvPr/>
        </p:nvGrpSpPr>
        <p:grpSpPr bwMode="auto">
          <a:xfrm>
            <a:off x="-28575" y="-74613"/>
            <a:ext cx="9220200" cy="5230813"/>
            <a:chOff x="-28128" y="-73868"/>
            <a:chExt cx="9219518" cy="5230069"/>
          </a:xfrm>
        </p:grpSpPr>
        <p:pic>
          <p:nvPicPr>
            <p:cNvPr id="26650" name="图片 26"/>
            <p:cNvPicPr>
              <a:picLocks noChangeAspect="1"/>
            </p:cNvPicPr>
            <p:nvPr/>
          </p:nvPicPr>
          <p:blipFill>
            <a:blip r:embed="rId2"/>
            <a:srcRect l="8023" r="8023"/>
            <a:stretch>
              <a:fillRect/>
            </a:stretch>
          </p:blipFill>
          <p:spPr bwMode="auto">
            <a:xfrm>
              <a:off x="-1" y="-12701"/>
              <a:ext cx="9144001" cy="5168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矩形 2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92000">
                  <a:srgbClr val="FFFF7A">
                    <a:lumMod val="70000"/>
                    <a:lumOff val="30000"/>
                  </a:srgbClr>
                </a:gs>
                <a:gs pos="32000">
                  <a:srgbClr val="FFFF00">
                    <a:alpha val="30000"/>
                  </a:srgbClr>
                </a:gs>
                <a:gs pos="78000">
                  <a:srgbClr val="FFFF00">
                    <a:lumMod val="0"/>
                    <a:lumOff val="10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pic>
          <p:nvPicPr>
            <p:cNvPr id="26654" name="图片 2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4844" y="123477"/>
              <a:ext cx="4180054" cy="4964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5" name="图片 2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1331640" y="2070482"/>
              <a:ext cx="1363562" cy="242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" y="-452438"/>
            <a:ext cx="8550275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l="3809" r="2380"/>
          <a:stretch>
            <a:fillRect/>
          </a:stretch>
        </p:blipFill>
        <p:spPr bwMode="auto">
          <a:xfrm>
            <a:off x="-252413" y="-104775"/>
            <a:ext cx="9464676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88900" y="85725"/>
            <a:ext cx="337978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54775" y="2066925"/>
            <a:ext cx="2462213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299825" y="1376363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9532912" y="4203925"/>
            <a:ext cx="1338262" cy="96792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1820499" y="3152962"/>
            <a:ext cx="760413" cy="5933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0675912" y="3288287"/>
            <a:ext cx="1246187" cy="112280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0980712" y="2336607"/>
            <a:ext cx="849312" cy="61316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0234587" y="5124511"/>
            <a:ext cx="554037" cy="49835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1318849" y="3971704"/>
            <a:ext cx="1338263" cy="975168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0740999" y="2176451"/>
            <a:ext cx="1246188" cy="90807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10082187" y="3428634"/>
            <a:ext cx="849312" cy="66272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/>
            </a:extLst>
          </a:blip>
          <a:stretch>
            <a:fillRect/>
          </a:stretch>
        </p:blipFill>
        <p:spPr bwMode="auto">
          <a:xfrm flipH="1">
            <a:off x="9686899" y="4431946"/>
            <a:ext cx="760413" cy="54998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5" name="矩形 4"/>
          <p:cNvSpPr/>
          <p:nvPr/>
        </p:nvSpPr>
        <p:spPr>
          <a:xfrm>
            <a:off x="-252536" y="-105505"/>
            <a:ext cx="9465160" cy="5287105"/>
          </a:xfrm>
          <a:prstGeom prst="rect">
            <a:avLst/>
          </a:prstGeom>
          <a:gradFill flip="none" rotWithShape="1">
            <a:gsLst>
              <a:gs pos="26000">
                <a:schemeClr val="bg1">
                  <a:alpha val="61000"/>
                </a:schemeClr>
              </a:gs>
              <a:gs pos="72000">
                <a:schemeClr val="tx1">
                  <a:alpha val="6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6">
            <a:grayscl/>
          </a:blip>
          <a:srcRect/>
          <a:stretch>
            <a:fillRect/>
          </a:stretch>
        </p:blipFill>
        <p:spPr bwMode="auto">
          <a:xfrm>
            <a:off x="-2238375" y="-1531938"/>
            <a:ext cx="1914525" cy="208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7">
            <a:grayscl/>
          </a:blip>
          <a:srcRect/>
          <a:stretch>
            <a:fillRect/>
          </a:stretch>
        </p:blipFill>
        <p:spPr bwMode="auto">
          <a:xfrm>
            <a:off x="9467850" y="-1431925"/>
            <a:ext cx="14065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矩形 33"/>
          <p:cNvSpPr/>
          <p:nvPr/>
        </p:nvSpPr>
        <p:spPr>
          <a:xfrm>
            <a:off x="-1289294" y="-684624"/>
            <a:ext cx="11538676" cy="6445344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61000"/>
                </a:schemeClr>
              </a:gs>
              <a:gs pos="0">
                <a:srgbClr val="FFFF80"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78113" y="515938"/>
            <a:ext cx="3765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你的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力量</a:t>
            </a:r>
            <a:r>
              <a:rPr lang="zh-CN" altLang="en-US" sz="1600" b="1">
                <a:latin typeface="Calibri" pitchFamily="34" charset="0"/>
              </a:rPr>
              <a:t> ，却是我身上 ，真实的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飞翔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90888" y="874713"/>
            <a:ext cx="25400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带着我抵挡 ，曾受过的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伤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3" dur="3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xit" presetSubtype="1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9" dur="3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4644E-6 C -0.17847 0.11686 -0.35763 0.22907 -0.56822 0.15778 C -0.77795 0.08431 -1.06545 -0.35214 -1.26076 -0.4377 C -1.45503 -0.52232 -1.64566 -0.36981 -1.73802 -0.35555 C -1.8302 -0.34253 -1.81961 -0.34749 -1.80972 -0.35245 " pathEditMode="relative" rAng="556180" ptsTypes="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719" y="-1500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954 0.04259 C -0.1323 -0.12006 -0.25487 -0.28148 -0.40591 -0.37593 C -0.55712 -0.47037 -0.78994 -0.46111 -0.91737 -0.52531 C -1.04254 -0.58951 -1.11754 -0.7037 -1.16719 -0.76512 C -1.21511 -0.82253 -1.21007 -0.85123 -1.20626 -0.88056 " pathEditMode="relative" rAng="1971058" ptsTypes="aaaaA">
                                      <p:cBhvr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08" y="-4401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4253 0.66677 C -0.22465 0.65933 -0.40677 0.65189 -0.58923 0.53844 C -0.77187 0.42467 -0.98229 0.12492 -1.13784 -0.01612 C -1.2934 -0.15685 -1.421 -0.24923 -1.52274 -0.30843 C -1.62448 -0.36764 -1.68628 -0.3695 -1.74844 -0.37105 " pathEditMode="relative" rAng="1443927" ptsTypes="aaaaA">
                                      <p:cBhvr>
                                        <p:cTn id="8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86" y="-5117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4.86671E-6 C -0.24288 0.07626 -0.48681 0.15407 -0.64236 -0.02479 C -0.79861 -0.20179 -0.8 -0.85089 -0.93628 -1.06509 C -1.07326 -1.27805 -1.26927 -1.28921 -1.46632 -1.29913 " pathEditMode="relative" rAng="2625691" ptsTypes="aaaA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6" y="-6497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38889E-6 -4.31494E-6 C -0.14253 -0.07222 -0.28507 -0.14476 -0.4691 -0.1398 C -0.6526 -0.13484 -0.93021 0.01829 -1.10226 0.031 C -1.27413 0.04402 -1.4243 -0.0468 -1.50087 -0.06478 C -1.57778 -0.08245 -1.56962 -0.07873 -1.5618 -0.07501 " pathEditMode="relative" rAng="0" ptsTypes="aaaaA">
                                      <p:cBhvr>
                                        <p:cTn id="9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89" y="-505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36337 0.41041 C -0.5007 0.22721 -0.63802 0.04526 -0.80382 -0.07037 C -0.97049 -0.18661 -1.22292 -0.2049 -1.3625 -0.28705 C -1.5 -0.36795 -1.58472 -0.49628 -1.64011 -0.5651 C -1.69358 -0.6305 -1.68854 -0.66026 -1.6849 -0.68971 " pathEditMode="relative" rAng="2006957" ptsTypes="aaaaA">
                                      <p:cBhvr>
                                        <p:cTn id="9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75" y="-5285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2.95722E-6 C -0.0882 -0.22412 -0.17639 -0.44824 -0.33785 -0.49101 C -0.49931 -0.53317 -0.78611 -0.28209 -0.96945 -0.25388 C -1.15243 -0.22567 -1.32691 -0.30192 -1.43767 -0.32145 C -1.54844 -0.34129 -1.59097 -0.3571 -1.63386 -0.37229 " pathEditMode="relative" rAng="0" ptsTypes="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01" y="-2665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3.96156E-6 C -0.07864 -0.25605 -0.15712 -0.5124 -0.28489 -0.66925 C -0.41337 -0.82672 -0.63958 -0.85059 -0.76944 -0.94204 C -0.89913 -1.03503 -0.99462 -1.13299 -1.06423 -1.22443 C -1.13368 -1.31588 -1.15972 -1.40329 -1.18628 -1.49163 " pathEditMode="relative" rAng="1590801" ptsTypes="aaaaA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62" y="-755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.55556E-7 1.96528E-6 C -0.15538 0.13422 -0.31024 0.26937 -0.4533 0.21265 C -0.59549 0.15623 -0.71944 -0.2576 -0.8559 -0.34253 C -0.99184 -0.42933 -1.1309 -0.36671 -1.27014 -0.30161 " pathEditMode="relative" rAng="1306897" ptsTypes="aaaA">
                                      <p:cBhvr>
                                        <p:cTn id="9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07" y="-150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0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7"/>
          <p:cNvPicPr>
            <a:picLocks noChangeAspect="1"/>
          </p:cNvPicPr>
          <p:nvPr/>
        </p:nvPicPr>
        <p:blipFill>
          <a:blip r:embed="rId2"/>
          <a:srcRect t="28223" b="16223"/>
          <a:stretch>
            <a:fillRect/>
          </a:stretch>
        </p:blipFill>
        <p:spPr bwMode="auto">
          <a:xfrm>
            <a:off x="-57150" y="0"/>
            <a:ext cx="92583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62000">
                <a:schemeClr val="tx1">
                  <a:alpha val="36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760686" y="-522514"/>
            <a:ext cx="3106057" cy="5747657"/>
          </a:xfrm>
          <a:custGeom>
            <a:avLst/>
            <a:gdLst>
              <a:gd name="connsiteX0" fmla="*/ 1045028 w 3106057"/>
              <a:gd name="connsiteY0" fmla="*/ 101600 h 5747657"/>
              <a:gd name="connsiteX1" fmla="*/ 0 w 3106057"/>
              <a:gd name="connsiteY1" fmla="*/ 5733143 h 5747657"/>
              <a:gd name="connsiteX2" fmla="*/ 3106057 w 3106057"/>
              <a:gd name="connsiteY2" fmla="*/ 5747657 h 5747657"/>
              <a:gd name="connsiteX3" fmla="*/ 2017485 w 3106057"/>
              <a:gd name="connsiteY3" fmla="*/ 0 h 5747657"/>
              <a:gd name="connsiteX4" fmla="*/ 1045028 w 3106057"/>
              <a:gd name="connsiteY4" fmla="*/ 101600 h 574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6057" h="5747657">
                <a:moveTo>
                  <a:pt x="1045028" y="101600"/>
                </a:moveTo>
                <a:lnTo>
                  <a:pt x="0" y="5733143"/>
                </a:lnTo>
                <a:lnTo>
                  <a:pt x="3106057" y="5747657"/>
                </a:lnTo>
                <a:lnTo>
                  <a:pt x="2017485" y="0"/>
                </a:lnTo>
                <a:lnTo>
                  <a:pt x="1045028" y="101600"/>
                </a:lnTo>
                <a:close/>
              </a:path>
            </a:pathLst>
          </a:cu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80063" y="915988"/>
            <a:ext cx="15271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我们是彼此 </a:t>
            </a:r>
            <a:r>
              <a:rPr lang="en-US" altLang="zh-CN" sz="1600" b="1">
                <a:latin typeface="Calibri" pitchFamily="34" charset="0"/>
              </a:rPr>
              <a:t>,</a:t>
            </a:r>
          </a:p>
          <a:p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有形</a:t>
            </a:r>
            <a:r>
              <a:rPr lang="zh-CN" altLang="en-US" sz="1600" b="1">
                <a:latin typeface="Calibri" pitchFamily="34" charset="0"/>
              </a:rPr>
              <a:t>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en-US" altLang="zh-CN" sz="2000" b="1">
                <a:latin typeface="Calibri" pitchFamily="34" charset="0"/>
              </a:rPr>
              <a:t> </a:t>
            </a:r>
            <a:r>
              <a:rPr lang="en-US" altLang="zh-CN" sz="1600" b="1">
                <a:latin typeface="Calibri" pitchFamily="34" charset="0"/>
              </a:rPr>
              <a:t>,</a:t>
            </a:r>
          </a:p>
          <a:p>
            <a:r>
              <a:rPr lang="zh-CN" altLang="en-US" sz="1600" b="1">
                <a:latin typeface="Calibri" pitchFamily="34" charset="0"/>
              </a:rPr>
              <a:t>学着更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坚强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40388" y="195263"/>
            <a:ext cx="1406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latin typeface="Calibri" pitchFamily="34" charset="0"/>
              </a:rPr>
              <a:t>每一个</a:t>
            </a:r>
            <a:endParaRPr lang="en-US" altLang="zh-CN" sz="1600" b="1">
              <a:latin typeface="Calibri" pitchFamily="34" charset="0"/>
            </a:endParaRPr>
          </a:p>
          <a:p>
            <a:pPr algn="ctr"/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孤单</a:t>
            </a:r>
            <a:r>
              <a:rPr lang="zh-CN" altLang="en-US" sz="1600" b="1">
                <a:latin typeface="Calibri" pitchFamily="34" charset="0"/>
              </a:rPr>
              <a:t>的晚上  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252413" y="-104775"/>
            <a:ext cx="9464676" cy="5286375"/>
            <a:chOff x="-252536" y="-105505"/>
            <a:chExt cx="9465160" cy="5287106"/>
          </a:xfrm>
        </p:grpSpPr>
        <p:pic>
          <p:nvPicPr>
            <p:cNvPr id="27662" name="图片 10"/>
            <p:cNvPicPr>
              <a:picLocks noChangeAspect="1"/>
            </p:cNvPicPr>
            <p:nvPr/>
          </p:nvPicPr>
          <p:blipFill>
            <a:blip r:embed="rId3"/>
            <a:srcRect l="3809" r="2380"/>
            <a:stretch>
              <a:fillRect/>
            </a:stretch>
          </p:blipFill>
          <p:spPr bwMode="auto">
            <a:xfrm>
              <a:off x="-252536" y="-105504"/>
              <a:ext cx="9465160" cy="5287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-252536" y="-105505"/>
              <a:ext cx="9465160" cy="5287105"/>
            </a:xfrm>
            <a:prstGeom prst="rect">
              <a:avLst/>
            </a:prstGeom>
            <a:gradFill flip="none" rotWithShape="1">
              <a:gsLst>
                <a:gs pos="26000">
                  <a:schemeClr val="bg1">
                    <a:alpha val="61000"/>
                  </a:schemeClr>
                </a:gs>
                <a:gs pos="72000">
                  <a:schemeClr val="tx1">
                    <a:alpha val="66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633913" y="2062163"/>
            <a:ext cx="661987" cy="661987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987550"/>
            <a:ext cx="31432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4826000" y="2198688"/>
            <a:ext cx="754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950" y="460375"/>
            <a:ext cx="1652588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椭圆 13"/>
          <p:cNvSpPr/>
          <p:nvPr/>
        </p:nvSpPr>
        <p:spPr>
          <a:xfrm>
            <a:off x="469900" y="-107950"/>
            <a:ext cx="2690813" cy="2689225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8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29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61111E-6 1.96787E-6 L -0.38385 -0.26784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-1340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48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2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9" grpId="1"/>
      <p:bldP spid="10" grpId="0"/>
      <p:bldP spid="10" grpId="1"/>
      <p:bldP spid="6" grpId="0" animBg="1"/>
      <p:bldP spid="6" grpId="1" animBg="1"/>
      <p:bldP spid="6" grpId="2" animBg="1"/>
      <p:bldP spid="14" grpId="0" animBg="1"/>
      <p:bldP spid="14" grpId="1" animBg="1"/>
      <p:bldP spid="14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1657350" y="-886168"/>
            <a:ext cx="12401550" cy="6922952"/>
          </a:xfrm>
          <a:prstGeom prst="rect">
            <a:avLst/>
          </a:prstGeom>
          <a:gradFill>
            <a:gsLst>
              <a:gs pos="64583">
                <a:schemeClr val="bg1">
                  <a:alpha val="63000"/>
                </a:schemeClr>
              </a:gs>
              <a:gs pos="0">
                <a:schemeClr val="tx1">
                  <a:alpha val="44000"/>
                  <a:lumMod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34925" y="323850"/>
            <a:ext cx="41989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4932363" y="1347788"/>
            <a:ext cx="29876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57150" y="0"/>
            <a:ext cx="9258300" cy="5143500"/>
            <a:chOff x="-57150" y="0"/>
            <a:chExt cx="9258300" cy="5143500"/>
          </a:xfrm>
        </p:grpSpPr>
        <p:sp>
          <p:nvSpPr>
            <p:cNvPr id="16" name="矩形 15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2000">
                  <a:schemeClr val="tx1">
                    <a:alpha val="36000"/>
                  </a:schemeClr>
                </a:gs>
                <a:gs pos="99000">
                  <a:schemeClr val="tx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pic>
          <p:nvPicPr>
            <p:cNvPr id="28694" name="图片 16"/>
            <p:cNvPicPr>
              <a:picLocks noChangeAspect="1"/>
            </p:cNvPicPr>
            <p:nvPr/>
          </p:nvPicPr>
          <p:blipFill>
            <a:blip r:embed="rId6">
              <a:grayscl/>
            </a:blip>
            <a:srcRect/>
            <a:stretch>
              <a:fillRect/>
            </a:stretch>
          </p:blipFill>
          <p:spPr bwMode="auto">
            <a:xfrm>
              <a:off x="4572000" y="1988317"/>
              <a:ext cx="3143250" cy="305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07138" y="484188"/>
            <a:ext cx="2336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我曾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害怕</a:t>
            </a:r>
            <a:r>
              <a:rPr lang="zh-CN" altLang="en-US" sz="1600" b="1">
                <a:latin typeface="Calibri" pitchFamily="34" charset="0"/>
              </a:rPr>
              <a:t>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所以我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懂得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92725" y="874713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难免会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沮丧</a:t>
            </a:r>
            <a:r>
              <a:rPr lang="zh-CN" altLang="en-US" sz="1600" b="1">
                <a:latin typeface="Calibri" pitchFamily="34" charset="0"/>
              </a:rPr>
              <a:t>的模样</a:t>
            </a:r>
          </a:p>
        </p:txBody>
      </p:sp>
      <p:pic>
        <p:nvPicPr>
          <p:cNvPr id="21" name="P1" descr="F:\临时\amy\模板\圣诞\场景\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2" descr="F:\临时\amy\模板\圣诞\场景\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3" descr="F:\临时\amy\模板\圣诞\场景\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0200" y="-571500"/>
            <a:ext cx="4286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4" descr="F:\临时\amy\模板\圣诞\场景\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15025" y="-628650"/>
            <a:ext cx="34131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5" descr="F:\临时\amy\模板\圣诞\场景\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6" descr="F:\临时\amy\模板\圣诞\场景\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00338" y="-812800"/>
            <a:ext cx="5000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7" descr="F:\临时\amy\模板\圣诞\场景\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-606425"/>
            <a:ext cx="214313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8" descr="F:\临时\amy\模板\圣诞\场景\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59113" y="-846138"/>
            <a:ext cx="34131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6" descr="F:\临时\amy\模板\圣诞\场景\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38338" y="-561975"/>
            <a:ext cx="5000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6" descr="F:\临时\amy\模板\圣诞\场景\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5650" y="-1322388"/>
            <a:ext cx="500063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4" descr="F:\临时\amy\模板\圣诞\场景\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6200" y="-647700"/>
            <a:ext cx="34131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41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5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43200000">
                                      <p:cBhvr>
                                        <p:cTn id="5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5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43200000">
                                      <p:cBhvr>
                                        <p:cTn id="5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6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3200000">
                                      <p:cBhvr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6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43200000">
                                      <p:cBhvr>
                                        <p:cTn id="6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6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43200000">
                                      <p:cBhvr>
                                        <p:cTn id="7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7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43200000">
                                      <p:cBhvr>
                                        <p:cTn id="7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10833 -0.01854 C 0.11667 0.02348 0.125 0.06487 0.12101 0.15477 C 0.11702 0.24498 0.07865 0.43466 0.08455 0.5227 C 0.09045 0.61044 0.15347 0.58881 0.15608 0.68335 C 0.15868 0.77788 0.12952 0.93327 0.10052 1.08928 " pathEditMode="relative" rAng="0" ptsTypes="aaaaA">
                                      <p:cBhvr>
                                        <p:cTn id="7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5539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43200000">
                                      <p:cBhvr>
                                        <p:cTn id="7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8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3200000">
                                      <p:cBhvr>
                                        <p:cTn id="8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43200000">
                                      <p:cBhvr>
                                        <p:cTn id="8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43200000">
                                      <p:cBhvr>
                                        <p:cTn id="9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9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43200000">
                                      <p:cBhvr>
                                        <p:cTn id="9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10753" b="10753"/>
          <a:stretch>
            <a:fillRect/>
          </a:stretch>
        </p:blipFill>
        <p:spPr bwMode="auto">
          <a:xfrm>
            <a:off x="-23813" y="0"/>
            <a:ext cx="919162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13" y="-25400"/>
            <a:ext cx="9191626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3338" y="114300"/>
            <a:ext cx="4068762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0" y="1612900"/>
            <a:ext cx="29829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827088" y="998538"/>
            <a:ext cx="3836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我受过伤 </a:t>
            </a:r>
            <a:r>
              <a:rPr lang="en-US" altLang="zh-CN" b="1">
                <a:latin typeface="Calibri" pitchFamily="34" charset="0"/>
              </a:rPr>
              <a:t>,</a:t>
            </a:r>
            <a:r>
              <a:rPr lang="zh-CN" altLang="en-US" b="1">
                <a:latin typeface="Calibri" pitchFamily="34" charset="0"/>
              </a:rPr>
              <a:t>所以更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渴望</a:t>
            </a:r>
            <a:r>
              <a:rPr lang="zh-CN" altLang="en-US" b="1">
                <a:latin typeface="Calibri" pitchFamily="34" charset="0"/>
              </a:rPr>
              <a:t>美丽的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飞翔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51275" y="9985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飞翔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3338" y="114300"/>
            <a:ext cx="4068762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00" y="1612900"/>
            <a:ext cx="29829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6" presetClass="exit" presetSubtype="37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"/>
          <p:cNvPicPr>
            <a:picLocks noChangeAspect="1"/>
          </p:cNvPicPr>
          <p:nvPr/>
        </p:nvPicPr>
        <p:blipFill>
          <a:blip r:embed="rId3"/>
          <a:srcRect l="11617" t="40955" r="10954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10753" b="10753"/>
          <a:stretch>
            <a:fillRect/>
          </a:stretch>
        </p:blipFill>
        <p:spPr bwMode="auto">
          <a:xfrm>
            <a:off x="-23813" y="0"/>
            <a:ext cx="919162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/>
              <a:ext uri="{28A0092B-C50C-407E-A947-70E740481C1C}"/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484188"/>
            <a:ext cx="2468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你</a:t>
            </a:r>
            <a:r>
              <a:rPr lang="zh-CN" altLang="en-US" sz="1600" b="1">
                <a:latin typeface="Calibri" pitchFamily="34" charset="0"/>
              </a:rPr>
              <a:t>在我身旁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陪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我</a:t>
            </a:r>
            <a:r>
              <a:rPr lang="zh-CN" altLang="en-US" sz="1600" b="1">
                <a:latin typeface="Calibri" pitchFamily="34" charset="0"/>
              </a:rPr>
              <a:t>勇敢唱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04863" y="835025"/>
            <a:ext cx="2082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像一个保护着我的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家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04800" y="1522413"/>
            <a:ext cx="3300413" cy="362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0450" y="-15875"/>
            <a:ext cx="3003550" cy="485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/>
              <a:ext uri="{28A0092B-C50C-407E-A947-70E740481C1C}"/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0250" y="684213"/>
            <a:ext cx="2970213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03563" y="1357313"/>
            <a:ext cx="1644650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79838" y="1027113"/>
            <a:ext cx="3040062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01963" y="1016000"/>
            <a:ext cx="17145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78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5"/>
          <p:cNvPicPr>
            <a:picLocks noChangeAspect="1"/>
          </p:cNvPicPr>
          <p:nvPr/>
        </p:nvPicPr>
        <p:blipFill>
          <a:blip r:embed="rId2"/>
          <a:srcRect t="24535" b="19449"/>
          <a:stretch>
            <a:fillRect/>
          </a:stretch>
        </p:blipFill>
        <p:spPr bwMode="auto">
          <a:xfrm>
            <a:off x="-19050" y="0"/>
            <a:ext cx="91821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3804" name="图片 1"/>
            <p:cNvPicPr>
              <a:picLocks noChangeAspect="1"/>
            </p:cNvPicPr>
            <p:nvPr/>
          </p:nvPicPr>
          <p:blipFill>
            <a:blip r:embed="rId3"/>
            <a:srcRect l="397" t="20181" r="233"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5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057" y="1368083"/>
              <a:ext cx="3464886" cy="354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4559300" y="1611313"/>
            <a:ext cx="45847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我们是彼此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有形</a:t>
            </a:r>
            <a:r>
              <a:rPr lang="zh-CN" altLang="en-US" sz="1600" b="1">
                <a:latin typeface="Calibri" pitchFamily="34" charset="0"/>
              </a:rPr>
              <a:t>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zh-CN" altLang="en-US" sz="1600" b="1">
                <a:latin typeface="Calibri" pitchFamily="34" charset="0"/>
              </a:rPr>
              <a:t> 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飞进了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坚强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50231" flipH="1">
            <a:off x="1398155" y="-1010758"/>
            <a:ext cx="594588" cy="852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50231" flipH="1">
            <a:off x="3097003" y="-1029806"/>
            <a:ext cx="594588" cy="8525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50231" flipH="1">
            <a:off x="8166165" y="-985204"/>
            <a:ext cx="594588" cy="8525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50231" flipH="1">
            <a:off x="6262926" y="-1075206"/>
            <a:ext cx="594588" cy="8525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50231" flipH="1">
            <a:off x="4301426" y="-860409"/>
            <a:ext cx="594588" cy="85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>
            <a:fillRect/>
          </a:stretch>
        </p:blipFill>
        <p:spPr bwMode="auto">
          <a:xfrm>
            <a:off x="2092325" y="2895600"/>
            <a:ext cx="5334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lum bright="70000" contrast="-70000"/>
          </a:blip>
          <a:srcRect/>
          <a:stretch>
            <a:fillRect/>
          </a:stretch>
        </p:blipFill>
        <p:spPr bwMode="auto">
          <a:xfrm>
            <a:off x="1792288" y="3887788"/>
            <a:ext cx="9779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>
            <a:off x="3622675" y="4084638"/>
            <a:ext cx="6604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2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0.76759 C -0.01997 0.73951 0.02934 0.64136 0.02118 0.59938 C 0.01284 0.55772 -0.06927 0.54815 -0.07726 0.51636 C -0.08525 0.48333 -0.05434 0.43765 -0.02691 0.40432 C 0.00052 0.37037 0.08402 0.33765 0.08715 0.31451 C 0.09027 0.29136 0.03107 0.28796 -0.00782 0.26481 C -0.04653 0.24167 -0.1415 0.20741 -0.14584 0.17531 C -0.15 0.14321 -0.05174 0.08981 -0.03299 0.07284 " pathEditMode="fixed" rAng="0" ptsTypes="ffffffff">
                                      <p:cBhvr>
                                        <p:cTn id="40" dur="3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8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45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9793 C -0.01684 0.95119 0.03247 0.85295 0.02413 0.81093 C 0.01597 0.76892 -0.06615 0.75965 -0.07413 0.72783 C -0.08212 0.69478 -0.05121 0.64906 -0.02378 0.61538 C 0.00365 0.58171 0.08698 0.54896 0.09028 0.52579 C 0.0934 0.50262 0.0342 0.49923 -0.00469 0.47606 C -0.0434 0.45289 -0.13854 0.41829 -0.14271 0.38647 C -0.14687 0.35434 -0.04861 0.30089 -0.02986 0.2839 " pathEditMode="fixed" rAng="0" ptsTypes="ffffffff">
                                      <p:cBhvr>
                                        <p:cTn id="49" dur="36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8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54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33 0.751759 C 0.036539 0.723734 0.085763 0.625494 0.077569 0.583611 C 0.069374 0.541728 -0.012835 0.533009 -0.020833 0.500463 C -0.028832 0.467917 0.002175 0.421960 0.029583 0.388333 C 0.056990 0.354707 0.140416 0.321913 0.143610 0.298704 C 0.146805 0.275494 0.087569 0.272284 0.048749 0.249074 C 0.009930 0.225864 -0.085105 0.191451 -0.089306 0.159444 C -0.093508 0.127438 0.004733 0.074105 0.023541 0.057037 " pathEditMode="fixed" rAng="0" ptsTypes="">
                                      <p:cBhvr>
                                        <p:cTn id="58" dur="3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8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63" dur="1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57606E-6 C -0.01892 0.01697 -0.11719 0.07035 -0.11285 0.10243 C -0.10868 0.13421 -0.01372 0.16877 0.02517 0.19191 C 0.06389 0.21505 0.12326 0.21845 0.11996 0.24159 C 0.11684 0.26473 0.03333 0.29744 0.0059 0.33107 C -0.02135 0.3647 -0.05243 0.41036 -0.04445 0.44338 C -0.03646 0.47516 0.04583 0.48441 0.05399 0.52638 C 0.06215 0.56834 0.01285 0.66646 0.00469 0.69454 " pathEditMode="fixed" rAng="0" ptsTypes="ffffffff">
                                      <p:cBhvr>
                                        <p:cTn id="67" dur="3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5" y="3471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8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72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87025 C 0.03524 0.84214 0.08455 0.7439 0.07639 0.70188 C 0.06823 0.65987 -0.01406 0.6506 -0.02205 0.61878 C -0.03003 0.58572 0.00104 0.54 0.0283 0.50633 C 0.05573 0.47266 0.13924 0.43991 0.14236 0.41674 C 0.14566 0.39357 0.08629 0.39017 0.04757 0.367 C 0.00868 0.34383 -0.08628 0.30923 -0.09045 0.27741 C -0.09479 0.24529 0.00347 0.19184 0.0224 0.17485 " pathEditMode="fixed" rAng="0" ptsTypes="ffffffff">
                                      <p:cBhvr>
                                        <p:cTn id="76" dur="3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8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81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95" dur="5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97" dur="5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99" dur="5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1" dur="9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3" dur="9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5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119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12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12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24535" b="19449"/>
          <a:stretch>
            <a:fillRect/>
          </a:stretch>
        </p:blipFill>
        <p:spPr bwMode="auto">
          <a:xfrm>
            <a:off x="-19050" y="0"/>
            <a:ext cx="91821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0"/>
            <a:ext cx="85502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1708150"/>
            <a:ext cx="3006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真实的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zh-CN" altLang="en-US" b="1">
                <a:latin typeface="Calibri" pitchFamily="34" charset="0"/>
              </a:rPr>
              <a:t> </a:t>
            </a:r>
            <a:r>
              <a:rPr lang="en-US" altLang="zh-CN" b="1">
                <a:latin typeface="Calibri" pitchFamily="34" charset="0"/>
              </a:rPr>
              <a:t>,</a:t>
            </a:r>
            <a:r>
              <a:rPr lang="zh-CN" altLang="en-US" b="1">
                <a:latin typeface="Calibri" pitchFamily="34" charset="0"/>
              </a:rPr>
              <a:t>擦去那</a:t>
            </a: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泪光</a:t>
            </a:r>
            <a:r>
              <a:rPr lang="zh-CN" altLang="en-US" b="1">
                <a:latin typeface="Calibri" pitchFamily="34" charset="0"/>
              </a:rPr>
              <a:t>  </a:t>
            </a:r>
            <a:endParaRPr lang="en-US" altLang="zh-CN" b="1">
              <a:latin typeface="Calibri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35538" y="2520950"/>
            <a:ext cx="8016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还记得</a:t>
            </a:r>
            <a:endParaRPr lang="zh-CN" altLang="en-US" sz="20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838825" y="2809875"/>
            <a:ext cx="15700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C00000"/>
                </a:solidFill>
                <a:latin typeface="Calibri" pitchFamily="34" charset="0"/>
              </a:rPr>
              <a:t>梦想</a:t>
            </a:r>
          </a:p>
        </p:txBody>
      </p:sp>
      <p:sp>
        <p:nvSpPr>
          <p:cNvPr id="14" name="矩形 13"/>
          <p:cNvSpPr/>
          <p:nvPr/>
        </p:nvSpPr>
        <p:spPr>
          <a:xfrm>
            <a:off x="-2052638" y="1406525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11" name="Picture 5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5229225"/>
            <a:ext cx="6858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1150" y="6958013"/>
            <a:ext cx="8858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7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09075" y="6092825"/>
            <a:ext cx="6445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8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909638"/>
            <a:ext cx="68580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9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28675" y="-26988"/>
            <a:ext cx="6000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0" descr="泡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00113" y="5876925"/>
            <a:ext cx="7477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5" descr="蒲公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20000">
            <a:off x="5961062" y="166688"/>
            <a:ext cx="8032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5" descr="蒲公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20000">
            <a:off x="3872706" y="2470945"/>
            <a:ext cx="8032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5" descr="蒲公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20000">
            <a:off x="776287" y="238126"/>
            <a:ext cx="8032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5" descr="蒲公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20000">
            <a:off x="415925" y="1103313"/>
            <a:ext cx="8032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5" descr="蒲公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420000">
            <a:off x="8049419" y="383381"/>
            <a:ext cx="803275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4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3447170 w 21600"/>
              <a:gd name="T1" fmla="*/ 1051319439 h 21600"/>
              <a:gd name="T2" fmla="*/ 159286112 w 21600"/>
              <a:gd name="T3" fmla="*/ 796874186 h 21600"/>
              <a:gd name="T4" fmla="*/ 67680778 w 21600"/>
              <a:gd name="T5" fmla="*/ 671088211 h 21600"/>
              <a:gd name="T6" fmla="*/ 114618072 w 21600"/>
              <a:gd name="T7" fmla="*/ 501393176 h 21600"/>
              <a:gd name="T8" fmla="*/ 220760412 w 21600"/>
              <a:gd name="T9" fmla="*/ 365773698 h 21600"/>
              <a:gd name="T10" fmla="*/ 132460410 w 21600"/>
              <a:gd name="T11" fmla="*/ 290710813 h 21600"/>
              <a:gd name="T12" fmla="*/ 3937380 w 21600"/>
              <a:gd name="T13" fmla="*/ 155091170 h 21600"/>
              <a:gd name="T14" fmla="*/ 108991776 w 21600"/>
              <a:gd name="T15" fmla="*/ 9729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4835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3447170 w 21600"/>
              <a:gd name="T1" fmla="*/ 1051319439 h 21600"/>
              <a:gd name="T2" fmla="*/ 159286112 w 21600"/>
              <a:gd name="T3" fmla="*/ 796874186 h 21600"/>
              <a:gd name="T4" fmla="*/ 67680778 w 21600"/>
              <a:gd name="T5" fmla="*/ 671088211 h 21600"/>
              <a:gd name="T6" fmla="*/ 114618072 w 21600"/>
              <a:gd name="T7" fmla="*/ 501393176 h 21600"/>
              <a:gd name="T8" fmla="*/ 220760412 w 21600"/>
              <a:gd name="T9" fmla="*/ 365773698 h 21600"/>
              <a:gd name="T10" fmla="*/ 132460410 w 21600"/>
              <a:gd name="T11" fmla="*/ 290710813 h 21600"/>
              <a:gd name="T12" fmla="*/ 3937380 w 21600"/>
              <a:gd name="T13" fmla="*/ 155091170 h 21600"/>
              <a:gd name="T14" fmla="*/ 108991776 w 21600"/>
              <a:gd name="T15" fmla="*/ 9729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4836" name="Text Box 188"/>
          <p:cNvSpPr txBox="1">
            <a:spLocks noChangeArrowheads="1"/>
          </p:cNvSpPr>
          <p:nvPr/>
        </p:nvSpPr>
        <p:spPr bwMode="auto">
          <a:xfrm>
            <a:off x="1920875" y="2341563"/>
            <a:ext cx="3095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latin typeface="迷你简剪纸"/>
            </a:endParaRPr>
          </a:p>
        </p:txBody>
      </p:sp>
      <p:sp>
        <p:nvSpPr>
          <p:cNvPr id="34837" name="Text Box 189"/>
          <p:cNvSpPr txBox="1">
            <a:spLocks noChangeArrowheads="1"/>
          </p:cNvSpPr>
          <p:nvPr/>
        </p:nvSpPr>
        <p:spPr bwMode="auto">
          <a:xfrm>
            <a:off x="2720975" y="2859088"/>
            <a:ext cx="311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latin typeface="迷你简剪纸"/>
            </a:endParaRPr>
          </a:p>
        </p:txBody>
      </p:sp>
      <p:sp>
        <p:nvSpPr>
          <p:cNvPr id="29" name="Line 190"/>
          <p:cNvSpPr>
            <a:spLocks noChangeShapeType="1"/>
          </p:cNvSpPr>
          <p:nvPr/>
        </p:nvSpPr>
        <p:spPr bwMode="auto">
          <a:xfrm>
            <a:off x="-1733550" y="4797425"/>
            <a:ext cx="252412" cy="1588"/>
          </a:xfrm>
          <a:prstGeom prst="line">
            <a:avLst/>
          </a:prstGeom>
          <a:noFill/>
          <a:ln w="9525">
            <a:solidFill>
              <a:srgbClr val="2E9313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647950"/>
            <a:ext cx="1341438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41575" y="1233488"/>
            <a:ext cx="9175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700000">
            <a:off x="5105401" y="1439862"/>
            <a:ext cx="6985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03900" y="533400"/>
            <a:ext cx="15113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15213" y="3552825"/>
            <a:ext cx="8858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4800" y="669925"/>
            <a:ext cx="579438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6858000"/>
            <a:ext cx="2119313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6550" y="2270125"/>
            <a:ext cx="1090613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82000" y="1836738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lei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92500" y="795338"/>
            <a:ext cx="14287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252413" y="377825"/>
            <a:ext cx="3643313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lei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9140000" flipH="1">
            <a:off x="3375025" y="1131888"/>
            <a:ext cx="14287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-0.00695 -0.01111 L -0.00486 -0.0808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0121 -0.01389 L 0.0033 -0.0836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Motion origin="layout" path="M -0.03109 0.00959 L -0.02901 -0.05985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-0.03906 0.96111 C -0.04531 0.86142 -0.04062 0.74506 -0.03559 0.64629 C -0.03645 0.58426 -0.0342 0.52284 -0.03906 0.46142 C -0.04218 0.42253 -0.04913 0.38364 -0.05225 0.34444 C -0.05034 0.20679 -0.06579 0.05216 -0.04479 -0.07778 C -0.04357 -0.10494 -0.04201 -0.12439 -0.0375 -0.14908 C -0.03802 -0.17377 -0.03802 -0.19846 -0.03906 -0.22253 C -0.04045 -0.24692 -0.05086 -0.2713 -0.05434 -0.29692 C -0.05885 -0.32778 -0.06198 -0.36081 -0.06545 -0.39167 C -0.06475 -0.44074 -0.06753 -0.49198 -0.0618 -0.53982 C -0.06145 -0.54321 -0.05816 -0.54352 -0.05625 -0.54599 C -0.0493 -0.58951 -0.04861 -0.60494 -0.04861 -0.6571 " pathEditMode="relative" rAng="0" ptsTypes="fffffffffffA">
                                      <p:cBhvr>
                                        <p:cTn id="30" dur="3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-809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0184 0.90247 C -0.02083 0.89599 -0.0243 0.89136 -0.02656 0.88581 C -0.02743 0.88334 -0.02726 0.88025 -0.02795 0.87747 C -0.03142 0.86605 -0.03281 0.86142 -0.03437 0.84784 C -0.03403 0.78395 -0.03854 0.64784 -0.02795 0.56173 C -0.025 0.4821 -0.04548 0.38642 -0.0184 0.32006 C -0.01684 0.30618 -0.01406 0.29908 -0.01042 0.28735 C -0.00642 0.25587 -0.00781 0.27068 -0.00573 0.24105 C -0.00451 0.15803 -0.0066 0.17099 -0.00104 0.12377 C 0.00156 0.07655 0.00313 0.04136 0.0007 -0.00957 C -1.11111E-6 -0.02561 -0.00677 -0.03919 -0.01042 -0.05339 C -0.01597 -0.07469 -0.01771 -0.09907 -0.02014 -0.12098 C -0.02101 -0.13024 -0.02326 -0.14815 -0.02326 -0.14784 C -0.02257 -0.19475 -0.02326 -0.24043 -0.0217 -0.28642 C -0.02153 -0.29506 -0.01788 -0.30216 -0.01684 -0.3108 C -0.0158 -0.31882 -0.01371 -0.33518 -0.01371 -0.33457 C -0.01458 -0.3787 -0.01337 -0.41049 -0.0184 -0.44969 C -0.02222 -0.47963 -0.01788 -0.46944 -0.02483 -0.4821 C -0.02795 -0.49722 -0.03229 -0.51419 -0.03923 -0.525 C -0.04323 -0.54845 -0.03767 -0.52098 -0.04392 -0.53919 C -0.04618 -0.54568 -0.05156 -0.57068 -0.05173 -0.57994 C -0.05208 -0.59876 -0.05173 -0.6179 -0.05173 -0.63765 " pathEditMode="relative" rAng="0" ptsTypes="fffffffffffffffffffffA">
                                      <p:cBhvr>
                                        <p:cTn id="35" dur="3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-770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-0.10348 0.41512 C -0.12119 0.4074 -0.12969 0.40185 -0.13473 0.39166 C -0.14098 0.37685 -0.15313 0.34845 -0.15313 0.34876 C -0.15087 0.31419 -0.16303 0.22808 -0.13473 0.18302 C -0.129 0.15802 -0.13612 0.10771 -0.10348 0.08858 C -0.09427 0.07191 -0.08004 0.05679 -0.07292 0.03981 C -0.06093 -0.03025 -0.05591 -0.12068 -0.15313 -0.18426 C -0.15521 -0.19105 -0.15521 -0.19754 -0.15938 -0.20402 C -0.16164 -0.20803 -0.16945 -0.21081 -0.17153 -0.21482 C -0.17865 -0.22624 -0.17935 -0.23858 -0.18421 -0.25062 C -0.18004 -0.3534 -0.20191 -0.39908 -0.13473 -0.47994 C -0.1191 -0.52377 -0.12466 -0.55896 -0.1099 -0.60679 C -0.10556 -0.62068 -0.07292 -0.63334 -0.05382 -0.6426 C -0.04879 -0.65216 -0.03403 -0.66451 -0.01702 -0.67099 C 0.00157 -0.69383 -0.02622 -0.65803 0.00157 -0.71173 C 0.00712 -0.72284 0.01858 -0.73396 0.02639 -0.74507 C 0.02136 -0.80278 0.02344 -0.85926 0.01424 -0.91729 C 0.01146 -0.93457 -0.02256 -0.96081 -0.04185 -0.97562 C -0.04601 -0.97963 -0.05798 -0.99167 -0.0665 -0.99167 " pathEditMode="relative" rAng="0" ptsTypes="ffffffffffffffffffA">
                                      <p:cBhvr>
                                        <p:cTn id="40" dur="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7034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-0.01632 0.95772 C -0.0191 0.85093 -0.00243 0.60062 -0.04931 0.47593 C -0.04393 0.31358 -0.04115 0.15154 -0.03281 -0.0108 C -0.03281 -0.03673 -0.01077 -0.06543 0.00573 -0.09197 C 0.01406 -0.10401 0.03333 -0.12778 0.03333 -0.12685 C 0.02795 -0.21358 0.02239 -0.28148 -0.01632 -0.36142 C -0.02188 -0.38735 -0.03559 -0.40926 -0.04115 -0.43611 C -0.03837 -0.47747 -0.03837 -0.5179 -0.03281 -0.55833 C -0.03004 -0.57253 -0.02188 -0.58673 -0.01632 -0.60154 C -0.01354 -0.61173 0.00035 -0.63056 0.00035 -0.62963 C 0.01684 -0.69691 0.08316 -0.76697 0.08316 -0.83395 C 0.08316 -0.89877 0.08316 -0.96451 0.08316 -1.03117 " pathEditMode="relative" rAng="0" ptsTypes="fffffffffffA">
                                      <p:cBhvr>
                                        <p:cTn id="45" dur="3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9944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.01285 -4.69136E-6 C 0.00851 -0.02407 0.00347 -0.04753 -0.00052 -0.07253 C -0.00278 -0.08858 -0.00747 -0.12067 -0.00747 -0.12037 C -0.00608 -0.16512 -0.02153 -0.29783 0.01979 -0.34938 C 0.02847 -0.37901 0.01545 -0.34074 0.03351 -0.37345 C 0.03542 -0.37685 0.03455 -0.38148 0.03646 -0.38518 C 0.0401 -0.39413 0.04548 -0.40154 0.05017 -0.40925 C 0.05625 -0.42006 0.05729 -0.43395 0.06354 -0.44567 C 0.06858 -0.475 0.07934 -0.50092 0.0868 -0.52962 C 0.08993 -0.54012 0.09149 -0.55061 0.09375 -0.56172 C 0.09496 -0.56728 0.09705 -0.57777 0.09705 -0.57685 C 0.09548 -0.68518 0.09861 -0.71759 0.0868 -0.79783 C 0.08524 -0.84691 0.08542 -0.8787 0.07708 -0.92191 C 0.07066 -0.95648 0.07795 -0.92777 0.06684 -0.96635 C 0.06406 -0.97592 0.05347 -0.99104 0.05347 -0.98981 C 0.04618 -1.02376 0.05573 -0.98981 0.03993 -1.01851 C 0.03281 -1.03086 0.02031 -1.0645 0.01614 -1.07469 C 0.00486 -1.10216 -0.00139 -1.13302 -0.00747 -1.16265 C -0.00608 -1.19845 -0.00486 -1.27438 -0.00052 -1.31882 C 0.00486 -1.37037 -0.00608 -1.36234 0.01614 -1.37129 C 0.02344 -1.39722 0.03368 -1.41203 0.05017 -1.43148 C 0.05625 -1.45277 0.05677 -1.46728 0.07014 -1.48364 C 0.07274 -1.53827 0.07691 -1.58888 0.08038 -1.64321 C 0.07847 -1.70123 0.08403 -1.80308 0.04323 -1.85092 C 0.03767 -1.87098 0.02344 -1.88271 0.01285 -1.89876 C 0.00226 -1.91543 -0.00556 -1.93179 -0.01077 -1.95123 C -0.00747 -1.99567 -0.00434 -2.03981 -0.00052 -2.08333 C 0.00069 -2.09567 0.0118 -2.11172 0.01614 -2.11944 C 0.0243 -2.13456 0.01614 -2.15432 0.01614 -2.17191 " pathEditMode="relative" rAng="0" ptsTypes="ffffffffffffffffffffffffffffA">
                                      <p:cBhvr>
                                        <p:cTn id="47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" y="-10861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-0.10816 0.72902 C -0.10712 0.70525 -0.10625 0.69105 -0.10069 0.67161 C -0.09549 0.60247 -0.09305 0.53179 -0.10208 0.46327 C -0.1026 0.44908 -0.10243 0.43519 -0.10364 0.42161 C -0.10399 0.41667 -0.10677 0.41358 -0.10677 0.40865 C -0.10677 0.31605 -0.10434 0.21605 -0.10069 0.12284 C -0.10139 0.06142 -0.09618 -0.16635 -0.10364 -0.21543 C -0.10469 -0.28487 -0.10555 -0.30833 -0.10972 -0.36358 C -0.11024 -0.42438 -0.11024 -0.48487 -0.11128 -0.54537 C -0.11146 -0.55802 -0.11597 -0.58055 -0.11736 -0.59228 C -0.12066 -0.61882 -0.12239 -0.64629 -0.12639 -0.67284 C -0.12691 -0.68333 -0.12795 -0.70432 -0.12795 -0.7037 " pathEditMode="relative" rAng="0" ptsTypes="fffffffffffA">
                                      <p:cBhvr>
                                        <p:cTn id="52" dur="3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166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.26546 0.46728 C 0.26702 0.39414 0.2658 0.3179 0.27205 0.24506 C 0.27396 0.19753 0.27362 0.14938 0.27622 0.10185 C 0.27674 0.09228 0.29098 0.0571 0.29549 0.04784 C 0.29809 0.03488 0.30105 0.02284 0.30365 0.00988 C 0.30226 -0.13117 0.31146 -0.19259 0.27396 -0.30494 C 0.26615 -0.35339 0.25313 -0.40494 0.23177 -0.44444 C 0.22414 -0.47623 0.21598 -0.50401 0.20625 -0.53395 C 0.21077 -0.57562 0.20816 -0.56358 0.21875 -0.58796 C 0.22275 -0.6429 0.22049 -0.60309 0.22327 -0.69228 C 0.22396 -0.71821 0.21789 -0.75494 0.23177 -0.775 C 0.23247 -0.78364 0.23195 -0.79228 0.23368 -0.80062 C 0.23421 -0.80401 0.23698 -0.80432 0.23785 -0.80679 C 0.23924 -0.80988 0.23907 -0.81327 0.24028 -0.81636 C 0.24462 -0.82593 0.25139 -0.83611 0.25695 -0.84506 C 0.26059 -0.8713 0.25643 -0.85679 0.27396 -0.88302 L 0.27396 -0.88272 C 0.2816 -0.90494 0.29427 -0.92284 0.29948 -0.9463 C 0.30105 -0.9713 0.30243 -0.99198 0.30591 -1.01543 C 0.3066 -1.04938 0.30677 -1.08333 0.30799 -1.11698 C 0.30834 -1.12716 0.31042 -1.14938 0.31216 -1.16173 C 0.31337 -1.17006 0.3165 -1.18704 0.3165 -1.18673 C 0.3191 -1.22747 0.31875 -1.21049 0.31875 -1.23858 " pathEditMode="relative" rAng="0" ptsTypes="fffffffffffffffFffffffA">
                                      <p:cBhvr>
                                        <p:cTn id="57" dur="3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853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16701 0.90154 C -0.16927 0.89382 -0.17274 0.88827 -0.175 0.88148 C -0.17586 0.87808 -0.17569 0.87407 -0.17639 0.87099 C -0.17968 0.8571 -0.18107 0.85123 -0.18264 0.83518 C -0.18229 0.75679 -0.18663 0.59136 -0.17639 0.48673 C -0.17343 0.38981 -0.1934 0.27345 -0.16701 0.19259 C -0.16545 0.17531 -0.16267 0.16697 -0.1592 0.15247 C -0.15521 0.1145 -0.15659 0.13241 -0.15451 0.09599 C -0.15347 -0.00432 -0.15538 0.01111 -0.15 -0.04661 C -0.14739 -0.10432 -0.14583 -0.14692 -0.14826 -0.20895 C -0.14896 -0.22809 -0.15555 -0.24506 -0.1592 -0.26204 C -0.16458 -0.28766 -0.16632 -0.31729 -0.16875 -0.34476 C -0.16944 -0.35587 -0.1717 -0.37747 -0.1717 -0.37716 C -0.171 -0.43395 -0.1717 -0.48982 -0.17014 -0.54568 C -0.16996 -0.55587 -0.16649 -0.56482 -0.16545 -0.575 C -0.16441 -0.58457 -0.16232 -0.60463 -0.16232 -0.6034 C -0.16319 -0.65679 -0.16198 -0.69599 -0.16701 -0.74414 C -0.17066 -0.78056 -0.16649 -0.76821 -0.17326 -0.78334 C -0.17639 -0.80185 -0.18055 -0.82222 -0.18732 -0.8355 C -0.19132 -0.86389 -0.18576 -0.83087 -0.19201 -0.85278 C -0.19409 -0.8605 -0.19948 -0.89105 -0.19965 -0.90247 C -0.19982 -0.92531 -0.19965 -0.94877 -0.19965 -0.97284 " pathEditMode="relative" rAng="0" ptsTypes="fffffffffffffffffffffA">
                                      <p:cBhvr>
                                        <p:cTn id="62" dur="3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9373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-0.01476 0.59382 C -0.01372 0.53271 -0.01459 0.46913 -0.01007 0.40833 C -0.00868 0.36821 -0.00903 0.32778 -0.00712 0.28796 C -0.00677 0.27994 0.00347 0.25061 0.00659 0.24321 C 0.0085 0.2321 0.01059 0.22191 0.0125 0.21142 C 0.01146 0.09352 0.01805 0.04166 -0.00868 -0.05185 C -0.01424 -0.09229 -0.02361 -0.13581 -0.03889 -0.16883 C -0.04427 -0.19506 -0.05018 -0.21821 -0.05712 -0.24383 C -0.05382 -0.27809 -0.05573 -0.2679 -0.04809 -0.28827 C -0.04514 -0.33457 -0.04688 -0.30124 -0.04497 -0.37593 C -0.04445 -0.39753 -0.04879 -0.42871 -0.03889 -0.44506 C -0.03837 -0.45216 -0.03872 -0.45957 -0.0375 -0.46636 C -0.03716 -0.46914 -0.03507 -0.46976 -0.03438 -0.47222 C -0.03351 -0.47408 -0.03368 -0.47716 -0.03282 -0.47994 C -0.02969 -0.48766 -0.02483 -0.49661 -0.02084 -0.50402 C -0.01823 -0.52562 -0.02118 -0.51389 -0.00868 -0.5355 L -0.00868 -0.53519 C -0.0033 -0.55402 0.00573 -0.56883 0.00955 -0.58858 C 0.01059 -0.60926 0.01163 -0.62685 0.01406 -0.64661 C 0.01458 -0.67469 0.01475 -0.70309 0.01562 -0.73118 C 0.0158 -0.73982 0.01736 -0.75864 0.01857 -0.76852 C 0.01944 -0.77562 0.0217 -0.79013 0.0217 -0.78982 C 0.02343 -0.82346 0.02326 -0.80957 0.02326 -0.83272 " pathEditMode="relative" rAng="0" ptsTypes="fffffffffffffffFffffffA">
                                      <p:cBhvr>
                                        <p:cTn id="67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7132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 nodePh="1">
                                  <p:stCondLst>
                                    <p:cond delay="1350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7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3.58025E-6 L 0.00139 0.22808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38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10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05556E-6 0.00463 L 0.37031 1.31142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6534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7 -2.46914E-7 L -0.07378 1.2694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6345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3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705 0.71852 C 0.10521 0.69043 0.15451 0.59229 0.14635 0.55031 C 0.13819 0.50834 0.0559 0.49969 0.04791 0.46729 C 0.03993 0.43426 0.071 0.38858 0.09826 0.35494 C 0.12569 0.3213 0.2092 0.28858 0.21232 0.26543 C 0.21562 0.24229 0.15625 0.23889 0.11753 0.21574 C 0.07864 0.1926 -0.01632 0.15803 -0.02049 0.12624 C -0.02483 0.09414 0.07343 0.04074 0.09236 0.02377 " pathEditMode="relative" rAng="0" ptsTypes="ffffffff">
                                      <p:cBhvr>
                                        <p:cTn id="1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5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1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16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1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1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468 0.69012 C 0.01284 0.66234 0.06215 0.5642 0.05399 0.52222 C 0.04583 0.48055 -0.03646 0.4716 -0.04445 0.43889 C -0.05243 0.40679 -0.02136 0.3608 0.0059 0.32716 C 0.03333 0.29352 0.11684 0.2608 0.11996 0.23765 C 0.12326 0.21451 0.06388 0.21111 0.02517 0.18796 C -0.01372 0.16481 -0.10868 0.13055 -0.11285 0.09846 C -0.11719 0.06667 -0.01893 0.01327 4.44444E-6 -0.0037 " pathEditMode="relative" rAng="0" ptsTypes="ffffffff">
                                      <p:cBhvr>
                                        <p:cTn id="1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69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18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0.03395 L -0.02865 0.03395 L -0.04427 0.02901 C -0.05469 0.02593 -0.07274 0.03272 -0.08056 0.02593 C -0.08559 0.02408 -0.09861 0.00124 -0.11424 -0.00216 C -0.12969 -0.00555 -0.15295 -0.0037 -0.16337 -0.00216 C -0.19201 0.00618 -0.21528 0.02778 -0.24375 0.03272 L -0.3059 0.02284 L -0.33194 0.03395 L -0.36302 0.07531 L -0.38872 -0.23271 L -0.41233 0.02284 C -0.44566 0.02284 -0.46406 0.02901 -0.48212 0.02901 C -0.49497 0.02901 -0.52361 0.00741 -0.53906 0.00741 C -0.55972 0.01111 -0.58299 0.03395 -0.60399 0.03395 L -0.64774 0.03395 " pathEditMode="relative" rAng="0" ptsTypes="FFffffFFFFFfffFF"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396" y="-112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9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3587 0.040066 C 0.714302 0.041315 0.716473 0.045718 0.717879 0.047561 C 0.719285 0.049404 0.720577 0.050242 0.722025 0.051125 C 0.723473 0.052008 0.725058 0.052284 0.726565 0.052861 C 0.728072 0.053437 0.729560 0.054006 0.731067 0.054582 C 0.732574 0.055158 0.733941 0.055680 0.735607 0.056317 C 0.737272 0.056954 0.739396 0.057766 0.741062 0.058403 C 0.742728 0.059040 0.744088 0.059560 0.745602 0.060139 C 0.747115 0.060717 0.748476 0.061238 0.750141 0.061874 C 0.751807 0.062511 0.753930 0.063323 0.755597 0.063960 C 0.757262 0.064597 0.758477 0.065061 0.760136 0.065696 C 0.761795 0.066330 0.763589 0.067016 0.765554 0.067767 C 0.767519 0.068518 0.769953 0.069449 0.771924 0.070203 C 0.773896 0.070956 0.775241 0.070811 0.777379 0.072288 C 0.779519 0.073766 0.782319 0.077475 0.784757 0.079066 C 0.787194 0.080657 0.789888 0.081028 0.792006 0.081838 C 0.794122 0.082647 0.795624 0.082575 0.797461 0.083923 C 0.799297 0.085271 0.801253 0.088272 0.803024 0.089925 C 0.804795 0.091577 0.806527 0.091938 0.808086 0.093839 C 0.809645 0.095740 0.811834 0.098515 0.812378 0.101333 C 0.812921 0.104152 0.811841 0.107669 0.811344 0.110749 C 0.810847 0.113828 0.810263 0.116546 0.809394 0.119814 C 0.808526 0.123082 0.807739 0.126711 0.806136 0.130357 C 0.804533 0.134004 0.801917 0.138582 0.799776 0.141694 C 0.797634 0.144804 0.795665 0.146346 0.793286 0.149023 C 0.790908 0.151700 0.787730 0.155020 0.785505 0.157754 C 0.783279 0.160490 0.781876 0.163237 0.779931 0.165434 C 0.777987 0.167632 0.775869 0.169089 0.773836 0.170936 C 0.771800 0.172783 0.769282 0.173839 0.767723 0.176514 C 0.766164 0.179187 0.766081 0.183347 0.764480 0.186981 C 0.762880 0.190615 0.759786 0.194378 0.758120 0.198317 C 0.756454 0.202255 0.755416 0.207052 0.754485 0.210613 C 0.753554 0.214173 0.752149 0.216905 0.752535 0.219678 C 0.752923 0.222450 0.755341 0.225698 0.756812 0.227249 C 0.758281 0.228800 0.759798 0.227085 0.761352 0.228985 C 0.762903 0.230884 0.764747 0.235173 0.766127 0.238642 C 0.767508 0.242110 0.768486 0.246744 0.769633 0.249792 C 0.770780 0.252843 0.772234 0.253701 0.773010 0.256938 C 0.773787 0.260175 0.773515 0.265980 0.774291 0.269217 C 0.775068 0.272455 0.777277 0.273601 0.777668 0.276361 C 0.778058 0.279121 0.777131 0.282697 0.776634 0.285778 C 0.776136 0.288857 0.775486 0.291879 0.774685 0.294842 C 0.773882 0.297805 0.773247 0.301493 0.771819 0.303558 C 0.770391 0.305622 0.768579 0.304902 0.766116 0.307230 C 0.763654 0.309559 0.760310 0.314519 0.757047 0.317531 C 0.753785 0.320544 0.749308 0.323091 0.746540 0.325304 C 0.743774 0.327516 0.742452 0.328316 0.740445 0.330805 C 0.738437 0.333293 0.736809 0.337851 0.734495 0.340236 C 0.732179 0.342621 0.729043 0.343442 0.726551 0.345114 C 0.724058 0.346786 0.721870 0.348545 0.719539 0.350265 C 0.717208 0.351984 0.715825 0.352431 0.712565 0.355431 C 0.709305 0.358431 0.703595 0.364410 0.699980 0.368262 C 0.696364 0.372115 0.693167 0.375496 0.690873 0.378547 C 0.688579 0.381601 0.687597 0.383190 0.686215 0.386578 C 0.684832 0.389965 0.682324 0.395519 0.682580 0.398873 C 0.682835 0.402228 0.686393 0.403890 0.687749 0.406703 C 0.689105 0.409516 0.689507 0.412995 0.690716 0.415752 C 0.691926 0.418509 0.693359 0.420995 0.695008 0.423246 C 0.696657 0.425498 0.699050 0.427362 0.700609 0.429262 C 0.702168 0.431164 0.702681 0.433352 0.704362 0.434656 C 0.706043 0.435957 0.708883 0.436384 0.710695 0.437077 C 0.712507 0.437770 0.713700 0.437565 0.715235 0.438813 C 0.716770 0.440058 0.718198 0.442597 0.719904 0.444554 C 0.721609 0.446512 0.723244 0.448730 0.725467 0.450556 C 0.727688 0.452381 0.731164 0.453723 0.733237 0.455505 C 0.735310 0.457287 0.736696 0.458490 0.737906 0.461248 C 0.739116 0.464005 0.739308 0.469959 0.740497 0.472049 C 0.741685 0.474139 0.743523 0.473206 0.745037 0.473785 C 0.746549 0.474363 0.748126 0.474650 0.749576 0.475520 C 0.751026 0.476390 0.752420 0.477528 0.753738 0.479008 C 0.755058 0.480488 0.756070 0.481891 0.757492 0.484400 C 0.758914 0.486909 0.760975 0.490953 0.762268 0.494058 C 0.763562 0.497164 0.764389 0.499431 0.765252 0.503031 C 0.766115 0.506631 0.766498 0.511696 0.767449 0.515661 C 0.768399 0.519624 0.770244 0.523269 0.770955 0.526811 C 0.771665 0.530353 0.771759 0.533659 0.771714 0.536913 C 0.771668 0.540165 0.771436 0.542041 0.770679 0.546327 C 0.769923 0.550613 0.768037 0.557079 0.767174 0.562629 C 0.766309 0.568181 0.765889 0.573240 0.765499 0.579633 C 0.765109 0.586023 0.765242 0.595253 0.764830 0.600977 C 0.764419 0.606700 0.763180 0.609455 0.763027 0.613972 C 0.762874 0.618489 0.763335 0.623928 0.763915 0.628079 C 0.764494 0.632231 0.765510 0.635890 0.766505 0.638881 C 0.767500 0.641872 0.768675 0.643283 0.769881 0.646025 C 0.771088 0.648768 0.771884 0.653318 0.773743 0.655333 C 0.775600 0.657348 0.778977 0.657005 0.781029 0.658119 C 0.783080 0.659232 0.784434 0.660424 0.786053 0.662018 C 0.787672 0.663613 0.789178 0.665783 0.790739 0.667684 C 0.792297 0.669586 0.793720 0.672122 0.795407 0.673427 C 0.797094 0.674731 0.799197 0.674876 0.800863 0.675513 C 0.802528 0.676149 0.803823 0.676974 0.805403 0.677248 C 0.806981 0.677522 0.808756 0.676882 0.810335 0.677155 C 0.811913 0.677429 0.813368 0.678315 0.814875 0.678891 C 0.816381 0.679467 0.817565 0.679919 0.819376 0.680612 C 0.821188 0.681305 0.823689 0.681931 0.825747 0.683048 C 0.827806 0.684165 0.830044 0.686010 0.831725 0.687312 C 0.833406 0.688614 0.834368 0.689325 0.835833 0.690861 C 0.837298 0.692397 0.838829 0.695236 0.840518 0.696528 C 0.842209 0.697820 0.844140 0.697253 0.845974 0.698614 C 0.847807 0.699974 0.849447 0.702909 0.851521 0.704692 C 0.853593 0.706473 0.856574 0.707942 0.858413 0.709304 C 0.860253 0.710669 0.861007 0.710970 0.862560 0.712869 C 0.864112 0.714769 0.866177 0.718801 0.867729 0.720700 C 0.869282 0.722598 0.870906 0.721927 0.871876 0.724264 C 0.872846 0.726599 0.872577 0.732390 0.873551 0.734714 C 0.874524 0.737038 0.877192 0.736051 0.877714 0.738202 C 0.878235 0.740352 0.877177 0.744537 0.876679 0.747618 C 0.876182 0.750697 0.875686 0.753777 0.874730 0.756682 C 0.873775 0.759588 0.872508 0.762373 0.870949 0.765048 C 0.869390 0.767721 0.866928 0.770050 0.865376 0.772727 C 0.863823 0.775404 0.863186 0.778431 0.861633 0.781107 C 0.860081 0.783783 0.857924 0.786229 0.856059 0.788786 C 0.854195 0.791344 0.851382 0.795174 0.850447 0.796452 " pathEditMode="relative" rAng="960000" ptsTypes="">
                                      <p:cBhvr>
                                        <p:cTn id="19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600" y="381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20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20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0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13" grpId="0"/>
      <p:bldP spid="13" grpId="1"/>
      <p:bldP spid="14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1620838" y="1657350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750" y="700088"/>
            <a:ext cx="799306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Calibri" pitchFamily="34" charset="0"/>
              </a:rPr>
              <a:t>谨以此片献给那些给予我们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正能量</a:t>
            </a:r>
            <a:r>
              <a:rPr lang="zh-CN" altLang="en-US" b="1">
                <a:latin typeface="Calibri" pitchFamily="34" charset="0"/>
              </a:rPr>
              <a:t>的朋友，每天都有无数有形的力量化作一句关心、一声问候、一个拥抱、一份肯定</a:t>
            </a:r>
            <a:r>
              <a:rPr lang="en-US" altLang="zh-CN" b="1">
                <a:latin typeface="Calibri" pitchFamily="34" charset="0"/>
              </a:rPr>
              <a:t>……</a:t>
            </a:r>
            <a:r>
              <a:rPr lang="zh-CN" altLang="en-US" b="1">
                <a:latin typeface="Calibri" pitchFamily="34" charset="0"/>
              </a:rPr>
              <a:t>包围着我们，请记得那些一路支持、陪伴我们走过人生低谷的朋友，他们就如同有形的翅膀给予我们勇气和力量！</a:t>
            </a:r>
            <a:r>
              <a:rPr lang="zh-CN" altLang="en-US" sz="2800" b="1">
                <a:solidFill>
                  <a:srgbClr val="C00000"/>
                </a:solidFill>
                <a:latin typeface="Calibri" pitchFamily="34" charset="0"/>
              </a:rPr>
              <a:t>回忆的目的，不是缅怀过去，而是正视未来，我们都受过伤，更要学会坚强！做更好的自己，愿我们都能成为彼此“有形的翅膀”！</a:t>
            </a:r>
            <a:endParaRPr lang="zh-CN" altLang="en-US" sz="24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5075" y="2259013"/>
            <a:ext cx="41338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Calibri" pitchFamily="34" charset="0"/>
              </a:rPr>
              <a:t>我爱泡泡糖作品</a:t>
            </a:r>
          </a:p>
        </p:txBody>
      </p: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2520157" y="2108002"/>
            <a:ext cx="4103683" cy="1036637"/>
            <a:chOff x="1814" y="1825"/>
            <a:chExt cx="2585" cy="653"/>
          </a:xfrm>
          <a:solidFill>
            <a:schemeClr val="tx1"/>
          </a:solidFill>
        </p:grpSpPr>
        <p:sp>
          <p:nvSpPr>
            <p:cNvPr id="10" name="Freeform 36"/>
            <p:cNvSpPr>
              <a:spLocks/>
            </p:cNvSpPr>
            <p:nvPr/>
          </p:nvSpPr>
          <p:spPr bwMode="auto">
            <a:xfrm>
              <a:off x="1814" y="1825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37"/>
            <p:cNvSpPr>
              <a:spLocks/>
            </p:cNvSpPr>
            <p:nvPr/>
          </p:nvSpPr>
          <p:spPr bwMode="auto">
            <a:xfrm rot="-5400000">
              <a:off x="1817" y="2368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38"/>
            <p:cNvSpPr>
              <a:spLocks/>
            </p:cNvSpPr>
            <p:nvPr/>
          </p:nvSpPr>
          <p:spPr bwMode="auto">
            <a:xfrm rot="10800000">
              <a:off x="4289" y="2367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39"/>
            <p:cNvSpPr>
              <a:spLocks/>
            </p:cNvSpPr>
            <p:nvPr/>
          </p:nvSpPr>
          <p:spPr bwMode="auto">
            <a:xfrm rot="5400000">
              <a:off x="4290" y="1834"/>
              <a:ext cx="110" cy="109"/>
            </a:xfrm>
            <a:custGeom>
              <a:avLst/>
              <a:gdLst>
                <a:gd name="T0" fmla="*/ 0 w 427"/>
                <a:gd name="T1" fmla="*/ 0 h 423"/>
                <a:gd name="T2" fmla="*/ 0 w 427"/>
                <a:gd name="T3" fmla="*/ 423 h 423"/>
                <a:gd name="T4" fmla="*/ 82 w 427"/>
                <a:gd name="T5" fmla="*/ 423 h 423"/>
                <a:gd name="T6" fmla="*/ 82 w 427"/>
                <a:gd name="T7" fmla="*/ 82 h 423"/>
                <a:gd name="T8" fmla="*/ 427 w 427"/>
                <a:gd name="T9" fmla="*/ 82 h 423"/>
                <a:gd name="T10" fmla="*/ 427 w 427"/>
                <a:gd name="T11" fmla="*/ 0 h 423"/>
                <a:gd name="T12" fmla="*/ 0 w 427"/>
                <a:gd name="T13" fmla="*/ 0 h 4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7"/>
                <a:gd name="T22" fmla="*/ 0 h 423"/>
                <a:gd name="T23" fmla="*/ 427 w 427"/>
                <a:gd name="T24" fmla="*/ 423 h 4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7" h="423">
                  <a:moveTo>
                    <a:pt x="0" y="0"/>
                  </a:moveTo>
                  <a:lnTo>
                    <a:pt x="0" y="423"/>
                  </a:lnTo>
                  <a:lnTo>
                    <a:pt x="82" y="423"/>
                  </a:lnTo>
                  <a:lnTo>
                    <a:pt x="82" y="82"/>
                  </a:lnTo>
                  <a:lnTo>
                    <a:pt x="427" y="82"/>
                  </a:lnTo>
                  <a:lnTo>
                    <a:pt x="4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7909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0" y="-236538"/>
            <a:ext cx="9144000" cy="5376863"/>
            <a:chOff x="152400" y="-81933"/>
            <a:chExt cx="9144000" cy="5376124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眼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2063" y="2025650"/>
            <a:ext cx="153987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50231" flipH="1">
            <a:off x="-2640013" y="-1265238"/>
            <a:ext cx="2278063" cy="32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35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15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1530770" y="-578776"/>
            <a:ext cx="6011356" cy="7326990"/>
          </a:xfrm>
          <a:prstGeom prst="triangle">
            <a:avLst/>
          </a:pr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163" name="y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270375" y="1498600"/>
            <a:ext cx="3921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y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3755467" flipH="1">
            <a:off x="4544219" y="2348707"/>
            <a:ext cx="52387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y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2995314">
            <a:off x="3803650" y="2774951"/>
            <a:ext cx="5429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y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520443" flipH="1">
            <a:off x="4648200" y="3595688"/>
            <a:ext cx="7493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" name="y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2656705">
            <a:off x="3325813" y="3995738"/>
            <a:ext cx="9048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" name="y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408488" y="1498600"/>
            <a:ext cx="39052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0" name="y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221163" y="1814513"/>
            <a:ext cx="4857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" name="y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105275" y="2151063"/>
            <a:ext cx="4603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" name="y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927475" y="2508250"/>
            <a:ext cx="5302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" name="y1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746500" y="2881313"/>
            <a:ext cx="5826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" name="y2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427413" y="3443288"/>
            <a:ext cx="762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" name="y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063875" y="3965575"/>
            <a:ext cx="936625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" name="y2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2808288" y="4545013"/>
            <a:ext cx="996950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" name="y2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2522538" y="5048250"/>
            <a:ext cx="1112837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" name="y11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489450" y="2081213"/>
            <a:ext cx="3905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" name="y13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595813" y="2390775"/>
            <a:ext cx="4857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" name="y15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711700" y="2673350"/>
            <a:ext cx="4587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" name="y17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767263" y="2963863"/>
            <a:ext cx="530225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" name="y19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865688" y="3282950"/>
            <a:ext cx="5842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y21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949825" y="3698875"/>
            <a:ext cx="762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" name="y23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5065713" y="4270375"/>
            <a:ext cx="936625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" name="y25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5189538" y="4743450"/>
            <a:ext cx="995362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" name="y11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519613" y="2081213"/>
            <a:ext cx="3905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" name="y13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625975" y="2390775"/>
            <a:ext cx="4857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" name="y15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741863" y="2673350"/>
            <a:ext cx="4587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" name="y17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797425" y="2963863"/>
            <a:ext cx="530225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" name="y19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895850" y="3282950"/>
            <a:ext cx="5826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" name="y21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4979988" y="3698875"/>
            <a:ext cx="762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" name="y23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5095875" y="4270375"/>
            <a:ext cx="936625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" name="y25r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340000" flipH="1">
            <a:off x="5219700" y="4743450"/>
            <a:ext cx="995363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" name="y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400550" y="1504950"/>
            <a:ext cx="3905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" name="y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214813" y="1822450"/>
            <a:ext cx="48418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y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4098925" y="2159000"/>
            <a:ext cx="4587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" name="y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921125" y="2516188"/>
            <a:ext cx="52863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y1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738563" y="2889250"/>
            <a:ext cx="5842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" name="y2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419475" y="3451225"/>
            <a:ext cx="762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" name="y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3055938" y="3971925"/>
            <a:ext cx="9366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" name="y2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2800350" y="4552950"/>
            <a:ext cx="99695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" name="y2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340000">
            <a:off x="2514600" y="5056188"/>
            <a:ext cx="11144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" name="悲"/>
          <p:cNvPicPr>
            <a:picLocks noChangeAspect="1"/>
          </p:cNvPicPr>
          <p:nvPr/>
        </p:nvPicPr>
        <p:blipFill>
          <a:blip r:embed="rId11">
            <a:grayscl/>
          </a:blip>
          <a:srcRect/>
          <a:stretch>
            <a:fillRect/>
          </a:stretch>
        </p:blipFill>
        <p:spPr bwMode="auto">
          <a:xfrm>
            <a:off x="4132263" y="1104900"/>
            <a:ext cx="91281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" name="喜"/>
          <p:cNvPicPr>
            <a:picLocks noChangeAspect="1" noChangeArrowheads="1"/>
          </p:cNvPicPr>
          <p:nvPr/>
        </p:nvPicPr>
        <p:blipFill>
          <a:blip r:embed="rId12">
            <a:grayscl/>
          </a:blip>
          <a:srcRect/>
          <a:stretch>
            <a:fillRect/>
          </a:stretch>
        </p:blipFill>
        <p:spPr bwMode="auto">
          <a:xfrm>
            <a:off x="3890963" y="860425"/>
            <a:ext cx="1395412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" name="是"/>
          <p:cNvPicPr>
            <a:picLocks noChangeAspect="1"/>
          </p:cNvPicPr>
          <p:nvPr/>
        </p:nvPicPr>
        <p:blipFill>
          <a:blip r:embed="rId13">
            <a:grayscl/>
          </a:blip>
          <a:srcRect/>
          <a:stretch>
            <a:fillRect/>
          </a:stretch>
        </p:blipFill>
        <p:spPr bwMode="auto">
          <a:xfrm>
            <a:off x="4102100" y="876300"/>
            <a:ext cx="973138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" name="非"/>
          <p:cNvPicPr>
            <a:picLocks noChangeAspect="1"/>
          </p:cNvPicPr>
          <p:nvPr/>
        </p:nvPicPr>
        <p:blipFill>
          <a:blip r:embed="rId14">
            <a:grayscl/>
          </a:blip>
          <a:srcRect/>
          <a:stretch>
            <a:fillRect/>
          </a:stretch>
        </p:blipFill>
        <p:spPr bwMode="auto">
          <a:xfrm>
            <a:off x="4146550" y="1085850"/>
            <a:ext cx="884238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" name="舞蹈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818063" y="-823913"/>
            <a:ext cx="6640512" cy="706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"/>
          <p:cNvSpPr txBox="1">
            <a:spLocks noChangeArrowheads="1"/>
          </p:cNvSpPr>
          <p:nvPr/>
        </p:nvSpPr>
        <p:spPr bwMode="auto">
          <a:xfrm>
            <a:off x="6102350" y="4548188"/>
            <a:ext cx="24304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方正喵呜体"/>
              </a:rPr>
              <a:t>一双眼，看过许多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变迁 </a:t>
            </a:r>
          </a:p>
        </p:txBody>
      </p:sp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4075113" y="4219575"/>
            <a:ext cx="3467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方正喵呜体"/>
              </a:rPr>
              <a:t>这一路，翻阅了，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喜</a:t>
            </a:r>
            <a:r>
              <a:rPr lang="zh-CN" altLang="en-US" sz="1600" b="1">
                <a:latin typeface="方正喵呜体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悲</a:t>
            </a:r>
            <a:r>
              <a:rPr lang="zh-CN" altLang="en-US" sz="1600" b="1">
                <a:latin typeface="方正喵呜体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是</a:t>
            </a:r>
            <a:r>
              <a:rPr lang="zh-CN" altLang="en-US" sz="1600" b="1">
                <a:latin typeface="方正喵呜体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非</a:t>
            </a:r>
            <a:endParaRPr lang="zh-CN" altLang="en-US" sz="1600" b="1">
              <a:solidFill>
                <a:srgbClr val="C00000"/>
              </a:solidFill>
              <a:latin typeface="方正喵呜体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4075113" y="4219575"/>
            <a:ext cx="3467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方正喵呜体"/>
              </a:rPr>
              <a:t>这一路，翻阅了，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喜</a:t>
            </a:r>
            <a:r>
              <a:rPr lang="zh-CN" altLang="en-US" sz="1600" b="1">
                <a:latin typeface="方正喵呜体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悲</a:t>
            </a:r>
            <a:r>
              <a:rPr lang="zh-CN" altLang="en-US" sz="1600" b="1">
                <a:latin typeface="方正喵呜体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是</a:t>
            </a:r>
            <a:r>
              <a:rPr lang="zh-CN" altLang="en-US" sz="1600" b="1">
                <a:latin typeface="方正喵呜体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非</a:t>
            </a:r>
            <a:endParaRPr lang="zh-CN" altLang="en-US" sz="1600" b="1">
              <a:solidFill>
                <a:srgbClr val="C00000"/>
              </a:solidFill>
              <a:latin typeface="方正喵呜体"/>
            </a:endParaRPr>
          </a:p>
        </p:txBody>
      </p:sp>
      <p:sp>
        <p:nvSpPr>
          <p:cNvPr id="19" name="2"/>
          <p:cNvSpPr txBox="1">
            <a:spLocks noChangeArrowheads="1"/>
          </p:cNvSpPr>
          <p:nvPr/>
        </p:nvSpPr>
        <p:spPr bwMode="auto">
          <a:xfrm>
            <a:off x="6102350" y="4548188"/>
            <a:ext cx="2422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方正喵呜体"/>
              </a:rPr>
              <a:t>一双眼，看过许多</a:t>
            </a:r>
            <a:r>
              <a:rPr lang="zh-CN" altLang="en-US" sz="2000" b="1">
                <a:solidFill>
                  <a:srgbClr val="C00000"/>
                </a:solidFill>
                <a:latin typeface="方正喵呜体"/>
              </a:rPr>
              <a:t>变迁</a:t>
            </a:r>
            <a:r>
              <a:rPr lang="zh-CN" altLang="en-US" sz="1600" b="1">
                <a:latin typeface="方正喵呜体"/>
              </a:rPr>
              <a:t> 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-0.03519 L 0 0.02098 " pathEditMode="fixed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37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clr"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2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25000">
                                          <p:val>
                                            <p:intVal val="360"/>
                                          </p:val>
                                        </p:tav>
                                        <p:tav tm="50000">
                                          <p:val>
                                            <p:intVal val="720"/>
                                          </p:val>
                                        </p:tav>
                                        <p:tav tm="75000">
                                          <p:val>
                                            <p:intVal val="1080"/>
                                          </p:val>
                                        </p:tav>
                                        <p:tav tm="100000">
                                          <p:val>
                                            <p:intVal val="144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5.55556E-7 -3.95062E-6 L -0.14583 -0.16018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-80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72" dur="2250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5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6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2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3" presetClass="exit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3" presetClass="exit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46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5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3" presetClass="exit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3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8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1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8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9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0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6" grpId="0"/>
      <p:bldP spid="5" grpId="0"/>
      <p:bldP spid="18" grpId="0"/>
      <p:bldP spid="18" grpId="1"/>
      <p:bldP spid="18" grpId="2"/>
      <p:bldP spid="19" grpId="0"/>
      <p:bldP spid="19" grpId="1"/>
      <p:bldP spid="1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4"/>
          <p:cNvGrpSpPr>
            <a:grpSpLocks/>
          </p:cNvGrpSpPr>
          <p:nvPr/>
        </p:nvGrpSpPr>
        <p:grpSpPr bwMode="auto">
          <a:xfrm>
            <a:off x="0" y="-236538"/>
            <a:ext cx="9144000" cy="5376863"/>
            <a:chOff x="152400" y="-81933"/>
            <a:chExt cx="9144000" cy="537612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/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</p:pic>
      </p:grpSp>
      <p:pic>
        <p:nvPicPr>
          <p:cNvPr id="10" name="4"/>
          <p:cNvPicPr>
            <a:picLocks noChangeAspect="1"/>
          </p:cNvPicPr>
          <p:nvPr/>
        </p:nvPicPr>
        <p:blipFill>
          <a:blip r:embed="rId6"/>
          <a:srcRect l="10954" t="40955" r="11617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"/>
          <p:cNvPicPr>
            <a:picLocks noChangeAspect="1"/>
          </p:cNvPicPr>
          <p:nvPr/>
        </p:nvPicPr>
        <p:blipFill>
          <a:blip r:embed="rId7"/>
          <a:srcRect l="10954" t="40955" r="11617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2"/>
          <p:cNvPicPr>
            <a:picLocks noChangeAspect="1"/>
          </p:cNvPicPr>
          <p:nvPr/>
        </p:nvPicPr>
        <p:blipFill>
          <a:blip r:embed="rId8"/>
          <a:srcRect l="10954" t="40955" r="11617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"/>
          <p:cNvPicPr>
            <a:picLocks noChangeAspect="1"/>
          </p:cNvPicPr>
          <p:nvPr/>
        </p:nvPicPr>
        <p:blipFill>
          <a:blip r:embed="rId9"/>
          <a:srcRect l="10954" t="40955" r="11617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988" y="695325"/>
            <a:ext cx="3536950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96075" y="1857375"/>
            <a:ext cx="2052638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云形标注 23"/>
          <p:cNvSpPr/>
          <p:nvPr/>
        </p:nvSpPr>
        <p:spPr>
          <a:xfrm rot="-540000">
            <a:off x="3462338" y="225425"/>
            <a:ext cx="2524125" cy="2162175"/>
          </a:xfrm>
          <a:prstGeom prst="cloudCallout">
            <a:avLst>
              <a:gd name="adj1" fmla="val -69076"/>
              <a:gd name="adj2" fmla="val 5690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9" name="云形标注 28"/>
          <p:cNvSpPr/>
          <p:nvPr/>
        </p:nvSpPr>
        <p:spPr>
          <a:xfrm>
            <a:off x="3581400" y="609600"/>
            <a:ext cx="3295650" cy="2109788"/>
          </a:xfrm>
          <a:prstGeom prst="cloudCallout">
            <a:avLst>
              <a:gd name="adj1" fmla="val 54802"/>
              <a:gd name="adj2" fmla="val 33871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745043">
            <a:off x="4151313" y="704850"/>
            <a:ext cx="1524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24300" y="987425"/>
            <a:ext cx="1355725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6988" y="695325"/>
            <a:ext cx="3536950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696075" y="1857375"/>
            <a:ext cx="2052638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 flipH="1">
            <a:off x="3751263" y="784225"/>
            <a:ext cx="11080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Calibri" pitchFamily="34" charset="0"/>
              </a:rPr>
              <a:t>加班真累</a:t>
            </a:r>
            <a:endParaRPr lang="en-US" altLang="zh-CN" b="1">
              <a:latin typeface="Calibri" pitchFamily="34" charset="0"/>
            </a:endParaRPr>
          </a:p>
          <a:p>
            <a:pPr algn="ctr"/>
            <a:r>
              <a:rPr lang="zh-CN" altLang="en-US" b="1">
                <a:latin typeface="Calibri" pitchFamily="34" charset="0"/>
              </a:rPr>
              <a:t>好想睡觉</a:t>
            </a:r>
            <a:endParaRPr lang="en-US" altLang="zh-CN" b="1">
              <a:latin typeface="Calibri" pitchFamily="34" charset="0"/>
            </a:endParaRPr>
          </a:p>
          <a:p>
            <a:pPr algn="ctr"/>
            <a:r>
              <a:rPr lang="en-US" altLang="zh-CN" b="1">
                <a:latin typeface="Calibri" pitchFamily="34" charset="0"/>
              </a:rPr>
              <a:t>(⊙o⊙)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flipH="1">
            <a:off x="5076825" y="1203325"/>
            <a:ext cx="16510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latin typeface="Calibri" pitchFamily="34" charset="0"/>
              </a:rPr>
              <a:t>一个人好孤单</a:t>
            </a:r>
            <a:endParaRPr lang="en-US" altLang="zh-CN" sz="1600" b="1">
              <a:latin typeface="Calibri" pitchFamily="34" charset="0"/>
            </a:endParaRPr>
          </a:p>
          <a:p>
            <a:pPr algn="ctr"/>
            <a:r>
              <a:rPr lang="zh-CN" altLang="en-US" sz="1600" b="1">
                <a:latin typeface="Calibri" pitchFamily="34" charset="0"/>
              </a:rPr>
              <a:t>只能与月亮为伴</a:t>
            </a:r>
            <a:endParaRPr lang="en-US" altLang="zh-CN" sz="1600" b="1">
              <a:latin typeface="Calibri" pitchFamily="34" charset="0"/>
            </a:endParaRPr>
          </a:p>
          <a:p>
            <a:pPr algn="ctr"/>
            <a:r>
              <a:rPr lang="en-US" altLang="zh-CN" sz="1600" b="1">
                <a:latin typeface="Calibri" pitchFamily="34" charset="0"/>
              </a:rPr>
              <a:t>~~~~(&gt;_&lt;)~~~~ </a:t>
            </a:r>
            <a:endParaRPr lang="zh-CN" altLang="en-US" sz="1600" b="1">
              <a:latin typeface="Calibri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51799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100000"/>
                </a:schemeClr>
              </a:gs>
              <a:gs pos="50000">
                <a:schemeClr val="tx1">
                  <a:alpha val="20000"/>
                </a:schemeClr>
              </a:gs>
              <a:gs pos="99000">
                <a:schemeClr val="tx1">
                  <a:lum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35" name="图片 34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875" y="-428625"/>
            <a:ext cx="4333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857500" y="-428625"/>
            <a:ext cx="4333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214563" y="-581025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078413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143625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428750" y="-428625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图片 40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071688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图片 41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643188" y="-57150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286125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283075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786438" y="-428625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858000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643813" y="-500063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358063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143875" y="-428625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72500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715125" y="-642938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图片 51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855075" y="-500063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715250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29438" y="-714375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85813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71500" y="-500063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-428625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01613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571625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59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143000" y="-428625"/>
            <a:ext cx="4333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60" descr="23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857625" y="-565150"/>
            <a:ext cx="5715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图片 61" descr="23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929188" y="-285750"/>
            <a:ext cx="2889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图片 62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572125" y="-714375"/>
            <a:ext cx="4333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图片 63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929313" y="-428625"/>
            <a:ext cx="4333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图片 64" descr="23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358188" y="-714375"/>
            <a:ext cx="43338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1" descr="F:\临时\amy\模板\圣诞\场景\7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2" descr="F:\临时\amy\模板\圣诞\场景\7.pn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3" descr="F:\临时\amy\模板\圣诞\场景\7.pn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149850" y="-436563"/>
            <a:ext cx="4286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4" descr="F:\临时\amy\模板\圣诞\场景\7.pn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143750" y="-347663"/>
            <a:ext cx="3413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5" descr="F:\临时\amy\模板\圣诞\场景\7.pn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6" descr="F:\临时\amy\模板\圣诞\场景\7.png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785938" y="-714375"/>
            <a:ext cx="500062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7" descr="F:\临时\amy\模板\圣诞\场景\7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500813" y="-428625"/>
            <a:ext cx="21431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8" descr="F:\临时\amy\模板\圣诞\场景\7.pn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500438" y="-500063"/>
            <a:ext cx="341312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"/>
          <p:cNvSpPr txBox="1">
            <a:spLocks noChangeArrowheads="1"/>
          </p:cNvSpPr>
          <p:nvPr/>
        </p:nvSpPr>
        <p:spPr bwMode="auto">
          <a:xfrm>
            <a:off x="2916238" y="4187825"/>
            <a:ext cx="2995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有时候 ，我也会 觉得有一点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累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2916238" y="4187825"/>
            <a:ext cx="2995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有时候 ，我也会 觉得有一点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累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" name="2"/>
          <p:cNvSpPr txBox="1">
            <a:spLocks noChangeArrowheads="1"/>
          </p:cNvSpPr>
          <p:nvPr/>
        </p:nvSpPr>
        <p:spPr bwMode="auto">
          <a:xfrm>
            <a:off x="4105275" y="4548188"/>
            <a:ext cx="2338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一瞬间，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怀疑</a:t>
            </a:r>
            <a:r>
              <a:rPr lang="zh-CN" altLang="en-US" sz="1600" b="1">
                <a:latin typeface="Calibri" pitchFamily="34" charset="0"/>
              </a:rPr>
              <a:t>身边一切</a:t>
            </a:r>
          </a:p>
        </p:txBody>
      </p:sp>
      <p:sp>
        <p:nvSpPr>
          <p:cNvPr id="15" name="2"/>
          <p:cNvSpPr txBox="1">
            <a:spLocks noChangeArrowheads="1"/>
          </p:cNvSpPr>
          <p:nvPr/>
        </p:nvSpPr>
        <p:spPr bwMode="auto">
          <a:xfrm>
            <a:off x="4105275" y="4548188"/>
            <a:ext cx="2338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一瞬间，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怀疑</a:t>
            </a:r>
            <a:r>
              <a:rPr lang="zh-CN" altLang="en-US" sz="1600" b="1">
                <a:latin typeface="Calibri" pitchFamily="34" charset="0"/>
              </a:rPr>
              <a:t>身边一切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3000" fill="hold" grpId="1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0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6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130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6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19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Rot by="43200000">
                                      <p:cBhvr>
                                        <p:cTn id="19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19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196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19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43200000">
                                      <p:cBhvr>
                                        <p:cTn id="20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20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Rot by="43200000">
                                      <p:cBhvr>
                                        <p:cTn id="20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20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43200000">
                                      <p:cBhvr>
                                        <p:cTn id="208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21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43200000">
                                      <p:cBhvr>
                                        <p:cTn id="21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21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21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2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8" presetClass="emph" presetSubtype="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Rot by="43200000">
                                      <p:cBhvr>
                                        <p:cTn id="22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22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2" animBg="1"/>
      <p:bldP spid="29" grpId="0" animBg="1"/>
      <p:bldP spid="29" grpId="2" animBg="1"/>
      <p:bldP spid="2" grpId="0"/>
      <p:bldP spid="2" grpId="1"/>
      <p:bldP spid="34" grpId="0"/>
      <p:bldP spid="34" grpId="1"/>
      <p:bldP spid="5" grpId="0"/>
      <p:bldP spid="13" grpId="1"/>
      <p:bldP spid="13" grpId="2"/>
      <p:bldP spid="13" grpId="3"/>
      <p:bldP spid="14" grpId="0"/>
      <p:bldP spid="15" grpId="0"/>
      <p:bldP spid="15" grpId="1"/>
      <p:bldP spid="1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7"/>
          <p:cNvGrpSpPr>
            <a:grpSpLocks/>
          </p:cNvGrpSpPr>
          <p:nvPr/>
        </p:nvGrpSpPr>
        <p:grpSpPr bwMode="auto">
          <a:xfrm>
            <a:off x="0" y="-15875"/>
            <a:ext cx="9144000" cy="5180013"/>
            <a:chOff x="0" y="-15875"/>
            <a:chExt cx="9144000" cy="5179913"/>
          </a:xfrm>
        </p:grpSpPr>
        <p:pic>
          <p:nvPicPr>
            <p:cNvPr id="19470" name="4"/>
            <p:cNvPicPr>
              <a:picLocks noChangeAspect="1"/>
            </p:cNvPicPr>
            <p:nvPr/>
          </p:nvPicPr>
          <p:blipFill>
            <a:blip r:embed="rId2"/>
            <a:srcRect l="10954" t="40955" r="11617" b="12061"/>
            <a:stretch>
              <a:fillRect/>
            </a:stretch>
          </p:blipFill>
          <p:spPr bwMode="auto">
            <a:xfrm>
              <a:off x="0" y="0"/>
              <a:ext cx="9144000" cy="5164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1" name="图片 1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482" y="695312"/>
              <a:ext cx="3537406" cy="3388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图片 2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96655" y="1857346"/>
              <a:ext cx="2051809" cy="3234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矩形 25"/>
            <p:cNvSpPr/>
            <p:nvPr/>
          </p:nvSpPr>
          <p:spPr>
            <a:xfrm>
              <a:off x="0" y="-15875"/>
              <a:ext cx="9144000" cy="5179913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100000"/>
                  </a:schemeClr>
                </a:gs>
                <a:gs pos="50000">
                  <a:schemeClr val="tx1">
                    <a:alpha val="20000"/>
                  </a:schemeClr>
                </a:gs>
                <a:gs pos="99000">
                  <a:schemeClr val="tx1">
                    <a:lum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t="24535" b="19449"/>
          <a:stretch>
            <a:fillRect/>
          </a:stretch>
        </p:blipFill>
        <p:spPr bwMode="auto">
          <a:xfrm>
            <a:off x="-19050" y="-15875"/>
            <a:ext cx="92106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" y="-452438"/>
            <a:ext cx="8550275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9113" y="371475"/>
            <a:ext cx="248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隐形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zh-CN" altLang="en-US" sz="1600" b="1">
                <a:latin typeface="Calibri" pitchFamily="34" charset="0"/>
              </a:rPr>
              <a:t> ，带着我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幻想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92188" y="803275"/>
            <a:ext cx="2284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掠过那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绝望</a:t>
            </a:r>
            <a:r>
              <a:rPr lang="zh-CN" altLang="en-US" sz="1600" b="1">
                <a:latin typeface="Calibri" pitchFamily="34" charset="0"/>
              </a:rPr>
              <a:t> ，找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希望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213" y="2284413"/>
            <a:ext cx="322262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0088" y="0"/>
            <a:ext cx="33845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 rot="5800936">
            <a:off x="1090612" y="2779713"/>
            <a:ext cx="8683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3563888" y="-380578"/>
            <a:ext cx="3960440" cy="5308054"/>
            <a:chOff x="3779912" y="0"/>
            <a:chExt cx="3960440" cy="5308054"/>
          </a:xfrm>
          <a:scene3d>
            <a:camera prst="perspectiveHeroicExtremeLeftFacing"/>
            <a:lightRig rig="threePt" dir="t"/>
          </a:scene3d>
        </p:grpSpPr>
        <p:cxnSp>
          <p:nvCxnSpPr>
            <p:cNvPr id="9" name="肘形连接符 8"/>
            <p:cNvCxnSpPr/>
            <p:nvPr/>
          </p:nvCxnSpPr>
          <p:spPr>
            <a:xfrm rot="16200000" flipH="1">
              <a:off x="3250121" y="529791"/>
              <a:ext cx="1851670" cy="792088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/>
            <p:nvPr/>
          </p:nvCxnSpPr>
          <p:spPr>
            <a:xfrm>
              <a:off x="4572000" y="1851670"/>
              <a:ext cx="1152128" cy="720079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/>
            <p:cNvCxnSpPr/>
            <p:nvPr/>
          </p:nvCxnSpPr>
          <p:spPr>
            <a:xfrm rot="15718076" flipH="1">
              <a:off x="5265552" y="3099224"/>
              <a:ext cx="1636883" cy="49658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/>
            <p:nvPr/>
          </p:nvCxnSpPr>
          <p:spPr>
            <a:xfrm>
              <a:off x="6444209" y="4123239"/>
              <a:ext cx="1296143" cy="118481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59038" y="2362200"/>
            <a:ext cx="423862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2108200" y="2316163"/>
            <a:ext cx="879475" cy="869950"/>
            <a:chOff x="2595055" y="3395720"/>
            <a:chExt cx="879262" cy="869272"/>
          </a:xfrm>
        </p:grpSpPr>
        <p:pic>
          <p:nvPicPr>
            <p:cNvPr id="19468" name="图片 22"/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rcRect/>
            <a:stretch>
              <a:fillRect/>
            </a:stretch>
          </p:blipFill>
          <p:spPr bwMode="auto">
            <a:xfrm rot="5800936">
              <a:off x="2600050" y="3390725"/>
              <a:ext cx="869272" cy="879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9" name="图片 23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974633" y="3445635"/>
              <a:ext cx="423980" cy="423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Rot by="600000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4.84708E-6 L -0.02031 0.0556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278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13 0.02407 L 0.01875 -0.03179 C 0.02239 -0.0463 0.03073 -0.05895 0.0408 -0.0713 C 0.05173 -0.08642 0.0618 -0.09476 0.07031 -0.09722 L 0.10885 -0.11451 " pathEditMode="relative" rAng="-2090111" ptsTypes="FffFF">
                                      <p:cBhvr>
                                        <p:cTn id="33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836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208 -1.50879E-6 L 0.12013 -0.13422 C 0.14566 -0.16075 0.18333 -0.19593 0.225 -0.22555 C 0.27274 -0.25794 0.31111 -0.28108 0.33975 -0.29034 L 0.47691 -0.33847 " pathEditMode="relative" rAng="-1296940" ptsTypes="FffFF">
                                      <p:cBhvr>
                                        <p:cTn id="44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8" y="-197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6" dur="25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280988" y="528638"/>
            <a:ext cx="661987" cy="2301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www.1ppt.com/moban/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www.1ppt.com/hangye/ </a:t>
            </a:r>
          </a:p>
          <a:p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www.1ppt.com/jieri/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素材下载：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www.1ppt.com/sucai/</a:t>
            </a:r>
          </a:p>
          <a:p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www.1ppt.com/beijing/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图表下载：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www.1ppt.com/tubiao/      </a:t>
            </a:r>
          </a:p>
          <a:p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优秀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www.1ppt.com/xiazai/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www.1ppt.com/powerpoint/      </a:t>
            </a:r>
          </a:p>
          <a:p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Word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www.1ppt.com/word/              Excel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www.1ppt.com/excel/  </a:t>
            </a:r>
          </a:p>
          <a:p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资料下载：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www.1ppt.com/ziliao/     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课件下载：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www.1ppt.com/kejian/ </a:t>
            </a:r>
          </a:p>
          <a:p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范文下载：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www.1ppt.com/fanwen/        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试卷下载：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www.1ppt.com/shiti/  </a:t>
            </a:r>
          </a:p>
          <a:p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教案下载：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www.1ppt.com/jiaoan/  </a:t>
            </a:r>
          </a:p>
          <a:p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 sz="1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19050" y="-452438"/>
            <a:ext cx="9210675" cy="5595938"/>
            <a:chOff x="-19050" y="-452586"/>
            <a:chExt cx="9210440" cy="5596086"/>
          </a:xfrm>
        </p:grpSpPr>
        <p:pic>
          <p:nvPicPr>
            <p:cNvPr id="20529" name="图片 57"/>
            <p:cNvPicPr>
              <a:picLocks noChangeAspect="1"/>
            </p:cNvPicPr>
            <p:nvPr/>
          </p:nvPicPr>
          <p:blipFill>
            <a:blip r:embed="rId3"/>
            <a:srcRect t="24535" b="19449"/>
            <a:stretch>
              <a:fillRect/>
            </a:stretch>
          </p:blipFill>
          <p:spPr bwMode="auto">
            <a:xfrm flipH="1">
              <a:off x="-19050" y="-15874"/>
              <a:ext cx="9210440" cy="5159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0" name="图片 5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803" y="-452586"/>
              <a:ext cx="8549677" cy="51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1" name="图片 5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5715" y="2284468"/>
              <a:ext cx="3222898" cy="2746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2" name="图片 6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80380" y="0"/>
              <a:ext cx="3384158" cy="3752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0"/>
            <a:ext cx="4132262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90738" y="2895600"/>
            <a:ext cx="5365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90700" y="3887788"/>
            <a:ext cx="98107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21088" y="4084638"/>
            <a:ext cx="6635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100000">
                <a:srgbClr val="FFFF7A"/>
              </a:gs>
              <a:gs pos="0">
                <a:srgbClr val="FFFF00">
                  <a:alpha val="30000"/>
                </a:srgbClr>
              </a:gs>
              <a:gs pos="70000">
                <a:srgbClr val="FFFCD9">
                  <a:lumMod val="30000"/>
                  <a:lumOff val="7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23" name="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235660">
            <a:off x="10069513" y="1046163"/>
            <a:ext cx="18684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2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8900095">
            <a:off x="-2914650" y="1627188"/>
            <a:ext cx="1316037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5091598">
            <a:off x="9911557" y="4379119"/>
            <a:ext cx="98583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3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5091598">
            <a:off x="1912144" y="5287169"/>
            <a:ext cx="98583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3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091598">
            <a:off x="-1167607" y="5033169"/>
            <a:ext cx="1704975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1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091598">
            <a:off x="9745663" y="2673350"/>
            <a:ext cx="1377950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3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5091598">
            <a:off x="7141370" y="5742781"/>
            <a:ext cx="7096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1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091598">
            <a:off x="11601450" y="-1844675"/>
            <a:ext cx="1323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4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446496">
            <a:off x="258763" y="-2257425"/>
            <a:ext cx="1704975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4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365214">
            <a:off x="3344863" y="-2174875"/>
            <a:ext cx="1260475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4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3173974" flipV="1">
            <a:off x="6561138" y="-1562100"/>
            <a:ext cx="7635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2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9566747">
            <a:off x="-2446338" y="-361950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2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9995450">
            <a:off x="-3348038" y="4949825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2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6508402" flipH="1">
            <a:off x="-5710238" y="3381375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1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4725082">
            <a:off x="11147425" y="3175000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1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745832">
            <a:off x="11534775" y="-430213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3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141310">
            <a:off x="4448175" y="5607050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2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8232640">
            <a:off x="-3238500" y="2978150"/>
            <a:ext cx="1868487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2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8103326">
            <a:off x="-4810125" y="735013"/>
            <a:ext cx="18684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2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760902">
            <a:off x="-3238500" y="-2119313"/>
            <a:ext cx="1868488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1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156140">
            <a:off x="10729119" y="5615782"/>
            <a:ext cx="1870075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876790">
            <a:off x="12063413" y="1209675"/>
            <a:ext cx="1868488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3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402810">
            <a:off x="-2800350" y="6642100"/>
            <a:ext cx="4603750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4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736705">
            <a:off x="6921500" y="-3300413"/>
            <a:ext cx="18684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3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141310">
            <a:off x="7598569" y="7623969"/>
            <a:ext cx="4533900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4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438848">
            <a:off x="3960813" y="-5287963"/>
            <a:ext cx="367665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3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141310">
            <a:off x="7285038" y="6989763"/>
            <a:ext cx="18684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8" name="3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141310">
            <a:off x="1569244" y="7033419"/>
            <a:ext cx="1870075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9" name="3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5091598">
            <a:off x="5809457" y="7968456"/>
            <a:ext cx="7096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3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126302">
            <a:off x="-5975350" y="-3179763"/>
            <a:ext cx="1868488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1" name="3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141310">
            <a:off x="5953125" y="9215438"/>
            <a:ext cx="1868487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2" name="4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4614671">
            <a:off x="-2192337" y="-6594476"/>
            <a:ext cx="4837112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1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091598">
            <a:off x="13806487" y="-1350962"/>
            <a:ext cx="1323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4" name="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7083820">
            <a:off x="-7036594" y="1210469"/>
            <a:ext cx="1868487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1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6300602">
            <a:off x="3307556" y="7770019"/>
            <a:ext cx="1870075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92275" y="382588"/>
            <a:ext cx="26035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1163638"/>
            <a:ext cx="3765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你的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力量</a:t>
            </a:r>
            <a:r>
              <a:rPr lang="zh-CN" altLang="en-US" sz="1600" b="1">
                <a:latin typeface="Calibri" pitchFamily="34" charset="0"/>
              </a:rPr>
              <a:t> ，却是我身上 ，真实的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飞翔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84775" y="1524000"/>
            <a:ext cx="2540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带着我抵挡 ，曾受过的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伤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3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39" dur="5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41" dur="5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43" dur="5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7" dur="9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9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51" dur="5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70" fill="hold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070" fill="hold">
                                          <p:stCondLst>
                                            <p:cond delay="21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070" fill="hold">
                                          <p:stCondLst>
                                            <p:cond delay="32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070" fill="hold">
                                          <p:stCondLst>
                                            <p:cond delay="4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6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71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52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52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52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52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528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3" presetClass="entr" presetSubtype="528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3" presetClass="entr" presetSubtype="52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6" presetClass="entr" presetSubtype="32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52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>
            <a:grpSpLocks/>
          </p:cNvGrpSpPr>
          <p:nvPr/>
        </p:nvGrpSpPr>
        <p:grpSpPr bwMode="auto">
          <a:xfrm>
            <a:off x="-28575" y="-74613"/>
            <a:ext cx="9220200" cy="5218113"/>
            <a:chOff x="-28128" y="-73868"/>
            <a:chExt cx="9219518" cy="5217367"/>
          </a:xfrm>
        </p:grpSpPr>
        <p:sp>
          <p:nvSpPr>
            <p:cNvPr id="148" name="矩形 14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100000">
                  <a:srgbClr val="FFFF7A"/>
                </a:gs>
                <a:gs pos="0">
                  <a:srgbClr val="FFFF00">
                    <a:alpha val="30000"/>
                  </a:srgbClr>
                </a:gs>
                <a:gs pos="70000">
                  <a:srgbClr val="FFFCD9">
                    <a:lumMod val="30000"/>
                    <a:lumOff val="7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pic>
          <p:nvPicPr>
            <p:cNvPr id="21656" name="图片 14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91680" y="382807"/>
              <a:ext cx="2604454" cy="4062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3800" y="1025525"/>
            <a:ext cx="2022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Calibri" pitchFamily="34" charset="0"/>
              </a:rPr>
              <a:t>每一个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孤单</a:t>
            </a:r>
            <a:r>
              <a:rPr lang="zh-CN" altLang="en-US" sz="1600" b="1">
                <a:solidFill>
                  <a:schemeClr val="bg1"/>
                </a:solidFill>
                <a:latin typeface="Calibri" pitchFamily="34" charset="0"/>
              </a:rPr>
              <a:t>的晚上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10487" b="32291"/>
          <a:stretch>
            <a:fillRect/>
          </a:stretch>
        </p:blipFill>
        <p:spPr bwMode="auto">
          <a:xfrm>
            <a:off x="-12700" y="-20638"/>
            <a:ext cx="9169400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8088" y="76200"/>
            <a:ext cx="3057525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795713" y="3070225"/>
            <a:ext cx="152558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latin typeface="Calibri" pitchFamily="34" charset="0"/>
              </a:rPr>
              <a:t>我们是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彼此 </a:t>
            </a:r>
            <a:r>
              <a:rPr lang="en-US" altLang="zh-CN" sz="1600" b="1">
                <a:latin typeface="Calibri" pitchFamily="34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有形</a:t>
            </a:r>
            <a:r>
              <a:rPr lang="zh-CN" altLang="en-US" sz="1600" b="1">
                <a:latin typeface="Calibri" pitchFamily="34" charset="0"/>
              </a:rPr>
              <a:t>的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翅膀</a:t>
            </a:r>
            <a:r>
              <a:rPr lang="en-US" altLang="zh-CN" sz="20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altLang="zh-CN" sz="1600" b="1">
                <a:latin typeface="Calibri" pitchFamily="34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>
                <a:latin typeface="Calibri" pitchFamily="34" charset="0"/>
              </a:rPr>
              <a:t>学着更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坚强</a:t>
            </a:r>
          </a:p>
        </p:txBody>
      </p:sp>
      <p:sp>
        <p:nvSpPr>
          <p:cNvPr id="4" name="矩形 3"/>
          <p:cNvSpPr/>
          <p:nvPr/>
        </p:nvSpPr>
        <p:spPr>
          <a:xfrm>
            <a:off x="-1501775" y="339725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21651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52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79999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21649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50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21647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48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21645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46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1643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44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21641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42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6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21639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40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9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21637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38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2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21635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36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5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21633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34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8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21631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32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1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21629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30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4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21627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28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7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21625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26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0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21623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24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3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21621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22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6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21619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20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9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21617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18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2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21615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16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5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21613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14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8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21611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12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1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21609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10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4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21607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08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7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21605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06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0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21603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04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3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21601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02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6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21599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600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9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21597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98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2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21595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96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5" name="Group 90"/>
          <p:cNvGrpSpPr>
            <a:grpSpLocks/>
          </p:cNvGrpSpPr>
          <p:nvPr/>
        </p:nvGrpSpPr>
        <p:grpSpPr bwMode="auto">
          <a:xfrm>
            <a:off x="4486275" y="2989263"/>
            <a:ext cx="144463" cy="144462"/>
            <a:chOff x="1292" y="1310"/>
            <a:chExt cx="1900" cy="1900"/>
          </a:xfrm>
        </p:grpSpPr>
        <p:sp>
          <p:nvSpPr>
            <p:cNvPr id="21593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94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8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21591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92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79999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1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21589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90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4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21587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88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7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21585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86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0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21583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84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3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21581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82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6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21579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80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9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21577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78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2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21575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76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5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21573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74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8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21571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72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1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21569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70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79999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4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21567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1999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68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79999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7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21565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566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40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1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2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3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4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5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6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35375" y="2887663"/>
            <a:ext cx="1844675" cy="1844675"/>
          </a:xfrm>
          <a:prstGeom prst="ellipse">
            <a:avLst/>
          </a:prstGeom>
          <a:noFill/>
          <a:ln w="76200">
            <a:solidFill>
              <a:srgbClr val="9176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  <a:ea typeface="宋体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2844923">
            <a:off x="3452019" y="1627981"/>
            <a:ext cx="22923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18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-0.04711 L -0.21597 0.2998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9" y="173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278 0.17685 L -0.00278 0.022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autoRev="1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0.00247 L 0.00156 -0.1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0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autoRev="1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2.83951E-6 L 0 -0.106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278 0.02284 L -0.00278 -0.0891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7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80" fill="hold">
                                          <p:stCondLst>
                                            <p:cond delay="6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680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80" fill="hold">
                                          <p:stCondLst>
                                            <p:cond delay="20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68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96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9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repeatCount="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28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12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62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4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34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667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repeatCount="3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4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4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9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3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6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7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3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3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49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24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1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2" dur="20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4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2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6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8" dur="8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90" dur="242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44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95" dur="16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xit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9" presetClass="path" presetSubtype="0" repeatCount="5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300" dur="242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44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305" dur="192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xit" presetSubtype="0" repeatCount="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310" dur="242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42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315" dur="248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2932 L -0.7283 0.67685 " pathEditMode="relative" rAng="0" ptsTypes="AA">
                                      <p:cBhvr>
                                        <p:cTn id="320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7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7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4" grpId="0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5"/>
          <p:cNvGrpSpPr>
            <a:grpSpLocks/>
          </p:cNvGrpSpPr>
          <p:nvPr/>
        </p:nvGrpSpPr>
        <p:grpSpPr bwMode="auto">
          <a:xfrm>
            <a:off x="-57150" y="0"/>
            <a:ext cx="9258300" cy="5143500"/>
            <a:chOff x="-57150" y="0"/>
            <a:chExt cx="9258300" cy="5143500"/>
          </a:xfrm>
        </p:grpSpPr>
        <p:pic>
          <p:nvPicPr>
            <p:cNvPr id="22687" name="图片 11"/>
            <p:cNvPicPr>
              <a:picLocks noChangeAspect="1"/>
            </p:cNvPicPr>
            <p:nvPr/>
          </p:nvPicPr>
          <p:blipFill>
            <a:blip r:embed="rId2"/>
            <a:srcRect t="28223" b="16223"/>
            <a:stretch>
              <a:fillRect/>
            </a:stretch>
          </p:blipFill>
          <p:spPr bwMode="auto">
            <a:xfrm>
              <a:off x="-57150" y="0"/>
              <a:ext cx="9258300" cy="51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8000">
                  <a:schemeClr val="tx1">
                    <a:alpha val="3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09538"/>
            <a:ext cx="37433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-1260475" y="677863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22685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86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79999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22683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84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22681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82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22679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80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2677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78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22675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76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2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22673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74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5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22671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72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8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22669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1999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70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79999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22667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68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4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22665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66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7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22663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64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0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22661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62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3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22659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60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6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22657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58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9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22655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56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2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22653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54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5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22651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52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68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22649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50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1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22647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48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4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22645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46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7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22643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44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0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22641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42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3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22639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40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6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22637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38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9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22635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36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2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22633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34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5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22631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32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8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22629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30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1" name="Group 90"/>
          <p:cNvGrpSpPr>
            <a:grpSpLocks/>
          </p:cNvGrpSpPr>
          <p:nvPr/>
        </p:nvGrpSpPr>
        <p:grpSpPr bwMode="auto">
          <a:xfrm>
            <a:off x="3492500" y="2997200"/>
            <a:ext cx="144463" cy="144463"/>
            <a:chOff x="1292" y="1310"/>
            <a:chExt cx="1900" cy="1900"/>
          </a:xfrm>
        </p:grpSpPr>
        <p:sp>
          <p:nvSpPr>
            <p:cNvPr id="22627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28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4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22625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26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79999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07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22623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24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0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22621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22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3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22619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20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6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22617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18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9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22615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16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2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22613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14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5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22611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12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28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22609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10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1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22607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08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4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22605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06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37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22603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04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79999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0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22601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1999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02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79999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43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22599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600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46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7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8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49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50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51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152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pic>
        <p:nvPicPr>
          <p:cNvPr id="153" name="Picture 2" descr="C:\Documents and Settings\Administrator\桌面\9.19\动画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8415575" y="3886200"/>
            <a:ext cx="967867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5"/>
          <a:srcRect t="57828"/>
          <a:stretch>
            <a:fillRect/>
          </a:stretch>
        </p:blipFill>
        <p:spPr bwMode="auto">
          <a:xfrm>
            <a:off x="-17068800" y="4038600"/>
            <a:ext cx="34213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/>
          <a:srcRect t="43449"/>
          <a:stretch>
            <a:fillRect/>
          </a:stretch>
        </p:blipFill>
        <p:spPr bwMode="auto">
          <a:xfrm>
            <a:off x="-11010900" y="3962400"/>
            <a:ext cx="220599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/>
          <a:srcRect t="57828"/>
          <a:stretch>
            <a:fillRect/>
          </a:stretch>
        </p:blipFill>
        <p:spPr bwMode="auto">
          <a:xfrm>
            <a:off x="-24939625" y="3176588"/>
            <a:ext cx="49834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8"/>
          <a:srcRect l="9877" r="18518"/>
          <a:stretch>
            <a:fillRect/>
          </a:stretch>
        </p:blipFill>
        <p:spPr bwMode="auto">
          <a:xfrm>
            <a:off x="-2714625" y="4368800"/>
            <a:ext cx="519112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9"/>
          <a:srcRect l="32098" t="10097" r="35802" b="19221"/>
          <a:stretch>
            <a:fillRect/>
          </a:stretch>
        </p:blipFill>
        <p:spPr bwMode="auto">
          <a:xfrm>
            <a:off x="-609600" y="3155950"/>
            <a:ext cx="306387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0"/>
          <a:srcRect l="14815" r="18520"/>
          <a:stretch>
            <a:fillRect/>
          </a:stretch>
        </p:blipFill>
        <p:spPr bwMode="auto">
          <a:xfrm>
            <a:off x="-1544638" y="3613150"/>
            <a:ext cx="373063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1"/>
          <a:srcRect l="17902" r="20370"/>
          <a:stretch>
            <a:fillRect/>
          </a:stretch>
        </p:blipFill>
        <p:spPr bwMode="auto">
          <a:xfrm>
            <a:off x="-709613" y="2478088"/>
            <a:ext cx="484188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2"/>
          <a:srcRect l="22221" r="33333"/>
          <a:stretch>
            <a:fillRect/>
          </a:stretch>
        </p:blipFill>
        <p:spPr bwMode="auto">
          <a:xfrm>
            <a:off x="-2422525" y="4800600"/>
            <a:ext cx="55403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3"/>
          <a:srcRect l="9877" r="18518"/>
          <a:stretch>
            <a:fillRect/>
          </a:stretch>
        </p:blipFill>
        <p:spPr bwMode="auto">
          <a:xfrm>
            <a:off x="-955675" y="4105275"/>
            <a:ext cx="57308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/>
          <a:srcRect l="14815" r="18520"/>
          <a:stretch>
            <a:fillRect/>
          </a:stretch>
        </p:blipFill>
        <p:spPr bwMode="auto">
          <a:xfrm>
            <a:off x="-1490663" y="2378075"/>
            <a:ext cx="39528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/>
          <a:srcRect l="17902" r="20370"/>
          <a:stretch>
            <a:fillRect/>
          </a:stretch>
        </p:blipFill>
        <p:spPr bwMode="auto">
          <a:xfrm>
            <a:off x="-2378075" y="3436938"/>
            <a:ext cx="45561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6"/>
          <a:srcRect l="32098" t="10097" r="35802" b="19221"/>
          <a:stretch>
            <a:fillRect/>
          </a:stretch>
        </p:blipFill>
        <p:spPr bwMode="auto">
          <a:xfrm>
            <a:off x="-2786063" y="2660650"/>
            <a:ext cx="42227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"/>
          <p:cNvSpPr>
            <a:spLocks noChangeArrowheads="1"/>
          </p:cNvSpPr>
          <p:nvPr/>
        </p:nvSpPr>
        <p:spPr bwMode="auto">
          <a:xfrm>
            <a:off x="395288" y="1133475"/>
            <a:ext cx="581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latin typeface="Calibri" pitchFamily="34" charset="0"/>
              </a:rPr>
              <a:t>失去之后，有时候要做的不是挽留和不舍，而是放手</a:t>
            </a:r>
          </a:p>
        </p:txBody>
      </p:sp>
      <p:sp>
        <p:nvSpPr>
          <p:cNvPr id="3" name="2"/>
          <p:cNvSpPr>
            <a:spLocks noChangeArrowheads="1"/>
          </p:cNvSpPr>
          <p:nvPr/>
        </p:nvSpPr>
        <p:spPr bwMode="auto">
          <a:xfrm>
            <a:off x="395288" y="113347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latin typeface="Calibri" pitchFamily="34" charset="0"/>
              </a:rPr>
              <a:t>寻觅的过程是对</a:t>
            </a:r>
            <a:r>
              <a:rPr lang="zh-CN" altLang="en-US" b="1">
                <a:solidFill>
                  <a:schemeClr val="bg1"/>
                </a:solidFill>
                <a:latin typeface="Calibri" pitchFamily="34" charset="0"/>
              </a:rPr>
              <a:t>往的</a:t>
            </a:r>
            <a:r>
              <a:rPr lang="zh-CN" altLang="zh-CN" b="1">
                <a:solidFill>
                  <a:schemeClr val="bg1"/>
                </a:solidFill>
                <a:latin typeface="Calibri" pitchFamily="34" charset="0"/>
              </a:rPr>
              <a:t>回忆和对未来的憧憬</a:t>
            </a:r>
            <a:endParaRPr lang="zh-CN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6" name="4"/>
          <p:cNvSpPr>
            <a:spLocks noChangeArrowheads="1"/>
          </p:cNvSpPr>
          <p:nvPr/>
        </p:nvSpPr>
        <p:spPr bwMode="auto">
          <a:xfrm>
            <a:off x="395288" y="1133475"/>
            <a:ext cx="504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Calibri" pitchFamily="34" charset="0"/>
              </a:rPr>
              <a:t>所以我们抱怨的时候，先低下头看自己拥有什么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1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4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4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2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7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7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4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9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3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2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2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3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78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3" dur="39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69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34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4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9" dur="2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1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2" dur="15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74" dur="17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79" dur="1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284" dur="1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289" dur="1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294" dur="18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8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299" dur="9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9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7323 0.64745 " pathEditMode="relative" rAng="0" ptsTypes="AA">
                                      <p:cBhvr>
                                        <p:cTn id="304" dur="1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317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319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32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-4.44444E-6 L 5.2875 -4.44444E-6 " pathEditMode="relative" rAng="0" ptsTypes="AA">
                                      <p:cBhvr>
                                        <p:cTn id="323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00" y="0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325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27" dur="5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329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331" dur="5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333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35" dur="5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337" dur="5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339" dur="5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341" dur="5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2" grpId="0"/>
      <p:bldP spid="2" grpId="1"/>
      <p:bldP spid="3" grpId="0"/>
      <p:bldP spid="3" grpId="1"/>
      <p:bldP spid="1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563" y="0"/>
            <a:ext cx="9255126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563" y="-33338"/>
            <a:ext cx="9199563" cy="517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663" y="207963"/>
            <a:ext cx="2925762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3725" y="2279650"/>
            <a:ext cx="20208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"/>
          <p:cNvSpPr txBox="1">
            <a:spLocks noChangeArrowheads="1"/>
          </p:cNvSpPr>
          <p:nvPr/>
        </p:nvSpPr>
        <p:spPr bwMode="auto">
          <a:xfrm>
            <a:off x="6151563" y="771525"/>
            <a:ext cx="2233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一句话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很难说得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完全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5716588" y="371475"/>
            <a:ext cx="3103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这一路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经历了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爱</a:t>
            </a:r>
            <a:r>
              <a:rPr lang="zh-CN" altLang="en-US" sz="1600" b="1">
                <a:latin typeface="Calibri" pitchFamily="34" charset="0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恨</a:t>
            </a:r>
            <a:r>
              <a:rPr lang="zh-CN" altLang="en-US" sz="1600" b="1">
                <a:latin typeface="Calibri" pitchFamily="34" charset="0"/>
              </a:rPr>
              <a:t>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错</a:t>
            </a:r>
            <a:r>
              <a:rPr lang="zh-CN" altLang="en-US" sz="1600" b="1">
                <a:latin typeface="Calibri" pitchFamily="34" charset="0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对</a:t>
            </a:r>
            <a:endParaRPr lang="zh-CN" altLang="en-US" sz="1600" b="1">
              <a:solidFill>
                <a:srgbClr val="C00000"/>
              </a:solidFill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5716588" y="371475"/>
            <a:ext cx="3103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这一路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经历了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爱</a:t>
            </a:r>
            <a:r>
              <a:rPr lang="zh-CN" altLang="en-US" sz="1600" b="1">
                <a:latin typeface="Calibri" pitchFamily="34" charset="0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恨</a:t>
            </a:r>
            <a:r>
              <a:rPr lang="zh-CN" altLang="en-US" sz="1600" b="1">
                <a:latin typeface="Calibri" pitchFamily="34" charset="0"/>
              </a:rPr>
              <a:t>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错</a:t>
            </a:r>
            <a:r>
              <a:rPr lang="zh-CN" altLang="en-US" sz="1600" b="1">
                <a:latin typeface="Calibri" pitchFamily="34" charset="0"/>
              </a:rPr>
              <a:t>与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对</a:t>
            </a:r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13" name="2"/>
          <p:cNvSpPr txBox="1">
            <a:spLocks noChangeArrowheads="1"/>
          </p:cNvSpPr>
          <p:nvPr/>
        </p:nvSpPr>
        <p:spPr bwMode="auto">
          <a:xfrm>
            <a:off x="6151563" y="771525"/>
            <a:ext cx="2233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一句话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很难说得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完全</a:t>
            </a:r>
            <a:endParaRPr lang="zh-CN" altLang="en-US" sz="1600" b="1"/>
          </a:p>
        </p:txBody>
      </p:sp>
      <p:sp>
        <p:nvSpPr>
          <p:cNvPr id="2" name="心形 1"/>
          <p:cNvSpPr/>
          <p:nvPr/>
        </p:nvSpPr>
        <p:spPr>
          <a:xfrm>
            <a:off x="2943225" y="1604963"/>
            <a:ext cx="3257550" cy="3065462"/>
          </a:xfrm>
          <a:prstGeom prst="heart">
            <a:avLst/>
          </a:prstGeom>
          <a:noFill/>
          <a:ln w="76200">
            <a:solidFill>
              <a:srgbClr val="FF1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宋体" charset="-122"/>
              </a:rPr>
              <a:t> </a:t>
            </a: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3565525" y="2259013"/>
            <a:ext cx="2008188" cy="200660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3911600" y="2598738"/>
            <a:ext cx="1320800" cy="1320800"/>
          </a:xfrm>
          <a:prstGeom prst="heart">
            <a:avLst/>
          </a:prstGeom>
          <a:solidFill>
            <a:srgbClr val="FFF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4216400" y="2822575"/>
            <a:ext cx="711200" cy="71120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559175" y="2284413"/>
            <a:ext cx="1016000" cy="1981200"/>
            <a:chOff x="3558822" y="1872805"/>
            <a:chExt cx="1015760" cy="1982354"/>
          </a:xfrm>
        </p:grpSpPr>
        <p:sp>
          <p:nvSpPr>
            <p:cNvPr id="30" name="心形 24"/>
            <p:cNvSpPr/>
            <p:nvPr/>
          </p:nvSpPr>
          <p:spPr>
            <a:xfrm>
              <a:off x="3558822" y="1872805"/>
              <a:ext cx="1010999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心形 25"/>
            <p:cNvSpPr/>
            <p:nvPr/>
          </p:nvSpPr>
          <p:spPr>
            <a:xfrm>
              <a:off x="3904815" y="2207962"/>
              <a:ext cx="666593" cy="1304097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>
              <a:off x="4211131" y="2423988"/>
              <a:ext cx="363451" cy="703673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4562475" y="2284413"/>
            <a:ext cx="1011238" cy="1981200"/>
            <a:chOff x="4562433" y="1872805"/>
            <a:chExt cx="1010926" cy="1982354"/>
          </a:xfrm>
        </p:grpSpPr>
        <p:sp>
          <p:nvSpPr>
            <p:cNvPr id="31" name="心形 24"/>
            <p:cNvSpPr/>
            <p:nvPr/>
          </p:nvSpPr>
          <p:spPr>
            <a:xfrm flipH="1">
              <a:off x="4562433" y="1872805"/>
              <a:ext cx="1010926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心形 25"/>
            <p:cNvSpPr/>
            <p:nvPr/>
          </p:nvSpPr>
          <p:spPr>
            <a:xfrm flipH="1">
              <a:off x="4565607" y="2207962"/>
              <a:ext cx="666544" cy="1304097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心形 26"/>
            <p:cNvSpPr/>
            <p:nvPr/>
          </p:nvSpPr>
          <p:spPr>
            <a:xfrm flipH="1">
              <a:off x="4564021" y="2423988"/>
              <a:ext cx="363425" cy="703673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心形 20"/>
          <p:cNvSpPr/>
          <p:nvPr/>
        </p:nvSpPr>
        <p:spPr>
          <a:xfrm>
            <a:off x="2943225" y="1604963"/>
            <a:ext cx="3257550" cy="3065462"/>
          </a:xfrm>
          <a:prstGeom prst="heart">
            <a:avLst/>
          </a:prstGeom>
          <a:solidFill>
            <a:srgbClr val="FF1900"/>
          </a:solidFill>
          <a:ln w="76200">
            <a:solidFill>
              <a:srgbClr val="FF19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ea typeface="宋体" charset="-122"/>
              </a:rPr>
              <a:t> </a:t>
            </a: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3" name="心形 24"/>
          <p:cNvSpPr/>
          <p:nvPr/>
        </p:nvSpPr>
        <p:spPr>
          <a:xfrm>
            <a:off x="2884488" y="1563688"/>
            <a:ext cx="1690687" cy="3181350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心形 24"/>
          <p:cNvSpPr/>
          <p:nvPr/>
        </p:nvSpPr>
        <p:spPr>
          <a:xfrm flipH="1">
            <a:off x="4514850" y="1563688"/>
            <a:ext cx="1746250" cy="3175000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 flipH="1">
            <a:off x="3706813" y="1171575"/>
            <a:ext cx="1844675" cy="1236663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我到底做错了什么？</a:t>
            </a:r>
          </a:p>
        </p:txBody>
      </p:sp>
      <p:sp>
        <p:nvSpPr>
          <p:cNvPr id="42" name="椭圆形标注 41"/>
          <p:cNvSpPr/>
          <p:nvPr/>
        </p:nvSpPr>
        <p:spPr>
          <a:xfrm flipH="1">
            <a:off x="3729038" y="1147763"/>
            <a:ext cx="1697037" cy="1136650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为什么这样对我？</a:t>
            </a:r>
          </a:p>
        </p:txBody>
      </p:sp>
      <p:sp>
        <p:nvSpPr>
          <p:cNvPr id="43" name="椭圆形标注 42"/>
          <p:cNvSpPr/>
          <p:nvPr/>
        </p:nvSpPr>
        <p:spPr>
          <a:xfrm>
            <a:off x="3684588" y="1008063"/>
            <a:ext cx="1889125" cy="1265237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我该怎么办？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93663" y="207963"/>
            <a:ext cx="2925762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>
            <a:off x="6943725" y="2279650"/>
            <a:ext cx="20208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3.85233E-6 L 0.03958 3.85233E-6 C 0.05729 3.85233E-6 0.07968 0.05715 0.07968 0.10441 L 0.07968 0.20945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6" y="1047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66667E-6 3.85233E-6 L -0.04357 3.85233E-6 C -0.06302 3.85233E-6 -0.08646 0.06116 -0.08646 0.11152 L -0.08646 0.22335 " pathEditMode="relative" rAng="0" ptsTypes="FfFF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115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7200000">
                                      <p:cBhvr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-7200000">
                                      <p:cBhvr>
                                        <p:cTn id="7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2.5E-6 -3.33333E-6 L -0.06701 0.0284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142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3.88889E-6 3.95062E-6 L 0.06128 0.0305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151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-1800000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1800000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3" presetClass="entr" presetSubtype="36" fill="hold" grpId="5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xit" presetSubtype="32" fill="hold" grpId="4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ntr" presetSubtype="36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xit" presetSubtype="32" fill="hold" grpId="4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32" fill="hold" grpId="4" nodeType="withEffect">
                                  <p:stCondLst>
                                    <p:cond delay="1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.0158 -4.36134E-6 L 0.07795 0.0708 " pathEditMode="relative" rAng="0" ptsTypes="AA">
                                      <p:cBhvr>
                                        <p:cTn id="161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354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-0.02361 0.02801 L -0.0941 -0.03909 " pathEditMode="relative" rAng="0" ptsTypes="AA">
                                      <p:cBhvr>
                                        <p:cTn id="163" dur="1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335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2" grpId="1"/>
      <p:bldP spid="12" grpId="2"/>
      <p:bldP spid="13" grpId="0"/>
      <p:bldP spid="13" grpId="1"/>
      <p:bldP spid="13" grpId="2"/>
      <p:bldP spid="2" grpId="0" animBg="1"/>
      <p:bldP spid="2" grpId="1" animBg="1"/>
      <p:bldP spid="21" grpId="0" animBg="1"/>
      <p:bldP spid="21" grpId="1" animBg="1"/>
      <p:bldP spid="5" grpId="4" animBg="1"/>
      <p:bldP spid="5" grpId="5" animBg="1"/>
      <p:bldP spid="42" grpId="0" animBg="1"/>
      <p:bldP spid="42" grpId="4" animBg="1"/>
      <p:bldP spid="43" grpId="0" animBg="1"/>
      <p:bldP spid="43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-55563" y="-33338"/>
            <a:ext cx="9199563" cy="5175251"/>
            <a:chOff x="-55564" y="-32821"/>
            <a:chExt cx="9199563" cy="5174611"/>
          </a:xfrm>
        </p:grpSpPr>
        <p:pic>
          <p:nvPicPr>
            <p:cNvPr id="24589" name="图片 1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-55564" y="-32821"/>
              <a:ext cx="9199563" cy="5171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0" name="图片 19"/>
            <p:cNvPicPr>
              <a:picLocks noChangeAspect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423594" y="208529"/>
              <a:ext cx="2924270" cy="4141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图片 20"/>
            <p:cNvPicPr>
              <a:picLocks noChangeAspect="1"/>
            </p:cNvPicPr>
            <p:nvPr/>
          </p:nvPicPr>
          <p:blipFill>
            <a:blip r:embed="rId4">
              <a:grayscl/>
            </a:blip>
            <a:srcRect/>
            <a:stretch>
              <a:fillRect/>
            </a:stretch>
          </p:blipFill>
          <p:spPr bwMode="auto">
            <a:xfrm>
              <a:off x="6660232" y="2279503"/>
              <a:ext cx="2020814" cy="286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1"/>
          <p:cNvPicPr>
            <a:picLocks noChangeAspect="1"/>
          </p:cNvPicPr>
          <p:nvPr/>
        </p:nvPicPr>
        <p:blipFill>
          <a:blip r:embed="rId5"/>
          <a:srcRect l="11617" t="40955" r="10954" b="12061"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1276350"/>
            <a:ext cx="34194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461963" y="411163"/>
            <a:ext cx="284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有时候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我也会 想要掉一些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泪</a:t>
            </a:r>
            <a:endParaRPr lang="zh-CN" altLang="en-US" sz="16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461963" y="411163"/>
            <a:ext cx="284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有时候 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我也会 想要掉一些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泪</a:t>
            </a:r>
          </a:p>
        </p:txBody>
      </p:sp>
      <p:sp>
        <p:nvSpPr>
          <p:cNvPr id="11" name="2"/>
          <p:cNvSpPr txBox="1">
            <a:spLocks noChangeArrowheads="1"/>
          </p:cNvSpPr>
          <p:nvPr/>
        </p:nvSpPr>
        <p:spPr bwMode="auto">
          <a:xfrm>
            <a:off x="1619250" y="771525"/>
            <a:ext cx="2233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哭完了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再 站起来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面对</a:t>
            </a:r>
            <a:endParaRPr lang="zh-CN" altLang="en-US" sz="1600" b="1">
              <a:latin typeface="Calibri" pitchFamily="34" charset="0"/>
            </a:endParaRPr>
          </a:p>
        </p:txBody>
      </p:sp>
      <p:sp>
        <p:nvSpPr>
          <p:cNvPr id="12" name="2"/>
          <p:cNvSpPr txBox="1">
            <a:spLocks noChangeArrowheads="1"/>
          </p:cNvSpPr>
          <p:nvPr/>
        </p:nvSpPr>
        <p:spPr bwMode="auto">
          <a:xfrm>
            <a:off x="1619250" y="771525"/>
            <a:ext cx="2233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Calibri" pitchFamily="34" charset="0"/>
              </a:rPr>
              <a:t>哭完了</a:t>
            </a:r>
            <a:r>
              <a:rPr lang="en-US" altLang="zh-CN" sz="1600" b="1">
                <a:latin typeface="Calibri" pitchFamily="34" charset="0"/>
              </a:rPr>
              <a:t>,</a:t>
            </a:r>
            <a:r>
              <a:rPr lang="zh-CN" altLang="en-US" sz="1600" b="1">
                <a:latin typeface="Calibri" pitchFamily="34" charset="0"/>
              </a:rPr>
              <a:t>再 站起来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面对</a:t>
            </a:r>
            <a:endParaRPr lang="zh-CN" altLang="en-US" sz="1600" b="1">
              <a:latin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2284413"/>
            <a:ext cx="144462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140000" flipH="1">
            <a:off x="4959350" y="2533650"/>
            <a:ext cx="142875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0063" y="0"/>
            <a:ext cx="33305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0063" y="0"/>
            <a:ext cx="33305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6888" y="-9525"/>
            <a:ext cx="33305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6000" fill="hold" grpId="1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2962E-6 L -0.10034 0.12527 " pathEditMode="relative" rAng="0" ptsTypes="AA">
                                      <p:cBhvr>
                                        <p:cTn id="45" dur="4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626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4.44444E-6 -4.32099E-6 L 0.18282 0.63087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3154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3.61111E-6 -1.11111E-6 L -0.03333 0.61574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3077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69" dur="7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71" dur="7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79" dur="4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94444E-6 1.97531E-6 L -0.10833 0.14074 " pathEditMode="relative" rAng="0" ptsTypes="AA">
                                      <p:cBhvr>
                                        <p:cTn id="81" dur="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703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11111E-6 -1.23457E-7 L -0.23715 0.20833 " pathEditMode="relative" rAng="0" ptsTypes="AA">
                                      <p:cBhvr>
                                        <p:cTn id="88" dur="4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1040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9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9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95" dur="1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02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0" grpId="2"/>
      <p:bldP spid="11" grpId="0"/>
      <p:bldP spid="12" grpId="0"/>
      <p:bldP spid="12" grpId="1"/>
      <p:bldP spid="12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3">
      <a:majorFont>
        <a:latin typeface="Calibri"/>
        <a:ea typeface="方正喵呜体"/>
        <a:cs typeface=""/>
      </a:majorFont>
      <a:minorFont>
        <a:latin typeface="Calibri"/>
        <a:ea typeface="方正喵呜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3536</TotalTime>
  <Words>722</Words>
  <Application>Microsoft Office PowerPoint</Application>
  <PresentationFormat>全屏显示(16:9)</PresentationFormat>
  <Paragraphs>74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Calibri</vt:lpstr>
      <vt:lpstr>Arial</vt:lpstr>
      <vt:lpstr>宋体</vt:lpstr>
      <vt:lpstr>Adobe Gothic Std B</vt:lpstr>
      <vt:lpstr>方正喵呜体</vt:lpstr>
      <vt:lpstr>迷你简剪纸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DH</dc:creator>
  <cp:lastModifiedBy>admin</cp:lastModifiedBy>
  <cp:revision>371</cp:revision>
  <dcterms:created xsi:type="dcterms:W3CDTF">2012-11-30T08:37:47Z</dcterms:created>
  <dcterms:modified xsi:type="dcterms:W3CDTF">2015-04-02T01:28:19Z</dcterms:modified>
</cp:coreProperties>
</file>